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938" r:id="rId4"/>
    <p:sldMasterId id="2147483952" r:id="rId5"/>
  </p:sldMasterIdLst>
  <p:notesMasterIdLst>
    <p:notesMasterId r:id="rId13"/>
  </p:notesMasterIdLst>
  <p:sldIdLst>
    <p:sldId id="431" r:id="rId6"/>
    <p:sldId id="2007577125" r:id="rId7"/>
    <p:sldId id="2007577126" r:id="rId8"/>
    <p:sldId id="265" r:id="rId9"/>
    <p:sldId id="2007577127" r:id="rId10"/>
    <p:sldId id="2007577123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39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5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3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94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3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5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6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CDBB519-FA32-4AD1-AF4B-01D1A49EE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0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36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44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53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84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93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9270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5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3327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12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7358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623299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9426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29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879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">
            <a:extLst>
              <a:ext uri="{FF2B5EF4-FFF2-40B4-BE49-F238E27FC236}">
                <a16:creationId xmlns:a16="http://schemas.microsoft.com/office/drawing/2014/main" id="{6FF3F562-CD46-4B75-8102-3D07E408DA8F}"/>
              </a:ext>
            </a:extLst>
          </p:cNvPr>
          <p:cNvGrpSpPr/>
          <p:nvPr/>
        </p:nvGrpSpPr>
        <p:grpSpPr>
          <a:xfrm>
            <a:off x="1237836" y="1044118"/>
            <a:ext cx="10098905" cy="5115767"/>
            <a:chOff x="1828799" y="987332"/>
            <a:chExt cx="8534402" cy="5365767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65F159EB-40E8-40E9-8423-89B811B30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00BFE307-67FF-4B18-86E8-8958E2785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8044" y="987332"/>
              <a:ext cx="3041074" cy="113935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DFDDB-4457-402B-B155-494EBEC5878C}"/>
                </a:ext>
              </a:extLst>
            </p:cNvPr>
            <p:cNvSpPr txBox="1"/>
            <p:nvPr/>
          </p:nvSpPr>
          <p:spPr>
            <a:xfrm>
              <a:off x="4151582" y="1573659"/>
              <a:ext cx="3773997" cy="75163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rPr>
                <a:t>TOÁN</a:t>
              </a:r>
              <a:endPara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5" name="Picture 6">
            <a:extLst>
              <a:ext uri="{FF2B5EF4-FFF2-40B4-BE49-F238E27FC236}">
                <a16:creationId xmlns:a16="http://schemas.microsoft.com/office/drawing/2014/main" id="{3D4A176B-6DE5-48D5-865E-C224C47A4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4" y="2942177"/>
            <a:ext cx="2176749" cy="4379723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6F84C38C-DAB9-433F-8F34-5506623C4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989" y="2804132"/>
            <a:ext cx="2292315" cy="406950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EE93E9A-317B-453D-BC44-1D87057B7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147" y="5375309"/>
            <a:ext cx="4326695" cy="1262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A6C8F51-866C-4A88-8B2D-409296D17415}"/>
              </a:ext>
            </a:extLst>
          </p:cNvPr>
          <p:cNvSpPr txBox="1"/>
          <p:nvPr/>
        </p:nvSpPr>
        <p:spPr>
          <a:xfrm>
            <a:off x="1787562" y="182343"/>
            <a:ext cx="913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Thứ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 …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ngày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 …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tháng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 …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năm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/>
                <a:ea typeface="+mn-ea"/>
                <a:cs typeface="Arial"/>
                <a:sym typeface="Arial"/>
              </a:rPr>
              <a:t>….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45786A-4AFE-4F78-A16D-DCE731BED5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2429" y="2333532"/>
            <a:ext cx="6950042" cy="21337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868795-72C9-49F5-AD04-1FF460B41594}"/>
              </a:ext>
            </a:extLst>
          </p:cNvPr>
          <p:cNvSpPr txBox="1"/>
          <p:nvPr/>
        </p:nvSpPr>
        <p:spPr>
          <a:xfrm>
            <a:off x="5095875" y="4476750"/>
            <a:ext cx="202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40960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00643 0.05339 " pathEditMode="relative" rAng="0" ptsTypes="AA">
                                      <p:cBhvr>
                                        <p:cTn id="21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0643 0.05339 " pathEditMode="relative" rAng="0" ptsTypes="AA">
                                      <p:cBhvr>
                                        <p:cTn id="27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>
            <a:extLst>
              <a:ext uri="{FF2B5EF4-FFF2-40B4-BE49-F238E27FC236}">
                <a16:creationId xmlns:a16="http://schemas.microsoft.com/office/drawing/2014/main" id="{31566DD1-CBEC-FA2D-12AD-1CC008012FAF}"/>
              </a:ext>
            </a:extLst>
          </p:cNvPr>
          <p:cNvSpPr/>
          <p:nvPr/>
        </p:nvSpPr>
        <p:spPr>
          <a:xfrm>
            <a:off x="10883909" y="1793178"/>
            <a:ext cx="143482" cy="3845622"/>
          </a:xfrm>
          <a:prstGeom prst="rect">
            <a:avLst/>
          </a:prstGeom>
          <a:solidFill>
            <a:srgbClr val="E97A32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 Box 44">
            <a:extLst>
              <a:ext uri="{FF2B5EF4-FFF2-40B4-BE49-F238E27FC236}">
                <a16:creationId xmlns:a16="http://schemas.microsoft.com/office/drawing/2014/main" id="{AD294394-C82F-6A3B-D210-E6DF3484D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91" y="760267"/>
            <a:ext cx="102508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vi-VN" altLang="en-US" sz="3600" b="1" u="sng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vi-VN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chữ số thích hợp.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6E1964-14CE-0E0C-ED37-DB661259CE83}"/>
              </a:ext>
            </a:extLst>
          </p:cNvPr>
          <p:cNvSpPr txBox="1"/>
          <p:nvPr/>
        </p:nvSpPr>
        <p:spPr>
          <a:xfrm>
            <a:off x="1743544" y="1886732"/>
            <a:ext cx="1689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2  7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85C3A6-C81B-C7F8-3993-89C3D51626B8}"/>
              </a:ext>
            </a:extLst>
          </p:cNvPr>
          <p:cNvSpPr txBox="1"/>
          <p:nvPr/>
        </p:nvSpPr>
        <p:spPr>
          <a:xfrm>
            <a:off x="1743543" y="2902395"/>
            <a:ext cx="1689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vi-VN" alt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5D5437-3687-2712-88A3-14BC0B398C0B}"/>
              </a:ext>
            </a:extLst>
          </p:cNvPr>
          <p:cNvCxnSpPr/>
          <p:nvPr/>
        </p:nvCxnSpPr>
        <p:spPr>
          <a:xfrm>
            <a:off x="1366787" y="3850107"/>
            <a:ext cx="20660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AC506B7-7099-477A-D90A-CB775866AD76}"/>
              </a:ext>
            </a:extLst>
          </p:cNvPr>
          <p:cNvSpPr/>
          <p:nvPr/>
        </p:nvSpPr>
        <p:spPr>
          <a:xfrm>
            <a:off x="1668279" y="3918058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DA080F-8588-9299-2A1D-0DA0B4FAD1D2}"/>
              </a:ext>
            </a:extLst>
          </p:cNvPr>
          <p:cNvSpPr/>
          <p:nvPr/>
        </p:nvSpPr>
        <p:spPr>
          <a:xfrm>
            <a:off x="2475063" y="3918058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4E6399-37DE-10D8-E68D-CC1788AA5B4A}"/>
              </a:ext>
            </a:extLst>
          </p:cNvPr>
          <p:cNvSpPr txBox="1"/>
          <p:nvPr/>
        </p:nvSpPr>
        <p:spPr>
          <a:xfrm>
            <a:off x="1000794" y="2394563"/>
            <a:ext cx="1689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13A7B8-2401-F4DE-E7DB-7AAFFC66AC5E}"/>
              </a:ext>
            </a:extLst>
          </p:cNvPr>
          <p:cNvSpPr txBox="1"/>
          <p:nvPr/>
        </p:nvSpPr>
        <p:spPr>
          <a:xfrm>
            <a:off x="5097716" y="1886731"/>
            <a:ext cx="1689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2AF9DF-8D15-E5F4-44C5-E58B4F4273B6}"/>
              </a:ext>
            </a:extLst>
          </p:cNvPr>
          <p:cNvSpPr txBox="1"/>
          <p:nvPr/>
        </p:nvSpPr>
        <p:spPr>
          <a:xfrm>
            <a:off x="5097715" y="2902394"/>
            <a:ext cx="1689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en-US" sz="60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vi-VN" alt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B698B6-547D-866A-3D62-1A437B6A05CF}"/>
              </a:ext>
            </a:extLst>
          </p:cNvPr>
          <p:cNvCxnSpPr/>
          <p:nvPr/>
        </p:nvCxnSpPr>
        <p:spPr>
          <a:xfrm>
            <a:off x="4720959" y="3850106"/>
            <a:ext cx="20660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CB0A2-4DE1-1983-E96D-CF241D37BE69}"/>
              </a:ext>
            </a:extLst>
          </p:cNvPr>
          <p:cNvSpPr/>
          <p:nvPr/>
        </p:nvSpPr>
        <p:spPr>
          <a:xfrm>
            <a:off x="5087905" y="2949754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96306C-7E4B-C006-ADE8-8AE40361D695}"/>
              </a:ext>
            </a:extLst>
          </p:cNvPr>
          <p:cNvSpPr/>
          <p:nvPr/>
        </p:nvSpPr>
        <p:spPr>
          <a:xfrm>
            <a:off x="5847521" y="2013975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F3E80E-5DE7-01F2-7421-9D01E0F1866B}"/>
              </a:ext>
            </a:extLst>
          </p:cNvPr>
          <p:cNvSpPr txBox="1"/>
          <p:nvPr/>
        </p:nvSpPr>
        <p:spPr>
          <a:xfrm>
            <a:off x="4354966" y="2394562"/>
            <a:ext cx="1689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4B708D-05A6-BB43-44B8-85F4CCF52A11}"/>
              </a:ext>
            </a:extLst>
          </p:cNvPr>
          <p:cNvSpPr txBox="1"/>
          <p:nvPr/>
        </p:nvSpPr>
        <p:spPr>
          <a:xfrm>
            <a:off x="8233649" y="1886730"/>
            <a:ext cx="1689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vi-VN" alt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6F63C2-9FC2-7253-1B3F-B4E70FE027AF}"/>
              </a:ext>
            </a:extLst>
          </p:cNvPr>
          <p:cNvSpPr txBox="1"/>
          <p:nvPr/>
        </p:nvSpPr>
        <p:spPr>
          <a:xfrm>
            <a:off x="8233648" y="2902393"/>
            <a:ext cx="1689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en-US" sz="60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51DDDD-5DA1-174E-0889-3A686B43C525}"/>
              </a:ext>
            </a:extLst>
          </p:cNvPr>
          <p:cNvCxnSpPr/>
          <p:nvPr/>
        </p:nvCxnSpPr>
        <p:spPr>
          <a:xfrm>
            <a:off x="7856892" y="3850105"/>
            <a:ext cx="20660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5FE2E1-FF5D-CD87-E0AE-CE35F5EB2CEC}"/>
              </a:ext>
            </a:extLst>
          </p:cNvPr>
          <p:cNvSpPr/>
          <p:nvPr/>
        </p:nvSpPr>
        <p:spPr>
          <a:xfrm>
            <a:off x="8158384" y="3918056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A216DE-974F-78EF-0CE7-A347E1BA1B5E}"/>
              </a:ext>
            </a:extLst>
          </p:cNvPr>
          <p:cNvSpPr/>
          <p:nvPr/>
        </p:nvSpPr>
        <p:spPr>
          <a:xfrm>
            <a:off x="9078281" y="2955018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CAC70A-A7FB-091B-19FC-493F5FFAE943}"/>
              </a:ext>
            </a:extLst>
          </p:cNvPr>
          <p:cNvSpPr txBox="1"/>
          <p:nvPr/>
        </p:nvSpPr>
        <p:spPr>
          <a:xfrm>
            <a:off x="7490899" y="2394561"/>
            <a:ext cx="1689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78C2BB-B87A-D876-855F-B0559AE5DE9E}"/>
              </a:ext>
            </a:extLst>
          </p:cNvPr>
          <p:cNvSpPr txBox="1"/>
          <p:nvPr/>
        </p:nvSpPr>
        <p:spPr>
          <a:xfrm>
            <a:off x="5135347" y="3865593"/>
            <a:ext cx="1689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vi-VN" alt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B997C0-85FA-82C7-1ADA-DEF86CEA79CE}"/>
              </a:ext>
            </a:extLst>
          </p:cNvPr>
          <p:cNvSpPr txBox="1"/>
          <p:nvPr/>
        </p:nvSpPr>
        <p:spPr>
          <a:xfrm>
            <a:off x="8965168" y="3785940"/>
            <a:ext cx="95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B66515-D926-2D04-D37A-7105191FF845}"/>
              </a:ext>
            </a:extLst>
          </p:cNvPr>
          <p:cNvSpPr txBox="1"/>
          <p:nvPr/>
        </p:nvSpPr>
        <p:spPr>
          <a:xfrm>
            <a:off x="2580405" y="3797643"/>
            <a:ext cx="667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DB7DB7-0E23-1B75-C190-3F76C8B9424D}"/>
              </a:ext>
            </a:extLst>
          </p:cNvPr>
          <p:cNvSpPr txBox="1"/>
          <p:nvPr/>
        </p:nvSpPr>
        <p:spPr>
          <a:xfrm>
            <a:off x="1741556" y="3797642"/>
            <a:ext cx="667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DE8C76-682A-90D5-4BC8-03419F76458E}"/>
              </a:ext>
            </a:extLst>
          </p:cNvPr>
          <p:cNvSpPr txBox="1"/>
          <p:nvPr/>
        </p:nvSpPr>
        <p:spPr>
          <a:xfrm>
            <a:off x="5942348" y="1898650"/>
            <a:ext cx="667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142D51-FEDE-053B-5048-4017B90BA87C}"/>
              </a:ext>
            </a:extLst>
          </p:cNvPr>
          <p:cNvSpPr txBox="1"/>
          <p:nvPr/>
        </p:nvSpPr>
        <p:spPr>
          <a:xfrm>
            <a:off x="5137520" y="2807682"/>
            <a:ext cx="667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B5138A-6CB9-970F-0498-E0E7D22A9134}"/>
              </a:ext>
            </a:extLst>
          </p:cNvPr>
          <p:cNvSpPr txBox="1"/>
          <p:nvPr/>
        </p:nvSpPr>
        <p:spPr>
          <a:xfrm>
            <a:off x="9142366" y="2806569"/>
            <a:ext cx="667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D6FD5D-F24B-1DF0-9ED3-B9F3EDF99138}"/>
              </a:ext>
            </a:extLst>
          </p:cNvPr>
          <p:cNvSpPr txBox="1"/>
          <p:nvPr/>
        </p:nvSpPr>
        <p:spPr>
          <a:xfrm>
            <a:off x="8256317" y="3785940"/>
            <a:ext cx="667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3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4">
            <a:extLst>
              <a:ext uri="{FF2B5EF4-FFF2-40B4-BE49-F238E27FC236}">
                <a16:creationId xmlns:a16="http://schemas.microsoft.com/office/drawing/2014/main" id="{CD7B8A89-5DDB-797A-C567-FFA911663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39" y="799325"/>
            <a:ext cx="1136717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altLang="en-US" sz="4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 , &lt; , =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7BE381-CB17-11F4-E7C4-3FD097C465FF}"/>
              </a:ext>
            </a:extLst>
          </p:cNvPr>
          <p:cNvGrpSpPr/>
          <p:nvPr/>
        </p:nvGrpSpPr>
        <p:grpSpPr>
          <a:xfrm>
            <a:off x="935021" y="2088862"/>
            <a:ext cx="5225147" cy="1015664"/>
            <a:chOff x="935021" y="2088862"/>
            <a:chExt cx="5225147" cy="10156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F6A544D-CBC0-F91D-42D3-5F1DA97F38FD}"/>
                </a:ext>
              </a:extLst>
            </p:cNvPr>
            <p:cNvSpPr txBox="1"/>
            <p:nvPr/>
          </p:nvSpPr>
          <p:spPr>
            <a:xfrm>
              <a:off x="935021" y="2088863"/>
              <a:ext cx="334822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85 - 56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996159-9911-6DFF-ADE4-531DA04D64C1}"/>
                </a:ext>
              </a:extLst>
            </p:cNvPr>
            <p:cNvSpPr/>
            <p:nvPr/>
          </p:nvSpPr>
          <p:spPr>
            <a:xfrm>
              <a:off x="3737711" y="2230934"/>
              <a:ext cx="731520" cy="7315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835D3C-F8A5-CE17-A5B0-B956CEDE242C}"/>
                </a:ext>
              </a:extLst>
            </p:cNvPr>
            <p:cNvSpPr txBox="1"/>
            <p:nvPr/>
          </p:nvSpPr>
          <p:spPr>
            <a:xfrm>
              <a:off x="4956776" y="2088862"/>
              <a:ext cx="120339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447A26-4EB0-D4E8-5C2C-0B3E1120DBE5}"/>
              </a:ext>
            </a:extLst>
          </p:cNvPr>
          <p:cNvGrpSpPr/>
          <p:nvPr/>
        </p:nvGrpSpPr>
        <p:grpSpPr>
          <a:xfrm>
            <a:off x="6647713" y="2088861"/>
            <a:ext cx="5225147" cy="1015664"/>
            <a:chOff x="935021" y="2088862"/>
            <a:chExt cx="5225147" cy="10156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56BF0F-7DB9-4102-9DC1-0E17270FDAF2}"/>
                </a:ext>
              </a:extLst>
            </p:cNvPr>
            <p:cNvSpPr txBox="1"/>
            <p:nvPr/>
          </p:nvSpPr>
          <p:spPr>
            <a:xfrm>
              <a:off x="935021" y="2088863"/>
              <a:ext cx="334822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altLang="en-US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  <a:r>
                <a:rPr kumimoji="0" lang="vi-V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+ 33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BB6F18-028F-196C-3423-8BBD24E72714}"/>
                </a:ext>
              </a:extLst>
            </p:cNvPr>
            <p:cNvSpPr/>
            <p:nvPr/>
          </p:nvSpPr>
          <p:spPr>
            <a:xfrm>
              <a:off x="3737711" y="2230934"/>
              <a:ext cx="731520" cy="7315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FC6E98-B6E4-FD88-2496-28A86B494CD2}"/>
                </a:ext>
              </a:extLst>
            </p:cNvPr>
            <p:cNvSpPr txBox="1"/>
            <p:nvPr/>
          </p:nvSpPr>
          <p:spPr>
            <a:xfrm>
              <a:off x="4956776" y="2088862"/>
              <a:ext cx="120339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91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618C35-D6AD-88A0-4891-A5B2C557A02A}"/>
              </a:ext>
            </a:extLst>
          </p:cNvPr>
          <p:cNvGrpSpPr/>
          <p:nvPr/>
        </p:nvGrpSpPr>
        <p:grpSpPr>
          <a:xfrm>
            <a:off x="2811948" y="3405919"/>
            <a:ext cx="7698839" cy="1061635"/>
            <a:chOff x="631277" y="2088862"/>
            <a:chExt cx="7698839" cy="106163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FA85CA-8718-B325-AF84-BB32862ACE2F}"/>
                </a:ext>
              </a:extLst>
            </p:cNvPr>
            <p:cNvSpPr txBox="1"/>
            <p:nvPr/>
          </p:nvSpPr>
          <p:spPr>
            <a:xfrm>
              <a:off x="631277" y="2134834"/>
              <a:ext cx="334822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54 + 37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E0DDCB-7132-68EC-2002-2CF6030F5BFE}"/>
                </a:ext>
              </a:extLst>
            </p:cNvPr>
            <p:cNvSpPr/>
            <p:nvPr/>
          </p:nvSpPr>
          <p:spPr>
            <a:xfrm>
              <a:off x="3737711" y="2230934"/>
              <a:ext cx="731520" cy="7315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0BE754-9C9B-6261-58B1-354C5DCAC754}"/>
                </a:ext>
              </a:extLst>
            </p:cNvPr>
            <p:cNvSpPr txBox="1"/>
            <p:nvPr/>
          </p:nvSpPr>
          <p:spPr>
            <a:xfrm>
              <a:off x="4956776" y="2088862"/>
              <a:ext cx="337334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37 + 54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DC7655-851F-0570-796B-6A5264BFF097}"/>
              </a:ext>
            </a:extLst>
          </p:cNvPr>
          <p:cNvGrpSpPr/>
          <p:nvPr/>
        </p:nvGrpSpPr>
        <p:grpSpPr>
          <a:xfrm>
            <a:off x="2795121" y="4655598"/>
            <a:ext cx="7715666" cy="1015664"/>
            <a:chOff x="614450" y="2088861"/>
            <a:chExt cx="7715666" cy="1015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8A5C88-E46F-96CA-00E3-9577A3E3BA1C}"/>
                </a:ext>
              </a:extLst>
            </p:cNvPr>
            <p:cNvSpPr txBox="1"/>
            <p:nvPr/>
          </p:nvSpPr>
          <p:spPr>
            <a:xfrm>
              <a:off x="614450" y="2088861"/>
              <a:ext cx="334822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72 - 27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C8B97B-4A63-555B-E077-B0088AE34A8B}"/>
                </a:ext>
              </a:extLst>
            </p:cNvPr>
            <p:cNvSpPr/>
            <p:nvPr/>
          </p:nvSpPr>
          <p:spPr>
            <a:xfrm>
              <a:off x="3737711" y="2230934"/>
              <a:ext cx="731520" cy="7315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65EEB4-BA45-2811-520D-A782BF71990A}"/>
                </a:ext>
              </a:extLst>
            </p:cNvPr>
            <p:cNvSpPr txBox="1"/>
            <p:nvPr/>
          </p:nvSpPr>
          <p:spPr>
            <a:xfrm>
              <a:off x="4956776" y="2088862"/>
              <a:ext cx="337334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72 - 30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5A37AAB-8010-989B-8107-9965ACC55E78}"/>
              </a:ext>
            </a:extLst>
          </p:cNvPr>
          <p:cNvSpPr txBox="1"/>
          <p:nvPr/>
        </p:nvSpPr>
        <p:spPr>
          <a:xfrm>
            <a:off x="3800571" y="2104175"/>
            <a:ext cx="6686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12C895-44B1-477E-3050-9C472917DFB4}"/>
              </a:ext>
            </a:extLst>
          </p:cNvPr>
          <p:cNvSpPr txBox="1"/>
          <p:nvPr/>
        </p:nvSpPr>
        <p:spPr>
          <a:xfrm>
            <a:off x="9513263" y="2096519"/>
            <a:ext cx="6686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3F1D9C-A421-CA69-4316-17EAE3EA5D13}"/>
              </a:ext>
            </a:extLst>
          </p:cNvPr>
          <p:cNvSpPr txBox="1"/>
          <p:nvPr/>
        </p:nvSpPr>
        <p:spPr>
          <a:xfrm>
            <a:off x="5980147" y="3434642"/>
            <a:ext cx="6686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1B0058-D0F8-5B14-245D-2A79040F47D7}"/>
              </a:ext>
            </a:extLst>
          </p:cNvPr>
          <p:cNvSpPr txBox="1"/>
          <p:nvPr/>
        </p:nvSpPr>
        <p:spPr>
          <a:xfrm>
            <a:off x="5949812" y="4655598"/>
            <a:ext cx="6686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6">
            <a:extLst>
              <a:ext uri="{FF2B5EF4-FFF2-40B4-BE49-F238E27FC236}">
                <a16:creationId xmlns:a16="http://schemas.microsoft.com/office/drawing/2014/main" id="{CB3577C0-BE33-97AB-14A0-13622D414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522" y="662586"/>
            <a:ext cx="10549916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</a:t>
            </a:r>
            <a:r>
              <a:rPr kumimoji="0" lang="vi-VN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bò sữa của b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 An mỗi ngày cho 20 </a:t>
            </a:r>
            <a:r>
              <a:rPr kumimoji="0" lang="vi-VN" alt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vi-VN" altLang="en-US" sz="32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sữa. Con bò sữa của bác Bình mỗi ngày cho ít hơn con bò sữa của bác An 5 </a:t>
            </a:r>
            <a:r>
              <a:rPr kumimoji="0" lang="vi-VN" alt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vi-VN" altLang="en-US" sz="32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sữa. Hỏi mỗi ngày con bò sữa của bác Bình cho bao nhiêu lít sữa?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img.loigiaihay.com/picture/question_lgh/2021_51/1624005882-pand.jpg">
            <a:extLst>
              <a:ext uri="{FF2B5EF4-FFF2-40B4-BE49-F238E27FC236}">
                <a16:creationId xmlns:a16="http://schemas.microsoft.com/office/drawing/2014/main" id="{BA815103-ED3C-72FD-8EF7-58CF53833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042" y="2514070"/>
            <a:ext cx="44005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1B9D9D-A82E-1E03-D176-E38F32729552}"/>
              </a:ext>
            </a:extLst>
          </p:cNvPr>
          <p:cNvGrpSpPr/>
          <p:nvPr/>
        </p:nvGrpSpPr>
        <p:grpSpPr>
          <a:xfrm>
            <a:off x="869463" y="2970910"/>
            <a:ext cx="6304638" cy="3139321"/>
            <a:chOff x="869463" y="2970910"/>
            <a:chExt cx="6304638" cy="31393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0F7DFFB-C5B8-48D8-A813-32E59DED1D8B}"/>
                </a:ext>
              </a:extLst>
            </p:cNvPr>
            <p:cNvSpPr/>
            <p:nvPr/>
          </p:nvSpPr>
          <p:spPr>
            <a:xfrm>
              <a:off x="869463" y="3104307"/>
              <a:ext cx="6119166" cy="3005924"/>
            </a:xfrm>
            <a:prstGeom prst="roundRect">
              <a:avLst>
                <a:gd name="adj" fmla="val 1051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 Box 66">
              <a:extLst>
                <a:ext uri="{FF2B5EF4-FFF2-40B4-BE49-F238E27FC236}">
                  <a16:creationId xmlns:a16="http://schemas.microsoft.com/office/drawing/2014/main" id="{D60C7239-CF8D-8EF2-8934-C28FCE8CD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9463" y="2970910"/>
              <a:ext cx="6304638" cy="28007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en-US" sz="3200" b="1" u="sng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Tóm</a:t>
              </a:r>
              <a:r>
                <a:rPr lang="en-US" altLang="en-US" sz="3200" b="1" u="sng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u="sng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altLang="en-US" sz="3200" b="1" u="sng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lvl="0" algn="just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0" lang="en-US" altLang="en-US" sz="3200" b="1" i="0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Bò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sữa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bác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An: 20</a:t>
              </a:r>
              <a:r>
                <a:rPr lang="vi-VN" altLang="en-US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l</a:t>
              </a:r>
              <a:r>
                <a:rPr lang="vi-VN" alt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sữa</a:t>
              </a:r>
              <a:endPara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lvl="0" algn="just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0" lang="en-US" altLang="en-US" sz="3200" b="1" i="0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Bò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sữa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bác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Bình: </a:t>
              </a:r>
              <a:r>
                <a:rPr kumimoji="0" lang="en-US" altLang="en-US" sz="3200" b="1" i="0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ít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hơn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5 </a:t>
              </a:r>
              <a:r>
                <a:rPr lang="vi-VN" altLang="en-US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vi-VN" alt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sữa</a:t>
              </a:r>
              <a:endPara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lvl="0" algn="just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0" lang="en-US" altLang="en-US" sz="3200" b="1" i="0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Bò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sữa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bác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Bình: </a:t>
              </a:r>
              <a:r>
                <a:rPr kumimoji="0" lang="en-US" altLang="en-US" sz="3200" b="1" i="0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.... </a:t>
              </a:r>
              <a:r>
                <a:rPr lang="vi-VN" altLang="en-US" sz="32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vi-VN" alt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sữa</a:t>
              </a:r>
              <a:r>
                <a:rPr lang="en-US" alt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kumimoji="0" lang="en-US" altLang="en-US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>
            <a:extLst>
              <a:ext uri="{FF2B5EF4-FFF2-40B4-BE49-F238E27FC236}">
                <a16:creationId xmlns:a16="http://schemas.microsoft.com/office/drawing/2014/main" id="{9B702D12-5EA0-7D9D-A5A1-22A0CD829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460" y="605091"/>
            <a:ext cx="265635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 Box 23">
            <a:extLst>
              <a:ext uri="{FF2B5EF4-FFF2-40B4-BE49-F238E27FC236}">
                <a16:creationId xmlns:a16="http://schemas.microsoft.com/office/drawing/2014/main" id="{5CFCF56C-2174-C5C3-206B-30107461A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805" y="1602077"/>
            <a:ext cx="9953194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vi-VN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vi-VN" altLang="en-US" sz="5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ngày con bò sữa của bác</a:t>
            </a:r>
            <a:r>
              <a:rPr kumimoji="0" lang="en-US" altLang="en-US" sz="5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5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 cho số lít sữa là:</a:t>
            </a:r>
            <a:endParaRPr lang="en-US" altLang="en-US" sz="5400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</a:t>
            </a:r>
            <a:r>
              <a:rPr kumimoji="0" lang="vi-V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– 5 = 15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kumimoji="0" lang="vi-V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        </a:t>
            </a:r>
            <a:endParaRPr lang="en-US" altLang="en-US" sz="5400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vi-VN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</a:t>
            </a:r>
            <a:r>
              <a:rPr kumimoji="0" lang="vi-VN" altLang="en-US" sz="5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 </a:t>
            </a:r>
            <a:r>
              <a:rPr kumimoji="0" lang="vi-VN" altLang="en-US" sz="5400" b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sữa</a:t>
            </a:r>
            <a:endParaRPr kumimoji="0" lang="en-US" altLang="en-US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2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9" name="图片 22">
            <a:extLst>
              <a:ext uri="{FF2B5EF4-FFF2-40B4-BE49-F238E27FC236}">
                <a16:creationId xmlns:a16="http://schemas.microsoft.com/office/drawing/2014/main" id="{E934E728-C29C-4CA9-A59F-B546736453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2308" y="449590"/>
            <a:ext cx="844272" cy="11938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45D0F1B-0D19-43DF-A35D-22266C64D5B3}"/>
              </a:ext>
            </a:extLst>
          </p:cNvPr>
          <p:cNvSpPr/>
          <p:nvPr/>
        </p:nvSpPr>
        <p:spPr>
          <a:xfrm>
            <a:off x="1158201" y="37710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76635F-E87E-4750-8E01-B6DBBF1B8C31}"/>
              </a:ext>
            </a:extLst>
          </p:cNvPr>
          <p:cNvGrpSpPr/>
          <p:nvPr/>
        </p:nvGrpSpPr>
        <p:grpSpPr>
          <a:xfrm>
            <a:off x="1633766" y="400386"/>
            <a:ext cx="1054112" cy="523220"/>
            <a:chOff x="1931814" y="1440654"/>
            <a:chExt cx="1054112" cy="52322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42DD7CB-9532-45A1-B209-C0217F5EEF9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BDFFD6D-EED3-4CE1-8334-17F074FDF404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29B7DD-7DA0-4DC6-8A0D-5854B29A093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0E9D60-01CF-40C9-9941-3B8090CA9556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F4AF85-D926-4DD7-92E3-C98BA59BB3C7}"/>
              </a:ext>
            </a:extLst>
          </p:cNvPr>
          <p:cNvGrpSpPr/>
          <p:nvPr/>
        </p:nvGrpSpPr>
        <p:grpSpPr>
          <a:xfrm>
            <a:off x="1710651" y="2224813"/>
            <a:ext cx="9899637" cy="1916174"/>
            <a:chOff x="1241757" y="2062287"/>
            <a:chExt cx="9899637" cy="191617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C14A847-22A5-4EC9-8454-07E4AFF49532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46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A118CDC-CF83-43AE-9877-597CCA6D10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9005DF6-DF3F-437E-81D7-60681A516810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381C6D-03B4-48D2-A61D-3498D56C273C}"/>
                </a:ext>
              </a:extLst>
            </p:cNvPr>
            <p:cNvSpPr txBox="1"/>
            <p:nvPr/>
          </p:nvSpPr>
          <p:spPr>
            <a:xfrm rot="381547">
              <a:off x="2498638" y="2330539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 69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084838-1323-420A-B117-775A498DF0EA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+ 48 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F777E03-DE24-481A-90C6-92DB0ABDC40E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74</a:t>
              </a: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4112B862-A671-4DAC-82A0-544A6D5D5F1E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6E15326-0650-418A-8B77-A721BC3ADD2C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DB3AF24-C1D5-4332-918F-AD82462DFD85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11EE83-04F9-48E9-BF7D-72824CC28234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2F17CD5-9C40-4E98-B393-CDD4CBD63484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E07BCE-350D-4499-B800-04A9E9DDD84F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 30 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2AEB97B-35FA-4E4E-87E0-A27C45726CD7}"/>
              </a:ext>
            </a:extLst>
          </p:cNvPr>
          <p:cNvSpPr/>
          <p:nvPr/>
        </p:nvSpPr>
        <p:spPr>
          <a:xfrm>
            <a:off x="4697084" y="3285965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C53DAA8-45DD-4D21-B0D3-EDE6DBF0B2A8}"/>
              </a:ext>
            </a:extLst>
          </p:cNvPr>
          <p:cNvSpPr/>
          <p:nvPr/>
        </p:nvSpPr>
        <p:spPr>
          <a:xfrm>
            <a:off x="7917697" y="2631227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A0D41C7-488A-452D-BF79-E6435CAF9D04}"/>
              </a:ext>
            </a:extLst>
          </p:cNvPr>
          <p:cNvSpPr/>
          <p:nvPr/>
        </p:nvSpPr>
        <p:spPr>
          <a:xfrm>
            <a:off x="10546026" y="3578353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6312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32" y="2965947"/>
            <a:ext cx="2866554" cy="3346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8" y="507231"/>
            <a:ext cx="1229594" cy="9463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4" y="5426908"/>
            <a:ext cx="2313393" cy="1533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5" y="5013128"/>
            <a:ext cx="2703218" cy="1618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950279" y="1198542"/>
            <a:ext cx="1263784" cy="8823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0538" y="2038991"/>
            <a:ext cx="7510923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1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E6F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216</Words>
  <Application>Microsoft Office PowerPoint</Application>
  <PresentationFormat>Widescreen</PresentationFormat>
  <Paragraphs>58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等线</vt:lpstr>
      <vt:lpstr>Arial</vt:lpstr>
      <vt:lpstr>Arial-Rounded</vt:lpstr>
      <vt:lpstr>Calibri</vt:lpstr>
      <vt:lpstr>Cambria</vt:lpstr>
      <vt:lpstr>Coiny</vt:lpstr>
      <vt:lpstr>1_Office 主题</vt:lpstr>
      <vt:lpstr>2_Office 主题</vt:lpstr>
      <vt:lpstr>https://www.freeppt7.com</vt:lpstr>
      <vt:lpstr>Office 主题</vt:lpstr>
      <vt:lpstr>2_Printable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62</cp:revision>
  <dcterms:created xsi:type="dcterms:W3CDTF">2021-07-20T01:55:21Z</dcterms:created>
  <dcterms:modified xsi:type="dcterms:W3CDTF">2026-04-13T14:25:34Z</dcterms:modified>
</cp:coreProperties>
</file>