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1" r:id="rId3"/>
    <p:sldMasterId id="2147483859" r:id="rId4"/>
    <p:sldMasterId id="2147483886" r:id="rId5"/>
    <p:sldMasterId id="2147483899" r:id="rId6"/>
    <p:sldMasterId id="2147483954" r:id="rId7"/>
    <p:sldMasterId id="2147483971" r:id="rId8"/>
  </p:sldMasterIdLst>
  <p:notesMasterIdLst>
    <p:notesMasterId r:id="rId23"/>
  </p:notesMasterIdLst>
  <p:sldIdLst>
    <p:sldId id="259" r:id="rId9"/>
    <p:sldId id="262" r:id="rId10"/>
    <p:sldId id="361" r:id="rId11"/>
    <p:sldId id="535" r:id="rId12"/>
    <p:sldId id="536" r:id="rId13"/>
    <p:sldId id="2007577123" r:id="rId14"/>
    <p:sldId id="264" r:id="rId15"/>
    <p:sldId id="300" r:id="rId16"/>
    <p:sldId id="496" r:id="rId17"/>
    <p:sldId id="2007577122" r:id="rId18"/>
    <p:sldId id="283" r:id="rId19"/>
    <p:sldId id="2007577119" r:id="rId20"/>
    <p:sldId id="310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Hướng dẫn trò chơi: Kick chuột vào quả táo để di chuyển đến câu hỏi, kick vào quả táo bite me ở góc cuối slide để quay trở về màn hình chính trò chơi</a:t>
            </a:r>
          </a:p>
          <a:p>
            <a:r>
              <a:rPr lang="en-US" dirty="0"/>
              <a:t>Lưu ý khi chọn đáp án: kick vào số để hiện hiệu ứng (không kick vào chữ cái A, B, C) (VD: câu 1 kick vào số 719, không kick vào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18F76-B426-4704-8DC7-C944A723A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18F76-B426-4704-8DC7-C944A723A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48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6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20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81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224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5535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4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7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31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76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609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939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pic>
        <p:nvPicPr>
          <p:cNvPr id="37" name="图片 5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>
            <a:fillRect/>
          </a:stretch>
        </p:blipFill>
        <p:spPr>
          <a:xfrm>
            <a:off x="9643110" y="-352076"/>
            <a:ext cx="5448300" cy="4051639"/>
          </a:xfrm>
          <a:prstGeom prst="rect">
            <a:avLst/>
          </a:prstGeom>
        </p:spPr>
      </p:pic>
      <p:pic>
        <p:nvPicPr>
          <p:cNvPr id="38" name="图片 6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>
            <a:fillRect/>
          </a:stretch>
        </p:blipFill>
        <p:spPr>
          <a:xfrm flipH="1">
            <a:off x="-2899410" y="3231492"/>
            <a:ext cx="5448300" cy="4051639"/>
          </a:xfrm>
          <a:prstGeom prst="rect">
            <a:avLst/>
          </a:prstGeom>
        </p:spPr>
      </p:pic>
      <p:grpSp>
        <p:nvGrpSpPr>
          <p:cNvPr id="755" name="Đồ họa 753"/>
          <p:cNvGrpSpPr/>
          <p:nvPr/>
        </p:nvGrpSpPr>
        <p:grpSpPr>
          <a:xfrm>
            <a:off x="3587934" y="2714383"/>
            <a:ext cx="5016131" cy="3408764"/>
            <a:chOff x="3551240" y="2379322"/>
            <a:chExt cx="5089664" cy="3458734"/>
          </a:xfrm>
        </p:grpSpPr>
        <p:grpSp>
          <p:nvGrpSpPr>
            <p:cNvPr id="756" name="Đồ họa 753"/>
            <p:cNvGrpSpPr/>
            <p:nvPr/>
          </p:nvGrpSpPr>
          <p:grpSpPr>
            <a:xfrm>
              <a:off x="3567949" y="2379322"/>
              <a:ext cx="5072955" cy="3458734"/>
              <a:chOff x="3567949" y="2379322"/>
              <a:chExt cx="5072955" cy="3458734"/>
            </a:xfrm>
          </p:grpSpPr>
          <p:sp>
            <p:nvSpPr>
              <p:cNvPr id="758" name="Hình tự do: Hình 757"/>
              <p:cNvSpPr/>
              <p:nvPr/>
            </p:nvSpPr>
            <p:spPr>
              <a:xfrm>
                <a:off x="6260944" y="2379322"/>
                <a:ext cx="607682" cy="411035"/>
              </a:xfrm>
              <a:custGeom>
                <a:avLst/>
                <a:gdLst>
                  <a:gd name="connsiteX0" fmla="*/ 607592 w 607682"/>
                  <a:gd name="connsiteY0" fmla="*/ 301816 h 411035"/>
                  <a:gd name="connsiteX1" fmla="*/ 502372 w 607682"/>
                  <a:gd name="connsiteY1" fmla="*/ 257512 h 411035"/>
                  <a:gd name="connsiteX2" fmla="*/ 527292 w 607682"/>
                  <a:gd name="connsiteY2" fmla="*/ 166137 h 411035"/>
                  <a:gd name="connsiteX3" fmla="*/ 380538 w 607682"/>
                  <a:gd name="connsiteY3" fmla="*/ 0 h 411035"/>
                  <a:gd name="connsiteX4" fmla="*/ 236553 w 607682"/>
                  <a:gd name="connsiteY4" fmla="*/ 130141 h 411035"/>
                  <a:gd name="connsiteX5" fmla="*/ 195018 w 607682"/>
                  <a:gd name="connsiteY5" fmla="*/ 96913 h 411035"/>
                  <a:gd name="connsiteX6" fmla="*/ 117488 w 607682"/>
                  <a:gd name="connsiteY6" fmla="*/ 143985 h 411035"/>
                  <a:gd name="connsiteX7" fmla="*/ 131333 w 607682"/>
                  <a:gd name="connsiteY7" fmla="*/ 202133 h 411035"/>
                  <a:gd name="connsiteX8" fmla="*/ 114719 w 607682"/>
                  <a:gd name="connsiteY8" fmla="*/ 196595 h 411035"/>
                  <a:gd name="connsiteX9" fmla="*/ 1192 w 607682"/>
                  <a:gd name="connsiteY9" fmla="*/ 238130 h 411035"/>
                  <a:gd name="connsiteX10" fmla="*/ 81492 w 607682"/>
                  <a:gd name="connsiteY10" fmla="*/ 326736 h 411035"/>
                  <a:gd name="connsiteX11" fmla="*/ 150715 w 607682"/>
                  <a:gd name="connsiteY11" fmla="*/ 326736 h 411035"/>
                  <a:gd name="connsiteX12" fmla="*/ 131333 w 607682"/>
                  <a:gd name="connsiteY12" fmla="*/ 376577 h 411035"/>
                  <a:gd name="connsiteX13" fmla="*/ 267011 w 607682"/>
                  <a:gd name="connsiteY13" fmla="*/ 401498 h 411035"/>
                  <a:gd name="connsiteX14" fmla="*/ 344542 w 607682"/>
                  <a:gd name="connsiteY14" fmla="*/ 359963 h 411035"/>
                  <a:gd name="connsiteX15" fmla="*/ 466376 w 607682"/>
                  <a:gd name="connsiteY15" fmla="*/ 373808 h 411035"/>
                  <a:gd name="connsiteX16" fmla="*/ 607592 w 607682"/>
                  <a:gd name="connsiteY16" fmla="*/ 301816 h 41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7682" h="411035">
                    <a:moveTo>
                      <a:pt x="607592" y="301816"/>
                    </a:moveTo>
                    <a:cubicBezTo>
                      <a:pt x="604823" y="276895"/>
                      <a:pt x="560520" y="260281"/>
                      <a:pt x="502372" y="257512"/>
                    </a:cubicBezTo>
                    <a:cubicBezTo>
                      <a:pt x="518985" y="232592"/>
                      <a:pt x="527292" y="199364"/>
                      <a:pt x="527292" y="166137"/>
                    </a:cubicBezTo>
                    <a:cubicBezTo>
                      <a:pt x="527292" y="74762"/>
                      <a:pt x="460838" y="0"/>
                      <a:pt x="380538" y="0"/>
                    </a:cubicBezTo>
                    <a:cubicBezTo>
                      <a:pt x="311314" y="0"/>
                      <a:pt x="253166" y="55379"/>
                      <a:pt x="236553" y="130141"/>
                    </a:cubicBezTo>
                    <a:cubicBezTo>
                      <a:pt x="228246" y="113527"/>
                      <a:pt x="214401" y="102451"/>
                      <a:pt x="195018" y="96913"/>
                    </a:cubicBezTo>
                    <a:cubicBezTo>
                      <a:pt x="161791" y="88606"/>
                      <a:pt x="125795" y="107989"/>
                      <a:pt x="117488" y="143985"/>
                    </a:cubicBezTo>
                    <a:cubicBezTo>
                      <a:pt x="111950" y="166137"/>
                      <a:pt x="117488" y="185520"/>
                      <a:pt x="131333" y="202133"/>
                    </a:cubicBezTo>
                    <a:cubicBezTo>
                      <a:pt x="125795" y="199364"/>
                      <a:pt x="120257" y="199364"/>
                      <a:pt x="114719" y="196595"/>
                    </a:cubicBezTo>
                    <a:cubicBezTo>
                      <a:pt x="62109" y="182751"/>
                      <a:pt x="12268" y="202133"/>
                      <a:pt x="1192" y="238130"/>
                    </a:cubicBezTo>
                    <a:cubicBezTo>
                      <a:pt x="-7115" y="274126"/>
                      <a:pt x="28882" y="312891"/>
                      <a:pt x="81492" y="326736"/>
                    </a:cubicBezTo>
                    <a:cubicBezTo>
                      <a:pt x="106412" y="332274"/>
                      <a:pt x="131333" y="332274"/>
                      <a:pt x="150715" y="326736"/>
                    </a:cubicBezTo>
                    <a:cubicBezTo>
                      <a:pt x="134102" y="343350"/>
                      <a:pt x="128564" y="359963"/>
                      <a:pt x="131333" y="376577"/>
                    </a:cubicBezTo>
                    <a:cubicBezTo>
                      <a:pt x="142408" y="409805"/>
                      <a:pt x="203325" y="420880"/>
                      <a:pt x="267011" y="401498"/>
                    </a:cubicBezTo>
                    <a:cubicBezTo>
                      <a:pt x="297470" y="393191"/>
                      <a:pt x="325159" y="376577"/>
                      <a:pt x="344542" y="359963"/>
                    </a:cubicBezTo>
                    <a:cubicBezTo>
                      <a:pt x="372231" y="373808"/>
                      <a:pt x="416534" y="379346"/>
                      <a:pt x="466376" y="373808"/>
                    </a:cubicBezTo>
                    <a:cubicBezTo>
                      <a:pt x="549444" y="362732"/>
                      <a:pt x="610361" y="332274"/>
                      <a:pt x="607592" y="301816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59" name="Đồ họa 753"/>
              <p:cNvGrpSpPr/>
              <p:nvPr/>
            </p:nvGrpSpPr>
            <p:grpSpPr>
              <a:xfrm>
                <a:off x="7336489" y="2584224"/>
                <a:ext cx="1005701" cy="670085"/>
                <a:chOff x="7336489" y="2584224"/>
                <a:chExt cx="1005701" cy="670085"/>
              </a:xfrm>
            </p:grpSpPr>
            <p:sp>
              <p:nvSpPr>
                <p:cNvPr id="760" name="Hình tự do: Hình 759"/>
                <p:cNvSpPr/>
                <p:nvPr/>
              </p:nvSpPr>
              <p:spPr>
                <a:xfrm>
                  <a:off x="7469398" y="2711596"/>
                  <a:ext cx="393190" cy="393190"/>
                </a:xfrm>
                <a:custGeom>
                  <a:avLst/>
                  <a:gdLst>
                    <a:gd name="connsiteX0" fmla="*/ 393191 w 393190"/>
                    <a:gd name="connsiteY0" fmla="*/ 196595 h 393190"/>
                    <a:gd name="connsiteX1" fmla="*/ 196595 w 393190"/>
                    <a:gd name="connsiteY1" fmla="*/ 393191 h 393190"/>
                    <a:gd name="connsiteX2" fmla="*/ 0 w 393190"/>
                    <a:gd name="connsiteY2" fmla="*/ 196595 h 393190"/>
                    <a:gd name="connsiteX3" fmla="*/ 196595 w 393190"/>
                    <a:gd name="connsiteY3" fmla="*/ 0 h 393190"/>
                    <a:gd name="connsiteX4" fmla="*/ 393191 w 393190"/>
                    <a:gd name="connsiteY4" fmla="*/ 196595 h 393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190" h="393190">
                      <a:moveTo>
                        <a:pt x="393191" y="196595"/>
                      </a:moveTo>
                      <a:cubicBezTo>
                        <a:pt x="393191" y="305172"/>
                        <a:pt x="305172" y="393191"/>
                        <a:pt x="196595" y="393191"/>
                      </a:cubicBezTo>
                      <a:cubicBezTo>
                        <a:pt x="88019" y="393191"/>
                        <a:pt x="0" y="305172"/>
                        <a:pt x="0" y="196595"/>
                      </a:cubicBezTo>
                      <a:cubicBezTo>
                        <a:pt x="0" y="88019"/>
                        <a:pt x="88018" y="0"/>
                        <a:pt x="196595" y="0"/>
                      </a:cubicBezTo>
                      <a:cubicBezTo>
                        <a:pt x="305172" y="0"/>
                        <a:pt x="393191" y="88019"/>
                        <a:pt x="393191" y="196595"/>
                      </a:cubicBezTo>
                      <a:close/>
                    </a:path>
                  </a:pathLst>
                </a:custGeom>
                <a:solidFill>
                  <a:srgbClr val="F4D93B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61" name="Hình tự do: Hình 760"/>
                <p:cNvSpPr/>
                <p:nvPr/>
              </p:nvSpPr>
              <p:spPr>
                <a:xfrm>
                  <a:off x="7463860" y="2825123"/>
                  <a:ext cx="878330" cy="429187"/>
                </a:xfrm>
                <a:custGeom>
                  <a:avLst/>
                  <a:gdLst>
                    <a:gd name="connsiteX0" fmla="*/ 700544 w 878330"/>
                    <a:gd name="connsiteY0" fmla="*/ 227054 h 429187"/>
                    <a:gd name="connsiteX1" fmla="*/ 647934 w 878330"/>
                    <a:gd name="connsiteY1" fmla="*/ 229823 h 429187"/>
                    <a:gd name="connsiteX2" fmla="*/ 656241 w 878330"/>
                    <a:gd name="connsiteY2" fmla="*/ 174444 h 429187"/>
                    <a:gd name="connsiteX3" fmla="*/ 479028 w 878330"/>
                    <a:gd name="connsiteY3" fmla="*/ 0 h 429187"/>
                    <a:gd name="connsiteX4" fmla="*/ 301816 w 878330"/>
                    <a:gd name="connsiteY4" fmla="*/ 174444 h 429187"/>
                    <a:gd name="connsiteX5" fmla="*/ 301816 w 878330"/>
                    <a:gd name="connsiteY5" fmla="*/ 196595 h 429187"/>
                    <a:gd name="connsiteX6" fmla="*/ 296278 w 878330"/>
                    <a:gd name="connsiteY6" fmla="*/ 196595 h 429187"/>
                    <a:gd name="connsiteX7" fmla="*/ 254744 w 878330"/>
                    <a:gd name="connsiteY7" fmla="*/ 221516 h 429187"/>
                    <a:gd name="connsiteX8" fmla="*/ 191058 w 878330"/>
                    <a:gd name="connsiteY8" fmla="*/ 193826 h 429187"/>
                    <a:gd name="connsiteX9" fmla="*/ 143986 w 878330"/>
                    <a:gd name="connsiteY9" fmla="*/ 260281 h 429187"/>
                    <a:gd name="connsiteX10" fmla="*/ 146754 w 878330"/>
                    <a:gd name="connsiteY10" fmla="*/ 271357 h 429187"/>
                    <a:gd name="connsiteX11" fmla="*/ 0 w 878330"/>
                    <a:gd name="connsiteY11" fmla="*/ 310122 h 429187"/>
                    <a:gd name="connsiteX12" fmla="*/ 213209 w 878330"/>
                    <a:gd name="connsiteY12" fmla="*/ 348888 h 429187"/>
                    <a:gd name="connsiteX13" fmla="*/ 229823 w 878330"/>
                    <a:gd name="connsiteY13" fmla="*/ 348888 h 429187"/>
                    <a:gd name="connsiteX14" fmla="*/ 395960 w 878330"/>
                    <a:gd name="connsiteY14" fmla="*/ 401498 h 429187"/>
                    <a:gd name="connsiteX15" fmla="*/ 462415 w 878330"/>
                    <a:gd name="connsiteY15" fmla="*/ 395960 h 429187"/>
                    <a:gd name="connsiteX16" fmla="*/ 553790 w 878330"/>
                    <a:gd name="connsiteY16" fmla="*/ 429187 h 429187"/>
                    <a:gd name="connsiteX17" fmla="*/ 667317 w 878330"/>
                    <a:gd name="connsiteY17" fmla="*/ 348888 h 429187"/>
                    <a:gd name="connsiteX18" fmla="*/ 667317 w 878330"/>
                    <a:gd name="connsiteY18" fmla="*/ 343350 h 429187"/>
                    <a:gd name="connsiteX19" fmla="*/ 695006 w 878330"/>
                    <a:gd name="connsiteY19" fmla="*/ 343350 h 429187"/>
                    <a:gd name="connsiteX20" fmla="*/ 877757 w 878330"/>
                    <a:gd name="connsiteY20" fmla="*/ 282433 h 429187"/>
                    <a:gd name="connsiteX21" fmla="*/ 700544 w 878330"/>
                    <a:gd name="connsiteY21" fmla="*/ 227054 h 42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8330" h="429187">
                      <a:moveTo>
                        <a:pt x="700544" y="227054"/>
                      </a:moveTo>
                      <a:cubicBezTo>
                        <a:pt x="681162" y="227054"/>
                        <a:pt x="664548" y="227054"/>
                        <a:pt x="647934" y="229823"/>
                      </a:cubicBezTo>
                      <a:cubicBezTo>
                        <a:pt x="653472" y="213209"/>
                        <a:pt x="656241" y="193826"/>
                        <a:pt x="656241" y="174444"/>
                      </a:cubicBezTo>
                      <a:cubicBezTo>
                        <a:pt x="656241" y="77531"/>
                        <a:pt x="578711" y="0"/>
                        <a:pt x="479028" y="0"/>
                      </a:cubicBezTo>
                      <a:cubicBezTo>
                        <a:pt x="382115" y="0"/>
                        <a:pt x="301816" y="77531"/>
                        <a:pt x="301816" y="174444"/>
                      </a:cubicBezTo>
                      <a:cubicBezTo>
                        <a:pt x="301816" y="182751"/>
                        <a:pt x="301816" y="188289"/>
                        <a:pt x="301816" y="196595"/>
                      </a:cubicBezTo>
                      <a:cubicBezTo>
                        <a:pt x="299047" y="196595"/>
                        <a:pt x="299047" y="196595"/>
                        <a:pt x="296278" y="196595"/>
                      </a:cubicBezTo>
                      <a:cubicBezTo>
                        <a:pt x="279664" y="196595"/>
                        <a:pt x="263050" y="207671"/>
                        <a:pt x="254744" y="221516"/>
                      </a:cubicBezTo>
                      <a:cubicBezTo>
                        <a:pt x="243668" y="199364"/>
                        <a:pt x="215978" y="188289"/>
                        <a:pt x="191058" y="193826"/>
                      </a:cubicBezTo>
                      <a:cubicBezTo>
                        <a:pt x="157830" y="202133"/>
                        <a:pt x="138447" y="229823"/>
                        <a:pt x="143986" y="260281"/>
                      </a:cubicBezTo>
                      <a:cubicBezTo>
                        <a:pt x="143986" y="263050"/>
                        <a:pt x="146754" y="268588"/>
                        <a:pt x="146754" y="271357"/>
                      </a:cubicBezTo>
                      <a:cubicBezTo>
                        <a:pt x="60917" y="276895"/>
                        <a:pt x="0" y="293509"/>
                        <a:pt x="0" y="310122"/>
                      </a:cubicBezTo>
                      <a:cubicBezTo>
                        <a:pt x="0" y="332274"/>
                        <a:pt x="96913" y="351657"/>
                        <a:pt x="213209" y="348888"/>
                      </a:cubicBezTo>
                      <a:cubicBezTo>
                        <a:pt x="218747" y="348888"/>
                        <a:pt x="224285" y="348888"/>
                        <a:pt x="229823" y="348888"/>
                      </a:cubicBezTo>
                      <a:cubicBezTo>
                        <a:pt x="254744" y="379346"/>
                        <a:pt x="321198" y="404267"/>
                        <a:pt x="395960" y="401498"/>
                      </a:cubicBezTo>
                      <a:cubicBezTo>
                        <a:pt x="418111" y="401498"/>
                        <a:pt x="443032" y="398729"/>
                        <a:pt x="462415" y="395960"/>
                      </a:cubicBezTo>
                      <a:cubicBezTo>
                        <a:pt x="481797" y="415342"/>
                        <a:pt x="515025" y="429187"/>
                        <a:pt x="553790" y="429187"/>
                      </a:cubicBezTo>
                      <a:cubicBezTo>
                        <a:pt x="614707" y="429187"/>
                        <a:pt x="667317" y="393191"/>
                        <a:pt x="667317" y="348888"/>
                      </a:cubicBezTo>
                      <a:cubicBezTo>
                        <a:pt x="667317" y="346119"/>
                        <a:pt x="667317" y="346119"/>
                        <a:pt x="667317" y="343350"/>
                      </a:cubicBezTo>
                      <a:cubicBezTo>
                        <a:pt x="675624" y="343350"/>
                        <a:pt x="686699" y="343350"/>
                        <a:pt x="695006" y="343350"/>
                      </a:cubicBezTo>
                      <a:cubicBezTo>
                        <a:pt x="797457" y="343350"/>
                        <a:pt x="880526" y="315660"/>
                        <a:pt x="877757" y="282433"/>
                      </a:cubicBezTo>
                      <a:cubicBezTo>
                        <a:pt x="886064" y="251974"/>
                        <a:pt x="802995" y="227054"/>
                        <a:pt x="700544" y="227054"/>
                      </a:cubicBezTo>
                      <a:close/>
                    </a:path>
                  </a:pathLst>
                </a:custGeom>
                <a:solidFill>
                  <a:srgbClr val="CCECF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62" name="Đồ họa 753"/>
                <p:cNvGrpSpPr/>
                <p:nvPr/>
              </p:nvGrpSpPr>
              <p:grpSpPr>
                <a:xfrm>
                  <a:off x="7336489" y="2584224"/>
                  <a:ext cx="612975" cy="501179"/>
                  <a:chOff x="7336489" y="2584224"/>
                  <a:chExt cx="612975" cy="501179"/>
                </a:xfrm>
                <a:solidFill>
                  <a:srgbClr val="F4D93B"/>
                </a:solidFill>
              </p:grpSpPr>
              <p:sp>
                <p:nvSpPr>
                  <p:cNvPr id="763" name="Hình tự do: Hình 762"/>
                  <p:cNvSpPr/>
                  <p:nvPr/>
                </p:nvSpPr>
                <p:spPr>
                  <a:xfrm>
                    <a:off x="7336489" y="2830661"/>
                    <a:ext cx="97649" cy="38765"/>
                  </a:xfrm>
                  <a:custGeom>
                    <a:avLst/>
                    <a:gdLst>
                      <a:gd name="connsiteX0" fmla="*/ 83068 w 97649"/>
                      <a:gd name="connsiteY0" fmla="*/ 38765 h 38765"/>
                      <a:gd name="connsiteX1" fmla="*/ 96913 w 97649"/>
                      <a:gd name="connsiteY1" fmla="*/ 27689 h 38765"/>
                      <a:gd name="connsiteX2" fmla="*/ 88606 w 97649"/>
                      <a:gd name="connsiteY2" fmla="*/ 11076 h 38765"/>
                      <a:gd name="connsiteX3" fmla="*/ 27689 w 97649"/>
                      <a:gd name="connsiteY3" fmla="*/ 0 h 38765"/>
                      <a:gd name="connsiteX4" fmla="*/ 13845 w 97649"/>
                      <a:gd name="connsiteY4" fmla="*/ 0 h 38765"/>
                      <a:gd name="connsiteX5" fmla="*/ 0 w 97649"/>
                      <a:gd name="connsiteY5" fmla="*/ 11076 h 38765"/>
                      <a:gd name="connsiteX6" fmla="*/ 11076 w 97649"/>
                      <a:gd name="connsiteY6" fmla="*/ 24921 h 38765"/>
                      <a:gd name="connsiteX7" fmla="*/ 24920 w 97649"/>
                      <a:gd name="connsiteY7" fmla="*/ 24921 h 38765"/>
                      <a:gd name="connsiteX8" fmla="*/ 80299 w 97649"/>
                      <a:gd name="connsiteY8" fmla="*/ 33227 h 38765"/>
                      <a:gd name="connsiteX9" fmla="*/ 83068 w 97649"/>
                      <a:gd name="connsiteY9" fmla="*/ 38765 h 3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7649" h="38765">
                        <a:moveTo>
                          <a:pt x="83068" y="38765"/>
                        </a:moveTo>
                        <a:cubicBezTo>
                          <a:pt x="88606" y="38765"/>
                          <a:pt x="94144" y="35996"/>
                          <a:pt x="96913" y="27689"/>
                        </a:cubicBezTo>
                        <a:cubicBezTo>
                          <a:pt x="99682" y="19383"/>
                          <a:pt x="94144" y="13845"/>
                          <a:pt x="88606" y="11076"/>
                        </a:cubicBezTo>
                        <a:cubicBezTo>
                          <a:pt x="63686" y="5538"/>
                          <a:pt x="49841" y="2769"/>
                          <a:pt x="27689" y="0"/>
                        </a:cubicBezTo>
                        <a:lnTo>
                          <a:pt x="13845" y="0"/>
                        </a:lnTo>
                        <a:cubicBezTo>
                          <a:pt x="5538" y="0"/>
                          <a:pt x="0" y="5538"/>
                          <a:pt x="0" y="11076"/>
                        </a:cubicBezTo>
                        <a:cubicBezTo>
                          <a:pt x="0" y="19383"/>
                          <a:pt x="5538" y="24921"/>
                          <a:pt x="11076" y="24921"/>
                        </a:cubicBezTo>
                        <a:lnTo>
                          <a:pt x="24920" y="24921"/>
                        </a:lnTo>
                        <a:cubicBezTo>
                          <a:pt x="44303" y="27689"/>
                          <a:pt x="58148" y="27689"/>
                          <a:pt x="80299" y="33227"/>
                        </a:cubicBezTo>
                        <a:cubicBezTo>
                          <a:pt x="80299" y="38765"/>
                          <a:pt x="80299" y="38765"/>
                          <a:pt x="83068" y="38765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4" name="Hình tự do: Hình 763"/>
                  <p:cNvSpPr/>
                  <p:nvPr/>
                </p:nvSpPr>
                <p:spPr>
                  <a:xfrm>
                    <a:off x="7410530" y="2710875"/>
                    <a:ext cx="84038" cy="58868"/>
                  </a:xfrm>
                  <a:custGeom>
                    <a:avLst/>
                    <a:gdLst>
                      <a:gd name="connsiteX0" fmla="*/ 69944 w 84038"/>
                      <a:gd name="connsiteY0" fmla="*/ 58868 h 58868"/>
                      <a:gd name="connsiteX1" fmla="*/ 81020 w 84038"/>
                      <a:gd name="connsiteY1" fmla="*/ 53330 h 58868"/>
                      <a:gd name="connsiteX2" fmla="*/ 78251 w 84038"/>
                      <a:gd name="connsiteY2" fmla="*/ 33948 h 58868"/>
                      <a:gd name="connsiteX3" fmla="*/ 17334 w 84038"/>
                      <a:gd name="connsiteY3" fmla="*/ 720 h 58868"/>
                      <a:gd name="connsiteX4" fmla="*/ 720 w 84038"/>
                      <a:gd name="connsiteY4" fmla="*/ 11796 h 58868"/>
                      <a:gd name="connsiteX5" fmla="*/ 11796 w 84038"/>
                      <a:gd name="connsiteY5" fmla="*/ 28410 h 58868"/>
                      <a:gd name="connsiteX6" fmla="*/ 64406 w 84038"/>
                      <a:gd name="connsiteY6" fmla="*/ 58868 h 58868"/>
                      <a:gd name="connsiteX7" fmla="*/ 69944 w 84038"/>
                      <a:gd name="connsiteY7" fmla="*/ 58868 h 5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038" h="58868">
                        <a:moveTo>
                          <a:pt x="69944" y="58868"/>
                        </a:moveTo>
                        <a:cubicBezTo>
                          <a:pt x="75482" y="58868"/>
                          <a:pt x="78251" y="56099"/>
                          <a:pt x="81020" y="53330"/>
                        </a:cubicBezTo>
                        <a:cubicBezTo>
                          <a:pt x="86558" y="47792"/>
                          <a:pt x="83789" y="39486"/>
                          <a:pt x="78251" y="33948"/>
                        </a:cubicBezTo>
                        <a:cubicBezTo>
                          <a:pt x="53330" y="14565"/>
                          <a:pt x="31179" y="3489"/>
                          <a:pt x="17334" y="720"/>
                        </a:cubicBezTo>
                        <a:cubicBezTo>
                          <a:pt x="9027" y="-2049"/>
                          <a:pt x="3489" y="3489"/>
                          <a:pt x="720" y="11796"/>
                        </a:cubicBezTo>
                        <a:cubicBezTo>
                          <a:pt x="-2049" y="20103"/>
                          <a:pt x="3489" y="25641"/>
                          <a:pt x="11796" y="28410"/>
                        </a:cubicBezTo>
                        <a:cubicBezTo>
                          <a:pt x="20103" y="31179"/>
                          <a:pt x="36717" y="36717"/>
                          <a:pt x="64406" y="58868"/>
                        </a:cubicBezTo>
                        <a:cubicBezTo>
                          <a:pt x="64406" y="58868"/>
                          <a:pt x="67175" y="58868"/>
                          <a:pt x="69944" y="5886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5" name="Hình tự do: Hình 764"/>
                  <p:cNvSpPr/>
                  <p:nvPr/>
                </p:nvSpPr>
                <p:spPr>
                  <a:xfrm>
                    <a:off x="7864272" y="2721633"/>
                    <a:ext cx="85193" cy="53648"/>
                  </a:xfrm>
                  <a:custGeom>
                    <a:avLst/>
                    <a:gdLst>
                      <a:gd name="connsiteX0" fmla="*/ 12162 w 85193"/>
                      <a:gd name="connsiteY0" fmla="*/ 53648 h 53648"/>
                      <a:gd name="connsiteX1" fmla="*/ 17700 w 85193"/>
                      <a:gd name="connsiteY1" fmla="*/ 50879 h 53648"/>
                      <a:gd name="connsiteX2" fmla="*/ 26007 w 85193"/>
                      <a:gd name="connsiteY2" fmla="*/ 45342 h 53648"/>
                      <a:gd name="connsiteX3" fmla="*/ 75848 w 85193"/>
                      <a:gd name="connsiteY3" fmla="*/ 25959 h 53648"/>
                      <a:gd name="connsiteX4" fmla="*/ 84155 w 85193"/>
                      <a:gd name="connsiteY4" fmla="*/ 9345 h 53648"/>
                      <a:gd name="connsiteX5" fmla="*/ 67541 w 85193"/>
                      <a:gd name="connsiteY5" fmla="*/ 1038 h 53648"/>
                      <a:gd name="connsiteX6" fmla="*/ 14931 w 85193"/>
                      <a:gd name="connsiteY6" fmla="*/ 23190 h 53648"/>
                      <a:gd name="connsiteX7" fmla="*/ 6624 w 85193"/>
                      <a:gd name="connsiteY7" fmla="*/ 28728 h 53648"/>
                      <a:gd name="connsiteX8" fmla="*/ 1086 w 85193"/>
                      <a:gd name="connsiteY8" fmla="*/ 48111 h 53648"/>
                      <a:gd name="connsiteX9" fmla="*/ 12162 w 85193"/>
                      <a:gd name="connsiteY9" fmla="*/ 53648 h 53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193" h="53648">
                        <a:moveTo>
                          <a:pt x="12162" y="53648"/>
                        </a:moveTo>
                        <a:cubicBezTo>
                          <a:pt x="14931" y="53648"/>
                          <a:pt x="17700" y="53648"/>
                          <a:pt x="17700" y="50879"/>
                        </a:cubicBezTo>
                        <a:lnTo>
                          <a:pt x="26007" y="45342"/>
                        </a:lnTo>
                        <a:cubicBezTo>
                          <a:pt x="45390" y="37035"/>
                          <a:pt x="53696" y="31497"/>
                          <a:pt x="75848" y="25959"/>
                        </a:cubicBezTo>
                        <a:cubicBezTo>
                          <a:pt x="84155" y="23190"/>
                          <a:pt x="86924" y="14883"/>
                          <a:pt x="84155" y="9345"/>
                        </a:cubicBezTo>
                        <a:cubicBezTo>
                          <a:pt x="81386" y="1038"/>
                          <a:pt x="73079" y="-1731"/>
                          <a:pt x="67541" y="1038"/>
                        </a:cubicBezTo>
                        <a:cubicBezTo>
                          <a:pt x="42620" y="9345"/>
                          <a:pt x="31545" y="14883"/>
                          <a:pt x="14931" y="23190"/>
                        </a:cubicBezTo>
                        <a:lnTo>
                          <a:pt x="6624" y="28728"/>
                        </a:lnTo>
                        <a:cubicBezTo>
                          <a:pt x="1086" y="31497"/>
                          <a:pt x="-1683" y="39804"/>
                          <a:pt x="1086" y="48111"/>
                        </a:cubicBezTo>
                        <a:cubicBezTo>
                          <a:pt x="3855" y="50879"/>
                          <a:pt x="6624" y="53648"/>
                          <a:pt x="12162" y="5364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6" name="Hình tự do: Hình 765"/>
                  <p:cNvSpPr/>
                  <p:nvPr/>
                </p:nvSpPr>
                <p:spPr>
                  <a:xfrm>
                    <a:off x="7764637" y="2633815"/>
                    <a:ext cx="59435" cy="83318"/>
                  </a:xfrm>
                  <a:custGeom>
                    <a:avLst/>
                    <a:gdLst>
                      <a:gd name="connsiteX0" fmla="*/ 12114 w 59435"/>
                      <a:gd name="connsiteY0" fmla="*/ 83318 h 83318"/>
                      <a:gd name="connsiteX1" fmla="*/ 25959 w 59435"/>
                      <a:gd name="connsiteY1" fmla="*/ 75011 h 83318"/>
                      <a:gd name="connsiteX2" fmla="*/ 56417 w 59435"/>
                      <a:gd name="connsiteY2" fmla="*/ 22401 h 83318"/>
                      <a:gd name="connsiteX3" fmla="*/ 53648 w 59435"/>
                      <a:gd name="connsiteY3" fmla="*/ 3019 h 83318"/>
                      <a:gd name="connsiteX4" fmla="*/ 34266 w 59435"/>
                      <a:gd name="connsiteY4" fmla="*/ 5788 h 83318"/>
                      <a:gd name="connsiteX5" fmla="*/ 1038 w 59435"/>
                      <a:gd name="connsiteY5" fmla="*/ 66704 h 83318"/>
                      <a:gd name="connsiteX6" fmla="*/ 9345 w 59435"/>
                      <a:gd name="connsiteY6" fmla="*/ 83318 h 83318"/>
                      <a:gd name="connsiteX7" fmla="*/ 12114 w 59435"/>
                      <a:gd name="connsiteY7" fmla="*/ 83318 h 83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5" h="83318">
                        <a:moveTo>
                          <a:pt x="12114" y="83318"/>
                        </a:moveTo>
                        <a:cubicBezTo>
                          <a:pt x="17652" y="83318"/>
                          <a:pt x="23190" y="80549"/>
                          <a:pt x="25959" y="75011"/>
                        </a:cubicBezTo>
                        <a:cubicBezTo>
                          <a:pt x="34266" y="52860"/>
                          <a:pt x="50880" y="30708"/>
                          <a:pt x="56417" y="22401"/>
                        </a:cubicBezTo>
                        <a:cubicBezTo>
                          <a:pt x="61955" y="16863"/>
                          <a:pt x="59186" y="8557"/>
                          <a:pt x="53648" y="3019"/>
                        </a:cubicBezTo>
                        <a:cubicBezTo>
                          <a:pt x="48110" y="-2519"/>
                          <a:pt x="39804" y="250"/>
                          <a:pt x="34266" y="5788"/>
                        </a:cubicBezTo>
                        <a:cubicBezTo>
                          <a:pt x="25959" y="14094"/>
                          <a:pt x="9345" y="41784"/>
                          <a:pt x="1038" y="66704"/>
                        </a:cubicBezTo>
                        <a:cubicBezTo>
                          <a:pt x="-1731" y="75011"/>
                          <a:pt x="1038" y="80549"/>
                          <a:pt x="9345" y="83318"/>
                        </a:cubicBezTo>
                        <a:cubicBezTo>
                          <a:pt x="9345" y="83318"/>
                          <a:pt x="9345" y="83318"/>
                          <a:pt x="12114" y="833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7" name="Hình tự do: Hình 766"/>
                  <p:cNvSpPr/>
                  <p:nvPr/>
                </p:nvSpPr>
                <p:spPr>
                  <a:xfrm>
                    <a:off x="7649380" y="2584224"/>
                    <a:ext cx="33227" cy="94144"/>
                  </a:xfrm>
                  <a:custGeom>
                    <a:avLst/>
                    <a:gdLst>
                      <a:gd name="connsiteX0" fmla="*/ 19383 w 33227"/>
                      <a:gd name="connsiteY0" fmla="*/ 94144 h 94144"/>
                      <a:gd name="connsiteX1" fmla="*/ 33227 w 33227"/>
                      <a:gd name="connsiteY1" fmla="*/ 80300 h 94144"/>
                      <a:gd name="connsiteX2" fmla="*/ 33227 w 33227"/>
                      <a:gd name="connsiteY2" fmla="*/ 74762 h 94144"/>
                      <a:gd name="connsiteX3" fmla="*/ 27689 w 33227"/>
                      <a:gd name="connsiteY3" fmla="*/ 11076 h 94144"/>
                      <a:gd name="connsiteX4" fmla="*/ 11076 w 33227"/>
                      <a:gd name="connsiteY4" fmla="*/ 0 h 94144"/>
                      <a:gd name="connsiteX5" fmla="*/ 0 w 33227"/>
                      <a:gd name="connsiteY5" fmla="*/ 16614 h 94144"/>
                      <a:gd name="connsiteX6" fmla="*/ 2769 w 33227"/>
                      <a:gd name="connsiteY6" fmla="*/ 74762 h 94144"/>
                      <a:gd name="connsiteX7" fmla="*/ 2769 w 33227"/>
                      <a:gd name="connsiteY7" fmla="*/ 80300 h 94144"/>
                      <a:gd name="connsiteX8" fmla="*/ 19383 w 33227"/>
                      <a:gd name="connsiteY8" fmla="*/ 94144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227" h="94144">
                        <a:moveTo>
                          <a:pt x="19383" y="94144"/>
                        </a:moveTo>
                        <a:cubicBezTo>
                          <a:pt x="27689" y="94144"/>
                          <a:pt x="33227" y="88606"/>
                          <a:pt x="33227" y="80300"/>
                        </a:cubicBezTo>
                        <a:lnTo>
                          <a:pt x="33227" y="74762"/>
                        </a:lnTo>
                        <a:cubicBezTo>
                          <a:pt x="33227" y="49841"/>
                          <a:pt x="33227" y="38765"/>
                          <a:pt x="27689" y="11076"/>
                        </a:cubicBezTo>
                        <a:cubicBezTo>
                          <a:pt x="27689" y="2769"/>
                          <a:pt x="19383" y="0"/>
                          <a:pt x="11076" y="0"/>
                        </a:cubicBezTo>
                        <a:cubicBezTo>
                          <a:pt x="2769" y="0"/>
                          <a:pt x="0" y="8307"/>
                          <a:pt x="0" y="16614"/>
                        </a:cubicBezTo>
                        <a:cubicBezTo>
                          <a:pt x="5538" y="41534"/>
                          <a:pt x="5538" y="52610"/>
                          <a:pt x="2769" y="74762"/>
                        </a:cubicBezTo>
                        <a:lnTo>
                          <a:pt x="2769" y="80300"/>
                        </a:lnTo>
                        <a:cubicBezTo>
                          <a:pt x="5538" y="88606"/>
                          <a:pt x="11076" y="94144"/>
                          <a:pt x="19383" y="94144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8" name="Hình tự do: Hình 767"/>
                  <p:cNvSpPr/>
                  <p:nvPr/>
                </p:nvSpPr>
                <p:spPr>
                  <a:xfrm>
                    <a:off x="7514651" y="2615633"/>
                    <a:ext cx="61052" cy="82118"/>
                  </a:xfrm>
                  <a:custGeom>
                    <a:avLst/>
                    <a:gdLst>
                      <a:gd name="connsiteX0" fmla="*/ 48891 w 61052"/>
                      <a:gd name="connsiteY0" fmla="*/ 82118 h 82118"/>
                      <a:gd name="connsiteX1" fmla="*/ 54429 w 61052"/>
                      <a:gd name="connsiteY1" fmla="*/ 79349 h 82118"/>
                      <a:gd name="connsiteX2" fmla="*/ 59967 w 61052"/>
                      <a:gd name="connsiteY2" fmla="*/ 59967 h 82118"/>
                      <a:gd name="connsiteX3" fmla="*/ 23971 w 61052"/>
                      <a:gd name="connsiteY3" fmla="*/ 4588 h 82118"/>
                      <a:gd name="connsiteX4" fmla="*/ 4588 w 61052"/>
                      <a:gd name="connsiteY4" fmla="*/ 1819 h 82118"/>
                      <a:gd name="connsiteX5" fmla="*/ 1819 w 61052"/>
                      <a:gd name="connsiteY5" fmla="*/ 21201 h 82118"/>
                      <a:gd name="connsiteX6" fmla="*/ 35046 w 61052"/>
                      <a:gd name="connsiteY6" fmla="*/ 71043 h 82118"/>
                      <a:gd name="connsiteX7" fmla="*/ 48891 w 61052"/>
                      <a:gd name="connsiteY7" fmla="*/ 82118 h 8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52" h="82118">
                        <a:moveTo>
                          <a:pt x="48891" y="82118"/>
                        </a:moveTo>
                        <a:cubicBezTo>
                          <a:pt x="51660" y="82118"/>
                          <a:pt x="54429" y="82118"/>
                          <a:pt x="54429" y="79349"/>
                        </a:cubicBezTo>
                        <a:cubicBezTo>
                          <a:pt x="59967" y="76580"/>
                          <a:pt x="62736" y="68274"/>
                          <a:pt x="59967" y="59967"/>
                        </a:cubicBezTo>
                        <a:cubicBezTo>
                          <a:pt x="48891" y="40584"/>
                          <a:pt x="37815" y="23970"/>
                          <a:pt x="23971" y="4588"/>
                        </a:cubicBezTo>
                        <a:cubicBezTo>
                          <a:pt x="18432" y="-950"/>
                          <a:pt x="10126" y="-950"/>
                          <a:pt x="4588" y="1819"/>
                        </a:cubicBezTo>
                        <a:cubicBezTo>
                          <a:pt x="-950" y="7357"/>
                          <a:pt x="-950" y="15664"/>
                          <a:pt x="1819" y="21201"/>
                        </a:cubicBezTo>
                        <a:cubicBezTo>
                          <a:pt x="15664" y="37815"/>
                          <a:pt x="26739" y="54429"/>
                          <a:pt x="35046" y="71043"/>
                        </a:cubicBezTo>
                        <a:cubicBezTo>
                          <a:pt x="37815" y="82118"/>
                          <a:pt x="43353" y="82118"/>
                          <a:pt x="48891" y="821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9" name="Hình tự do: Hình 768"/>
                  <p:cNvSpPr/>
                  <p:nvPr/>
                </p:nvSpPr>
                <p:spPr>
                  <a:xfrm>
                    <a:off x="7435921" y="3032057"/>
                    <a:ext cx="72978" cy="53346"/>
                  </a:xfrm>
                  <a:custGeom>
                    <a:avLst/>
                    <a:gdLst>
                      <a:gd name="connsiteX0" fmla="*/ 8556 w 72978"/>
                      <a:gd name="connsiteY0" fmla="*/ 53347 h 53346"/>
                      <a:gd name="connsiteX1" fmla="*/ 16863 w 72978"/>
                      <a:gd name="connsiteY1" fmla="*/ 50578 h 53346"/>
                      <a:gd name="connsiteX2" fmla="*/ 25170 w 72978"/>
                      <a:gd name="connsiteY2" fmla="*/ 45040 h 53346"/>
                      <a:gd name="connsiteX3" fmla="*/ 63935 w 72978"/>
                      <a:gd name="connsiteY3" fmla="*/ 25657 h 53346"/>
                      <a:gd name="connsiteX4" fmla="*/ 72242 w 72978"/>
                      <a:gd name="connsiteY4" fmla="*/ 9043 h 53346"/>
                      <a:gd name="connsiteX5" fmla="*/ 55628 w 72978"/>
                      <a:gd name="connsiteY5" fmla="*/ 737 h 53346"/>
                      <a:gd name="connsiteX6" fmla="*/ 14094 w 72978"/>
                      <a:gd name="connsiteY6" fmla="*/ 22888 h 53346"/>
                      <a:gd name="connsiteX7" fmla="*/ 5788 w 72978"/>
                      <a:gd name="connsiteY7" fmla="*/ 28426 h 53346"/>
                      <a:gd name="connsiteX8" fmla="*/ 3019 w 72978"/>
                      <a:gd name="connsiteY8" fmla="*/ 47809 h 53346"/>
                      <a:gd name="connsiteX9" fmla="*/ 8556 w 72978"/>
                      <a:gd name="connsiteY9" fmla="*/ 53347 h 53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2978" h="53346">
                        <a:moveTo>
                          <a:pt x="8556" y="53347"/>
                        </a:moveTo>
                        <a:cubicBezTo>
                          <a:pt x="11326" y="53347"/>
                          <a:pt x="14094" y="53347"/>
                          <a:pt x="16863" y="50578"/>
                        </a:cubicBezTo>
                        <a:lnTo>
                          <a:pt x="25170" y="45040"/>
                        </a:lnTo>
                        <a:cubicBezTo>
                          <a:pt x="39015" y="36733"/>
                          <a:pt x="41784" y="33964"/>
                          <a:pt x="63935" y="25657"/>
                        </a:cubicBezTo>
                        <a:cubicBezTo>
                          <a:pt x="69473" y="22888"/>
                          <a:pt x="75011" y="14581"/>
                          <a:pt x="72242" y="9043"/>
                        </a:cubicBezTo>
                        <a:cubicBezTo>
                          <a:pt x="69473" y="3505"/>
                          <a:pt x="61167" y="-2032"/>
                          <a:pt x="55628" y="737"/>
                        </a:cubicBezTo>
                        <a:cubicBezTo>
                          <a:pt x="33477" y="9043"/>
                          <a:pt x="27939" y="11812"/>
                          <a:pt x="14094" y="22888"/>
                        </a:cubicBezTo>
                        <a:lnTo>
                          <a:pt x="5788" y="28426"/>
                        </a:lnTo>
                        <a:cubicBezTo>
                          <a:pt x="250" y="31195"/>
                          <a:pt x="-2519" y="42271"/>
                          <a:pt x="3019" y="47809"/>
                        </a:cubicBezTo>
                        <a:cubicBezTo>
                          <a:pt x="-2519" y="50578"/>
                          <a:pt x="3019" y="53347"/>
                          <a:pt x="8556" y="53347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0" name="Hình tự do: Hình 769"/>
                  <p:cNvSpPr/>
                  <p:nvPr/>
                </p:nvSpPr>
                <p:spPr>
                  <a:xfrm>
                    <a:off x="7363140" y="2943467"/>
                    <a:ext cx="84827" cy="39485"/>
                  </a:xfrm>
                  <a:custGeom>
                    <a:avLst/>
                    <a:gdLst>
                      <a:gd name="connsiteX0" fmla="*/ 14883 w 84827"/>
                      <a:gd name="connsiteY0" fmla="*/ 39486 h 39485"/>
                      <a:gd name="connsiteX1" fmla="*/ 20421 w 84827"/>
                      <a:gd name="connsiteY1" fmla="*/ 39486 h 39485"/>
                      <a:gd name="connsiteX2" fmla="*/ 23190 w 84827"/>
                      <a:gd name="connsiteY2" fmla="*/ 39486 h 39485"/>
                      <a:gd name="connsiteX3" fmla="*/ 73031 w 84827"/>
                      <a:gd name="connsiteY3" fmla="*/ 28410 h 39485"/>
                      <a:gd name="connsiteX4" fmla="*/ 84107 w 84827"/>
                      <a:gd name="connsiteY4" fmla="*/ 11796 h 39485"/>
                      <a:gd name="connsiteX5" fmla="*/ 67493 w 84827"/>
                      <a:gd name="connsiteY5" fmla="*/ 720 h 39485"/>
                      <a:gd name="connsiteX6" fmla="*/ 12114 w 84827"/>
                      <a:gd name="connsiteY6" fmla="*/ 14565 h 39485"/>
                      <a:gd name="connsiteX7" fmla="*/ 9345 w 84827"/>
                      <a:gd name="connsiteY7" fmla="*/ 14565 h 39485"/>
                      <a:gd name="connsiteX8" fmla="*/ 1038 w 84827"/>
                      <a:gd name="connsiteY8" fmla="*/ 31179 h 39485"/>
                      <a:gd name="connsiteX9" fmla="*/ 14883 w 84827"/>
                      <a:gd name="connsiteY9" fmla="*/ 39486 h 3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4827" h="39485">
                        <a:moveTo>
                          <a:pt x="14883" y="39486"/>
                        </a:moveTo>
                        <a:cubicBezTo>
                          <a:pt x="17652" y="39486"/>
                          <a:pt x="17652" y="39486"/>
                          <a:pt x="20421" y="39486"/>
                        </a:cubicBezTo>
                        <a:lnTo>
                          <a:pt x="23190" y="39486"/>
                        </a:lnTo>
                        <a:cubicBezTo>
                          <a:pt x="48110" y="31179"/>
                          <a:pt x="48110" y="31179"/>
                          <a:pt x="73031" y="28410"/>
                        </a:cubicBezTo>
                        <a:cubicBezTo>
                          <a:pt x="81338" y="28410"/>
                          <a:pt x="86876" y="20103"/>
                          <a:pt x="84107" y="11796"/>
                        </a:cubicBezTo>
                        <a:cubicBezTo>
                          <a:pt x="81338" y="3489"/>
                          <a:pt x="75800" y="-2049"/>
                          <a:pt x="67493" y="720"/>
                        </a:cubicBezTo>
                        <a:cubicBezTo>
                          <a:pt x="39804" y="3489"/>
                          <a:pt x="37035" y="6258"/>
                          <a:pt x="12114" y="14565"/>
                        </a:cubicBezTo>
                        <a:lnTo>
                          <a:pt x="9345" y="14565"/>
                        </a:lnTo>
                        <a:cubicBezTo>
                          <a:pt x="1038" y="17334"/>
                          <a:pt x="-1731" y="25641"/>
                          <a:pt x="1038" y="31179"/>
                        </a:cubicBezTo>
                        <a:cubicBezTo>
                          <a:pt x="3807" y="36717"/>
                          <a:pt x="9345" y="39486"/>
                          <a:pt x="14883" y="39486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771" name="Đồ họa 753"/>
              <p:cNvGrpSpPr/>
              <p:nvPr/>
            </p:nvGrpSpPr>
            <p:grpSpPr>
              <a:xfrm>
                <a:off x="3567949" y="4951676"/>
                <a:ext cx="5072955" cy="886380"/>
                <a:chOff x="3567949" y="4951676"/>
                <a:chExt cx="5072955" cy="886380"/>
              </a:xfrm>
            </p:grpSpPr>
            <p:sp>
              <p:nvSpPr>
                <p:cNvPr id="772" name="Hình tự do: Hình 771"/>
                <p:cNvSpPr/>
                <p:nvPr/>
              </p:nvSpPr>
              <p:spPr>
                <a:xfrm>
                  <a:off x="3567949" y="4982134"/>
                  <a:ext cx="5072955" cy="855922"/>
                </a:xfrm>
                <a:custGeom>
                  <a:avLst/>
                  <a:gdLst>
                    <a:gd name="connsiteX0" fmla="*/ 5072715 w 5072955"/>
                    <a:gd name="connsiteY0" fmla="*/ 343350 h 855922"/>
                    <a:gd name="connsiteX1" fmla="*/ 2536357 w 5072955"/>
                    <a:gd name="connsiteY1" fmla="*/ 850068 h 855922"/>
                    <a:gd name="connsiteX2" fmla="*/ 0 w 5072955"/>
                    <a:gd name="connsiteY2" fmla="*/ 343350 h 855922"/>
                    <a:gd name="connsiteX3" fmla="*/ 2536357 w 5072955"/>
                    <a:gd name="connsiteY3" fmla="*/ 0 h 855922"/>
                    <a:gd name="connsiteX4" fmla="*/ 5072715 w 5072955"/>
                    <a:gd name="connsiteY4" fmla="*/ 343350 h 855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2955" h="855922">
                      <a:moveTo>
                        <a:pt x="5072715" y="343350"/>
                      </a:moveTo>
                      <a:cubicBezTo>
                        <a:pt x="5092098" y="623014"/>
                        <a:pt x="3940215" y="899908"/>
                        <a:pt x="2536357" y="850068"/>
                      </a:cubicBezTo>
                      <a:cubicBezTo>
                        <a:pt x="1140807" y="800227"/>
                        <a:pt x="0" y="623014"/>
                        <a:pt x="0" y="343350"/>
                      </a:cubicBezTo>
                      <a:cubicBezTo>
                        <a:pt x="0" y="202133"/>
                        <a:pt x="1135269" y="0"/>
                        <a:pt x="2536357" y="0"/>
                      </a:cubicBezTo>
                      <a:cubicBezTo>
                        <a:pt x="3934677" y="0"/>
                        <a:pt x="5053332" y="77530"/>
                        <a:pt x="5072715" y="34335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73" name="Hình tự do: Hình 772"/>
                <p:cNvSpPr/>
                <p:nvPr/>
              </p:nvSpPr>
              <p:spPr>
                <a:xfrm>
                  <a:off x="4248468" y="4982134"/>
                  <a:ext cx="460592" cy="141857"/>
                </a:xfrm>
                <a:custGeom>
                  <a:avLst/>
                  <a:gdLst>
                    <a:gd name="connsiteX0" fmla="*/ 78173 w 460592"/>
                    <a:gd name="connsiteY0" fmla="*/ 52610 h 141857"/>
                    <a:gd name="connsiteX1" fmla="*/ 78173 w 460592"/>
                    <a:gd name="connsiteY1" fmla="*/ 99682 h 141857"/>
                    <a:gd name="connsiteX2" fmla="*/ 119707 w 460592"/>
                    <a:gd name="connsiteY2" fmla="*/ 35996 h 141857"/>
                    <a:gd name="connsiteX3" fmla="*/ 136321 w 460592"/>
                    <a:gd name="connsiteY3" fmla="*/ 85837 h 141857"/>
                    <a:gd name="connsiteX4" fmla="*/ 172318 w 460592"/>
                    <a:gd name="connsiteY4" fmla="*/ 0 h 141857"/>
                    <a:gd name="connsiteX5" fmla="*/ 186162 w 460592"/>
                    <a:gd name="connsiteY5" fmla="*/ 71993 h 141857"/>
                    <a:gd name="connsiteX6" fmla="*/ 224928 w 460592"/>
                    <a:gd name="connsiteY6" fmla="*/ 24921 h 141857"/>
                    <a:gd name="connsiteX7" fmla="*/ 219390 w 460592"/>
                    <a:gd name="connsiteY7" fmla="*/ 63686 h 141857"/>
                    <a:gd name="connsiteX8" fmla="*/ 291382 w 460592"/>
                    <a:gd name="connsiteY8" fmla="*/ 30458 h 141857"/>
                    <a:gd name="connsiteX9" fmla="*/ 285844 w 460592"/>
                    <a:gd name="connsiteY9" fmla="*/ 80300 h 141857"/>
                    <a:gd name="connsiteX10" fmla="*/ 341223 w 460592"/>
                    <a:gd name="connsiteY10" fmla="*/ 16614 h 141857"/>
                    <a:gd name="connsiteX11" fmla="*/ 355068 w 460592"/>
                    <a:gd name="connsiteY11" fmla="*/ 63686 h 141857"/>
                    <a:gd name="connsiteX12" fmla="*/ 391065 w 460592"/>
                    <a:gd name="connsiteY12" fmla="*/ 38765 h 141857"/>
                    <a:gd name="connsiteX13" fmla="*/ 460288 w 460592"/>
                    <a:gd name="connsiteY13" fmla="*/ 71993 h 141857"/>
                    <a:gd name="connsiteX14" fmla="*/ 136321 w 460592"/>
                    <a:gd name="connsiteY14" fmla="*/ 130141 h 141857"/>
                    <a:gd name="connsiteX15" fmla="*/ 643 w 460592"/>
                    <a:gd name="connsiteY15" fmla="*/ 130141 h 141857"/>
                    <a:gd name="connsiteX16" fmla="*/ 78173 w 460592"/>
                    <a:gd name="connsiteY16" fmla="*/ 52610 h 14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0592" h="141857">
                      <a:moveTo>
                        <a:pt x="78173" y="52610"/>
                      </a:moveTo>
                      <a:cubicBezTo>
                        <a:pt x="78173" y="69224"/>
                        <a:pt x="78173" y="85837"/>
                        <a:pt x="78173" y="99682"/>
                      </a:cubicBezTo>
                      <a:cubicBezTo>
                        <a:pt x="97556" y="80300"/>
                        <a:pt x="111401" y="60917"/>
                        <a:pt x="119707" y="35996"/>
                      </a:cubicBezTo>
                      <a:cubicBezTo>
                        <a:pt x="125245" y="52610"/>
                        <a:pt x="130783" y="69224"/>
                        <a:pt x="136321" y="85837"/>
                      </a:cubicBezTo>
                      <a:cubicBezTo>
                        <a:pt x="158473" y="63686"/>
                        <a:pt x="172318" y="33227"/>
                        <a:pt x="172318" y="0"/>
                      </a:cubicBezTo>
                      <a:cubicBezTo>
                        <a:pt x="180624" y="24921"/>
                        <a:pt x="186162" y="49841"/>
                        <a:pt x="186162" y="71993"/>
                      </a:cubicBezTo>
                      <a:cubicBezTo>
                        <a:pt x="194469" y="66455"/>
                        <a:pt x="216621" y="30458"/>
                        <a:pt x="224928" y="24921"/>
                      </a:cubicBezTo>
                      <a:cubicBezTo>
                        <a:pt x="227697" y="27689"/>
                        <a:pt x="219390" y="60917"/>
                        <a:pt x="219390" y="63686"/>
                      </a:cubicBezTo>
                      <a:cubicBezTo>
                        <a:pt x="244310" y="55379"/>
                        <a:pt x="269231" y="38765"/>
                        <a:pt x="291382" y="30458"/>
                      </a:cubicBezTo>
                      <a:cubicBezTo>
                        <a:pt x="288613" y="38765"/>
                        <a:pt x="280307" y="71993"/>
                        <a:pt x="285844" y="80300"/>
                      </a:cubicBezTo>
                      <a:cubicBezTo>
                        <a:pt x="310765" y="74762"/>
                        <a:pt x="338455" y="41534"/>
                        <a:pt x="341223" y="16614"/>
                      </a:cubicBezTo>
                      <a:cubicBezTo>
                        <a:pt x="346761" y="27689"/>
                        <a:pt x="349530" y="52610"/>
                        <a:pt x="355068" y="63686"/>
                      </a:cubicBezTo>
                      <a:cubicBezTo>
                        <a:pt x="368913" y="69224"/>
                        <a:pt x="391065" y="49841"/>
                        <a:pt x="391065" y="38765"/>
                      </a:cubicBezTo>
                      <a:cubicBezTo>
                        <a:pt x="393833" y="27689"/>
                        <a:pt x="465826" y="71993"/>
                        <a:pt x="460288" y="71993"/>
                      </a:cubicBezTo>
                      <a:cubicBezTo>
                        <a:pt x="429830" y="74762"/>
                        <a:pt x="244310" y="113527"/>
                        <a:pt x="136321" y="130141"/>
                      </a:cubicBezTo>
                      <a:cubicBezTo>
                        <a:pt x="114170" y="132909"/>
                        <a:pt x="17256" y="155061"/>
                        <a:pt x="643" y="130141"/>
                      </a:cubicBezTo>
                      <a:cubicBezTo>
                        <a:pt x="-7664" y="124603"/>
                        <a:pt x="67098" y="66455"/>
                        <a:pt x="78173" y="5261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74" name="Đồ họa 753"/>
                <p:cNvGrpSpPr/>
                <p:nvPr/>
              </p:nvGrpSpPr>
              <p:grpSpPr>
                <a:xfrm>
                  <a:off x="5329523" y="5071036"/>
                  <a:ext cx="127374" cy="148277"/>
                  <a:chOff x="5329523" y="5071036"/>
                  <a:chExt cx="127374" cy="148277"/>
                </a:xfrm>
              </p:grpSpPr>
              <p:sp>
                <p:nvSpPr>
                  <p:cNvPr id="775" name="Hình tự do: Hình 774"/>
                  <p:cNvSpPr/>
                  <p:nvPr/>
                </p:nvSpPr>
                <p:spPr>
                  <a:xfrm>
                    <a:off x="5342280" y="5121274"/>
                    <a:ext cx="53175" cy="98039"/>
                  </a:xfrm>
                  <a:custGeom>
                    <a:avLst/>
                    <a:gdLst>
                      <a:gd name="connsiteX0" fmla="*/ 565 w 53175"/>
                      <a:gd name="connsiteY0" fmla="*/ 93452 h 98039"/>
                      <a:gd name="connsiteX1" fmla="*/ 6103 w 53175"/>
                      <a:gd name="connsiteY1" fmla="*/ 96221 h 98039"/>
                      <a:gd name="connsiteX2" fmla="*/ 53175 w 53175"/>
                      <a:gd name="connsiteY2" fmla="*/ 2077 h 98039"/>
                      <a:gd name="connsiteX3" fmla="*/ 50406 w 53175"/>
                      <a:gd name="connsiteY3" fmla="*/ 2077 h 98039"/>
                      <a:gd name="connsiteX4" fmla="*/ 565 w 53175"/>
                      <a:gd name="connsiteY4" fmla="*/ 93452 h 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175" h="98039">
                        <a:moveTo>
                          <a:pt x="565" y="93452"/>
                        </a:moveTo>
                        <a:cubicBezTo>
                          <a:pt x="-2204" y="98990"/>
                          <a:pt x="6103" y="98990"/>
                          <a:pt x="6103" y="96221"/>
                        </a:cubicBezTo>
                        <a:cubicBezTo>
                          <a:pt x="39330" y="49149"/>
                          <a:pt x="44868" y="21459"/>
                          <a:pt x="53175" y="2077"/>
                        </a:cubicBezTo>
                        <a:cubicBezTo>
                          <a:pt x="53175" y="-692"/>
                          <a:pt x="50406" y="-692"/>
                          <a:pt x="50406" y="2077"/>
                        </a:cubicBezTo>
                        <a:cubicBezTo>
                          <a:pt x="36561" y="35304"/>
                          <a:pt x="33792" y="43611"/>
                          <a:pt x="565" y="93452"/>
                        </a:cubicBezTo>
                        <a:close/>
                      </a:path>
                    </a:pathLst>
                  </a:custGeom>
                  <a:solidFill>
                    <a:srgbClr val="53722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6" name="Hình tự do: Hình 775"/>
                  <p:cNvSpPr/>
                  <p:nvPr/>
                </p:nvSpPr>
                <p:spPr>
                  <a:xfrm>
                    <a:off x="5329523" y="5071036"/>
                    <a:ext cx="66044" cy="51201"/>
                  </a:xfrm>
                  <a:custGeom>
                    <a:avLst/>
                    <a:gdLst>
                      <a:gd name="connsiteX0" fmla="*/ 63164 w 66044"/>
                      <a:gd name="connsiteY0" fmla="*/ 5243 h 51201"/>
                      <a:gd name="connsiteX1" fmla="*/ 29936 w 66044"/>
                      <a:gd name="connsiteY1" fmla="*/ 5243 h 51201"/>
                      <a:gd name="connsiteX2" fmla="*/ 32705 w 66044"/>
                      <a:gd name="connsiteY2" fmla="*/ 24625 h 51201"/>
                      <a:gd name="connsiteX3" fmla="*/ 7785 w 66044"/>
                      <a:gd name="connsiteY3" fmla="*/ 19088 h 51201"/>
                      <a:gd name="connsiteX4" fmla="*/ 5016 w 66044"/>
                      <a:gd name="connsiteY4" fmla="*/ 44008 h 51201"/>
                      <a:gd name="connsiteX5" fmla="*/ 57626 w 66044"/>
                      <a:gd name="connsiteY5" fmla="*/ 49546 h 51201"/>
                      <a:gd name="connsiteX6" fmla="*/ 63164 w 66044"/>
                      <a:gd name="connsiteY6" fmla="*/ 5243 h 51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044" h="51201">
                        <a:moveTo>
                          <a:pt x="63164" y="5243"/>
                        </a:moveTo>
                        <a:cubicBezTo>
                          <a:pt x="54857" y="-3064"/>
                          <a:pt x="38243" y="-295"/>
                          <a:pt x="29936" y="5243"/>
                        </a:cubicBezTo>
                        <a:cubicBezTo>
                          <a:pt x="24398" y="8012"/>
                          <a:pt x="38243" y="21856"/>
                          <a:pt x="32705" y="24625"/>
                        </a:cubicBezTo>
                        <a:cubicBezTo>
                          <a:pt x="27167" y="24625"/>
                          <a:pt x="18860" y="13550"/>
                          <a:pt x="7785" y="19088"/>
                        </a:cubicBezTo>
                        <a:cubicBezTo>
                          <a:pt x="-522" y="24625"/>
                          <a:pt x="-3291" y="38470"/>
                          <a:pt x="5016" y="44008"/>
                        </a:cubicBezTo>
                        <a:cubicBezTo>
                          <a:pt x="16091" y="52315"/>
                          <a:pt x="52088" y="52315"/>
                          <a:pt x="57626" y="49546"/>
                        </a:cubicBezTo>
                        <a:cubicBezTo>
                          <a:pt x="65932" y="46777"/>
                          <a:pt x="68702" y="10781"/>
                          <a:pt x="63164" y="5243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7" name="Hình tự do: Hình 776"/>
                  <p:cNvSpPr/>
                  <p:nvPr/>
                </p:nvSpPr>
                <p:spPr>
                  <a:xfrm>
                    <a:off x="5349389" y="5126120"/>
                    <a:ext cx="68647" cy="52610"/>
                  </a:xfrm>
                  <a:custGeom>
                    <a:avLst/>
                    <a:gdLst>
                      <a:gd name="connsiteX0" fmla="*/ 1763 w 68647"/>
                      <a:gd name="connsiteY0" fmla="*/ 22152 h 52610"/>
                      <a:gd name="connsiteX1" fmla="*/ 15607 w 68647"/>
                      <a:gd name="connsiteY1" fmla="*/ 49841 h 52610"/>
                      <a:gd name="connsiteX2" fmla="*/ 34990 w 68647"/>
                      <a:gd name="connsiteY2" fmla="*/ 35996 h 52610"/>
                      <a:gd name="connsiteX3" fmla="*/ 48835 w 68647"/>
                      <a:gd name="connsiteY3" fmla="*/ 52610 h 52610"/>
                      <a:gd name="connsiteX4" fmla="*/ 68218 w 68647"/>
                      <a:gd name="connsiteY4" fmla="*/ 27689 h 52610"/>
                      <a:gd name="connsiteX5" fmla="*/ 40528 w 68647"/>
                      <a:gd name="connsiteY5" fmla="*/ 0 h 52610"/>
                      <a:gd name="connsiteX6" fmla="*/ 1763 w 68647"/>
                      <a:gd name="connsiteY6" fmla="*/ 22152 h 52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647" h="52610">
                        <a:moveTo>
                          <a:pt x="1763" y="22152"/>
                        </a:moveTo>
                        <a:cubicBezTo>
                          <a:pt x="-3775" y="38765"/>
                          <a:pt x="4532" y="49841"/>
                          <a:pt x="15607" y="49841"/>
                        </a:cubicBezTo>
                        <a:cubicBezTo>
                          <a:pt x="29452" y="52610"/>
                          <a:pt x="29452" y="41534"/>
                          <a:pt x="34990" y="35996"/>
                        </a:cubicBezTo>
                        <a:cubicBezTo>
                          <a:pt x="37759" y="41534"/>
                          <a:pt x="34990" y="52610"/>
                          <a:pt x="48835" y="52610"/>
                        </a:cubicBezTo>
                        <a:cubicBezTo>
                          <a:pt x="59911" y="52610"/>
                          <a:pt x="70986" y="41534"/>
                          <a:pt x="68218" y="27689"/>
                        </a:cubicBezTo>
                        <a:cubicBezTo>
                          <a:pt x="65449" y="22152"/>
                          <a:pt x="48835" y="0"/>
                          <a:pt x="40528" y="0"/>
                        </a:cubicBezTo>
                        <a:cubicBezTo>
                          <a:pt x="29452" y="0"/>
                          <a:pt x="4532" y="13845"/>
                          <a:pt x="1763" y="2215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8" name="Hình tự do: Hình 777"/>
                  <p:cNvSpPr/>
                  <p:nvPr/>
                </p:nvSpPr>
                <p:spPr>
                  <a:xfrm>
                    <a:off x="5392473" y="5089418"/>
                    <a:ext cx="64424" cy="61622"/>
                  </a:xfrm>
                  <a:custGeom>
                    <a:avLst/>
                    <a:gdLst>
                      <a:gd name="connsiteX0" fmla="*/ 41748 w 64424"/>
                      <a:gd name="connsiteY0" fmla="*/ 61622 h 61622"/>
                      <a:gd name="connsiteX1" fmla="*/ 63899 w 64424"/>
                      <a:gd name="connsiteY1" fmla="*/ 42240 h 61622"/>
                      <a:gd name="connsiteX2" fmla="*/ 41748 w 64424"/>
                      <a:gd name="connsiteY2" fmla="*/ 31164 h 61622"/>
                      <a:gd name="connsiteX3" fmla="*/ 55593 w 64424"/>
                      <a:gd name="connsiteY3" fmla="*/ 14550 h 61622"/>
                      <a:gd name="connsiteX4" fmla="*/ 30672 w 64424"/>
                      <a:gd name="connsiteY4" fmla="*/ 706 h 61622"/>
                      <a:gd name="connsiteX5" fmla="*/ 214 w 64424"/>
                      <a:gd name="connsiteY5" fmla="*/ 36702 h 61622"/>
                      <a:gd name="connsiteX6" fmla="*/ 41748 w 64424"/>
                      <a:gd name="connsiteY6" fmla="*/ 61622 h 61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424" h="61622">
                        <a:moveTo>
                          <a:pt x="41748" y="61622"/>
                        </a:moveTo>
                        <a:cubicBezTo>
                          <a:pt x="58361" y="61622"/>
                          <a:pt x="66668" y="50547"/>
                          <a:pt x="63899" y="42240"/>
                        </a:cubicBezTo>
                        <a:cubicBezTo>
                          <a:pt x="61131" y="31164"/>
                          <a:pt x="47286" y="31164"/>
                          <a:pt x="41748" y="31164"/>
                        </a:cubicBezTo>
                        <a:cubicBezTo>
                          <a:pt x="47286" y="25626"/>
                          <a:pt x="58361" y="20088"/>
                          <a:pt x="55593" y="14550"/>
                        </a:cubicBezTo>
                        <a:cubicBezTo>
                          <a:pt x="52824" y="3475"/>
                          <a:pt x="41748" y="-2063"/>
                          <a:pt x="30672" y="706"/>
                        </a:cubicBezTo>
                        <a:cubicBezTo>
                          <a:pt x="22365" y="3475"/>
                          <a:pt x="-2555" y="28395"/>
                          <a:pt x="214" y="36702"/>
                        </a:cubicBezTo>
                        <a:cubicBezTo>
                          <a:pt x="2982" y="39471"/>
                          <a:pt x="36210" y="61622"/>
                          <a:pt x="41748" y="6162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79" name="Hình tự do: Hình 778"/>
                <p:cNvSpPr/>
                <p:nvPr/>
              </p:nvSpPr>
              <p:spPr>
                <a:xfrm>
                  <a:off x="4304118" y="5399914"/>
                  <a:ext cx="257883" cy="140163"/>
                </a:xfrm>
                <a:custGeom>
                  <a:avLst/>
                  <a:gdLst>
                    <a:gd name="connsiteX0" fmla="*/ 257884 w 257883"/>
                    <a:gd name="connsiteY0" fmla="*/ 52942 h 140163"/>
                    <a:gd name="connsiteX1" fmla="*/ 147126 w 257883"/>
                    <a:gd name="connsiteY1" fmla="*/ 77862 h 140163"/>
                    <a:gd name="connsiteX2" fmla="*/ 155433 w 257883"/>
                    <a:gd name="connsiteY2" fmla="*/ 332 h 140163"/>
                    <a:gd name="connsiteX3" fmla="*/ 113898 w 257883"/>
                    <a:gd name="connsiteY3" fmla="*/ 69555 h 140163"/>
                    <a:gd name="connsiteX4" fmla="*/ 97285 w 257883"/>
                    <a:gd name="connsiteY4" fmla="*/ 332 h 140163"/>
                    <a:gd name="connsiteX5" fmla="*/ 86209 w 257883"/>
                    <a:gd name="connsiteY5" fmla="*/ 72324 h 140163"/>
                    <a:gd name="connsiteX6" fmla="*/ 36368 w 257883"/>
                    <a:gd name="connsiteY6" fmla="*/ 19714 h 140163"/>
                    <a:gd name="connsiteX7" fmla="*/ 58519 w 257883"/>
                    <a:gd name="connsiteY7" fmla="*/ 94476 h 140163"/>
                    <a:gd name="connsiteX8" fmla="*/ 371 w 257883"/>
                    <a:gd name="connsiteY8" fmla="*/ 86169 h 140163"/>
                    <a:gd name="connsiteX9" fmla="*/ 69595 w 257883"/>
                    <a:gd name="connsiteY9" fmla="*/ 136010 h 140163"/>
                    <a:gd name="connsiteX10" fmla="*/ 141588 w 257883"/>
                    <a:gd name="connsiteY10" fmla="*/ 136010 h 140163"/>
                    <a:gd name="connsiteX11" fmla="*/ 257884 w 257883"/>
                    <a:gd name="connsiteY11" fmla="*/ 52942 h 140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83" h="140163">
                      <a:moveTo>
                        <a:pt x="257884" y="52942"/>
                      </a:moveTo>
                      <a:cubicBezTo>
                        <a:pt x="257884" y="52942"/>
                        <a:pt x="196967" y="36328"/>
                        <a:pt x="147126" y="77862"/>
                      </a:cubicBezTo>
                      <a:cubicBezTo>
                        <a:pt x="144357" y="80631"/>
                        <a:pt x="149895" y="28021"/>
                        <a:pt x="155433" y="332"/>
                      </a:cubicBezTo>
                      <a:cubicBezTo>
                        <a:pt x="155433" y="-2437"/>
                        <a:pt x="133281" y="11407"/>
                        <a:pt x="113898" y="69555"/>
                      </a:cubicBezTo>
                      <a:cubicBezTo>
                        <a:pt x="108360" y="61248"/>
                        <a:pt x="108360" y="16945"/>
                        <a:pt x="97285" y="332"/>
                      </a:cubicBezTo>
                      <a:cubicBezTo>
                        <a:pt x="94516" y="14176"/>
                        <a:pt x="94516" y="61248"/>
                        <a:pt x="86209" y="72324"/>
                      </a:cubicBezTo>
                      <a:cubicBezTo>
                        <a:pt x="80671" y="47404"/>
                        <a:pt x="64057" y="39097"/>
                        <a:pt x="36368" y="19714"/>
                      </a:cubicBezTo>
                      <a:cubicBezTo>
                        <a:pt x="50212" y="50173"/>
                        <a:pt x="55750" y="58479"/>
                        <a:pt x="58519" y="94476"/>
                      </a:cubicBezTo>
                      <a:cubicBezTo>
                        <a:pt x="52981" y="88938"/>
                        <a:pt x="-5167" y="83400"/>
                        <a:pt x="371" y="86169"/>
                      </a:cubicBezTo>
                      <a:cubicBezTo>
                        <a:pt x="30830" y="105552"/>
                        <a:pt x="69595" y="136010"/>
                        <a:pt x="69595" y="136010"/>
                      </a:cubicBezTo>
                      <a:cubicBezTo>
                        <a:pt x="75133" y="141548"/>
                        <a:pt x="124974" y="141548"/>
                        <a:pt x="141588" y="136010"/>
                      </a:cubicBezTo>
                      <a:cubicBezTo>
                        <a:pt x="138819" y="127703"/>
                        <a:pt x="232963" y="61248"/>
                        <a:pt x="257884" y="52942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0" name="Hình tự do: Hình 779"/>
                <p:cNvSpPr/>
                <p:nvPr/>
              </p:nvSpPr>
              <p:spPr>
                <a:xfrm>
                  <a:off x="7497000" y="4965521"/>
                  <a:ext cx="379433" cy="116295"/>
                </a:xfrm>
                <a:custGeom>
                  <a:avLst/>
                  <a:gdLst>
                    <a:gd name="connsiteX0" fmla="*/ 379434 w 379433"/>
                    <a:gd name="connsiteY0" fmla="*/ 38765 h 116295"/>
                    <a:gd name="connsiteX1" fmla="*/ 310210 w 379433"/>
                    <a:gd name="connsiteY1" fmla="*/ 83068 h 116295"/>
                    <a:gd name="connsiteX2" fmla="*/ 318517 w 379433"/>
                    <a:gd name="connsiteY2" fmla="*/ 30458 h 116295"/>
                    <a:gd name="connsiteX3" fmla="*/ 243755 w 379433"/>
                    <a:gd name="connsiteY3" fmla="*/ 71993 h 116295"/>
                    <a:gd name="connsiteX4" fmla="*/ 257600 w 379433"/>
                    <a:gd name="connsiteY4" fmla="*/ 47072 h 116295"/>
                    <a:gd name="connsiteX5" fmla="*/ 163456 w 379433"/>
                    <a:gd name="connsiteY5" fmla="*/ 55379 h 116295"/>
                    <a:gd name="connsiteX6" fmla="*/ 196683 w 379433"/>
                    <a:gd name="connsiteY6" fmla="*/ 0 h 116295"/>
                    <a:gd name="connsiteX7" fmla="*/ 66542 w 379433"/>
                    <a:gd name="connsiteY7" fmla="*/ 55379 h 116295"/>
                    <a:gd name="connsiteX8" fmla="*/ 88 w 379433"/>
                    <a:gd name="connsiteY8" fmla="*/ 33227 h 116295"/>
                    <a:gd name="connsiteX9" fmla="*/ 27777 w 379433"/>
                    <a:gd name="connsiteY9" fmla="*/ 80299 h 116295"/>
                    <a:gd name="connsiteX10" fmla="*/ 61004 w 379433"/>
                    <a:gd name="connsiteY10" fmla="*/ 88606 h 116295"/>
                    <a:gd name="connsiteX11" fmla="*/ 193914 w 379433"/>
                    <a:gd name="connsiteY11" fmla="*/ 94144 h 116295"/>
                    <a:gd name="connsiteX12" fmla="*/ 373896 w 379433"/>
                    <a:gd name="connsiteY12" fmla="*/ 116296 h 116295"/>
                    <a:gd name="connsiteX13" fmla="*/ 379434 w 379433"/>
                    <a:gd name="connsiteY13" fmla="*/ 38765 h 11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9433" h="116295">
                      <a:moveTo>
                        <a:pt x="379434" y="38765"/>
                      </a:moveTo>
                      <a:cubicBezTo>
                        <a:pt x="379434" y="38765"/>
                        <a:pt x="348975" y="47072"/>
                        <a:pt x="310210" y="83068"/>
                      </a:cubicBezTo>
                      <a:cubicBezTo>
                        <a:pt x="304672" y="88606"/>
                        <a:pt x="304672" y="58148"/>
                        <a:pt x="318517" y="30458"/>
                      </a:cubicBezTo>
                      <a:cubicBezTo>
                        <a:pt x="299134" y="33227"/>
                        <a:pt x="263138" y="69224"/>
                        <a:pt x="243755" y="71993"/>
                      </a:cubicBezTo>
                      <a:cubicBezTo>
                        <a:pt x="240986" y="63686"/>
                        <a:pt x="246524" y="55379"/>
                        <a:pt x="257600" y="47072"/>
                      </a:cubicBezTo>
                      <a:cubicBezTo>
                        <a:pt x="227141" y="49841"/>
                        <a:pt x="193914" y="52610"/>
                        <a:pt x="163456" y="55379"/>
                      </a:cubicBezTo>
                      <a:cubicBezTo>
                        <a:pt x="174531" y="35996"/>
                        <a:pt x="185607" y="19383"/>
                        <a:pt x="196683" y="0"/>
                      </a:cubicBezTo>
                      <a:cubicBezTo>
                        <a:pt x="138535" y="16614"/>
                        <a:pt x="94232" y="30458"/>
                        <a:pt x="66542" y="55379"/>
                      </a:cubicBezTo>
                      <a:cubicBezTo>
                        <a:pt x="61004" y="49841"/>
                        <a:pt x="-2681" y="24920"/>
                        <a:pt x="88" y="33227"/>
                      </a:cubicBezTo>
                      <a:cubicBezTo>
                        <a:pt x="16701" y="58148"/>
                        <a:pt x="25008" y="77530"/>
                        <a:pt x="27777" y="80299"/>
                      </a:cubicBezTo>
                      <a:cubicBezTo>
                        <a:pt x="36084" y="88606"/>
                        <a:pt x="41622" y="88606"/>
                        <a:pt x="61004" y="88606"/>
                      </a:cubicBezTo>
                      <a:cubicBezTo>
                        <a:pt x="105307" y="91375"/>
                        <a:pt x="149611" y="88606"/>
                        <a:pt x="193914" y="94144"/>
                      </a:cubicBezTo>
                      <a:cubicBezTo>
                        <a:pt x="246524" y="99682"/>
                        <a:pt x="321286" y="107989"/>
                        <a:pt x="373896" y="116296"/>
                      </a:cubicBezTo>
                      <a:cubicBezTo>
                        <a:pt x="376665" y="113527"/>
                        <a:pt x="354513" y="94144"/>
                        <a:pt x="379434" y="38765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1" name="Hình tự do: Hình 780"/>
                <p:cNvSpPr/>
                <p:nvPr/>
              </p:nvSpPr>
              <p:spPr>
                <a:xfrm>
                  <a:off x="6998677" y="4951676"/>
                  <a:ext cx="365501" cy="69223"/>
                </a:xfrm>
                <a:custGeom>
                  <a:avLst/>
                  <a:gdLst>
                    <a:gd name="connsiteX0" fmla="*/ 282433 w 365501"/>
                    <a:gd name="connsiteY0" fmla="*/ 27689 h 69223"/>
                    <a:gd name="connsiteX1" fmla="*/ 243667 w 365501"/>
                    <a:gd name="connsiteY1" fmla="*/ 52610 h 69223"/>
                    <a:gd name="connsiteX2" fmla="*/ 229822 w 365501"/>
                    <a:gd name="connsiteY2" fmla="*/ 19383 h 69223"/>
                    <a:gd name="connsiteX3" fmla="*/ 204902 w 365501"/>
                    <a:gd name="connsiteY3" fmla="*/ 52610 h 69223"/>
                    <a:gd name="connsiteX4" fmla="*/ 213209 w 365501"/>
                    <a:gd name="connsiteY4" fmla="*/ 16614 h 69223"/>
                    <a:gd name="connsiteX5" fmla="*/ 127371 w 365501"/>
                    <a:gd name="connsiteY5" fmla="*/ 44303 h 69223"/>
                    <a:gd name="connsiteX6" fmla="*/ 135678 w 365501"/>
                    <a:gd name="connsiteY6" fmla="*/ 0 h 69223"/>
                    <a:gd name="connsiteX7" fmla="*/ 91375 w 365501"/>
                    <a:gd name="connsiteY7" fmla="*/ 44303 h 69223"/>
                    <a:gd name="connsiteX8" fmla="*/ 0 w 365501"/>
                    <a:gd name="connsiteY8" fmla="*/ 2769 h 69223"/>
                    <a:gd name="connsiteX9" fmla="*/ 47072 w 365501"/>
                    <a:gd name="connsiteY9" fmla="*/ 63686 h 69223"/>
                    <a:gd name="connsiteX10" fmla="*/ 94144 w 365501"/>
                    <a:gd name="connsiteY10" fmla="*/ 63686 h 69223"/>
                    <a:gd name="connsiteX11" fmla="*/ 185520 w 365501"/>
                    <a:gd name="connsiteY11" fmla="*/ 66455 h 69223"/>
                    <a:gd name="connsiteX12" fmla="*/ 365501 w 365501"/>
                    <a:gd name="connsiteY12" fmla="*/ 69224 h 69223"/>
                    <a:gd name="connsiteX13" fmla="*/ 282433 w 365501"/>
                    <a:gd name="connsiteY13" fmla="*/ 27689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65501" h="69223">
                      <a:moveTo>
                        <a:pt x="282433" y="27689"/>
                      </a:moveTo>
                      <a:cubicBezTo>
                        <a:pt x="282433" y="27689"/>
                        <a:pt x="251974" y="38765"/>
                        <a:pt x="243667" y="52610"/>
                      </a:cubicBezTo>
                      <a:cubicBezTo>
                        <a:pt x="243667" y="55379"/>
                        <a:pt x="243667" y="24920"/>
                        <a:pt x="229822" y="19383"/>
                      </a:cubicBezTo>
                      <a:cubicBezTo>
                        <a:pt x="227054" y="35996"/>
                        <a:pt x="218747" y="49841"/>
                        <a:pt x="204902" y="52610"/>
                      </a:cubicBezTo>
                      <a:cubicBezTo>
                        <a:pt x="202133" y="47072"/>
                        <a:pt x="207671" y="19383"/>
                        <a:pt x="213209" y="16614"/>
                      </a:cubicBezTo>
                      <a:cubicBezTo>
                        <a:pt x="177213" y="19383"/>
                        <a:pt x="157830" y="30458"/>
                        <a:pt x="127371" y="44303"/>
                      </a:cubicBezTo>
                      <a:cubicBezTo>
                        <a:pt x="124603" y="30458"/>
                        <a:pt x="132909" y="11076"/>
                        <a:pt x="135678" y="0"/>
                      </a:cubicBezTo>
                      <a:cubicBezTo>
                        <a:pt x="105220" y="11076"/>
                        <a:pt x="94144" y="35996"/>
                        <a:pt x="91375" y="44303"/>
                      </a:cubicBezTo>
                      <a:cubicBezTo>
                        <a:pt x="85837" y="41534"/>
                        <a:pt x="52610" y="-2769"/>
                        <a:pt x="0" y="2769"/>
                      </a:cubicBezTo>
                      <a:cubicBezTo>
                        <a:pt x="41534" y="22151"/>
                        <a:pt x="44303" y="60917"/>
                        <a:pt x="47072" y="63686"/>
                      </a:cubicBezTo>
                      <a:cubicBezTo>
                        <a:pt x="55379" y="69224"/>
                        <a:pt x="80299" y="63686"/>
                        <a:pt x="94144" y="63686"/>
                      </a:cubicBezTo>
                      <a:cubicBezTo>
                        <a:pt x="124603" y="66455"/>
                        <a:pt x="155061" y="63686"/>
                        <a:pt x="185520" y="66455"/>
                      </a:cubicBezTo>
                      <a:cubicBezTo>
                        <a:pt x="221516" y="69224"/>
                        <a:pt x="329505" y="66455"/>
                        <a:pt x="365501" y="69224"/>
                      </a:cubicBezTo>
                      <a:cubicBezTo>
                        <a:pt x="365501" y="63686"/>
                        <a:pt x="282433" y="49841"/>
                        <a:pt x="282433" y="27689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82" name="Đồ họa 753"/>
                <p:cNvGrpSpPr/>
                <p:nvPr/>
              </p:nvGrpSpPr>
              <p:grpSpPr>
                <a:xfrm>
                  <a:off x="4420785" y="5454478"/>
                  <a:ext cx="155061" cy="109135"/>
                  <a:chOff x="4420785" y="5454478"/>
                  <a:chExt cx="155061" cy="109135"/>
                </a:xfrm>
              </p:grpSpPr>
              <p:sp>
                <p:nvSpPr>
                  <p:cNvPr id="783" name="Hình tự do: Hình 782"/>
                  <p:cNvSpPr/>
                  <p:nvPr/>
                </p:nvSpPr>
                <p:spPr>
                  <a:xfrm>
                    <a:off x="4420785" y="5513773"/>
                    <a:ext cx="155061" cy="49841"/>
                  </a:xfrm>
                  <a:custGeom>
                    <a:avLst/>
                    <a:gdLst>
                      <a:gd name="connsiteX0" fmla="*/ 155061 w 155061"/>
                      <a:gd name="connsiteY0" fmla="*/ 24921 h 49841"/>
                      <a:gd name="connsiteX1" fmla="*/ 77531 w 155061"/>
                      <a:gd name="connsiteY1" fmla="*/ 49841 h 49841"/>
                      <a:gd name="connsiteX2" fmla="*/ 0 w 155061"/>
                      <a:gd name="connsiteY2" fmla="*/ 24921 h 49841"/>
                      <a:gd name="connsiteX3" fmla="*/ 77531 w 155061"/>
                      <a:gd name="connsiteY3" fmla="*/ 0 h 49841"/>
                      <a:gd name="connsiteX4" fmla="*/ 155061 w 155061"/>
                      <a:gd name="connsiteY4" fmla="*/ 24921 h 49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49841">
                        <a:moveTo>
                          <a:pt x="155061" y="24921"/>
                        </a:moveTo>
                        <a:cubicBezTo>
                          <a:pt x="155061" y="38684"/>
                          <a:pt x="120350" y="49841"/>
                          <a:pt x="77531" y="49841"/>
                        </a:cubicBezTo>
                        <a:cubicBezTo>
                          <a:pt x="34712" y="49841"/>
                          <a:pt x="0" y="38684"/>
                          <a:pt x="0" y="24921"/>
                        </a:cubicBezTo>
                        <a:cubicBezTo>
                          <a:pt x="0" y="11157"/>
                          <a:pt x="34712" y="0"/>
                          <a:pt x="77531" y="0"/>
                        </a:cubicBezTo>
                        <a:cubicBezTo>
                          <a:pt x="120350" y="0"/>
                          <a:pt x="155061" y="11157"/>
                          <a:pt x="155061" y="24921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4" name="Hình tự do: Hình 783"/>
                  <p:cNvSpPr/>
                  <p:nvPr/>
                </p:nvSpPr>
                <p:spPr>
                  <a:xfrm>
                    <a:off x="4426582" y="5454478"/>
                    <a:ext cx="116743" cy="95291"/>
                  </a:xfrm>
                  <a:custGeom>
                    <a:avLst/>
                    <a:gdLst>
                      <a:gd name="connsiteX0" fmla="*/ 24662 w 116743"/>
                      <a:gd name="connsiteY0" fmla="*/ 34374 h 95291"/>
                      <a:gd name="connsiteX1" fmla="*/ 32969 w 116743"/>
                      <a:gd name="connsiteY1" fmla="*/ 14992 h 95291"/>
                      <a:gd name="connsiteX2" fmla="*/ 49583 w 116743"/>
                      <a:gd name="connsiteY2" fmla="*/ 3916 h 95291"/>
                      <a:gd name="connsiteX3" fmla="*/ 68965 w 116743"/>
                      <a:gd name="connsiteY3" fmla="*/ 1147 h 95291"/>
                      <a:gd name="connsiteX4" fmla="*/ 88348 w 116743"/>
                      <a:gd name="connsiteY4" fmla="*/ 26068 h 95291"/>
                      <a:gd name="connsiteX5" fmla="*/ 116038 w 116743"/>
                      <a:gd name="connsiteY5" fmla="*/ 62064 h 95291"/>
                      <a:gd name="connsiteX6" fmla="*/ 102193 w 116743"/>
                      <a:gd name="connsiteY6" fmla="*/ 89753 h 95291"/>
                      <a:gd name="connsiteX7" fmla="*/ 74503 w 116743"/>
                      <a:gd name="connsiteY7" fmla="*/ 95291 h 95291"/>
                      <a:gd name="connsiteX8" fmla="*/ 24662 w 116743"/>
                      <a:gd name="connsiteY8" fmla="*/ 95291 h 95291"/>
                      <a:gd name="connsiteX9" fmla="*/ 24662 w 116743"/>
                      <a:gd name="connsiteY9" fmla="*/ 34374 h 95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6743" h="95291">
                        <a:moveTo>
                          <a:pt x="24662" y="34374"/>
                        </a:moveTo>
                        <a:cubicBezTo>
                          <a:pt x="27431" y="28836"/>
                          <a:pt x="27431" y="20529"/>
                          <a:pt x="32969" y="14992"/>
                        </a:cubicBezTo>
                        <a:cubicBezTo>
                          <a:pt x="35738" y="9454"/>
                          <a:pt x="41276" y="6685"/>
                          <a:pt x="49583" y="3916"/>
                        </a:cubicBezTo>
                        <a:cubicBezTo>
                          <a:pt x="55121" y="1147"/>
                          <a:pt x="63428" y="-1622"/>
                          <a:pt x="68965" y="1147"/>
                        </a:cubicBezTo>
                        <a:cubicBezTo>
                          <a:pt x="80041" y="3916"/>
                          <a:pt x="82810" y="17761"/>
                          <a:pt x="88348" y="26068"/>
                        </a:cubicBezTo>
                        <a:cubicBezTo>
                          <a:pt x="96655" y="39912"/>
                          <a:pt x="113269" y="48219"/>
                          <a:pt x="116038" y="62064"/>
                        </a:cubicBezTo>
                        <a:cubicBezTo>
                          <a:pt x="118807" y="73140"/>
                          <a:pt x="113269" y="84215"/>
                          <a:pt x="102193" y="89753"/>
                        </a:cubicBezTo>
                        <a:cubicBezTo>
                          <a:pt x="93886" y="95291"/>
                          <a:pt x="82810" y="95291"/>
                          <a:pt x="74503" y="95291"/>
                        </a:cubicBezTo>
                        <a:cubicBezTo>
                          <a:pt x="57890" y="95291"/>
                          <a:pt x="41276" y="95291"/>
                          <a:pt x="24662" y="95291"/>
                        </a:cubicBezTo>
                        <a:cubicBezTo>
                          <a:pt x="-27948" y="92522"/>
                          <a:pt x="19124" y="48219"/>
                          <a:pt x="24662" y="34374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5" name="Hình tự do: Hình 784"/>
                  <p:cNvSpPr/>
                  <p:nvPr/>
                </p:nvSpPr>
                <p:spPr>
                  <a:xfrm>
                    <a:off x="4452866" y="5454478"/>
                    <a:ext cx="84921" cy="86984"/>
                  </a:xfrm>
                  <a:custGeom>
                    <a:avLst/>
                    <a:gdLst>
                      <a:gd name="connsiteX0" fmla="*/ 59295 w 84921"/>
                      <a:gd name="connsiteY0" fmla="*/ 26068 h 86984"/>
                      <a:gd name="connsiteX1" fmla="*/ 39912 w 84921"/>
                      <a:gd name="connsiteY1" fmla="*/ 1147 h 86984"/>
                      <a:gd name="connsiteX2" fmla="*/ 20530 w 84921"/>
                      <a:gd name="connsiteY2" fmla="*/ 3916 h 86984"/>
                      <a:gd name="connsiteX3" fmla="*/ 9454 w 84921"/>
                      <a:gd name="connsiteY3" fmla="*/ 9454 h 86984"/>
                      <a:gd name="connsiteX4" fmla="*/ 9454 w 84921"/>
                      <a:gd name="connsiteY4" fmla="*/ 12223 h 86984"/>
                      <a:gd name="connsiteX5" fmla="*/ 3916 w 84921"/>
                      <a:gd name="connsiteY5" fmla="*/ 34374 h 86984"/>
                      <a:gd name="connsiteX6" fmla="*/ 1147 w 84921"/>
                      <a:gd name="connsiteY6" fmla="*/ 45450 h 86984"/>
                      <a:gd name="connsiteX7" fmla="*/ 12223 w 84921"/>
                      <a:gd name="connsiteY7" fmla="*/ 50988 h 86984"/>
                      <a:gd name="connsiteX8" fmla="*/ 23299 w 84921"/>
                      <a:gd name="connsiteY8" fmla="*/ 53757 h 86984"/>
                      <a:gd name="connsiteX9" fmla="*/ 28836 w 84921"/>
                      <a:gd name="connsiteY9" fmla="*/ 67602 h 86984"/>
                      <a:gd name="connsiteX10" fmla="*/ 42681 w 84921"/>
                      <a:gd name="connsiteY10" fmla="*/ 81447 h 86984"/>
                      <a:gd name="connsiteX11" fmla="*/ 64833 w 84921"/>
                      <a:gd name="connsiteY11" fmla="*/ 86984 h 86984"/>
                      <a:gd name="connsiteX12" fmla="*/ 70371 w 84921"/>
                      <a:gd name="connsiteY12" fmla="*/ 86984 h 86984"/>
                      <a:gd name="connsiteX13" fmla="*/ 84215 w 84921"/>
                      <a:gd name="connsiteY13" fmla="*/ 59295 h 86984"/>
                      <a:gd name="connsiteX14" fmla="*/ 59295 w 84921"/>
                      <a:gd name="connsiteY14" fmla="*/ 26068 h 86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4921" h="86984">
                        <a:moveTo>
                          <a:pt x="59295" y="26068"/>
                        </a:moveTo>
                        <a:cubicBezTo>
                          <a:pt x="53757" y="17761"/>
                          <a:pt x="50988" y="3916"/>
                          <a:pt x="39912" y="1147"/>
                        </a:cubicBezTo>
                        <a:cubicBezTo>
                          <a:pt x="34374" y="-1622"/>
                          <a:pt x="26067" y="1147"/>
                          <a:pt x="20530" y="3916"/>
                        </a:cubicBezTo>
                        <a:cubicBezTo>
                          <a:pt x="17761" y="6685"/>
                          <a:pt x="12223" y="6685"/>
                          <a:pt x="9454" y="9454"/>
                        </a:cubicBezTo>
                        <a:cubicBezTo>
                          <a:pt x="9454" y="9454"/>
                          <a:pt x="9454" y="12223"/>
                          <a:pt x="9454" y="12223"/>
                        </a:cubicBezTo>
                        <a:cubicBezTo>
                          <a:pt x="9454" y="20529"/>
                          <a:pt x="9454" y="28836"/>
                          <a:pt x="3916" y="34374"/>
                        </a:cubicBezTo>
                        <a:cubicBezTo>
                          <a:pt x="1147" y="37143"/>
                          <a:pt x="-1622" y="42681"/>
                          <a:pt x="1147" y="45450"/>
                        </a:cubicBezTo>
                        <a:cubicBezTo>
                          <a:pt x="3916" y="48219"/>
                          <a:pt x="6685" y="50988"/>
                          <a:pt x="12223" y="50988"/>
                        </a:cubicBezTo>
                        <a:cubicBezTo>
                          <a:pt x="17761" y="50988"/>
                          <a:pt x="20530" y="50988"/>
                          <a:pt x="23299" y="53757"/>
                        </a:cubicBezTo>
                        <a:cubicBezTo>
                          <a:pt x="28836" y="56526"/>
                          <a:pt x="28836" y="62064"/>
                          <a:pt x="28836" y="67602"/>
                        </a:cubicBezTo>
                        <a:cubicBezTo>
                          <a:pt x="31605" y="73140"/>
                          <a:pt x="37143" y="78678"/>
                          <a:pt x="42681" y="81447"/>
                        </a:cubicBezTo>
                        <a:cubicBezTo>
                          <a:pt x="48219" y="84215"/>
                          <a:pt x="56526" y="86984"/>
                          <a:pt x="64833" y="86984"/>
                        </a:cubicBezTo>
                        <a:cubicBezTo>
                          <a:pt x="67602" y="86984"/>
                          <a:pt x="67602" y="86984"/>
                          <a:pt x="70371" y="86984"/>
                        </a:cubicBezTo>
                        <a:cubicBezTo>
                          <a:pt x="81446" y="81447"/>
                          <a:pt x="86984" y="70371"/>
                          <a:pt x="84215" y="59295"/>
                        </a:cubicBezTo>
                        <a:cubicBezTo>
                          <a:pt x="84215" y="48219"/>
                          <a:pt x="64833" y="39912"/>
                          <a:pt x="59295" y="26068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86" name="Hình tự do: Hình 785"/>
                <p:cNvSpPr/>
                <p:nvPr/>
              </p:nvSpPr>
              <p:spPr>
                <a:xfrm>
                  <a:off x="7358499" y="5516542"/>
                  <a:ext cx="180123" cy="122570"/>
                </a:xfrm>
                <a:custGeom>
                  <a:avLst/>
                  <a:gdLst>
                    <a:gd name="connsiteX0" fmla="*/ 180123 w 180123"/>
                    <a:gd name="connsiteY0" fmla="*/ 60917 h 122570"/>
                    <a:gd name="connsiteX1" fmla="*/ 99823 w 180123"/>
                    <a:gd name="connsiteY1" fmla="*/ 80300 h 122570"/>
                    <a:gd name="connsiteX2" fmla="*/ 141358 w 180123"/>
                    <a:gd name="connsiteY2" fmla="*/ 24921 h 122570"/>
                    <a:gd name="connsiteX3" fmla="*/ 85979 w 180123"/>
                    <a:gd name="connsiteY3" fmla="*/ 60917 h 122570"/>
                    <a:gd name="connsiteX4" fmla="*/ 74903 w 180123"/>
                    <a:gd name="connsiteY4" fmla="*/ 0 h 122570"/>
                    <a:gd name="connsiteX5" fmla="*/ 58289 w 180123"/>
                    <a:gd name="connsiteY5" fmla="*/ 60917 h 122570"/>
                    <a:gd name="connsiteX6" fmla="*/ 30600 w 180123"/>
                    <a:gd name="connsiteY6" fmla="*/ 11076 h 122570"/>
                    <a:gd name="connsiteX7" fmla="*/ 38907 w 180123"/>
                    <a:gd name="connsiteY7" fmla="*/ 74762 h 122570"/>
                    <a:gd name="connsiteX8" fmla="*/ 141 w 180123"/>
                    <a:gd name="connsiteY8" fmla="*/ 63686 h 122570"/>
                    <a:gd name="connsiteX9" fmla="*/ 41676 w 180123"/>
                    <a:gd name="connsiteY9" fmla="*/ 113527 h 122570"/>
                    <a:gd name="connsiteX10" fmla="*/ 91516 w 180123"/>
                    <a:gd name="connsiteY10" fmla="*/ 121834 h 122570"/>
                    <a:gd name="connsiteX11" fmla="*/ 180123 w 180123"/>
                    <a:gd name="connsiteY11" fmla="*/ 60917 h 12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0123" h="122570">
                      <a:moveTo>
                        <a:pt x="180123" y="60917"/>
                      </a:moveTo>
                      <a:cubicBezTo>
                        <a:pt x="180123" y="60917"/>
                        <a:pt x="141358" y="49841"/>
                        <a:pt x="99823" y="80300"/>
                      </a:cubicBezTo>
                      <a:cubicBezTo>
                        <a:pt x="97055" y="83068"/>
                        <a:pt x="121975" y="35996"/>
                        <a:pt x="141358" y="24921"/>
                      </a:cubicBezTo>
                      <a:cubicBezTo>
                        <a:pt x="141358" y="24921"/>
                        <a:pt x="113668" y="22152"/>
                        <a:pt x="85979" y="60917"/>
                      </a:cubicBezTo>
                      <a:cubicBezTo>
                        <a:pt x="83210" y="52610"/>
                        <a:pt x="80441" y="13845"/>
                        <a:pt x="74903" y="0"/>
                      </a:cubicBezTo>
                      <a:cubicBezTo>
                        <a:pt x="72134" y="11076"/>
                        <a:pt x="63827" y="52610"/>
                        <a:pt x="58289" y="60917"/>
                      </a:cubicBezTo>
                      <a:cubicBezTo>
                        <a:pt x="58289" y="41534"/>
                        <a:pt x="47214" y="30459"/>
                        <a:pt x="30600" y="11076"/>
                      </a:cubicBezTo>
                      <a:cubicBezTo>
                        <a:pt x="36137" y="38765"/>
                        <a:pt x="38907" y="44303"/>
                        <a:pt x="38907" y="74762"/>
                      </a:cubicBezTo>
                      <a:cubicBezTo>
                        <a:pt x="36137" y="69224"/>
                        <a:pt x="-2628" y="58148"/>
                        <a:pt x="141" y="63686"/>
                      </a:cubicBezTo>
                      <a:cubicBezTo>
                        <a:pt x="19524" y="83068"/>
                        <a:pt x="41676" y="110758"/>
                        <a:pt x="41676" y="113527"/>
                      </a:cubicBezTo>
                      <a:cubicBezTo>
                        <a:pt x="44444" y="119065"/>
                        <a:pt x="80441" y="124603"/>
                        <a:pt x="91516" y="121834"/>
                      </a:cubicBezTo>
                      <a:cubicBezTo>
                        <a:pt x="88748" y="113527"/>
                        <a:pt x="160740" y="66455"/>
                        <a:pt x="180123" y="60917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87" name="Đồ họa 753"/>
                <p:cNvGrpSpPr/>
                <p:nvPr/>
              </p:nvGrpSpPr>
              <p:grpSpPr>
                <a:xfrm>
                  <a:off x="7364178" y="5602379"/>
                  <a:ext cx="132909" cy="60916"/>
                  <a:chOff x="7364178" y="5602379"/>
                  <a:chExt cx="132909" cy="60916"/>
                </a:xfrm>
              </p:grpSpPr>
              <p:sp>
                <p:nvSpPr>
                  <p:cNvPr id="788" name="Hình tự do: Hình 787"/>
                  <p:cNvSpPr/>
                  <p:nvPr/>
                </p:nvSpPr>
                <p:spPr>
                  <a:xfrm>
                    <a:off x="7364178" y="5635607"/>
                    <a:ext cx="132909" cy="27689"/>
                  </a:xfrm>
                  <a:custGeom>
                    <a:avLst/>
                    <a:gdLst>
                      <a:gd name="connsiteX0" fmla="*/ 132910 w 132909"/>
                      <a:gd name="connsiteY0" fmla="*/ 13845 h 27689"/>
                      <a:gd name="connsiteX1" fmla="*/ 66455 w 132909"/>
                      <a:gd name="connsiteY1" fmla="*/ 27689 h 27689"/>
                      <a:gd name="connsiteX2" fmla="*/ 1 w 132909"/>
                      <a:gd name="connsiteY2" fmla="*/ 13845 h 27689"/>
                      <a:gd name="connsiteX3" fmla="*/ 66455 w 132909"/>
                      <a:gd name="connsiteY3" fmla="*/ 0 h 27689"/>
                      <a:gd name="connsiteX4" fmla="*/ 132910 w 132909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27689">
                        <a:moveTo>
                          <a:pt x="132910" y="13845"/>
                        </a:moveTo>
                        <a:cubicBezTo>
                          <a:pt x="132910" y="21491"/>
                          <a:pt x="103157" y="27689"/>
                          <a:pt x="66455" y="27689"/>
                        </a:cubicBezTo>
                        <a:cubicBezTo>
                          <a:pt x="29753" y="27689"/>
                          <a:pt x="1" y="21491"/>
                          <a:pt x="1" y="13845"/>
                        </a:cubicBezTo>
                        <a:cubicBezTo>
                          <a:pt x="1" y="6198"/>
                          <a:pt x="29754" y="0"/>
                          <a:pt x="66455" y="0"/>
                        </a:cubicBezTo>
                        <a:cubicBezTo>
                          <a:pt x="103157" y="0"/>
                          <a:pt x="132910" y="6198"/>
                          <a:pt x="132910" y="13845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9" name="Hình tự do: Hình 788"/>
                  <p:cNvSpPr/>
                  <p:nvPr/>
                </p:nvSpPr>
                <p:spPr>
                  <a:xfrm>
                    <a:off x="7366892" y="5602379"/>
                    <a:ext cx="100457" cy="50054"/>
                  </a:xfrm>
                  <a:custGeom>
                    <a:avLst/>
                    <a:gdLst>
                      <a:gd name="connsiteX0" fmla="*/ 22207 w 100457"/>
                      <a:gd name="connsiteY0" fmla="*/ 19383 h 50054"/>
                      <a:gd name="connsiteX1" fmla="*/ 27745 w 100457"/>
                      <a:gd name="connsiteY1" fmla="*/ 8307 h 50054"/>
                      <a:gd name="connsiteX2" fmla="*/ 41589 w 100457"/>
                      <a:gd name="connsiteY2" fmla="*/ 2769 h 50054"/>
                      <a:gd name="connsiteX3" fmla="*/ 58203 w 100457"/>
                      <a:gd name="connsiteY3" fmla="*/ 0 h 50054"/>
                      <a:gd name="connsiteX4" fmla="*/ 74817 w 100457"/>
                      <a:gd name="connsiteY4" fmla="*/ 13845 h 50054"/>
                      <a:gd name="connsiteX5" fmla="*/ 99737 w 100457"/>
                      <a:gd name="connsiteY5" fmla="*/ 33227 h 50054"/>
                      <a:gd name="connsiteX6" fmla="*/ 88662 w 100457"/>
                      <a:gd name="connsiteY6" fmla="*/ 47072 h 50054"/>
                      <a:gd name="connsiteX7" fmla="*/ 63741 w 100457"/>
                      <a:gd name="connsiteY7" fmla="*/ 49841 h 50054"/>
                      <a:gd name="connsiteX8" fmla="*/ 22207 w 100457"/>
                      <a:gd name="connsiteY8" fmla="*/ 49841 h 50054"/>
                      <a:gd name="connsiteX9" fmla="*/ 22207 w 100457"/>
                      <a:gd name="connsiteY9" fmla="*/ 19383 h 50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0457" h="50054">
                        <a:moveTo>
                          <a:pt x="22207" y="19383"/>
                        </a:moveTo>
                        <a:cubicBezTo>
                          <a:pt x="24976" y="16614"/>
                          <a:pt x="24976" y="11076"/>
                          <a:pt x="27745" y="8307"/>
                        </a:cubicBezTo>
                        <a:cubicBezTo>
                          <a:pt x="30514" y="5538"/>
                          <a:pt x="36052" y="2769"/>
                          <a:pt x="41589" y="2769"/>
                        </a:cubicBezTo>
                        <a:cubicBezTo>
                          <a:pt x="47128" y="0"/>
                          <a:pt x="52665" y="0"/>
                          <a:pt x="58203" y="0"/>
                        </a:cubicBezTo>
                        <a:cubicBezTo>
                          <a:pt x="69279" y="2769"/>
                          <a:pt x="69279" y="8307"/>
                          <a:pt x="74817" y="13845"/>
                        </a:cubicBezTo>
                        <a:cubicBezTo>
                          <a:pt x="80355" y="22151"/>
                          <a:pt x="96968" y="27689"/>
                          <a:pt x="99737" y="33227"/>
                        </a:cubicBezTo>
                        <a:cubicBezTo>
                          <a:pt x="102507" y="38765"/>
                          <a:pt x="96968" y="44303"/>
                          <a:pt x="88662" y="47072"/>
                        </a:cubicBezTo>
                        <a:cubicBezTo>
                          <a:pt x="80355" y="49841"/>
                          <a:pt x="72048" y="49841"/>
                          <a:pt x="63741" y="49841"/>
                        </a:cubicBezTo>
                        <a:cubicBezTo>
                          <a:pt x="49896" y="49841"/>
                          <a:pt x="36052" y="49841"/>
                          <a:pt x="22207" y="49841"/>
                        </a:cubicBezTo>
                        <a:cubicBezTo>
                          <a:pt x="-24865" y="52610"/>
                          <a:pt x="16669" y="27689"/>
                          <a:pt x="22207" y="19383"/>
                        </a:cubicBezTo>
                        <a:close/>
                      </a:path>
                    </a:pathLst>
                  </a:custGeom>
                  <a:solidFill>
                    <a:srgbClr val="AFA1A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0" name="Hình tự do: Hình 789"/>
                  <p:cNvSpPr/>
                  <p:nvPr/>
                </p:nvSpPr>
                <p:spPr>
                  <a:xfrm>
                    <a:off x="7390721" y="5605148"/>
                    <a:ext cx="76628" cy="49840"/>
                  </a:xfrm>
                  <a:custGeom>
                    <a:avLst/>
                    <a:gdLst>
                      <a:gd name="connsiteX0" fmla="*/ 50988 w 76628"/>
                      <a:gd name="connsiteY0" fmla="*/ 13845 h 49840"/>
                      <a:gd name="connsiteX1" fmla="*/ 34374 w 76628"/>
                      <a:gd name="connsiteY1" fmla="*/ 0 h 49840"/>
                      <a:gd name="connsiteX2" fmla="*/ 17760 w 76628"/>
                      <a:gd name="connsiteY2" fmla="*/ 2769 h 49840"/>
                      <a:gd name="connsiteX3" fmla="*/ 9454 w 76628"/>
                      <a:gd name="connsiteY3" fmla="*/ 5538 h 49840"/>
                      <a:gd name="connsiteX4" fmla="*/ 9454 w 76628"/>
                      <a:gd name="connsiteY4" fmla="*/ 8307 h 49840"/>
                      <a:gd name="connsiteX5" fmla="*/ 3916 w 76628"/>
                      <a:gd name="connsiteY5" fmla="*/ 22151 h 49840"/>
                      <a:gd name="connsiteX6" fmla="*/ 1147 w 76628"/>
                      <a:gd name="connsiteY6" fmla="*/ 27689 h 49840"/>
                      <a:gd name="connsiteX7" fmla="*/ 9454 w 76628"/>
                      <a:gd name="connsiteY7" fmla="*/ 30458 h 49840"/>
                      <a:gd name="connsiteX8" fmla="*/ 20530 w 76628"/>
                      <a:gd name="connsiteY8" fmla="*/ 30458 h 49840"/>
                      <a:gd name="connsiteX9" fmla="*/ 26067 w 76628"/>
                      <a:gd name="connsiteY9" fmla="*/ 38765 h 49840"/>
                      <a:gd name="connsiteX10" fmla="*/ 39912 w 76628"/>
                      <a:gd name="connsiteY10" fmla="*/ 47072 h 49840"/>
                      <a:gd name="connsiteX11" fmla="*/ 59295 w 76628"/>
                      <a:gd name="connsiteY11" fmla="*/ 49841 h 49840"/>
                      <a:gd name="connsiteX12" fmla="*/ 64833 w 76628"/>
                      <a:gd name="connsiteY12" fmla="*/ 49841 h 49840"/>
                      <a:gd name="connsiteX13" fmla="*/ 75909 w 76628"/>
                      <a:gd name="connsiteY13" fmla="*/ 35996 h 49840"/>
                      <a:gd name="connsiteX14" fmla="*/ 50988 w 76628"/>
                      <a:gd name="connsiteY14" fmla="*/ 13845 h 49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6628" h="49840">
                        <a:moveTo>
                          <a:pt x="50988" y="13845"/>
                        </a:moveTo>
                        <a:cubicBezTo>
                          <a:pt x="45450" y="8307"/>
                          <a:pt x="45450" y="2769"/>
                          <a:pt x="34374" y="0"/>
                        </a:cubicBezTo>
                        <a:cubicBezTo>
                          <a:pt x="28837" y="0"/>
                          <a:pt x="23299" y="0"/>
                          <a:pt x="17760" y="2769"/>
                        </a:cubicBezTo>
                        <a:cubicBezTo>
                          <a:pt x="14992" y="2769"/>
                          <a:pt x="12223" y="5538"/>
                          <a:pt x="9454" y="5538"/>
                        </a:cubicBezTo>
                        <a:cubicBezTo>
                          <a:pt x="9454" y="5538"/>
                          <a:pt x="9454" y="5538"/>
                          <a:pt x="9454" y="8307"/>
                        </a:cubicBezTo>
                        <a:cubicBezTo>
                          <a:pt x="9454" y="13845"/>
                          <a:pt x="9454" y="16614"/>
                          <a:pt x="3916" y="22151"/>
                        </a:cubicBezTo>
                        <a:cubicBezTo>
                          <a:pt x="1147" y="24921"/>
                          <a:pt x="-1622" y="27689"/>
                          <a:pt x="1147" y="27689"/>
                        </a:cubicBezTo>
                        <a:cubicBezTo>
                          <a:pt x="3916" y="30458"/>
                          <a:pt x="6685" y="30458"/>
                          <a:pt x="9454" y="30458"/>
                        </a:cubicBezTo>
                        <a:cubicBezTo>
                          <a:pt x="12223" y="30458"/>
                          <a:pt x="17760" y="30458"/>
                          <a:pt x="20530" y="30458"/>
                        </a:cubicBezTo>
                        <a:cubicBezTo>
                          <a:pt x="26067" y="33227"/>
                          <a:pt x="23299" y="35996"/>
                          <a:pt x="26067" y="38765"/>
                        </a:cubicBezTo>
                        <a:cubicBezTo>
                          <a:pt x="28837" y="41534"/>
                          <a:pt x="31605" y="44303"/>
                          <a:pt x="39912" y="47072"/>
                        </a:cubicBezTo>
                        <a:cubicBezTo>
                          <a:pt x="45450" y="49841"/>
                          <a:pt x="53757" y="49841"/>
                          <a:pt x="59295" y="49841"/>
                        </a:cubicBezTo>
                        <a:cubicBezTo>
                          <a:pt x="62064" y="49841"/>
                          <a:pt x="62064" y="49841"/>
                          <a:pt x="64833" y="49841"/>
                        </a:cubicBezTo>
                        <a:cubicBezTo>
                          <a:pt x="73139" y="47072"/>
                          <a:pt x="78678" y="41534"/>
                          <a:pt x="75909" y="35996"/>
                        </a:cubicBezTo>
                        <a:cubicBezTo>
                          <a:pt x="73139" y="24921"/>
                          <a:pt x="56526" y="19383"/>
                          <a:pt x="50988" y="13845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791" name="Đồ họa 753"/>
                <p:cNvGrpSpPr/>
                <p:nvPr/>
              </p:nvGrpSpPr>
              <p:grpSpPr>
                <a:xfrm>
                  <a:off x="8167396" y="5352437"/>
                  <a:ext cx="179759" cy="92111"/>
                  <a:chOff x="8167396" y="5352437"/>
                  <a:chExt cx="179759" cy="92111"/>
                </a:xfrm>
              </p:grpSpPr>
              <p:sp>
                <p:nvSpPr>
                  <p:cNvPr id="792" name="Hình tự do: Hình 791"/>
                  <p:cNvSpPr/>
                  <p:nvPr/>
                </p:nvSpPr>
                <p:spPr>
                  <a:xfrm>
                    <a:off x="8175480" y="5378094"/>
                    <a:ext cx="171674" cy="66454"/>
                  </a:xfrm>
                  <a:custGeom>
                    <a:avLst/>
                    <a:gdLst>
                      <a:gd name="connsiteX0" fmla="*/ 171675 w 171674"/>
                      <a:gd name="connsiteY0" fmla="*/ 33227 h 66454"/>
                      <a:gd name="connsiteX1" fmla="*/ 85837 w 171674"/>
                      <a:gd name="connsiteY1" fmla="*/ 66455 h 66454"/>
                      <a:gd name="connsiteX2" fmla="*/ 0 w 171674"/>
                      <a:gd name="connsiteY2" fmla="*/ 33227 h 66454"/>
                      <a:gd name="connsiteX3" fmla="*/ 85837 w 171674"/>
                      <a:gd name="connsiteY3" fmla="*/ 0 h 66454"/>
                      <a:gd name="connsiteX4" fmla="*/ 171675 w 171674"/>
                      <a:gd name="connsiteY4" fmla="*/ 33227 h 6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674" h="66454">
                        <a:moveTo>
                          <a:pt x="171675" y="33227"/>
                        </a:moveTo>
                        <a:cubicBezTo>
                          <a:pt x="171675" y="51578"/>
                          <a:pt x="133244" y="66455"/>
                          <a:pt x="85837" y="66455"/>
                        </a:cubicBezTo>
                        <a:cubicBezTo>
                          <a:pt x="38431" y="66455"/>
                          <a:pt x="0" y="51578"/>
                          <a:pt x="0" y="33227"/>
                        </a:cubicBezTo>
                        <a:cubicBezTo>
                          <a:pt x="0" y="14876"/>
                          <a:pt x="38431" y="0"/>
                          <a:pt x="85837" y="0"/>
                        </a:cubicBezTo>
                        <a:cubicBezTo>
                          <a:pt x="133244" y="0"/>
                          <a:pt x="171675" y="14877"/>
                          <a:pt x="171675" y="33227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3" name="Hình tự do: Hình 792"/>
                  <p:cNvSpPr/>
                  <p:nvPr/>
                </p:nvSpPr>
                <p:spPr>
                  <a:xfrm>
                    <a:off x="8167396" y="5352437"/>
                    <a:ext cx="149300" cy="75033"/>
                  </a:xfrm>
                  <a:custGeom>
                    <a:avLst/>
                    <a:gdLst>
                      <a:gd name="connsiteX0" fmla="*/ 132687 w 149300"/>
                      <a:gd name="connsiteY0" fmla="*/ 61653 h 75033"/>
                      <a:gd name="connsiteX1" fmla="*/ 143763 w 149300"/>
                      <a:gd name="connsiteY1" fmla="*/ 56116 h 75033"/>
                      <a:gd name="connsiteX2" fmla="*/ 149301 w 149300"/>
                      <a:gd name="connsiteY2" fmla="*/ 42271 h 75033"/>
                      <a:gd name="connsiteX3" fmla="*/ 124380 w 149300"/>
                      <a:gd name="connsiteY3" fmla="*/ 9043 h 75033"/>
                      <a:gd name="connsiteX4" fmla="*/ 104998 w 149300"/>
                      <a:gd name="connsiteY4" fmla="*/ 9043 h 75033"/>
                      <a:gd name="connsiteX5" fmla="*/ 80077 w 149300"/>
                      <a:gd name="connsiteY5" fmla="*/ 737 h 75033"/>
                      <a:gd name="connsiteX6" fmla="*/ 49619 w 149300"/>
                      <a:gd name="connsiteY6" fmla="*/ 9043 h 75033"/>
                      <a:gd name="connsiteX7" fmla="*/ 19160 w 149300"/>
                      <a:gd name="connsiteY7" fmla="*/ 72729 h 75033"/>
                      <a:gd name="connsiteX8" fmla="*/ 132687 w 149300"/>
                      <a:gd name="connsiteY8" fmla="*/ 61653 h 75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300" h="75033">
                        <a:moveTo>
                          <a:pt x="132687" y="61653"/>
                        </a:moveTo>
                        <a:cubicBezTo>
                          <a:pt x="135456" y="61653"/>
                          <a:pt x="140994" y="61653"/>
                          <a:pt x="143763" y="56116"/>
                        </a:cubicBezTo>
                        <a:cubicBezTo>
                          <a:pt x="146532" y="53346"/>
                          <a:pt x="149301" y="47809"/>
                          <a:pt x="149301" y="42271"/>
                        </a:cubicBezTo>
                        <a:cubicBezTo>
                          <a:pt x="149301" y="25657"/>
                          <a:pt x="138225" y="9043"/>
                          <a:pt x="124380" y="9043"/>
                        </a:cubicBezTo>
                        <a:cubicBezTo>
                          <a:pt x="118842" y="9043"/>
                          <a:pt x="110535" y="11812"/>
                          <a:pt x="104998" y="9043"/>
                        </a:cubicBezTo>
                        <a:cubicBezTo>
                          <a:pt x="96691" y="9043"/>
                          <a:pt x="88384" y="737"/>
                          <a:pt x="80077" y="737"/>
                        </a:cubicBezTo>
                        <a:cubicBezTo>
                          <a:pt x="69001" y="-2033"/>
                          <a:pt x="60694" y="3505"/>
                          <a:pt x="49619" y="9043"/>
                        </a:cubicBezTo>
                        <a:cubicBezTo>
                          <a:pt x="30236" y="20119"/>
                          <a:pt x="-30681" y="58884"/>
                          <a:pt x="19160" y="72729"/>
                        </a:cubicBezTo>
                        <a:cubicBezTo>
                          <a:pt x="52387" y="81036"/>
                          <a:pt x="99459" y="64422"/>
                          <a:pt x="132687" y="61653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4" name="Hình tự do: Hình 793"/>
                  <p:cNvSpPr/>
                  <p:nvPr/>
                </p:nvSpPr>
                <p:spPr>
                  <a:xfrm>
                    <a:off x="8190863" y="5352437"/>
                    <a:ext cx="123064" cy="55109"/>
                  </a:xfrm>
                  <a:custGeom>
                    <a:avLst/>
                    <a:gdLst>
                      <a:gd name="connsiteX0" fmla="*/ 123065 w 123064"/>
                      <a:gd name="connsiteY0" fmla="*/ 33964 h 55109"/>
                      <a:gd name="connsiteX1" fmla="*/ 98144 w 123064"/>
                      <a:gd name="connsiteY1" fmla="*/ 9043 h 55109"/>
                      <a:gd name="connsiteX2" fmla="*/ 78761 w 123064"/>
                      <a:gd name="connsiteY2" fmla="*/ 9043 h 55109"/>
                      <a:gd name="connsiteX3" fmla="*/ 53841 w 123064"/>
                      <a:gd name="connsiteY3" fmla="*/ 737 h 55109"/>
                      <a:gd name="connsiteX4" fmla="*/ 23382 w 123064"/>
                      <a:gd name="connsiteY4" fmla="*/ 9043 h 55109"/>
                      <a:gd name="connsiteX5" fmla="*/ 1231 w 123064"/>
                      <a:gd name="connsiteY5" fmla="*/ 22888 h 55109"/>
                      <a:gd name="connsiteX6" fmla="*/ 1231 w 123064"/>
                      <a:gd name="connsiteY6" fmla="*/ 31195 h 55109"/>
                      <a:gd name="connsiteX7" fmla="*/ 17844 w 123064"/>
                      <a:gd name="connsiteY7" fmla="*/ 42271 h 55109"/>
                      <a:gd name="connsiteX8" fmla="*/ 37227 w 123064"/>
                      <a:gd name="connsiteY8" fmla="*/ 39502 h 55109"/>
                      <a:gd name="connsiteX9" fmla="*/ 64916 w 123064"/>
                      <a:gd name="connsiteY9" fmla="*/ 53346 h 55109"/>
                      <a:gd name="connsiteX10" fmla="*/ 103682 w 123064"/>
                      <a:gd name="connsiteY10" fmla="*/ 39502 h 55109"/>
                      <a:gd name="connsiteX11" fmla="*/ 109220 w 123064"/>
                      <a:gd name="connsiteY11" fmla="*/ 33964 h 55109"/>
                      <a:gd name="connsiteX12" fmla="*/ 123065 w 123064"/>
                      <a:gd name="connsiteY12" fmla="*/ 33964 h 5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3064" h="55109">
                        <a:moveTo>
                          <a:pt x="123065" y="33964"/>
                        </a:moveTo>
                        <a:cubicBezTo>
                          <a:pt x="120295" y="20119"/>
                          <a:pt x="109220" y="9043"/>
                          <a:pt x="98144" y="9043"/>
                        </a:cubicBezTo>
                        <a:cubicBezTo>
                          <a:pt x="92606" y="9043"/>
                          <a:pt x="84299" y="11812"/>
                          <a:pt x="78761" y="9043"/>
                        </a:cubicBezTo>
                        <a:cubicBezTo>
                          <a:pt x="70454" y="9043"/>
                          <a:pt x="62147" y="737"/>
                          <a:pt x="53841" y="737"/>
                        </a:cubicBezTo>
                        <a:cubicBezTo>
                          <a:pt x="42765" y="-2033"/>
                          <a:pt x="34458" y="3505"/>
                          <a:pt x="23382" y="9043"/>
                        </a:cubicBezTo>
                        <a:cubicBezTo>
                          <a:pt x="17844" y="11812"/>
                          <a:pt x="9537" y="17350"/>
                          <a:pt x="1231" y="22888"/>
                        </a:cubicBezTo>
                        <a:cubicBezTo>
                          <a:pt x="1231" y="25657"/>
                          <a:pt x="-1538" y="28426"/>
                          <a:pt x="1231" y="31195"/>
                        </a:cubicBezTo>
                        <a:cubicBezTo>
                          <a:pt x="4000" y="39502"/>
                          <a:pt x="9537" y="42271"/>
                          <a:pt x="17844" y="42271"/>
                        </a:cubicBezTo>
                        <a:cubicBezTo>
                          <a:pt x="23382" y="42271"/>
                          <a:pt x="31689" y="39502"/>
                          <a:pt x="37227" y="39502"/>
                        </a:cubicBezTo>
                        <a:cubicBezTo>
                          <a:pt x="45534" y="39502"/>
                          <a:pt x="53841" y="47809"/>
                          <a:pt x="64916" y="53346"/>
                        </a:cubicBezTo>
                        <a:cubicBezTo>
                          <a:pt x="78761" y="58884"/>
                          <a:pt x="92606" y="50578"/>
                          <a:pt x="103682" y="39502"/>
                        </a:cubicBezTo>
                        <a:cubicBezTo>
                          <a:pt x="106451" y="36733"/>
                          <a:pt x="106451" y="36733"/>
                          <a:pt x="109220" y="33964"/>
                        </a:cubicBezTo>
                        <a:cubicBezTo>
                          <a:pt x="111988" y="31195"/>
                          <a:pt x="117526" y="33964"/>
                          <a:pt x="123065" y="33964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95" name="Hình tự do: Hình 794"/>
                <p:cNvSpPr/>
                <p:nvPr/>
              </p:nvSpPr>
              <p:spPr>
                <a:xfrm>
                  <a:off x="6821464" y="5587448"/>
                  <a:ext cx="161746" cy="89692"/>
                </a:xfrm>
                <a:custGeom>
                  <a:avLst/>
                  <a:gdLst>
                    <a:gd name="connsiteX0" fmla="*/ 69224 w 161746"/>
                    <a:gd name="connsiteY0" fmla="*/ 1086 h 89692"/>
                    <a:gd name="connsiteX1" fmla="*/ 49841 w 161746"/>
                    <a:gd name="connsiteY1" fmla="*/ 6624 h 89692"/>
                    <a:gd name="connsiteX2" fmla="*/ 52610 w 161746"/>
                    <a:gd name="connsiteY2" fmla="*/ 12162 h 89692"/>
                    <a:gd name="connsiteX3" fmla="*/ 71993 w 161746"/>
                    <a:gd name="connsiteY3" fmla="*/ 28776 h 89692"/>
                    <a:gd name="connsiteX4" fmla="*/ 11076 w 161746"/>
                    <a:gd name="connsiteY4" fmla="*/ 28776 h 89692"/>
                    <a:gd name="connsiteX5" fmla="*/ 0 w 161746"/>
                    <a:gd name="connsiteY5" fmla="*/ 37083 h 89692"/>
                    <a:gd name="connsiteX6" fmla="*/ 13845 w 161746"/>
                    <a:gd name="connsiteY6" fmla="*/ 45390 h 89692"/>
                    <a:gd name="connsiteX7" fmla="*/ 69224 w 161746"/>
                    <a:gd name="connsiteY7" fmla="*/ 45390 h 89692"/>
                    <a:gd name="connsiteX8" fmla="*/ 41534 w 161746"/>
                    <a:gd name="connsiteY8" fmla="*/ 73079 h 89692"/>
                    <a:gd name="connsiteX9" fmla="*/ 41534 w 161746"/>
                    <a:gd name="connsiteY9" fmla="*/ 75848 h 89692"/>
                    <a:gd name="connsiteX10" fmla="*/ 47072 w 161746"/>
                    <a:gd name="connsiteY10" fmla="*/ 78617 h 89692"/>
                    <a:gd name="connsiteX11" fmla="*/ 80300 w 161746"/>
                    <a:gd name="connsiteY11" fmla="*/ 56465 h 89692"/>
                    <a:gd name="connsiteX12" fmla="*/ 80300 w 161746"/>
                    <a:gd name="connsiteY12" fmla="*/ 78617 h 89692"/>
                    <a:gd name="connsiteX13" fmla="*/ 88606 w 161746"/>
                    <a:gd name="connsiteY13" fmla="*/ 89693 h 89692"/>
                    <a:gd name="connsiteX14" fmla="*/ 99682 w 161746"/>
                    <a:gd name="connsiteY14" fmla="*/ 86924 h 89692"/>
                    <a:gd name="connsiteX15" fmla="*/ 99682 w 161746"/>
                    <a:gd name="connsiteY15" fmla="*/ 50927 h 89692"/>
                    <a:gd name="connsiteX16" fmla="*/ 143985 w 161746"/>
                    <a:gd name="connsiteY16" fmla="*/ 62003 h 89692"/>
                    <a:gd name="connsiteX17" fmla="*/ 157830 w 161746"/>
                    <a:gd name="connsiteY17" fmla="*/ 59234 h 89692"/>
                    <a:gd name="connsiteX18" fmla="*/ 160599 w 161746"/>
                    <a:gd name="connsiteY18" fmla="*/ 50927 h 89692"/>
                    <a:gd name="connsiteX19" fmla="*/ 155061 w 161746"/>
                    <a:gd name="connsiteY19" fmla="*/ 48158 h 89692"/>
                    <a:gd name="connsiteX20" fmla="*/ 113527 w 161746"/>
                    <a:gd name="connsiteY20" fmla="*/ 42621 h 89692"/>
                    <a:gd name="connsiteX21" fmla="*/ 155061 w 161746"/>
                    <a:gd name="connsiteY21" fmla="*/ 23238 h 89692"/>
                    <a:gd name="connsiteX22" fmla="*/ 157830 w 161746"/>
                    <a:gd name="connsiteY22" fmla="*/ 20469 h 89692"/>
                    <a:gd name="connsiteX23" fmla="*/ 146754 w 161746"/>
                    <a:gd name="connsiteY23" fmla="*/ 12162 h 89692"/>
                    <a:gd name="connsiteX24" fmla="*/ 121834 w 161746"/>
                    <a:gd name="connsiteY24" fmla="*/ 17700 h 89692"/>
                    <a:gd name="connsiteX25" fmla="*/ 99682 w 161746"/>
                    <a:gd name="connsiteY25" fmla="*/ 28776 h 89692"/>
                    <a:gd name="connsiteX26" fmla="*/ 69224 w 161746"/>
                    <a:gd name="connsiteY26" fmla="*/ 1086 h 8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1746" h="89692">
                      <a:moveTo>
                        <a:pt x="69224" y="1086"/>
                      </a:moveTo>
                      <a:cubicBezTo>
                        <a:pt x="60917" y="-1683"/>
                        <a:pt x="49841" y="1086"/>
                        <a:pt x="49841" y="6624"/>
                      </a:cubicBezTo>
                      <a:cubicBezTo>
                        <a:pt x="49841" y="9393"/>
                        <a:pt x="49841" y="12162"/>
                        <a:pt x="52610" y="12162"/>
                      </a:cubicBezTo>
                      <a:cubicBezTo>
                        <a:pt x="58148" y="17700"/>
                        <a:pt x="63686" y="26007"/>
                        <a:pt x="71993" y="28776"/>
                      </a:cubicBezTo>
                      <a:cubicBezTo>
                        <a:pt x="52610" y="20469"/>
                        <a:pt x="30459" y="23238"/>
                        <a:pt x="11076" y="28776"/>
                      </a:cubicBezTo>
                      <a:cubicBezTo>
                        <a:pt x="5538" y="28776"/>
                        <a:pt x="0" y="31545"/>
                        <a:pt x="0" y="37083"/>
                      </a:cubicBezTo>
                      <a:cubicBezTo>
                        <a:pt x="0" y="42621"/>
                        <a:pt x="8307" y="42621"/>
                        <a:pt x="13845" y="45390"/>
                      </a:cubicBezTo>
                      <a:cubicBezTo>
                        <a:pt x="33228" y="45390"/>
                        <a:pt x="49841" y="45390"/>
                        <a:pt x="69224" y="45390"/>
                      </a:cubicBezTo>
                      <a:cubicBezTo>
                        <a:pt x="55379" y="50927"/>
                        <a:pt x="44303" y="62003"/>
                        <a:pt x="41534" y="73079"/>
                      </a:cubicBezTo>
                      <a:cubicBezTo>
                        <a:pt x="41534" y="73079"/>
                        <a:pt x="41534" y="75848"/>
                        <a:pt x="41534" y="75848"/>
                      </a:cubicBezTo>
                      <a:cubicBezTo>
                        <a:pt x="41534" y="75848"/>
                        <a:pt x="44303" y="78617"/>
                        <a:pt x="47072" y="78617"/>
                      </a:cubicBezTo>
                      <a:cubicBezTo>
                        <a:pt x="60917" y="78617"/>
                        <a:pt x="71993" y="67541"/>
                        <a:pt x="80300" y="56465"/>
                      </a:cubicBezTo>
                      <a:cubicBezTo>
                        <a:pt x="77531" y="64772"/>
                        <a:pt x="77531" y="70310"/>
                        <a:pt x="80300" y="78617"/>
                      </a:cubicBezTo>
                      <a:cubicBezTo>
                        <a:pt x="80300" y="84155"/>
                        <a:pt x="83068" y="86924"/>
                        <a:pt x="88606" y="89693"/>
                      </a:cubicBezTo>
                      <a:cubicBezTo>
                        <a:pt x="94145" y="89693"/>
                        <a:pt x="96913" y="89693"/>
                        <a:pt x="99682" y="86924"/>
                      </a:cubicBezTo>
                      <a:cubicBezTo>
                        <a:pt x="110758" y="78617"/>
                        <a:pt x="105220" y="64772"/>
                        <a:pt x="99682" y="50927"/>
                      </a:cubicBezTo>
                      <a:cubicBezTo>
                        <a:pt x="113527" y="56465"/>
                        <a:pt x="127372" y="62003"/>
                        <a:pt x="143985" y="62003"/>
                      </a:cubicBezTo>
                      <a:cubicBezTo>
                        <a:pt x="149524" y="62003"/>
                        <a:pt x="155061" y="62003"/>
                        <a:pt x="157830" y="59234"/>
                      </a:cubicBezTo>
                      <a:cubicBezTo>
                        <a:pt x="160599" y="56465"/>
                        <a:pt x="163368" y="53696"/>
                        <a:pt x="160599" y="50927"/>
                      </a:cubicBezTo>
                      <a:cubicBezTo>
                        <a:pt x="157830" y="48158"/>
                        <a:pt x="157830" y="48158"/>
                        <a:pt x="155061" y="48158"/>
                      </a:cubicBezTo>
                      <a:cubicBezTo>
                        <a:pt x="141217" y="45390"/>
                        <a:pt x="127372" y="42621"/>
                        <a:pt x="113527" y="42621"/>
                      </a:cubicBezTo>
                      <a:cubicBezTo>
                        <a:pt x="130141" y="39851"/>
                        <a:pt x="146754" y="34314"/>
                        <a:pt x="155061" y="23238"/>
                      </a:cubicBezTo>
                      <a:cubicBezTo>
                        <a:pt x="155061" y="23238"/>
                        <a:pt x="157830" y="20469"/>
                        <a:pt x="157830" y="20469"/>
                      </a:cubicBezTo>
                      <a:cubicBezTo>
                        <a:pt x="157830" y="17700"/>
                        <a:pt x="152292" y="12162"/>
                        <a:pt x="146754" y="12162"/>
                      </a:cubicBezTo>
                      <a:cubicBezTo>
                        <a:pt x="138447" y="12162"/>
                        <a:pt x="130141" y="14931"/>
                        <a:pt x="121834" y="17700"/>
                      </a:cubicBezTo>
                      <a:cubicBezTo>
                        <a:pt x="116296" y="20469"/>
                        <a:pt x="102451" y="28776"/>
                        <a:pt x="99682" y="28776"/>
                      </a:cubicBezTo>
                      <a:cubicBezTo>
                        <a:pt x="88606" y="23238"/>
                        <a:pt x="80300" y="3855"/>
                        <a:pt x="69224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96" name="Hình tự do: Hình 795"/>
                <p:cNvSpPr/>
                <p:nvPr/>
              </p:nvSpPr>
              <p:spPr>
                <a:xfrm>
                  <a:off x="5608665" y="5457247"/>
                  <a:ext cx="111904" cy="67601"/>
                </a:xfrm>
                <a:custGeom>
                  <a:avLst/>
                  <a:gdLst>
                    <a:gd name="connsiteX0" fmla="*/ 49841 w 111904"/>
                    <a:gd name="connsiteY0" fmla="*/ 1147 h 67601"/>
                    <a:gd name="connsiteX1" fmla="*/ 35996 w 111904"/>
                    <a:gd name="connsiteY1" fmla="*/ 3916 h 67601"/>
                    <a:gd name="connsiteX2" fmla="*/ 38765 w 111904"/>
                    <a:gd name="connsiteY2" fmla="*/ 9454 h 67601"/>
                    <a:gd name="connsiteX3" fmla="*/ 52610 w 111904"/>
                    <a:gd name="connsiteY3" fmla="*/ 23299 h 67601"/>
                    <a:gd name="connsiteX4" fmla="*/ 8307 w 111904"/>
                    <a:gd name="connsiteY4" fmla="*/ 23299 h 67601"/>
                    <a:gd name="connsiteX5" fmla="*/ 0 w 111904"/>
                    <a:gd name="connsiteY5" fmla="*/ 28836 h 67601"/>
                    <a:gd name="connsiteX6" fmla="*/ 8307 w 111904"/>
                    <a:gd name="connsiteY6" fmla="*/ 34374 h 67601"/>
                    <a:gd name="connsiteX7" fmla="*/ 47072 w 111904"/>
                    <a:gd name="connsiteY7" fmla="*/ 34374 h 67601"/>
                    <a:gd name="connsiteX8" fmla="*/ 27689 w 111904"/>
                    <a:gd name="connsiteY8" fmla="*/ 56526 h 67601"/>
                    <a:gd name="connsiteX9" fmla="*/ 27689 w 111904"/>
                    <a:gd name="connsiteY9" fmla="*/ 59295 h 67601"/>
                    <a:gd name="connsiteX10" fmla="*/ 30458 w 111904"/>
                    <a:gd name="connsiteY10" fmla="*/ 59295 h 67601"/>
                    <a:gd name="connsiteX11" fmla="*/ 52610 w 111904"/>
                    <a:gd name="connsiteY11" fmla="*/ 42681 h 67601"/>
                    <a:gd name="connsiteX12" fmla="*/ 52610 w 111904"/>
                    <a:gd name="connsiteY12" fmla="*/ 59295 h 67601"/>
                    <a:gd name="connsiteX13" fmla="*/ 58148 w 111904"/>
                    <a:gd name="connsiteY13" fmla="*/ 67602 h 67601"/>
                    <a:gd name="connsiteX14" fmla="*/ 66455 w 111904"/>
                    <a:gd name="connsiteY14" fmla="*/ 64833 h 67601"/>
                    <a:gd name="connsiteX15" fmla="*/ 66455 w 111904"/>
                    <a:gd name="connsiteY15" fmla="*/ 37143 h 67601"/>
                    <a:gd name="connsiteX16" fmla="*/ 96913 w 111904"/>
                    <a:gd name="connsiteY16" fmla="*/ 45450 h 67601"/>
                    <a:gd name="connsiteX17" fmla="*/ 107989 w 111904"/>
                    <a:gd name="connsiteY17" fmla="*/ 45450 h 67601"/>
                    <a:gd name="connsiteX18" fmla="*/ 110758 w 111904"/>
                    <a:gd name="connsiteY18" fmla="*/ 37143 h 67601"/>
                    <a:gd name="connsiteX19" fmla="*/ 105220 w 111904"/>
                    <a:gd name="connsiteY19" fmla="*/ 34374 h 67601"/>
                    <a:gd name="connsiteX20" fmla="*/ 77530 w 111904"/>
                    <a:gd name="connsiteY20" fmla="*/ 28836 h 67601"/>
                    <a:gd name="connsiteX21" fmla="*/ 107989 w 111904"/>
                    <a:gd name="connsiteY21" fmla="*/ 14992 h 67601"/>
                    <a:gd name="connsiteX22" fmla="*/ 110758 w 111904"/>
                    <a:gd name="connsiteY22" fmla="*/ 12223 h 67601"/>
                    <a:gd name="connsiteX23" fmla="*/ 102451 w 111904"/>
                    <a:gd name="connsiteY23" fmla="*/ 6685 h 67601"/>
                    <a:gd name="connsiteX24" fmla="*/ 85837 w 111904"/>
                    <a:gd name="connsiteY24" fmla="*/ 12223 h 67601"/>
                    <a:gd name="connsiteX25" fmla="*/ 69224 w 111904"/>
                    <a:gd name="connsiteY25" fmla="*/ 20530 h 67601"/>
                    <a:gd name="connsiteX26" fmla="*/ 49841 w 111904"/>
                    <a:gd name="connsiteY26" fmla="*/ 1147 h 67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1904" h="67601">
                      <a:moveTo>
                        <a:pt x="49841" y="1147"/>
                      </a:moveTo>
                      <a:cubicBezTo>
                        <a:pt x="44303" y="-1622"/>
                        <a:pt x="35996" y="1147"/>
                        <a:pt x="35996" y="3916"/>
                      </a:cubicBezTo>
                      <a:cubicBezTo>
                        <a:pt x="35996" y="6685"/>
                        <a:pt x="35996" y="6685"/>
                        <a:pt x="38765" y="9454"/>
                      </a:cubicBezTo>
                      <a:cubicBezTo>
                        <a:pt x="41534" y="14992"/>
                        <a:pt x="47072" y="20530"/>
                        <a:pt x="52610" y="23299"/>
                      </a:cubicBezTo>
                      <a:cubicBezTo>
                        <a:pt x="38765" y="17761"/>
                        <a:pt x="24921" y="20530"/>
                        <a:pt x="8307" y="23299"/>
                      </a:cubicBezTo>
                      <a:cubicBezTo>
                        <a:pt x="5538" y="23299"/>
                        <a:pt x="0" y="26068"/>
                        <a:pt x="0" y="28836"/>
                      </a:cubicBezTo>
                      <a:cubicBezTo>
                        <a:pt x="0" y="31605"/>
                        <a:pt x="5538" y="34374"/>
                        <a:pt x="8307" y="34374"/>
                      </a:cubicBezTo>
                      <a:cubicBezTo>
                        <a:pt x="22151" y="34374"/>
                        <a:pt x="33227" y="34374"/>
                        <a:pt x="47072" y="34374"/>
                      </a:cubicBezTo>
                      <a:cubicBezTo>
                        <a:pt x="35996" y="37143"/>
                        <a:pt x="30458" y="45450"/>
                        <a:pt x="27689" y="56526"/>
                      </a:cubicBezTo>
                      <a:cubicBezTo>
                        <a:pt x="27689" y="56526"/>
                        <a:pt x="27689" y="59295"/>
                        <a:pt x="27689" y="59295"/>
                      </a:cubicBezTo>
                      <a:cubicBezTo>
                        <a:pt x="27689" y="59295"/>
                        <a:pt x="30458" y="59295"/>
                        <a:pt x="30458" y="59295"/>
                      </a:cubicBezTo>
                      <a:cubicBezTo>
                        <a:pt x="41534" y="59295"/>
                        <a:pt x="47072" y="50988"/>
                        <a:pt x="52610" y="42681"/>
                      </a:cubicBezTo>
                      <a:cubicBezTo>
                        <a:pt x="52610" y="48219"/>
                        <a:pt x="49841" y="53757"/>
                        <a:pt x="52610" y="59295"/>
                      </a:cubicBezTo>
                      <a:cubicBezTo>
                        <a:pt x="52610" y="62064"/>
                        <a:pt x="55379" y="67602"/>
                        <a:pt x="58148" y="67602"/>
                      </a:cubicBezTo>
                      <a:cubicBezTo>
                        <a:pt x="60917" y="67602"/>
                        <a:pt x="63686" y="67602"/>
                        <a:pt x="66455" y="64833"/>
                      </a:cubicBezTo>
                      <a:cubicBezTo>
                        <a:pt x="74762" y="56526"/>
                        <a:pt x="71993" y="45450"/>
                        <a:pt x="66455" y="37143"/>
                      </a:cubicBezTo>
                      <a:cubicBezTo>
                        <a:pt x="74762" y="42681"/>
                        <a:pt x="85837" y="45450"/>
                        <a:pt x="96913" y="45450"/>
                      </a:cubicBezTo>
                      <a:cubicBezTo>
                        <a:pt x="99682" y="45450"/>
                        <a:pt x="102451" y="45450"/>
                        <a:pt x="107989" y="45450"/>
                      </a:cubicBezTo>
                      <a:cubicBezTo>
                        <a:pt x="110758" y="42681"/>
                        <a:pt x="113527" y="39912"/>
                        <a:pt x="110758" y="37143"/>
                      </a:cubicBezTo>
                      <a:cubicBezTo>
                        <a:pt x="110758" y="37143"/>
                        <a:pt x="107989" y="34374"/>
                        <a:pt x="105220" y="34374"/>
                      </a:cubicBezTo>
                      <a:cubicBezTo>
                        <a:pt x="96913" y="31605"/>
                        <a:pt x="85837" y="28836"/>
                        <a:pt x="77530" y="28836"/>
                      </a:cubicBezTo>
                      <a:cubicBezTo>
                        <a:pt x="88606" y="26068"/>
                        <a:pt x="99682" y="23299"/>
                        <a:pt x="107989" y="14992"/>
                      </a:cubicBezTo>
                      <a:cubicBezTo>
                        <a:pt x="107989" y="14992"/>
                        <a:pt x="110758" y="12223"/>
                        <a:pt x="110758" y="12223"/>
                      </a:cubicBezTo>
                      <a:cubicBezTo>
                        <a:pt x="110758" y="9454"/>
                        <a:pt x="107989" y="6685"/>
                        <a:pt x="102451" y="6685"/>
                      </a:cubicBezTo>
                      <a:cubicBezTo>
                        <a:pt x="96913" y="6685"/>
                        <a:pt x="91375" y="9454"/>
                        <a:pt x="85837" y="12223"/>
                      </a:cubicBezTo>
                      <a:cubicBezTo>
                        <a:pt x="83068" y="14992"/>
                        <a:pt x="71993" y="20530"/>
                        <a:pt x="69224" y="20530"/>
                      </a:cubicBezTo>
                      <a:cubicBezTo>
                        <a:pt x="63686" y="20530"/>
                        <a:pt x="58148" y="3916"/>
                        <a:pt x="49841" y="114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97" name="Đồ họa 753"/>
                <p:cNvGrpSpPr/>
                <p:nvPr/>
              </p:nvGrpSpPr>
              <p:grpSpPr>
                <a:xfrm>
                  <a:off x="5024416" y="5311640"/>
                  <a:ext cx="1550611" cy="387652"/>
                  <a:chOff x="5024416" y="5311640"/>
                  <a:chExt cx="1550611" cy="387652"/>
                </a:xfrm>
                <a:solidFill>
                  <a:srgbClr val="8CBC48"/>
                </a:solidFill>
              </p:grpSpPr>
              <p:sp>
                <p:nvSpPr>
                  <p:cNvPr id="798" name="Hình tự do: Hình 797"/>
                  <p:cNvSpPr/>
                  <p:nvPr/>
                </p:nvSpPr>
                <p:spPr>
                  <a:xfrm>
                    <a:off x="5024416" y="5558076"/>
                    <a:ext cx="143985" cy="44303"/>
                  </a:xfrm>
                  <a:custGeom>
                    <a:avLst/>
                    <a:gdLst>
                      <a:gd name="connsiteX0" fmla="*/ 143985 w 143985"/>
                      <a:gd name="connsiteY0" fmla="*/ 22152 h 44303"/>
                      <a:gd name="connsiteX1" fmla="*/ 71993 w 143985"/>
                      <a:gd name="connsiteY1" fmla="*/ 44303 h 44303"/>
                      <a:gd name="connsiteX2" fmla="*/ 0 w 143985"/>
                      <a:gd name="connsiteY2" fmla="*/ 22152 h 44303"/>
                      <a:gd name="connsiteX3" fmla="*/ 71993 w 143985"/>
                      <a:gd name="connsiteY3" fmla="*/ 0 h 44303"/>
                      <a:gd name="connsiteX4" fmla="*/ 143985 w 143985"/>
                      <a:gd name="connsiteY4" fmla="*/ 22152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985" h="44303">
                        <a:moveTo>
                          <a:pt x="143985" y="22152"/>
                        </a:moveTo>
                        <a:cubicBezTo>
                          <a:pt x="143985" y="33228"/>
                          <a:pt x="113527" y="44303"/>
                          <a:pt x="71993" y="44303"/>
                        </a:cubicBezTo>
                        <a:cubicBezTo>
                          <a:pt x="33227" y="44303"/>
                          <a:pt x="0" y="35996"/>
                          <a:pt x="0" y="22152"/>
                        </a:cubicBezTo>
                        <a:cubicBezTo>
                          <a:pt x="0" y="11076"/>
                          <a:pt x="30459" y="0"/>
                          <a:pt x="71993" y="0"/>
                        </a:cubicBezTo>
                        <a:cubicBezTo>
                          <a:pt x="113527" y="0"/>
                          <a:pt x="143985" y="11076"/>
                          <a:pt x="143985" y="22152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9" name="Hình tự do: Hình 798"/>
                  <p:cNvSpPr/>
                  <p:nvPr/>
                </p:nvSpPr>
                <p:spPr>
                  <a:xfrm>
                    <a:off x="5317925" y="5607917"/>
                    <a:ext cx="55378" cy="22151"/>
                  </a:xfrm>
                  <a:custGeom>
                    <a:avLst/>
                    <a:gdLst>
                      <a:gd name="connsiteX0" fmla="*/ 55379 w 55378"/>
                      <a:gd name="connsiteY0" fmla="*/ 11076 h 22151"/>
                      <a:gd name="connsiteX1" fmla="*/ 27689 w 55378"/>
                      <a:gd name="connsiteY1" fmla="*/ 22152 h 22151"/>
                      <a:gd name="connsiteX2" fmla="*/ 0 w 55378"/>
                      <a:gd name="connsiteY2" fmla="*/ 11076 h 22151"/>
                      <a:gd name="connsiteX3" fmla="*/ 27689 w 55378"/>
                      <a:gd name="connsiteY3" fmla="*/ 0 h 22151"/>
                      <a:gd name="connsiteX4" fmla="*/ 55379 w 55378"/>
                      <a:gd name="connsiteY4" fmla="*/ 11076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378" h="22151">
                        <a:moveTo>
                          <a:pt x="55379" y="11076"/>
                        </a:moveTo>
                        <a:cubicBezTo>
                          <a:pt x="55379" y="16614"/>
                          <a:pt x="41534" y="22152"/>
                          <a:pt x="27689" y="22152"/>
                        </a:cubicBezTo>
                        <a:cubicBezTo>
                          <a:pt x="11076" y="22152"/>
                          <a:pt x="0" y="16614"/>
                          <a:pt x="0" y="11076"/>
                        </a:cubicBezTo>
                        <a:cubicBezTo>
                          <a:pt x="0" y="5538"/>
                          <a:pt x="13845" y="0"/>
                          <a:pt x="27689" y="0"/>
                        </a:cubicBezTo>
                        <a:cubicBezTo>
                          <a:pt x="41534" y="0"/>
                          <a:pt x="55379" y="5538"/>
                          <a:pt x="55379" y="11076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0" name="Hình tự do: Hình 799"/>
                  <p:cNvSpPr/>
                  <p:nvPr/>
                </p:nvSpPr>
                <p:spPr>
                  <a:xfrm>
                    <a:off x="6093231" y="5566383"/>
                    <a:ext cx="99682" cy="27689"/>
                  </a:xfrm>
                  <a:custGeom>
                    <a:avLst/>
                    <a:gdLst>
                      <a:gd name="connsiteX0" fmla="*/ 99682 w 99682"/>
                      <a:gd name="connsiteY0" fmla="*/ 13845 h 27689"/>
                      <a:gd name="connsiteX1" fmla="*/ 49841 w 99682"/>
                      <a:gd name="connsiteY1" fmla="*/ 27689 h 27689"/>
                      <a:gd name="connsiteX2" fmla="*/ 0 w 99682"/>
                      <a:gd name="connsiteY2" fmla="*/ 13845 h 27689"/>
                      <a:gd name="connsiteX3" fmla="*/ 49841 w 99682"/>
                      <a:gd name="connsiteY3" fmla="*/ 0 h 27689"/>
                      <a:gd name="connsiteX4" fmla="*/ 99682 w 99682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27689">
                        <a:moveTo>
                          <a:pt x="99682" y="13845"/>
                        </a:moveTo>
                        <a:cubicBezTo>
                          <a:pt x="99682" y="22152"/>
                          <a:pt x="77530" y="27689"/>
                          <a:pt x="49841" y="27689"/>
                        </a:cubicBezTo>
                        <a:cubicBezTo>
                          <a:pt x="22151" y="27689"/>
                          <a:pt x="0" y="22152"/>
                          <a:pt x="0" y="13845"/>
                        </a:cubicBezTo>
                        <a:cubicBezTo>
                          <a:pt x="0" y="5538"/>
                          <a:pt x="22151" y="0"/>
                          <a:pt x="49841" y="0"/>
                        </a:cubicBezTo>
                        <a:cubicBezTo>
                          <a:pt x="77530" y="0"/>
                          <a:pt x="99682" y="5538"/>
                          <a:pt x="99682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1" name="Hình tự do: Hình 800"/>
                  <p:cNvSpPr/>
                  <p:nvPr/>
                </p:nvSpPr>
                <p:spPr>
                  <a:xfrm>
                    <a:off x="6328591" y="5607917"/>
                    <a:ext cx="77530" cy="27689"/>
                  </a:xfrm>
                  <a:custGeom>
                    <a:avLst/>
                    <a:gdLst>
                      <a:gd name="connsiteX0" fmla="*/ 77530 w 77530"/>
                      <a:gd name="connsiteY0" fmla="*/ 13845 h 27689"/>
                      <a:gd name="connsiteX1" fmla="*/ 38765 w 77530"/>
                      <a:gd name="connsiteY1" fmla="*/ 27689 h 27689"/>
                      <a:gd name="connsiteX2" fmla="*/ 0 w 77530"/>
                      <a:gd name="connsiteY2" fmla="*/ 13845 h 27689"/>
                      <a:gd name="connsiteX3" fmla="*/ 38765 w 77530"/>
                      <a:gd name="connsiteY3" fmla="*/ 0 h 27689"/>
                      <a:gd name="connsiteX4" fmla="*/ 77530 w 77530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27689">
                        <a:moveTo>
                          <a:pt x="77530" y="13845"/>
                        </a:moveTo>
                        <a:cubicBezTo>
                          <a:pt x="77530" y="22152"/>
                          <a:pt x="60917" y="27689"/>
                          <a:pt x="38765" y="27689"/>
                        </a:cubicBezTo>
                        <a:cubicBezTo>
                          <a:pt x="16614" y="27689"/>
                          <a:pt x="0" y="22152"/>
                          <a:pt x="0" y="13845"/>
                        </a:cubicBezTo>
                        <a:cubicBezTo>
                          <a:pt x="0" y="5538"/>
                          <a:pt x="16614" y="0"/>
                          <a:pt x="38765" y="0"/>
                        </a:cubicBezTo>
                        <a:cubicBezTo>
                          <a:pt x="60917" y="0"/>
                          <a:pt x="77530" y="5538"/>
                          <a:pt x="77530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2" name="Hình tự do: Hình 801"/>
                  <p:cNvSpPr/>
                  <p:nvPr/>
                </p:nvSpPr>
                <p:spPr>
                  <a:xfrm>
                    <a:off x="6129227" y="5682679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5538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3" name="Hình tự do: Hình 802"/>
                  <p:cNvSpPr/>
                  <p:nvPr/>
                </p:nvSpPr>
                <p:spPr>
                  <a:xfrm>
                    <a:off x="6417198" y="5646682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4" name="Hình tự do: Hình 803"/>
                  <p:cNvSpPr/>
                  <p:nvPr/>
                </p:nvSpPr>
                <p:spPr>
                  <a:xfrm>
                    <a:off x="6314747" y="5569152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1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1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1" y="0"/>
                        </a:cubicBezTo>
                        <a:cubicBezTo>
                          <a:pt x="33227" y="0"/>
                          <a:pt x="44303" y="5538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5" name="Hình tự do: Hình 804"/>
                  <p:cNvSpPr/>
                  <p:nvPr/>
                </p:nvSpPr>
                <p:spPr>
                  <a:xfrm>
                    <a:off x="5561592" y="5375325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2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2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6" name="Hình tự do: Hình 805"/>
                  <p:cNvSpPr/>
                  <p:nvPr/>
                </p:nvSpPr>
                <p:spPr>
                  <a:xfrm>
                    <a:off x="5495138" y="541132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0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0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0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0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7" name="Hình tự do: Hình 806"/>
                  <p:cNvSpPr/>
                  <p:nvPr/>
                </p:nvSpPr>
                <p:spPr>
                  <a:xfrm>
                    <a:off x="5320694" y="5339329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8" name="Hình tự do: Hình 807"/>
                  <p:cNvSpPr/>
                  <p:nvPr/>
                </p:nvSpPr>
                <p:spPr>
                  <a:xfrm>
                    <a:off x="6547338" y="5347636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1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1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9" name="Hình tự do: Hình 808"/>
                  <p:cNvSpPr/>
                  <p:nvPr/>
                </p:nvSpPr>
                <p:spPr>
                  <a:xfrm>
                    <a:off x="6480883" y="538363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1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1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10" name="Hình tự do: Hình 809"/>
                  <p:cNvSpPr/>
                  <p:nvPr/>
                </p:nvSpPr>
                <p:spPr>
                  <a:xfrm>
                    <a:off x="6306440" y="5311640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11" name="Hình tự do: Hình 810"/>
                <p:cNvSpPr/>
                <p:nvPr/>
              </p:nvSpPr>
              <p:spPr>
                <a:xfrm>
                  <a:off x="7707528" y="5421311"/>
                  <a:ext cx="122980" cy="75847"/>
                </a:xfrm>
                <a:custGeom>
                  <a:avLst/>
                  <a:gdLst>
                    <a:gd name="connsiteX0" fmla="*/ 49841 w 122980"/>
                    <a:gd name="connsiteY0" fmla="*/ 1086 h 75847"/>
                    <a:gd name="connsiteX1" fmla="*/ 35996 w 122980"/>
                    <a:gd name="connsiteY1" fmla="*/ 6624 h 75847"/>
                    <a:gd name="connsiteX2" fmla="*/ 38766 w 122980"/>
                    <a:gd name="connsiteY2" fmla="*/ 12162 h 75847"/>
                    <a:gd name="connsiteX3" fmla="*/ 55379 w 122980"/>
                    <a:gd name="connsiteY3" fmla="*/ 28776 h 75847"/>
                    <a:gd name="connsiteX4" fmla="*/ 8307 w 122980"/>
                    <a:gd name="connsiteY4" fmla="*/ 28776 h 75847"/>
                    <a:gd name="connsiteX5" fmla="*/ 0 w 122980"/>
                    <a:gd name="connsiteY5" fmla="*/ 34314 h 75847"/>
                    <a:gd name="connsiteX6" fmla="*/ 11076 w 122980"/>
                    <a:gd name="connsiteY6" fmla="*/ 39851 h 75847"/>
                    <a:gd name="connsiteX7" fmla="*/ 52610 w 122980"/>
                    <a:gd name="connsiteY7" fmla="*/ 39851 h 75847"/>
                    <a:gd name="connsiteX8" fmla="*/ 33227 w 122980"/>
                    <a:gd name="connsiteY8" fmla="*/ 64772 h 75847"/>
                    <a:gd name="connsiteX9" fmla="*/ 33227 w 122980"/>
                    <a:gd name="connsiteY9" fmla="*/ 67541 h 75847"/>
                    <a:gd name="connsiteX10" fmla="*/ 35996 w 122980"/>
                    <a:gd name="connsiteY10" fmla="*/ 67541 h 75847"/>
                    <a:gd name="connsiteX11" fmla="*/ 60917 w 122980"/>
                    <a:gd name="connsiteY11" fmla="*/ 48158 h 75847"/>
                    <a:gd name="connsiteX12" fmla="*/ 60917 w 122980"/>
                    <a:gd name="connsiteY12" fmla="*/ 67541 h 75847"/>
                    <a:gd name="connsiteX13" fmla="*/ 66455 w 122980"/>
                    <a:gd name="connsiteY13" fmla="*/ 75848 h 75847"/>
                    <a:gd name="connsiteX14" fmla="*/ 74762 w 122980"/>
                    <a:gd name="connsiteY14" fmla="*/ 73079 h 75847"/>
                    <a:gd name="connsiteX15" fmla="*/ 74762 w 122980"/>
                    <a:gd name="connsiteY15" fmla="*/ 42621 h 75847"/>
                    <a:gd name="connsiteX16" fmla="*/ 107989 w 122980"/>
                    <a:gd name="connsiteY16" fmla="*/ 50927 h 75847"/>
                    <a:gd name="connsiteX17" fmla="*/ 119065 w 122980"/>
                    <a:gd name="connsiteY17" fmla="*/ 48158 h 75847"/>
                    <a:gd name="connsiteX18" fmla="*/ 121834 w 122980"/>
                    <a:gd name="connsiteY18" fmla="*/ 39851 h 75847"/>
                    <a:gd name="connsiteX19" fmla="*/ 116296 w 122980"/>
                    <a:gd name="connsiteY19" fmla="*/ 37083 h 75847"/>
                    <a:gd name="connsiteX20" fmla="*/ 85838 w 122980"/>
                    <a:gd name="connsiteY20" fmla="*/ 31545 h 75847"/>
                    <a:gd name="connsiteX21" fmla="*/ 119065 w 122980"/>
                    <a:gd name="connsiteY21" fmla="*/ 14931 h 75847"/>
                    <a:gd name="connsiteX22" fmla="*/ 121834 w 122980"/>
                    <a:gd name="connsiteY22" fmla="*/ 12162 h 75847"/>
                    <a:gd name="connsiteX23" fmla="*/ 113527 w 122980"/>
                    <a:gd name="connsiteY23" fmla="*/ 6624 h 75847"/>
                    <a:gd name="connsiteX24" fmla="*/ 94145 w 122980"/>
                    <a:gd name="connsiteY24" fmla="*/ 12162 h 75847"/>
                    <a:gd name="connsiteX25" fmla="*/ 74762 w 122980"/>
                    <a:gd name="connsiteY25" fmla="*/ 20469 h 75847"/>
                    <a:gd name="connsiteX26" fmla="*/ 49841 w 122980"/>
                    <a:gd name="connsiteY26" fmla="*/ 1086 h 75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980" h="75847">
                      <a:moveTo>
                        <a:pt x="49841" y="1086"/>
                      </a:moveTo>
                      <a:cubicBezTo>
                        <a:pt x="44303" y="-1683"/>
                        <a:pt x="35996" y="1086"/>
                        <a:pt x="35996" y="6624"/>
                      </a:cubicBezTo>
                      <a:cubicBezTo>
                        <a:pt x="35996" y="9393"/>
                        <a:pt x="35996" y="9393"/>
                        <a:pt x="38766" y="12162"/>
                      </a:cubicBezTo>
                      <a:cubicBezTo>
                        <a:pt x="44303" y="17700"/>
                        <a:pt x="47072" y="23238"/>
                        <a:pt x="55379" y="28776"/>
                      </a:cubicBezTo>
                      <a:cubicBezTo>
                        <a:pt x="41534" y="23238"/>
                        <a:pt x="22152" y="26007"/>
                        <a:pt x="8307" y="28776"/>
                      </a:cubicBezTo>
                      <a:cubicBezTo>
                        <a:pt x="2769" y="28776"/>
                        <a:pt x="0" y="31545"/>
                        <a:pt x="0" y="34314"/>
                      </a:cubicBezTo>
                      <a:cubicBezTo>
                        <a:pt x="0" y="37083"/>
                        <a:pt x="5538" y="39851"/>
                        <a:pt x="11076" y="39851"/>
                      </a:cubicBezTo>
                      <a:cubicBezTo>
                        <a:pt x="24921" y="39851"/>
                        <a:pt x="38766" y="39851"/>
                        <a:pt x="52610" y="39851"/>
                      </a:cubicBezTo>
                      <a:cubicBezTo>
                        <a:pt x="41534" y="45390"/>
                        <a:pt x="33227" y="53696"/>
                        <a:pt x="33227" y="64772"/>
                      </a:cubicBezTo>
                      <a:cubicBezTo>
                        <a:pt x="33227" y="64772"/>
                        <a:pt x="33227" y="67541"/>
                        <a:pt x="33227" y="67541"/>
                      </a:cubicBezTo>
                      <a:cubicBezTo>
                        <a:pt x="33227" y="67541"/>
                        <a:pt x="35996" y="67541"/>
                        <a:pt x="35996" y="67541"/>
                      </a:cubicBezTo>
                      <a:cubicBezTo>
                        <a:pt x="47072" y="67541"/>
                        <a:pt x="55379" y="56465"/>
                        <a:pt x="60917" y="48158"/>
                      </a:cubicBezTo>
                      <a:cubicBezTo>
                        <a:pt x="60917" y="53696"/>
                        <a:pt x="58148" y="62003"/>
                        <a:pt x="60917" y="67541"/>
                      </a:cubicBezTo>
                      <a:cubicBezTo>
                        <a:pt x="60917" y="70310"/>
                        <a:pt x="63686" y="75848"/>
                        <a:pt x="66455" y="75848"/>
                      </a:cubicBezTo>
                      <a:cubicBezTo>
                        <a:pt x="69224" y="75848"/>
                        <a:pt x="74762" y="75848"/>
                        <a:pt x="74762" y="73079"/>
                      </a:cubicBezTo>
                      <a:cubicBezTo>
                        <a:pt x="83068" y="64772"/>
                        <a:pt x="80300" y="53696"/>
                        <a:pt x="74762" y="42621"/>
                      </a:cubicBezTo>
                      <a:cubicBezTo>
                        <a:pt x="85838" y="48158"/>
                        <a:pt x="96913" y="50927"/>
                        <a:pt x="107989" y="50927"/>
                      </a:cubicBezTo>
                      <a:cubicBezTo>
                        <a:pt x="110758" y="50927"/>
                        <a:pt x="116296" y="50927"/>
                        <a:pt x="119065" y="48158"/>
                      </a:cubicBezTo>
                      <a:cubicBezTo>
                        <a:pt x="121834" y="45390"/>
                        <a:pt x="124603" y="42621"/>
                        <a:pt x="121834" y="39851"/>
                      </a:cubicBezTo>
                      <a:cubicBezTo>
                        <a:pt x="121834" y="39851"/>
                        <a:pt x="119065" y="37083"/>
                        <a:pt x="116296" y="37083"/>
                      </a:cubicBezTo>
                      <a:cubicBezTo>
                        <a:pt x="105220" y="34314"/>
                        <a:pt x="96913" y="31545"/>
                        <a:pt x="85838" y="31545"/>
                      </a:cubicBezTo>
                      <a:cubicBezTo>
                        <a:pt x="99682" y="28776"/>
                        <a:pt x="110758" y="23238"/>
                        <a:pt x="119065" y="14931"/>
                      </a:cubicBezTo>
                      <a:cubicBezTo>
                        <a:pt x="119065" y="14931"/>
                        <a:pt x="121834" y="12162"/>
                        <a:pt x="121834" y="12162"/>
                      </a:cubicBezTo>
                      <a:cubicBezTo>
                        <a:pt x="121834" y="9393"/>
                        <a:pt x="116296" y="6624"/>
                        <a:pt x="113527" y="6624"/>
                      </a:cubicBezTo>
                      <a:cubicBezTo>
                        <a:pt x="107989" y="6624"/>
                        <a:pt x="99682" y="9393"/>
                        <a:pt x="94145" y="12162"/>
                      </a:cubicBezTo>
                      <a:cubicBezTo>
                        <a:pt x="91375" y="14931"/>
                        <a:pt x="80300" y="23238"/>
                        <a:pt x="74762" y="20469"/>
                      </a:cubicBezTo>
                      <a:cubicBezTo>
                        <a:pt x="66455" y="20469"/>
                        <a:pt x="60917" y="3855"/>
                        <a:pt x="49841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812" name="Hình tự do: Hình 811"/>
              <p:cNvSpPr/>
              <p:nvPr/>
            </p:nvSpPr>
            <p:spPr>
              <a:xfrm>
                <a:off x="3933450" y="2711596"/>
                <a:ext cx="708914" cy="359963"/>
              </a:xfrm>
              <a:custGeom>
                <a:avLst/>
                <a:gdLst>
                  <a:gd name="connsiteX0" fmla="*/ 503949 w 708914"/>
                  <a:gd name="connsiteY0" fmla="*/ 210440 h 359963"/>
                  <a:gd name="connsiteX1" fmla="*/ 515025 w 708914"/>
                  <a:gd name="connsiteY1" fmla="*/ 155061 h 359963"/>
                  <a:gd name="connsiteX2" fmla="*/ 337812 w 708914"/>
                  <a:gd name="connsiteY2" fmla="*/ 0 h 359963"/>
                  <a:gd name="connsiteX3" fmla="*/ 168906 w 708914"/>
                  <a:gd name="connsiteY3" fmla="*/ 102451 h 359963"/>
                  <a:gd name="connsiteX4" fmla="*/ 155061 w 708914"/>
                  <a:gd name="connsiteY4" fmla="*/ 102451 h 359963"/>
                  <a:gd name="connsiteX5" fmla="*/ 80300 w 708914"/>
                  <a:gd name="connsiteY5" fmla="*/ 168906 h 359963"/>
                  <a:gd name="connsiteX6" fmla="*/ 83068 w 708914"/>
                  <a:gd name="connsiteY6" fmla="*/ 188289 h 359963"/>
                  <a:gd name="connsiteX7" fmla="*/ 0 w 708914"/>
                  <a:gd name="connsiteY7" fmla="*/ 271357 h 359963"/>
                  <a:gd name="connsiteX8" fmla="*/ 138447 w 708914"/>
                  <a:gd name="connsiteY8" fmla="*/ 359964 h 359963"/>
                  <a:gd name="connsiteX9" fmla="*/ 257512 w 708914"/>
                  <a:gd name="connsiteY9" fmla="*/ 315660 h 359963"/>
                  <a:gd name="connsiteX10" fmla="*/ 454108 w 708914"/>
                  <a:gd name="connsiteY10" fmla="*/ 340581 h 359963"/>
                  <a:gd name="connsiteX11" fmla="*/ 708851 w 708914"/>
                  <a:gd name="connsiteY11" fmla="*/ 274126 h 359963"/>
                  <a:gd name="connsiteX12" fmla="*/ 503949 w 708914"/>
                  <a:gd name="connsiteY12" fmla="*/ 210440 h 35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914" h="359963">
                    <a:moveTo>
                      <a:pt x="503949" y="210440"/>
                    </a:moveTo>
                    <a:cubicBezTo>
                      <a:pt x="512256" y="193826"/>
                      <a:pt x="515025" y="174444"/>
                      <a:pt x="515025" y="155061"/>
                    </a:cubicBezTo>
                    <a:cubicBezTo>
                      <a:pt x="515025" y="69224"/>
                      <a:pt x="434725" y="0"/>
                      <a:pt x="337812" y="0"/>
                    </a:cubicBezTo>
                    <a:cubicBezTo>
                      <a:pt x="260281" y="0"/>
                      <a:pt x="193826" y="41534"/>
                      <a:pt x="168906" y="102451"/>
                    </a:cubicBezTo>
                    <a:cubicBezTo>
                      <a:pt x="163368" y="102451"/>
                      <a:pt x="160599" y="102451"/>
                      <a:pt x="155061" y="102451"/>
                    </a:cubicBezTo>
                    <a:cubicBezTo>
                      <a:pt x="113527" y="102451"/>
                      <a:pt x="80300" y="132910"/>
                      <a:pt x="80300" y="168906"/>
                    </a:cubicBezTo>
                    <a:cubicBezTo>
                      <a:pt x="80300" y="177213"/>
                      <a:pt x="80300" y="182751"/>
                      <a:pt x="83068" y="188289"/>
                    </a:cubicBezTo>
                    <a:cubicBezTo>
                      <a:pt x="33227" y="202133"/>
                      <a:pt x="0" y="232592"/>
                      <a:pt x="0" y="271357"/>
                    </a:cubicBezTo>
                    <a:cubicBezTo>
                      <a:pt x="0" y="321198"/>
                      <a:pt x="60917" y="359964"/>
                      <a:pt x="138447" y="359964"/>
                    </a:cubicBezTo>
                    <a:cubicBezTo>
                      <a:pt x="188289" y="359964"/>
                      <a:pt x="232592" y="343350"/>
                      <a:pt x="257512" y="315660"/>
                    </a:cubicBezTo>
                    <a:cubicBezTo>
                      <a:pt x="304584" y="329505"/>
                      <a:pt x="376577" y="340581"/>
                      <a:pt x="454108" y="340581"/>
                    </a:cubicBezTo>
                    <a:cubicBezTo>
                      <a:pt x="595324" y="340581"/>
                      <a:pt x="708851" y="310122"/>
                      <a:pt x="708851" y="274126"/>
                    </a:cubicBezTo>
                    <a:cubicBezTo>
                      <a:pt x="711620" y="243668"/>
                      <a:pt x="623014" y="218747"/>
                      <a:pt x="503949" y="210440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813" name="Đồ họa 753"/>
            <p:cNvGrpSpPr/>
            <p:nvPr/>
          </p:nvGrpSpPr>
          <p:grpSpPr>
            <a:xfrm>
              <a:off x="3551240" y="2934972"/>
              <a:ext cx="5079227" cy="2456967"/>
              <a:chOff x="3551240" y="2934972"/>
              <a:chExt cx="5079227" cy="2456967"/>
            </a:xfrm>
          </p:grpSpPr>
          <p:grpSp>
            <p:nvGrpSpPr>
              <p:cNvPr id="814" name="Đồ họa 753"/>
              <p:cNvGrpSpPr/>
              <p:nvPr/>
            </p:nvGrpSpPr>
            <p:grpSpPr>
              <a:xfrm>
                <a:off x="3551240" y="4082248"/>
                <a:ext cx="794783" cy="1185362"/>
                <a:chOff x="3551240" y="4082248"/>
                <a:chExt cx="794783" cy="1185362"/>
              </a:xfrm>
            </p:grpSpPr>
            <p:grpSp>
              <p:nvGrpSpPr>
                <p:cNvPr id="815" name="Đồ họa 753"/>
                <p:cNvGrpSpPr/>
                <p:nvPr/>
              </p:nvGrpSpPr>
              <p:grpSpPr>
                <a:xfrm>
                  <a:off x="3795881" y="4879683"/>
                  <a:ext cx="187538" cy="235360"/>
                  <a:chOff x="3795881" y="4879683"/>
                  <a:chExt cx="187538" cy="235360"/>
                </a:xfrm>
              </p:grpSpPr>
              <p:sp>
                <p:nvSpPr>
                  <p:cNvPr id="816" name="Hình tự do: Hình 815"/>
                  <p:cNvSpPr/>
                  <p:nvPr/>
                </p:nvSpPr>
                <p:spPr>
                  <a:xfrm>
                    <a:off x="3795881" y="4882452"/>
                    <a:ext cx="180857" cy="225240"/>
                  </a:xfrm>
                  <a:custGeom>
                    <a:avLst/>
                    <a:gdLst>
                      <a:gd name="connsiteX0" fmla="*/ 4660 w 180857"/>
                      <a:gd name="connsiteY0" fmla="*/ 177213 h 225240"/>
                      <a:gd name="connsiteX1" fmla="*/ 12967 w 180857"/>
                      <a:gd name="connsiteY1" fmla="*/ 224285 h 225240"/>
                      <a:gd name="connsiteX2" fmla="*/ 143108 w 180857"/>
                      <a:gd name="connsiteY2" fmla="*/ 0 h 225240"/>
                      <a:gd name="connsiteX3" fmla="*/ 54501 w 180857"/>
                      <a:gd name="connsiteY3" fmla="*/ 27689 h 225240"/>
                      <a:gd name="connsiteX4" fmla="*/ 4660 w 180857"/>
                      <a:gd name="connsiteY4" fmla="*/ 177213 h 22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57" h="225240">
                        <a:moveTo>
                          <a:pt x="4660" y="177213"/>
                        </a:moveTo>
                        <a:cubicBezTo>
                          <a:pt x="-6416" y="179982"/>
                          <a:pt x="4660" y="218747"/>
                          <a:pt x="12967" y="224285"/>
                        </a:cubicBezTo>
                        <a:cubicBezTo>
                          <a:pt x="173566" y="235361"/>
                          <a:pt x="223407" y="149523"/>
                          <a:pt x="143108" y="0"/>
                        </a:cubicBezTo>
                        <a:cubicBezTo>
                          <a:pt x="112649" y="8307"/>
                          <a:pt x="82191" y="16614"/>
                          <a:pt x="54501" y="27689"/>
                        </a:cubicBezTo>
                        <a:cubicBezTo>
                          <a:pt x="184642" y="168906"/>
                          <a:pt x="73884" y="168906"/>
                          <a:pt x="4660" y="177213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17" name="Hình tự do: Hình 816"/>
                  <p:cNvSpPr/>
                  <p:nvPr/>
                </p:nvSpPr>
                <p:spPr>
                  <a:xfrm>
                    <a:off x="3828230" y="4879683"/>
                    <a:ext cx="155188" cy="235360"/>
                  </a:xfrm>
                  <a:custGeom>
                    <a:avLst/>
                    <a:gdLst>
                      <a:gd name="connsiteX0" fmla="*/ 2769 w 155188"/>
                      <a:gd name="connsiteY0" fmla="*/ 163368 h 235360"/>
                      <a:gd name="connsiteX1" fmla="*/ 19383 w 155188"/>
                      <a:gd name="connsiteY1" fmla="*/ 235361 h 235360"/>
                      <a:gd name="connsiteX2" fmla="*/ 152292 w 155188"/>
                      <a:gd name="connsiteY2" fmla="*/ 160599 h 235360"/>
                      <a:gd name="connsiteX3" fmla="*/ 110758 w 155188"/>
                      <a:gd name="connsiteY3" fmla="*/ 0 h 235360"/>
                      <a:gd name="connsiteX4" fmla="*/ 0 w 155188"/>
                      <a:gd name="connsiteY4" fmla="*/ 11076 h 235360"/>
                      <a:gd name="connsiteX5" fmla="*/ 66455 w 155188"/>
                      <a:gd name="connsiteY5" fmla="*/ 127372 h 235360"/>
                      <a:gd name="connsiteX6" fmla="*/ 2769 w 155188"/>
                      <a:gd name="connsiteY6" fmla="*/ 163368 h 235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5188" h="235360">
                        <a:moveTo>
                          <a:pt x="2769" y="163368"/>
                        </a:moveTo>
                        <a:cubicBezTo>
                          <a:pt x="5538" y="185520"/>
                          <a:pt x="13845" y="221516"/>
                          <a:pt x="19383" y="235361"/>
                        </a:cubicBezTo>
                        <a:cubicBezTo>
                          <a:pt x="77531" y="221516"/>
                          <a:pt x="135678" y="199365"/>
                          <a:pt x="152292" y="160599"/>
                        </a:cubicBezTo>
                        <a:cubicBezTo>
                          <a:pt x="163368" y="130141"/>
                          <a:pt x="141216" y="74762"/>
                          <a:pt x="110758" y="0"/>
                        </a:cubicBezTo>
                        <a:cubicBezTo>
                          <a:pt x="74762" y="11076"/>
                          <a:pt x="33227" y="-2769"/>
                          <a:pt x="0" y="11076"/>
                        </a:cubicBezTo>
                        <a:cubicBezTo>
                          <a:pt x="24921" y="58148"/>
                          <a:pt x="66455" y="116296"/>
                          <a:pt x="66455" y="127372"/>
                        </a:cubicBezTo>
                        <a:cubicBezTo>
                          <a:pt x="66455" y="143986"/>
                          <a:pt x="44303" y="157830"/>
                          <a:pt x="2769" y="163368"/>
                        </a:cubicBezTo>
                        <a:close/>
                      </a:path>
                    </a:pathLst>
                  </a:custGeom>
                  <a:solidFill>
                    <a:srgbClr val="59777F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18" name="Hình tự do: Hình 817"/>
                <p:cNvSpPr/>
                <p:nvPr/>
              </p:nvSpPr>
              <p:spPr>
                <a:xfrm>
                  <a:off x="3778389" y="5048589"/>
                  <a:ext cx="49841" cy="69223"/>
                </a:xfrm>
                <a:custGeom>
                  <a:avLst/>
                  <a:gdLst>
                    <a:gd name="connsiteX0" fmla="*/ 0 w 49841"/>
                    <a:gd name="connsiteY0" fmla="*/ 8307 h 69223"/>
                    <a:gd name="connsiteX1" fmla="*/ 2769 w 49841"/>
                    <a:gd name="connsiteY1" fmla="*/ 44303 h 69223"/>
                    <a:gd name="connsiteX2" fmla="*/ 49841 w 49841"/>
                    <a:gd name="connsiteY2" fmla="*/ 69224 h 69223"/>
                    <a:gd name="connsiteX3" fmla="*/ 44303 w 49841"/>
                    <a:gd name="connsiteY3" fmla="*/ 0 h 69223"/>
                    <a:gd name="connsiteX4" fmla="*/ 0 w 49841"/>
                    <a:gd name="connsiteY4" fmla="*/ 8307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41" h="69223">
                      <a:moveTo>
                        <a:pt x="0" y="8307"/>
                      </a:moveTo>
                      <a:cubicBezTo>
                        <a:pt x="0" y="8307"/>
                        <a:pt x="2769" y="41534"/>
                        <a:pt x="2769" y="44303"/>
                      </a:cubicBezTo>
                      <a:cubicBezTo>
                        <a:pt x="16614" y="49841"/>
                        <a:pt x="44303" y="69224"/>
                        <a:pt x="49841" y="69224"/>
                      </a:cubicBezTo>
                      <a:lnTo>
                        <a:pt x="44303" y="0"/>
                      </a:lnTo>
                      <a:cubicBezTo>
                        <a:pt x="44303" y="0"/>
                        <a:pt x="5538" y="5538"/>
                        <a:pt x="0" y="8307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19" name="Đồ họa 753"/>
                <p:cNvGrpSpPr/>
                <p:nvPr/>
              </p:nvGrpSpPr>
              <p:grpSpPr>
                <a:xfrm>
                  <a:off x="3763812" y="5043051"/>
                  <a:ext cx="57149" cy="155626"/>
                  <a:chOff x="3763812" y="5043051"/>
                  <a:chExt cx="57149" cy="155626"/>
                </a:xfrm>
              </p:grpSpPr>
              <p:sp>
                <p:nvSpPr>
                  <p:cNvPr id="820" name="Hình tự do: Hình 819"/>
                  <p:cNvSpPr/>
                  <p:nvPr/>
                </p:nvSpPr>
                <p:spPr>
                  <a:xfrm>
                    <a:off x="3763812" y="5043051"/>
                    <a:ext cx="57149" cy="155626"/>
                  </a:xfrm>
                  <a:custGeom>
                    <a:avLst/>
                    <a:gdLst>
                      <a:gd name="connsiteX0" fmla="*/ 45035 w 57149"/>
                      <a:gd name="connsiteY0" fmla="*/ 83068 h 155626"/>
                      <a:gd name="connsiteX1" fmla="*/ 56111 w 57149"/>
                      <a:gd name="connsiteY1" fmla="*/ 77531 h 155626"/>
                      <a:gd name="connsiteX2" fmla="*/ 47804 w 57149"/>
                      <a:gd name="connsiteY2" fmla="*/ 47072 h 155626"/>
                      <a:gd name="connsiteX3" fmla="*/ 42266 w 57149"/>
                      <a:gd name="connsiteY3" fmla="*/ 47072 h 155626"/>
                      <a:gd name="connsiteX4" fmla="*/ 39498 w 57149"/>
                      <a:gd name="connsiteY4" fmla="*/ 30458 h 155626"/>
                      <a:gd name="connsiteX5" fmla="*/ 39498 w 57149"/>
                      <a:gd name="connsiteY5" fmla="*/ 0 h 155626"/>
                      <a:gd name="connsiteX6" fmla="*/ 732 w 57149"/>
                      <a:gd name="connsiteY6" fmla="*/ 5538 h 155626"/>
                      <a:gd name="connsiteX7" fmla="*/ 14577 w 57149"/>
                      <a:gd name="connsiteY7" fmla="*/ 155061 h 155626"/>
                      <a:gd name="connsiteX8" fmla="*/ 45035 w 57149"/>
                      <a:gd name="connsiteY8" fmla="*/ 83068 h 15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49" h="155626">
                        <a:moveTo>
                          <a:pt x="45035" y="83068"/>
                        </a:moveTo>
                        <a:cubicBezTo>
                          <a:pt x="47804" y="83068"/>
                          <a:pt x="50573" y="80300"/>
                          <a:pt x="56111" y="77531"/>
                        </a:cubicBezTo>
                        <a:cubicBezTo>
                          <a:pt x="58880" y="74762"/>
                          <a:pt x="56111" y="47072"/>
                          <a:pt x="47804" y="47072"/>
                        </a:cubicBezTo>
                        <a:cubicBezTo>
                          <a:pt x="45035" y="47072"/>
                          <a:pt x="45035" y="47072"/>
                          <a:pt x="42266" y="47072"/>
                        </a:cubicBezTo>
                        <a:cubicBezTo>
                          <a:pt x="42266" y="41534"/>
                          <a:pt x="42266" y="35996"/>
                          <a:pt x="39498" y="30458"/>
                        </a:cubicBezTo>
                        <a:cubicBezTo>
                          <a:pt x="39498" y="19383"/>
                          <a:pt x="36729" y="8307"/>
                          <a:pt x="39498" y="0"/>
                        </a:cubicBezTo>
                        <a:cubicBezTo>
                          <a:pt x="28422" y="0"/>
                          <a:pt x="11808" y="2769"/>
                          <a:pt x="732" y="5538"/>
                        </a:cubicBezTo>
                        <a:cubicBezTo>
                          <a:pt x="732" y="5538"/>
                          <a:pt x="-4806" y="135679"/>
                          <a:pt x="14577" y="155061"/>
                        </a:cubicBezTo>
                        <a:cubicBezTo>
                          <a:pt x="20115" y="160599"/>
                          <a:pt x="36729" y="124603"/>
                          <a:pt x="45035" y="83068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1" name="Hình tự do: Hình 820"/>
                  <p:cNvSpPr/>
                  <p:nvPr/>
                </p:nvSpPr>
                <p:spPr>
                  <a:xfrm>
                    <a:off x="3763812" y="5048589"/>
                    <a:ext cx="17345" cy="149523"/>
                  </a:xfrm>
                  <a:custGeom>
                    <a:avLst/>
                    <a:gdLst>
                      <a:gd name="connsiteX0" fmla="*/ 9039 w 17345"/>
                      <a:gd name="connsiteY0" fmla="*/ 0 h 149523"/>
                      <a:gd name="connsiteX1" fmla="*/ 732 w 17345"/>
                      <a:gd name="connsiteY1" fmla="*/ 0 h 149523"/>
                      <a:gd name="connsiteX2" fmla="*/ 14577 w 17345"/>
                      <a:gd name="connsiteY2" fmla="*/ 149523 h 149523"/>
                      <a:gd name="connsiteX3" fmla="*/ 17346 w 17345"/>
                      <a:gd name="connsiteY3" fmla="*/ 149523 h 149523"/>
                      <a:gd name="connsiteX4" fmla="*/ 9039 w 17345"/>
                      <a:gd name="connsiteY4" fmla="*/ 0 h 14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45" h="149523">
                        <a:moveTo>
                          <a:pt x="9039" y="0"/>
                        </a:moveTo>
                        <a:cubicBezTo>
                          <a:pt x="6270" y="0"/>
                          <a:pt x="3501" y="0"/>
                          <a:pt x="732" y="0"/>
                        </a:cubicBezTo>
                        <a:cubicBezTo>
                          <a:pt x="732" y="0"/>
                          <a:pt x="-4806" y="130141"/>
                          <a:pt x="14577" y="149523"/>
                        </a:cubicBezTo>
                        <a:cubicBezTo>
                          <a:pt x="14577" y="149523"/>
                          <a:pt x="17346" y="149523"/>
                          <a:pt x="17346" y="149523"/>
                        </a:cubicBezTo>
                        <a:cubicBezTo>
                          <a:pt x="6270" y="116296"/>
                          <a:pt x="6270" y="33227"/>
                          <a:pt x="903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2" name="Hình tự do: Hình 821"/>
                  <p:cNvSpPr/>
                  <p:nvPr/>
                </p:nvSpPr>
                <p:spPr>
                  <a:xfrm>
                    <a:off x="3767313" y="5143794"/>
                    <a:ext cx="30458" cy="54669"/>
                  </a:xfrm>
                  <a:custGeom>
                    <a:avLst/>
                    <a:gdLst>
                      <a:gd name="connsiteX0" fmla="*/ 30458 w 30458"/>
                      <a:gd name="connsiteY0" fmla="*/ 21091 h 54669"/>
                      <a:gd name="connsiteX1" fmla="*/ 30458 w 30458"/>
                      <a:gd name="connsiteY1" fmla="*/ 21091 h 54669"/>
                      <a:gd name="connsiteX2" fmla="*/ 0 w 30458"/>
                      <a:gd name="connsiteY2" fmla="*/ 1709 h 54669"/>
                      <a:gd name="connsiteX3" fmla="*/ 0 w 30458"/>
                      <a:gd name="connsiteY3" fmla="*/ 1709 h 54669"/>
                      <a:gd name="connsiteX4" fmla="*/ 11076 w 30458"/>
                      <a:gd name="connsiteY4" fmla="*/ 54318 h 54669"/>
                      <a:gd name="connsiteX5" fmla="*/ 30458 w 30458"/>
                      <a:gd name="connsiteY5" fmla="*/ 21091 h 54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58" h="54669">
                        <a:moveTo>
                          <a:pt x="30458" y="21091"/>
                        </a:moveTo>
                        <a:cubicBezTo>
                          <a:pt x="30458" y="21091"/>
                          <a:pt x="30458" y="21091"/>
                          <a:pt x="30458" y="21091"/>
                        </a:cubicBezTo>
                        <a:cubicBezTo>
                          <a:pt x="24921" y="4478"/>
                          <a:pt x="11076" y="-3829"/>
                          <a:pt x="0" y="1709"/>
                        </a:cubicBezTo>
                        <a:cubicBezTo>
                          <a:pt x="0" y="1709"/>
                          <a:pt x="0" y="1709"/>
                          <a:pt x="0" y="1709"/>
                        </a:cubicBezTo>
                        <a:cubicBezTo>
                          <a:pt x="2769" y="26629"/>
                          <a:pt x="5538" y="46012"/>
                          <a:pt x="11076" y="54318"/>
                        </a:cubicBezTo>
                        <a:cubicBezTo>
                          <a:pt x="13845" y="57088"/>
                          <a:pt x="22152" y="43243"/>
                          <a:pt x="30458" y="21091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3" name="Hình tự do: Hình 822"/>
                  <p:cNvSpPr/>
                  <p:nvPr/>
                </p:nvSpPr>
                <p:spPr>
                  <a:xfrm>
                    <a:off x="3789465" y="5115044"/>
                    <a:ext cx="19382" cy="42764"/>
                  </a:xfrm>
                  <a:custGeom>
                    <a:avLst/>
                    <a:gdLst>
                      <a:gd name="connsiteX0" fmla="*/ 16614 w 19382"/>
                      <a:gd name="connsiteY0" fmla="*/ 19383 h 42764"/>
                      <a:gd name="connsiteX1" fmla="*/ 16614 w 19382"/>
                      <a:gd name="connsiteY1" fmla="*/ 19383 h 42764"/>
                      <a:gd name="connsiteX2" fmla="*/ 19383 w 19382"/>
                      <a:gd name="connsiteY2" fmla="*/ 19383 h 42764"/>
                      <a:gd name="connsiteX3" fmla="*/ 8307 w 19382"/>
                      <a:gd name="connsiteY3" fmla="*/ 0 h 42764"/>
                      <a:gd name="connsiteX4" fmla="*/ 5538 w 19382"/>
                      <a:gd name="connsiteY4" fmla="*/ 0 h 42764"/>
                      <a:gd name="connsiteX5" fmla="*/ 5538 w 19382"/>
                      <a:gd name="connsiteY5" fmla="*/ 0 h 42764"/>
                      <a:gd name="connsiteX6" fmla="*/ 5538 w 19382"/>
                      <a:gd name="connsiteY6" fmla="*/ 2769 h 42764"/>
                      <a:gd name="connsiteX7" fmla="*/ 16614 w 19382"/>
                      <a:gd name="connsiteY7" fmla="*/ 19383 h 42764"/>
                      <a:gd name="connsiteX8" fmla="*/ 13845 w 19382"/>
                      <a:gd name="connsiteY8" fmla="*/ 30459 h 42764"/>
                      <a:gd name="connsiteX9" fmla="*/ 13845 w 19382"/>
                      <a:gd name="connsiteY9" fmla="*/ 30459 h 42764"/>
                      <a:gd name="connsiteX10" fmla="*/ 16614 w 19382"/>
                      <a:gd name="connsiteY10" fmla="*/ 30459 h 42764"/>
                      <a:gd name="connsiteX11" fmla="*/ 5538 w 19382"/>
                      <a:gd name="connsiteY11" fmla="*/ 11076 h 42764"/>
                      <a:gd name="connsiteX12" fmla="*/ 2769 w 19382"/>
                      <a:gd name="connsiteY12" fmla="*/ 11076 h 42764"/>
                      <a:gd name="connsiteX13" fmla="*/ 2769 w 19382"/>
                      <a:gd name="connsiteY13" fmla="*/ 11076 h 42764"/>
                      <a:gd name="connsiteX14" fmla="*/ 2769 w 19382"/>
                      <a:gd name="connsiteY14" fmla="*/ 11076 h 42764"/>
                      <a:gd name="connsiteX15" fmla="*/ 13845 w 19382"/>
                      <a:gd name="connsiteY15" fmla="*/ 30459 h 42764"/>
                      <a:gd name="connsiteX16" fmla="*/ 13845 w 19382"/>
                      <a:gd name="connsiteY16" fmla="*/ 41534 h 42764"/>
                      <a:gd name="connsiteX17" fmla="*/ 2769 w 19382"/>
                      <a:gd name="connsiteY17" fmla="*/ 19383 h 42764"/>
                      <a:gd name="connsiteX18" fmla="*/ 0 w 19382"/>
                      <a:gd name="connsiteY18" fmla="*/ 19383 h 42764"/>
                      <a:gd name="connsiteX19" fmla="*/ 0 w 19382"/>
                      <a:gd name="connsiteY19" fmla="*/ 19383 h 42764"/>
                      <a:gd name="connsiteX20" fmla="*/ 0 w 19382"/>
                      <a:gd name="connsiteY20" fmla="*/ 19383 h 42764"/>
                      <a:gd name="connsiteX21" fmla="*/ 8307 w 19382"/>
                      <a:gd name="connsiteY21" fmla="*/ 38765 h 42764"/>
                      <a:gd name="connsiteX22" fmla="*/ 13845 w 19382"/>
                      <a:gd name="connsiteY22" fmla="*/ 41534 h 42764"/>
                      <a:gd name="connsiteX23" fmla="*/ 13845 w 19382"/>
                      <a:gd name="connsiteY23" fmla="*/ 41534 h 4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9382" h="42764">
                        <a:moveTo>
                          <a:pt x="16614" y="19383"/>
                        </a:moveTo>
                        <a:cubicBezTo>
                          <a:pt x="16614" y="22152"/>
                          <a:pt x="19383" y="22152"/>
                          <a:pt x="16614" y="19383"/>
                        </a:cubicBezTo>
                        <a:cubicBezTo>
                          <a:pt x="19383" y="22152"/>
                          <a:pt x="19383" y="19383"/>
                          <a:pt x="19383" y="19383"/>
                        </a:cubicBezTo>
                        <a:cubicBezTo>
                          <a:pt x="19383" y="11076"/>
                          <a:pt x="16614" y="2769"/>
                          <a:pt x="8307" y="0"/>
                        </a:cubicBezTo>
                        <a:cubicBezTo>
                          <a:pt x="8307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2769"/>
                        </a:cubicBezTo>
                        <a:cubicBezTo>
                          <a:pt x="13845" y="8307"/>
                          <a:pt x="19383" y="13845"/>
                          <a:pt x="16614" y="19383"/>
                        </a:cubicBezTo>
                        <a:close/>
                        <a:moveTo>
                          <a:pt x="13845" y="30459"/>
                        </a:moveTo>
                        <a:cubicBezTo>
                          <a:pt x="13845" y="30459"/>
                          <a:pt x="16614" y="33228"/>
                          <a:pt x="13845" y="30459"/>
                        </a:cubicBezTo>
                        <a:cubicBezTo>
                          <a:pt x="16614" y="33228"/>
                          <a:pt x="16614" y="30459"/>
                          <a:pt x="16614" y="30459"/>
                        </a:cubicBezTo>
                        <a:cubicBezTo>
                          <a:pt x="16614" y="22152"/>
                          <a:pt x="13845" y="13845"/>
                          <a:pt x="5538" y="11076"/>
                        </a:cubicBezTo>
                        <a:cubicBezTo>
                          <a:pt x="5538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13845" y="19383"/>
                          <a:pt x="13845" y="27689"/>
                          <a:pt x="13845" y="30459"/>
                        </a:cubicBezTo>
                        <a:close/>
                        <a:moveTo>
                          <a:pt x="13845" y="41534"/>
                        </a:moveTo>
                        <a:cubicBezTo>
                          <a:pt x="13845" y="33228"/>
                          <a:pt x="11076" y="24921"/>
                          <a:pt x="2769" y="19383"/>
                        </a:cubicBezTo>
                        <a:cubicBezTo>
                          <a:pt x="2769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5538" y="24921"/>
                          <a:pt x="8307" y="30459"/>
                          <a:pt x="8307" y="38765"/>
                        </a:cubicBezTo>
                        <a:cubicBezTo>
                          <a:pt x="11076" y="41534"/>
                          <a:pt x="11076" y="44303"/>
                          <a:pt x="13845" y="41534"/>
                        </a:cubicBezTo>
                        <a:cubicBezTo>
                          <a:pt x="13845" y="44303"/>
                          <a:pt x="13845" y="41534"/>
                          <a:pt x="13845" y="41534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24" name="Hình tự do: Hình 823"/>
                <p:cNvSpPr/>
                <p:nvPr/>
              </p:nvSpPr>
              <p:spPr>
                <a:xfrm>
                  <a:off x="3952833" y="4860301"/>
                  <a:ext cx="171784" cy="321862"/>
                </a:xfrm>
                <a:custGeom>
                  <a:avLst/>
                  <a:gdLst>
                    <a:gd name="connsiteX0" fmla="*/ 113527 w 171784"/>
                    <a:gd name="connsiteY0" fmla="*/ 315660 h 321862"/>
                    <a:gd name="connsiteX1" fmla="*/ 166137 w 171784"/>
                    <a:gd name="connsiteY1" fmla="*/ 312891 h 321862"/>
                    <a:gd name="connsiteX2" fmla="*/ 69224 w 171784"/>
                    <a:gd name="connsiteY2" fmla="*/ 0 h 321862"/>
                    <a:gd name="connsiteX3" fmla="*/ 0 w 171784"/>
                    <a:gd name="connsiteY3" fmla="*/ 60917 h 321862"/>
                    <a:gd name="connsiteX4" fmla="*/ 113527 w 171784"/>
                    <a:gd name="connsiteY4" fmla="*/ 315660 h 32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84" h="321862">
                      <a:moveTo>
                        <a:pt x="113527" y="315660"/>
                      </a:moveTo>
                      <a:cubicBezTo>
                        <a:pt x="116296" y="326736"/>
                        <a:pt x="157830" y="321198"/>
                        <a:pt x="166137" y="312891"/>
                      </a:cubicBezTo>
                      <a:cubicBezTo>
                        <a:pt x="171675" y="174444"/>
                        <a:pt x="196595" y="130141"/>
                        <a:pt x="69224" y="0"/>
                      </a:cubicBezTo>
                      <a:cubicBezTo>
                        <a:pt x="44303" y="19383"/>
                        <a:pt x="22152" y="38765"/>
                        <a:pt x="0" y="60917"/>
                      </a:cubicBezTo>
                      <a:cubicBezTo>
                        <a:pt x="149523" y="146754"/>
                        <a:pt x="91375" y="238130"/>
                        <a:pt x="113527" y="31566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5" name="Hình tự do: Hình 824"/>
                <p:cNvSpPr/>
                <p:nvPr/>
              </p:nvSpPr>
              <p:spPr>
                <a:xfrm>
                  <a:off x="3936219" y="4851994"/>
                  <a:ext cx="195267" cy="279664"/>
                </a:xfrm>
                <a:custGeom>
                  <a:avLst/>
                  <a:gdLst>
                    <a:gd name="connsiteX0" fmla="*/ 113527 w 195267"/>
                    <a:gd name="connsiteY0" fmla="*/ 276895 h 279664"/>
                    <a:gd name="connsiteX1" fmla="*/ 188289 w 195267"/>
                    <a:gd name="connsiteY1" fmla="*/ 279664 h 279664"/>
                    <a:gd name="connsiteX2" fmla="*/ 91375 w 195267"/>
                    <a:gd name="connsiteY2" fmla="*/ 0 h 279664"/>
                    <a:gd name="connsiteX3" fmla="*/ 0 w 195267"/>
                    <a:gd name="connsiteY3" fmla="*/ 69224 h 279664"/>
                    <a:gd name="connsiteX4" fmla="*/ 113527 w 195267"/>
                    <a:gd name="connsiteY4" fmla="*/ 276895 h 27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267" h="279664">
                      <a:moveTo>
                        <a:pt x="113527" y="276895"/>
                      </a:moveTo>
                      <a:cubicBezTo>
                        <a:pt x="127372" y="276895"/>
                        <a:pt x="168906" y="279664"/>
                        <a:pt x="188289" y="279664"/>
                      </a:cubicBezTo>
                      <a:cubicBezTo>
                        <a:pt x="199364" y="174444"/>
                        <a:pt x="213209" y="116296"/>
                        <a:pt x="91375" y="0"/>
                      </a:cubicBezTo>
                      <a:cubicBezTo>
                        <a:pt x="66455" y="19383"/>
                        <a:pt x="22152" y="47072"/>
                        <a:pt x="0" y="69224"/>
                      </a:cubicBezTo>
                      <a:cubicBezTo>
                        <a:pt x="132910" y="130141"/>
                        <a:pt x="110758" y="232592"/>
                        <a:pt x="113527" y="276895"/>
                      </a:cubicBezTo>
                      <a:close/>
                    </a:path>
                  </a:pathLst>
                </a:custGeom>
                <a:solidFill>
                  <a:srgbClr val="59777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6" name="Hình tự do: Hình 825"/>
                <p:cNvSpPr/>
                <p:nvPr/>
              </p:nvSpPr>
              <p:spPr>
                <a:xfrm>
                  <a:off x="4054509" y="5142733"/>
                  <a:ext cx="72767" cy="52610"/>
                </a:xfrm>
                <a:custGeom>
                  <a:avLst/>
                  <a:gdLst>
                    <a:gd name="connsiteX0" fmla="*/ 775 w 72767"/>
                    <a:gd name="connsiteY0" fmla="*/ 44303 h 52610"/>
                    <a:gd name="connsiteX1" fmla="*/ 47847 w 72767"/>
                    <a:gd name="connsiteY1" fmla="*/ 52610 h 52610"/>
                    <a:gd name="connsiteX2" fmla="*/ 72768 w 72767"/>
                    <a:gd name="connsiteY2" fmla="*/ 11076 h 52610"/>
                    <a:gd name="connsiteX3" fmla="*/ 3544 w 72767"/>
                    <a:gd name="connsiteY3" fmla="*/ 0 h 52610"/>
                    <a:gd name="connsiteX4" fmla="*/ 775 w 72767"/>
                    <a:gd name="connsiteY4" fmla="*/ 44303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767" h="52610">
                      <a:moveTo>
                        <a:pt x="775" y="44303"/>
                      </a:moveTo>
                      <a:cubicBezTo>
                        <a:pt x="775" y="47072"/>
                        <a:pt x="47847" y="52610"/>
                        <a:pt x="47847" y="52610"/>
                      </a:cubicBezTo>
                      <a:cubicBezTo>
                        <a:pt x="58923" y="41534"/>
                        <a:pt x="69999" y="13845"/>
                        <a:pt x="72768" y="11076"/>
                      </a:cubicBezTo>
                      <a:lnTo>
                        <a:pt x="3544" y="0"/>
                      </a:lnTo>
                      <a:cubicBezTo>
                        <a:pt x="3544" y="0"/>
                        <a:pt x="-1994" y="38765"/>
                        <a:pt x="775" y="44303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27" name="Đồ họa 753"/>
                <p:cNvGrpSpPr/>
                <p:nvPr/>
              </p:nvGrpSpPr>
              <p:grpSpPr>
                <a:xfrm>
                  <a:off x="4035901" y="5156578"/>
                  <a:ext cx="132909" cy="111031"/>
                  <a:chOff x="4035901" y="5156578"/>
                  <a:chExt cx="132909" cy="111031"/>
                </a:xfrm>
              </p:grpSpPr>
              <p:sp>
                <p:nvSpPr>
                  <p:cNvPr id="828" name="Hình tự do: Hình 827"/>
                  <p:cNvSpPr/>
                  <p:nvPr/>
                </p:nvSpPr>
                <p:spPr>
                  <a:xfrm>
                    <a:off x="4035901" y="5156578"/>
                    <a:ext cx="131087" cy="111031"/>
                  </a:xfrm>
                  <a:custGeom>
                    <a:avLst/>
                    <a:gdLst>
                      <a:gd name="connsiteX0" fmla="*/ 88606 w 131087"/>
                      <a:gd name="connsiteY0" fmla="*/ 44303 h 111031"/>
                      <a:gd name="connsiteX1" fmla="*/ 88606 w 131087"/>
                      <a:gd name="connsiteY1" fmla="*/ 33228 h 111031"/>
                      <a:gd name="connsiteX2" fmla="*/ 60917 w 131087"/>
                      <a:gd name="connsiteY2" fmla="*/ 22152 h 111031"/>
                      <a:gd name="connsiteX3" fmla="*/ 58148 w 131087"/>
                      <a:gd name="connsiteY3" fmla="*/ 24921 h 111031"/>
                      <a:gd name="connsiteX4" fmla="*/ 44303 w 131087"/>
                      <a:gd name="connsiteY4" fmla="*/ 16614 h 111031"/>
                      <a:gd name="connsiteX5" fmla="*/ 19383 w 131087"/>
                      <a:gd name="connsiteY5" fmla="*/ 0 h 111031"/>
                      <a:gd name="connsiteX6" fmla="*/ 0 w 131087"/>
                      <a:gd name="connsiteY6" fmla="*/ 35996 h 111031"/>
                      <a:gd name="connsiteX7" fmla="*/ 130141 w 131087"/>
                      <a:gd name="connsiteY7" fmla="*/ 110758 h 111031"/>
                      <a:gd name="connsiteX8" fmla="*/ 88606 w 131087"/>
                      <a:gd name="connsiteY8" fmla="*/ 44303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087" h="111031">
                        <a:moveTo>
                          <a:pt x="88606" y="44303"/>
                        </a:moveTo>
                        <a:cubicBezTo>
                          <a:pt x="88606" y="41534"/>
                          <a:pt x="88606" y="35996"/>
                          <a:pt x="88606" y="33228"/>
                        </a:cubicBezTo>
                        <a:cubicBezTo>
                          <a:pt x="88606" y="30459"/>
                          <a:pt x="63686" y="16614"/>
                          <a:pt x="60917" y="22152"/>
                        </a:cubicBezTo>
                        <a:cubicBezTo>
                          <a:pt x="60917" y="24921"/>
                          <a:pt x="58148" y="24921"/>
                          <a:pt x="58148" y="24921"/>
                        </a:cubicBezTo>
                        <a:cubicBezTo>
                          <a:pt x="52610" y="22152"/>
                          <a:pt x="49841" y="19383"/>
                          <a:pt x="44303" y="16614"/>
                        </a:cubicBezTo>
                        <a:cubicBezTo>
                          <a:pt x="33227" y="11076"/>
                          <a:pt x="24921" y="5538"/>
                          <a:pt x="19383" y="0"/>
                        </a:cubicBezTo>
                        <a:cubicBezTo>
                          <a:pt x="13845" y="8307"/>
                          <a:pt x="5538" y="24921"/>
                          <a:pt x="0" y="35996"/>
                        </a:cubicBezTo>
                        <a:cubicBezTo>
                          <a:pt x="0" y="35996"/>
                          <a:pt x="102451" y="116296"/>
                          <a:pt x="130141" y="110758"/>
                        </a:cubicBezTo>
                        <a:cubicBezTo>
                          <a:pt x="135678" y="107989"/>
                          <a:pt x="116296" y="74762"/>
                          <a:pt x="88606" y="44303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9" name="Hình tự do: Hình 828"/>
                  <p:cNvSpPr/>
                  <p:nvPr/>
                </p:nvSpPr>
                <p:spPr>
                  <a:xfrm>
                    <a:off x="4035901" y="5187037"/>
                    <a:ext cx="132909" cy="80573"/>
                  </a:xfrm>
                  <a:custGeom>
                    <a:avLst/>
                    <a:gdLst>
                      <a:gd name="connsiteX0" fmla="*/ 2769 w 132909"/>
                      <a:gd name="connsiteY0" fmla="*/ 0 h 80573"/>
                      <a:gd name="connsiteX1" fmla="*/ 0 w 132909"/>
                      <a:gd name="connsiteY1" fmla="*/ 5538 h 80573"/>
                      <a:gd name="connsiteX2" fmla="*/ 130141 w 132909"/>
                      <a:gd name="connsiteY2" fmla="*/ 80299 h 80573"/>
                      <a:gd name="connsiteX3" fmla="*/ 132910 w 132909"/>
                      <a:gd name="connsiteY3" fmla="*/ 77530 h 80573"/>
                      <a:gd name="connsiteX4" fmla="*/ 2769 w 132909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80573">
                        <a:moveTo>
                          <a:pt x="2769" y="0"/>
                        </a:moveTo>
                        <a:cubicBezTo>
                          <a:pt x="2769" y="2769"/>
                          <a:pt x="0" y="5538"/>
                          <a:pt x="0" y="5538"/>
                        </a:cubicBezTo>
                        <a:cubicBezTo>
                          <a:pt x="0" y="5538"/>
                          <a:pt x="102451" y="85837"/>
                          <a:pt x="130141" y="80299"/>
                        </a:cubicBezTo>
                        <a:cubicBezTo>
                          <a:pt x="130141" y="80299"/>
                          <a:pt x="132910" y="80299"/>
                          <a:pt x="132910" y="77530"/>
                        </a:cubicBezTo>
                        <a:cubicBezTo>
                          <a:pt x="96913" y="66455"/>
                          <a:pt x="30458" y="19383"/>
                          <a:pt x="276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30" name="Hình tự do: Hình 829"/>
                  <p:cNvSpPr/>
                  <p:nvPr/>
                </p:nvSpPr>
                <p:spPr>
                  <a:xfrm>
                    <a:off x="4116201" y="5229577"/>
                    <a:ext cx="50533" cy="35420"/>
                  </a:xfrm>
                  <a:custGeom>
                    <a:avLst/>
                    <a:gdLst>
                      <a:gd name="connsiteX0" fmla="*/ 33227 w 50533"/>
                      <a:gd name="connsiteY0" fmla="*/ 1763 h 35420"/>
                      <a:gd name="connsiteX1" fmla="*/ 33227 w 50533"/>
                      <a:gd name="connsiteY1" fmla="*/ 1763 h 35420"/>
                      <a:gd name="connsiteX2" fmla="*/ 0 w 50533"/>
                      <a:gd name="connsiteY2" fmla="*/ 15608 h 35420"/>
                      <a:gd name="connsiteX3" fmla="*/ 0 w 50533"/>
                      <a:gd name="connsiteY3" fmla="*/ 15608 h 35420"/>
                      <a:gd name="connsiteX4" fmla="*/ 49841 w 50533"/>
                      <a:gd name="connsiteY4" fmla="*/ 34990 h 35420"/>
                      <a:gd name="connsiteX5" fmla="*/ 33227 w 50533"/>
                      <a:gd name="connsiteY5" fmla="*/ 1763 h 35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533" h="35420">
                        <a:moveTo>
                          <a:pt x="33227" y="1763"/>
                        </a:moveTo>
                        <a:cubicBezTo>
                          <a:pt x="33227" y="1763"/>
                          <a:pt x="33227" y="1763"/>
                          <a:pt x="33227" y="1763"/>
                        </a:cubicBezTo>
                        <a:cubicBezTo>
                          <a:pt x="16614" y="-3775"/>
                          <a:pt x="2769" y="4532"/>
                          <a:pt x="0" y="15608"/>
                        </a:cubicBezTo>
                        <a:cubicBezTo>
                          <a:pt x="0" y="15608"/>
                          <a:pt x="0" y="15608"/>
                          <a:pt x="0" y="15608"/>
                        </a:cubicBezTo>
                        <a:cubicBezTo>
                          <a:pt x="19383" y="26683"/>
                          <a:pt x="38765" y="37759"/>
                          <a:pt x="49841" y="34990"/>
                        </a:cubicBezTo>
                        <a:cubicBezTo>
                          <a:pt x="52610" y="34990"/>
                          <a:pt x="47072" y="21145"/>
                          <a:pt x="33227" y="1763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31" name="Hình tự do: Hình 830"/>
                  <p:cNvSpPr/>
                  <p:nvPr/>
                </p:nvSpPr>
                <p:spPr>
                  <a:xfrm>
                    <a:off x="4110663" y="5199225"/>
                    <a:ext cx="35996" cy="25192"/>
                  </a:xfrm>
                  <a:custGeom>
                    <a:avLst/>
                    <a:gdLst>
                      <a:gd name="connsiteX0" fmla="*/ 19383 w 35996"/>
                      <a:gd name="connsiteY0" fmla="*/ 7194 h 25192"/>
                      <a:gd name="connsiteX1" fmla="*/ 19383 w 35996"/>
                      <a:gd name="connsiteY1" fmla="*/ 7194 h 25192"/>
                      <a:gd name="connsiteX2" fmla="*/ 19383 w 35996"/>
                      <a:gd name="connsiteY2" fmla="*/ 7194 h 25192"/>
                      <a:gd name="connsiteX3" fmla="*/ 0 w 35996"/>
                      <a:gd name="connsiteY3" fmla="*/ 1656 h 25192"/>
                      <a:gd name="connsiteX4" fmla="*/ 0 w 35996"/>
                      <a:gd name="connsiteY4" fmla="*/ 4425 h 25192"/>
                      <a:gd name="connsiteX5" fmla="*/ 0 w 35996"/>
                      <a:gd name="connsiteY5" fmla="*/ 4425 h 25192"/>
                      <a:gd name="connsiteX6" fmla="*/ 2769 w 35996"/>
                      <a:gd name="connsiteY6" fmla="*/ 4425 h 25192"/>
                      <a:gd name="connsiteX7" fmla="*/ 19383 w 35996"/>
                      <a:gd name="connsiteY7" fmla="*/ 7194 h 25192"/>
                      <a:gd name="connsiteX8" fmla="*/ 24921 w 35996"/>
                      <a:gd name="connsiteY8" fmla="*/ 15501 h 25192"/>
                      <a:gd name="connsiteX9" fmla="*/ 24921 w 35996"/>
                      <a:gd name="connsiteY9" fmla="*/ 15501 h 25192"/>
                      <a:gd name="connsiteX10" fmla="*/ 24921 w 35996"/>
                      <a:gd name="connsiteY10" fmla="*/ 15501 h 25192"/>
                      <a:gd name="connsiteX11" fmla="*/ 5538 w 35996"/>
                      <a:gd name="connsiteY11" fmla="*/ 9963 h 25192"/>
                      <a:gd name="connsiteX12" fmla="*/ 5538 w 35996"/>
                      <a:gd name="connsiteY12" fmla="*/ 12732 h 25192"/>
                      <a:gd name="connsiteX13" fmla="*/ 5538 w 35996"/>
                      <a:gd name="connsiteY13" fmla="*/ 12732 h 25192"/>
                      <a:gd name="connsiteX14" fmla="*/ 8307 w 35996"/>
                      <a:gd name="connsiteY14" fmla="*/ 12732 h 25192"/>
                      <a:gd name="connsiteX15" fmla="*/ 24921 w 35996"/>
                      <a:gd name="connsiteY15" fmla="*/ 15501 h 25192"/>
                      <a:gd name="connsiteX16" fmla="*/ 35996 w 35996"/>
                      <a:gd name="connsiteY16" fmla="*/ 21039 h 25192"/>
                      <a:gd name="connsiteX17" fmla="*/ 13845 w 35996"/>
                      <a:gd name="connsiteY17" fmla="*/ 18270 h 25192"/>
                      <a:gd name="connsiteX18" fmla="*/ 13845 w 35996"/>
                      <a:gd name="connsiteY18" fmla="*/ 21039 h 25192"/>
                      <a:gd name="connsiteX19" fmla="*/ 13845 w 35996"/>
                      <a:gd name="connsiteY19" fmla="*/ 21039 h 25192"/>
                      <a:gd name="connsiteX20" fmla="*/ 13845 w 35996"/>
                      <a:gd name="connsiteY20" fmla="*/ 21039 h 25192"/>
                      <a:gd name="connsiteX21" fmla="*/ 35996 w 35996"/>
                      <a:gd name="connsiteY21" fmla="*/ 21039 h 25192"/>
                      <a:gd name="connsiteX22" fmla="*/ 35996 w 35996"/>
                      <a:gd name="connsiteY22" fmla="*/ 21039 h 25192"/>
                      <a:gd name="connsiteX23" fmla="*/ 35996 w 35996"/>
                      <a:gd name="connsiteY23" fmla="*/ 21039 h 25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5996" h="25192">
                        <a:moveTo>
                          <a:pt x="19383" y="7194"/>
                        </a:moveTo>
                        <a:cubicBezTo>
                          <a:pt x="19383" y="7194"/>
                          <a:pt x="22152" y="7194"/>
                          <a:pt x="19383" y="7194"/>
                        </a:cubicBezTo>
                        <a:cubicBezTo>
                          <a:pt x="22152" y="7194"/>
                          <a:pt x="22152" y="7194"/>
                          <a:pt x="19383" y="7194"/>
                        </a:cubicBezTo>
                        <a:cubicBezTo>
                          <a:pt x="16614" y="-1113"/>
                          <a:pt x="5538" y="-1113"/>
                          <a:pt x="0" y="1656"/>
                        </a:cubicBezTo>
                        <a:cubicBezTo>
                          <a:pt x="0" y="1656"/>
                          <a:pt x="0" y="1656"/>
                          <a:pt x="0" y="4425"/>
                        </a:cubicBezTo>
                        <a:cubicBezTo>
                          <a:pt x="0" y="4425"/>
                          <a:pt x="0" y="4425"/>
                          <a:pt x="0" y="4425"/>
                        </a:cubicBezTo>
                        <a:cubicBezTo>
                          <a:pt x="0" y="4425"/>
                          <a:pt x="0" y="4425"/>
                          <a:pt x="2769" y="4425"/>
                        </a:cubicBezTo>
                        <a:cubicBezTo>
                          <a:pt x="5538" y="1656"/>
                          <a:pt x="13845" y="4425"/>
                          <a:pt x="19383" y="7194"/>
                        </a:cubicBezTo>
                        <a:close/>
                        <a:moveTo>
                          <a:pt x="24921" y="15501"/>
                        </a:moveTo>
                        <a:cubicBezTo>
                          <a:pt x="27689" y="15501"/>
                          <a:pt x="27689" y="15501"/>
                          <a:pt x="24921" y="15501"/>
                        </a:cubicBezTo>
                        <a:cubicBezTo>
                          <a:pt x="27689" y="15501"/>
                          <a:pt x="27689" y="12732"/>
                          <a:pt x="24921" y="15501"/>
                        </a:cubicBezTo>
                        <a:cubicBezTo>
                          <a:pt x="19383" y="7194"/>
                          <a:pt x="11076" y="7194"/>
                          <a:pt x="5538" y="9963"/>
                        </a:cubicBezTo>
                        <a:cubicBezTo>
                          <a:pt x="5538" y="9963"/>
                          <a:pt x="5538" y="9963"/>
                          <a:pt x="5538" y="12732"/>
                        </a:cubicBezTo>
                        <a:cubicBezTo>
                          <a:pt x="5538" y="12732"/>
                          <a:pt x="5538" y="12732"/>
                          <a:pt x="5538" y="12732"/>
                        </a:cubicBezTo>
                        <a:cubicBezTo>
                          <a:pt x="5538" y="12732"/>
                          <a:pt x="5538" y="12732"/>
                          <a:pt x="8307" y="12732"/>
                        </a:cubicBezTo>
                        <a:cubicBezTo>
                          <a:pt x="16614" y="9963"/>
                          <a:pt x="22152" y="12732"/>
                          <a:pt x="24921" y="15501"/>
                        </a:cubicBezTo>
                        <a:close/>
                        <a:moveTo>
                          <a:pt x="35996" y="21039"/>
                        </a:moveTo>
                        <a:cubicBezTo>
                          <a:pt x="30458" y="15501"/>
                          <a:pt x="22152" y="15501"/>
                          <a:pt x="13845" y="18270"/>
                        </a:cubicBezTo>
                        <a:cubicBezTo>
                          <a:pt x="13845" y="18270"/>
                          <a:pt x="11076" y="18270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9383" y="21039"/>
                          <a:pt x="27689" y="21039"/>
                          <a:pt x="35996" y="21039"/>
                        </a:cubicBezTo>
                        <a:cubicBezTo>
                          <a:pt x="33227" y="26577"/>
                          <a:pt x="35996" y="26577"/>
                          <a:pt x="35996" y="21039"/>
                        </a:cubicBezTo>
                        <a:cubicBezTo>
                          <a:pt x="35996" y="23808"/>
                          <a:pt x="35996" y="23808"/>
                          <a:pt x="35996" y="21039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32" name="Hình tự do: Hình 831"/>
                <p:cNvSpPr/>
                <p:nvPr/>
              </p:nvSpPr>
              <p:spPr>
                <a:xfrm>
                  <a:off x="4013750" y="4677550"/>
                  <a:ext cx="251974" cy="87683"/>
                </a:xfrm>
                <a:custGeom>
                  <a:avLst/>
                  <a:gdLst>
                    <a:gd name="connsiteX0" fmla="*/ 246437 w 251974"/>
                    <a:gd name="connsiteY0" fmla="*/ 11076 h 87683"/>
                    <a:gd name="connsiteX1" fmla="*/ 251974 w 251974"/>
                    <a:gd name="connsiteY1" fmla="*/ 47072 h 87683"/>
                    <a:gd name="connsiteX2" fmla="*/ 0 w 251974"/>
                    <a:gd name="connsiteY2" fmla="*/ 63686 h 87683"/>
                    <a:gd name="connsiteX3" fmla="*/ 16614 w 251974"/>
                    <a:gd name="connsiteY3" fmla="*/ 0 h 87683"/>
                    <a:gd name="connsiteX4" fmla="*/ 246437 w 251974"/>
                    <a:gd name="connsiteY4" fmla="*/ 11076 h 87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74" h="87683">
                      <a:moveTo>
                        <a:pt x="246437" y="11076"/>
                      </a:moveTo>
                      <a:cubicBezTo>
                        <a:pt x="246437" y="24921"/>
                        <a:pt x="249205" y="35996"/>
                        <a:pt x="251974" y="47072"/>
                      </a:cubicBezTo>
                      <a:cubicBezTo>
                        <a:pt x="199364" y="69224"/>
                        <a:pt x="99682" y="116296"/>
                        <a:pt x="0" y="63686"/>
                      </a:cubicBezTo>
                      <a:cubicBezTo>
                        <a:pt x="8307" y="41534"/>
                        <a:pt x="8307" y="22151"/>
                        <a:pt x="16614" y="0"/>
                      </a:cubicBezTo>
                      <a:cubicBezTo>
                        <a:pt x="99682" y="44303"/>
                        <a:pt x="166137" y="30458"/>
                        <a:pt x="246437" y="1107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3" name="Hình tự do: Hình 832"/>
                <p:cNvSpPr/>
                <p:nvPr/>
              </p:nvSpPr>
              <p:spPr>
                <a:xfrm>
                  <a:off x="4009089" y="4666474"/>
                  <a:ext cx="101574" cy="99768"/>
                </a:xfrm>
                <a:custGeom>
                  <a:avLst/>
                  <a:gdLst>
                    <a:gd name="connsiteX0" fmla="*/ 24044 w 101574"/>
                    <a:gd name="connsiteY0" fmla="*/ 99682 h 99768"/>
                    <a:gd name="connsiteX1" fmla="*/ 7430 w 101574"/>
                    <a:gd name="connsiteY1" fmla="*/ 0 h 99768"/>
                    <a:gd name="connsiteX2" fmla="*/ 101574 w 101574"/>
                    <a:gd name="connsiteY2" fmla="*/ 27689 h 99768"/>
                    <a:gd name="connsiteX3" fmla="*/ 24044 w 101574"/>
                    <a:gd name="connsiteY3" fmla="*/ 99682 h 9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574" h="99768">
                      <a:moveTo>
                        <a:pt x="24044" y="99682"/>
                      </a:moveTo>
                      <a:cubicBezTo>
                        <a:pt x="-9184" y="83068"/>
                        <a:pt x="-877" y="0"/>
                        <a:pt x="7430" y="0"/>
                      </a:cubicBezTo>
                      <a:cubicBezTo>
                        <a:pt x="7430" y="0"/>
                        <a:pt x="62809" y="22152"/>
                        <a:pt x="101574" y="27689"/>
                      </a:cubicBezTo>
                      <a:cubicBezTo>
                        <a:pt x="93267" y="105220"/>
                        <a:pt x="24044" y="99682"/>
                        <a:pt x="24044" y="99682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34" name="Đồ họa 753"/>
                <p:cNvGrpSpPr/>
                <p:nvPr/>
              </p:nvGrpSpPr>
              <p:grpSpPr>
                <a:xfrm>
                  <a:off x="4010981" y="4680319"/>
                  <a:ext cx="83068" cy="71992"/>
                  <a:chOff x="4010981" y="4680319"/>
                  <a:chExt cx="83068" cy="71992"/>
                </a:xfrm>
                <a:solidFill>
                  <a:srgbClr val="7A7A7A"/>
                </a:solidFill>
              </p:grpSpPr>
              <p:sp>
                <p:nvSpPr>
                  <p:cNvPr id="835" name="Hình tự do: Hình 834"/>
                  <p:cNvSpPr/>
                  <p:nvPr/>
                </p:nvSpPr>
                <p:spPr>
                  <a:xfrm>
                    <a:off x="4010981" y="4680319"/>
                    <a:ext cx="41534" cy="35996"/>
                  </a:xfrm>
                  <a:custGeom>
                    <a:avLst/>
                    <a:gdLst>
                      <a:gd name="connsiteX0" fmla="*/ 0 w 41534"/>
                      <a:gd name="connsiteY0" fmla="*/ 35996 h 35996"/>
                      <a:gd name="connsiteX1" fmla="*/ 41534 w 41534"/>
                      <a:gd name="connsiteY1" fmla="*/ 0 h 35996"/>
                      <a:gd name="connsiteX2" fmla="*/ 38765 w 41534"/>
                      <a:gd name="connsiteY2" fmla="*/ 0 h 35996"/>
                      <a:gd name="connsiteX3" fmla="*/ 0 w 41534"/>
                      <a:gd name="connsiteY3" fmla="*/ 33227 h 35996"/>
                      <a:gd name="connsiteX4" fmla="*/ 0 w 41534"/>
                      <a:gd name="connsiteY4" fmla="*/ 35996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4" h="35996">
                        <a:moveTo>
                          <a:pt x="0" y="35996"/>
                        </a:moveTo>
                        <a:cubicBezTo>
                          <a:pt x="22152" y="27689"/>
                          <a:pt x="30458" y="13845"/>
                          <a:pt x="41534" y="0"/>
                        </a:cubicBezTo>
                        <a:cubicBezTo>
                          <a:pt x="41534" y="0"/>
                          <a:pt x="38765" y="0"/>
                          <a:pt x="38765" y="0"/>
                        </a:cubicBezTo>
                        <a:cubicBezTo>
                          <a:pt x="27689" y="13845"/>
                          <a:pt x="19383" y="24921"/>
                          <a:pt x="0" y="33227"/>
                        </a:cubicBezTo>
                        <a:cubicBezTo>
                          <a:pt x="0" y="33227"/>
                          <a:pt x="0" y="33227"/>
                          <a:pt x="0" y="35996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36" name="Hình tự do: Hình 835"/>
                  <p:cNvSpPr/>
                  <p:nvPr/>
                </p:nvSpPr>
                <p:spPr>
                  <a:xfrm>
                    <a:off x="4016519" y="4691395"/>
                    <a:ext cx="77530" cy="60916"/>
                  </a:xfrm>
                  <a:custGeom>
                    <a:avLst/>
                    <a:gdLst>
                      <a:gd name="connsiteX0" fmla="*/ 77531 w 77530"/>
                      <a:gd name="connsiteY0" fmla="*/ 0 h 60916"/>
                      <a:gd name="connsiteX1" fmla="*/ 74762 w 77530"/>
                      <a:gd name="connsiteY1" fmla="*/ 0 h 60916"/>
                      <a:gd name="connsiteX2" fmla="*/ 0 w 77530"/>
                      <a:gd name="connsiteY2" fmla="*/ 58148 h 60916"/>
                      <a:gd name="connsiteX3" fmla="*/ 2769 w 77530"/>
                      <a:gd name="connsiteY3" fmla="*/ 60917 h 60916"/>
                      <a:gd name="connsiteX4" fmla="*/ 77531 w 77530"/>
                      <a:gd name="connsiteY4" fmla="*/ 0 h 60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60916">
                        <a:moveTo>
                          <a:pt x="77531" y="0"/>
                        </a:moveTo>
                        <a:cubicBezTo>
                          <a:pt x="77531" y="0"/>
                          <a:pt x="74762" y="0"/>
                          <a:pt x="74762" y="0"/>
                        </a:cubicBezTo>
                        <a:cubicBezTo>
                          <a:pt x="60917" y="27689"/>
                          <a:pt x="30458" y="47072"/>
                          <a:pt x="0" y="58148"/>
                        </a:cubicBezTo>
                        <a:cubicBezTo>
                          <a:pt x="0" y="58148"/>
                          <a:pt x="0" y="60917"/>
                          <a:pt x="2769" y="60917"/>
                        </a:cubicBezTo>
                        <a:cubicBezTo>
                          <a:pt x="30458" y="47072"/>
                          <a:pt x="60917" y="27689"/>
                          <a:pt x="77531" y="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37" name="Hình tự do: Hình 836"/>
                <p:cNvSpPr/>
                <p:nvPr/>
              </p:nvSpPr>
              <p:spPr>
                <a:xfrm>
                  <a:off x="3637173" y="4666474"/>
                  <a:ext cx="249205" cy="97252"/>
                </a:xfrm>
                <a:custGeom>
                  <a:avLst/>
                  <a:gdLst>
                    <a:gd name="connsiteX0" fmla="*/ 5538 w 249205"/>
                    <a:gd name="connsiteY0" fmla="*/ 27689 h 97252"/>
                    <a:gd name="connsiteX1" fmla="*/ 0 w 249205"/>
                    <a:gd name="connsiteY1" fmla="*/ 69224 h 97252"/>
                    <a:gd name="connsiteX2" fmla="*/ 249205 w 249205"/>
                    <a:gd name="connsiteY2" fmla="*/ 63686 h 97252"/>
                    <a:gd name="connsiteX3" fmla="*/ 235361 w 249205"/>
                    <a:gd name="connsiteY3" fmla="*/ 0 h 97252"/>
                    <a:gd name="connsiteX4" fmla="*/ 5538 w 249205"/>
                    <a:gd name="connsiteY4" fmla="*/ 27689 h 9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5" h="97252">
                      <a:moveTo>
                        <a:pt x="5538" y="27689"/>
                      </a:moveTo>
                      <a:cubicBezTo>
                        <a:pt x="5538" y="41534"/>
                        <a:pt x="2769" y="55379"/>
                        <a:pt x="0" y="69224"/>
                      </a:cubicBezTo>
                      <a:cubicBezTo>
                        <a:pt x="55379" y="91375"/>
                        <a:pt x="149523" y="121834"/>
                        <a:pt x="249205" y="63686"/>
                      </a:cubicBezTo>
                      <a:cubicBezTo>
                        <a:pt x="240899" y="41534"/>
                        <a:pt x="243668" y="22152"/>
                        <a:pt x="235361" y="0"/>
                      </a:cubicBezTo>
                      <a:cubicBezTo>
                        <a:pt x="152292" y="47072"/>
                        <a:pt x="85837" y="44303"/>
                        <a:pt x="5538" y="276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8" name="Hình tự do: Hình 837"/>
                <p:cNvSpPr/>
                <p:nvPr/>
              </p:nvSpPr>
              <p:spPr>
                <a:xfrm>
                  <a:off x="3782793" y="4660936"/>
                  <a:ext cx="107964" cy="110825"/>
                </a:xfrm>
                <a:custGeom>
                  <a:avLst/>
                  <a:gdLst>
                    <a:gd name="connsiteX0" fmla="*/ 70358 w 107964"/>
                    <a:gd name="connsiteY0" fmla="*/ 110758 h 110825"/>
                    <a:gd name="connsiteX1" fmla="*/ 1134 w 107964"/>
                    <a:gd name="connsiteY1" fmla="*/ 24920 h 110825"/>
                    <a:gd name="connsiteX2" fmla="*/ 98047 w 107964"/>
                    <a:gd name="connsiteY2" fmla="*/ 0 h 110825"/>
                    <a:gd name="connsiteX3" fmla="*/ 70358 w 107964"/>
                    <a:gd name="connsiteY3" fmla="*/ 110758 h 11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64" h="110825">
                      <a:moveTo>
                        <a:pt x="70358" y="110758"/>
                      </a:moveTo>
                      <a:cubicBezTo>
                        <a:pt x="31593" y="113527"/>
                        <a:pt x="-7173" y="30458"/>
                        <a:pt x="1134" y="24920"/>
                      </a:cubicBezTo>
                      <a:cubicBezTo>
                        <a:pt x="1134" y="24920"/>
                        <a:pt x="50975" y="8307"/>
                        <a:pt x="98047" y="0"/>
                      </a:cubicBezTo>
                      <a:cubicBezTo>
                        <a:pt x="131275" y="77530"/>
                        <a:pt x="70358" y="110758"/>
                        <a:pt x="70358" y="110758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39" name="Đồ họa 753"/>
                <p:cNvGrpSpPr/>
                <p:nvPr/>
              </p:nvGrpSpPr>
              <p:grpSpPr>
                <a:xfrm>
                  <a:off x="3806079" y="4669243"/>
                  <a:ext cx="80299" cy="94144"/>
                  <a:chOff x="3806079" y="4669243"/>
                  <a:chExt cx="80299" cy="94144"/>
                </a:xfrm>
                <a:solidFill>
                  <a:srgbClr val="7A7A7A"/>
                </a:solidFill>
              </p:grpSpPr>
              <p:sp>
                <p:nvSpPr>
                  <p:cNvPr id="840" name="Hình tự do: Hình 839"/>
                  <p:cNvSpPr/>
                  <p:nvPr/>
                </p:nvSpPr>
                <p:spPr>
                  <a:xfrm>
                    <a:off x="3806079" y="4677550"/>
                    <a:ext cx="58147" cy="85837"/>
                  </a:xfrm>
                  <a:custGeom>
                    <a:avLst/>
                    <a:gdLst>
                      <a:gd name="connsiteX0" fmla="*/ 52610 w 58147"/>
                      <a:gd name="connsiteY0" fmla="*/ 80300 h 85837"/>
                      <a:gd name="connsiteX1" fmla="*/ 2769 w 58147"/>
                      <a:gd name="connsiteY1" fmla="*/ 0 h 85837"/>
                      <a:gd name="connsiteX2" fmla="*/ 0 w 58147"/>
                      <a:gd name="connsiteY2" fmla="*/ 0 h 85837"/>
                      <a:gd name="connsiteX3" fmla="*/ 49841 w 58147"/>
                      <a:gd name="connsiteY3" fmla="*/ 80300 h 85837"/>
                      <a:gd name="connsiteX4" fmla="*/ 55379 w 58147"/>
                      <a:gd name="connsiteY4" fmla="*/ 85837 h 85837"/>
                      <a:gd name="connsiteX5" fmla="*/ 58148 w 58147"/>
                      <a:gd name="connsiteY5" fmla="*/ 83068 h 85837"/>
                      <a:gd name="connsiteX6" fmla="*/ 52610 w 58147"/>
                      <a:gd name="connsiteY6" fmla="*/ 80300 h 85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147" h="85837">
                        <a:moveTo>
                          <a:pt x="52610" y="80300"/>
                        </a:moveTo>
                        <a:cubicBezTo>
                          <a:pt x="33227" y="55379"/>
                          <a:pt x="16614" y="27689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3845" y="30458"/>
                          <a:pt x="30458" y="58148"/>
                          <a:pt x="49841" y="80300"/>
                        </a:cubicBezTo>
                        <a:cubicBezTo>
                          <a:pt x="52610" y="83068"/>
                          <a:pt x="52610" y="83068"/>
                          <a:pt x="55379" y="85837"/>
                        </a:cubicBezTo>
                        <a:cubicBezTo>
                          <a:pt x="55379" y="85837"/>
                          <a:pt x="58148" y="83068"/>
                          <a:pt x="58148" y="83068"/>
                        </a:cubicBezTo>
                        <a:cubicBezTo>
                          <a:pt x="58148" y="85837"/>
                          <a:pt x="55379" y="83068"/>
                          <a:pt x="52610" y="8030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1" name="Hình tự do: Hình 840"/>
                  <p:cNvSpPr/>
                  <p:nvPr/>
                </p:nvSpPr>
                <p:spPr>
                  <a:xfrm>
                    <a:off x="3847613" y="4669243"/>
                    <a:ext cx="38765" cy="63685"/>
                  </a:xfrm>
                  <a:custGeom>
                    <a:avLst/>
                    <a:gdLst>
                      <a:gd name="connsiteX0" fmla="*/ 38765 w 38765"/>
                      <a:gd name="connsiteY0" fmla="*/ 60917 h 63685"/>
                      <a:gd name="connsiteX1" fmla="*/ 2769 w 38765"/>
                      <a:gd name="connsiteY1" fmla="*/ 0 h 63685"/>
                      <a:gd name="connsiteX2" fmla="*/ 0 w 38765"/>
                      <a:gd name="connsiteY2" fmla="*/ 0 h 63685"/>
                      <a:gd name="connsiteX3" fmla="*/ 35996 w 38765"/>
                      <a:gd name="connsiteY3" fmla="*/ 63686 h 63685"/>
                      <a:gd name="connsiteX4" fmla="*/ 38765 w 38765"/>
                      <a:gd name="connsiteY4" fmla="*/ 60917 h 6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65" h="63685">
                        <a:moveTo>
                          <a:pt x="38765" y="60917"/>
                        </a:moveTo>
                        <a:cubicBezTo>
                          <a:pt x="24921" y="41534"/>
                          <a:pt x="13845" y="22152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1076" y="22152"/>
                          <a:pt x="22152" y="44303"/>
                          <a:pt x="35996" y="63686"/>
                        </a:cubicBezTo>
                        <a:cubicBezTo>
                          <a:pt x="38765" y="63686"/>
                          <a:pt x="38765" y="60917"/>
                          <a:pt x="38765" y="60917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42" name="Hình tự do: Hình 841"/>
                <p:cNvSpPr/>
                <p:nvPr/>
              </p:nvSpPr>
              <p:spPr>
                <a:xfrm>
                  <a:off x="3822692" y="4682973"/>
                  <a:ext cx="243667" cy="263121"/>
                </a:xfrm>
                <a:custGeom>
                  <a:avLst/>
                  <a:gdLst>
                    <a:gd name="connsiteX0" fmla="*/ 24921 w 243667"/>
                    <a:gd name="connsiteY0" fmla="*/ 243783 h 263121"/>
                    <a:gd name="connsiteX1" fmla="*/ 160599 w 243667"/>
                    <a:gd name="connsiteY1" fmla="*/ 252089 h 263121"/>
                    <a:gd name="connsiteX2" fmla="*/ 243668 w 243667"/>
                    <a:gd name="connsiteY2" fmla="*/ 210555 h 263121"/>
                    <a:gd name="connsiteX3" fmla="*/ 199364 w 243667"/>
                    <a:gd name="connsiteY3" fmla="*/ 115 h 263121"/>
                    <a:gd name="connsiteX4" fmla="*/ 0 w 243667"/>
                    <a:gd name="connsiteY4" fmla="*/ 188404 h 263121"/>
                    <a:gd name="connsiteX5" fmla="*/ 24921 w 243667"/>
                    <a:gd name="connsiteY5" fmla="*/ 243783 h 26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3667" h="263121">
                      <a:moveTo>
                        <a:pt x="24921" y="243783"/>
                      </a:moveTo>
                      <a:cubicBezTo>
                        <a:pt x="60917" y="263165"/>
                        <a:pt x="116296" y="271472"/>
                        <a:pt x="160599" y="252089"/>
                      </a:cubicBezTo>
                      <a:cubicBezTo>
                        <a:pt x="179982" y="243783"/>
                        <a:pt x="196595" y="232707"/>
                        <a:pt x="243668" y="210555"/>
                      </a:cubicBezTo>
                      <a:cubicBezTo>
                        <a:pt x="182751" y="163483"/>
                        <a:pt x="210440" y="44418"/>
                        <a:pt x="199364" y="115"/>
                      </a:cubicBezTo>
                      <a:cubicBezTo>
                        <a:pt x="191057" y="-5423"/>
                        <a:pt x="30458" y="191172"/>
                        <a:pt x="0" y="188404"/>
                      </a:cubicBezTo>
                      <a:cubicBezTo>
                        <a:pt x="5538" y="207786"/>
                        <a:pt x="16614" y="227169"/>
                        <a:pt x="24921" y="2437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3" name="Hình tự do: Hình 842"/>
                <p:cNvSpPr/>
                <p:nvPr/>
              </p:nvSpPr>
              <p:spPr>
                <a:xfrm>
                  <a:off x="3817154" y="4658167"/>
                  <a:ext cx="249205" cy="267374"/>
                </a:xfrm>
                <a:custGeom>
                  <a:avLst/>
                  <a:gdLst>
                    <a:gd name="connsiteX0" fmla="*/ 0 w 249205"/>
                    <a:gd name="connsiteY0" fmla="*/ 235361 h 267374"/>
                    <a:gd name="connsiteX1" fmla="*/ 143985 w 249205"/>
                    <a:gd name="connsiteY1" fmla="*/ 263050 h 267374"/>
                    <a:gd name="connsiteX2" fmla="*/ 249205 w 249205"/>
                    <a:gd name="connsiteY2" fmla="*/ 215978 h 267374"/>
                    <a:gd name="connsiteX3" fmla="*/ 207671 w 249205"/>
                    <a:gd name="connsiteY3" fmla="*/ 8307 h 267374"/>
                    <a:gd name="connsiteX4" fmla="*/ 63686 w 249205"/>
                    <a:gd name="connsiteY4" fmla="*/ 0 h 267374"/>
                    <a:gd name="connsiteX5" fmla="*/ 0 w 249205"/>
                    <a:gd name="connsiteY5" fmla="*/ 235361 h 267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205" h="267374">
                      <a:moveTo>
                        <a:pt x="0" y="235361"/>
                      </a:moveTo>
                      <a:cubicBezTo>
                        <a:pt x="35996" y="254744"/>
                        <a:pt x="80300" y="276895"/>
                        <a:pt x="143985" y="263050"/>
                      </a:cubicBezTo>
                      <a:cubicBezTo>
                        <a:pt x="191057" y="251975"/>
                        <a:pt x="188289" y="229823"/>
                        <a:pt x="249205" y="215978"/>
                      </a:cubicBezTo>
                      <a:cubicBezTo>
                        <a:pt x="185520" y="171675"/>
                        <a:pt x="218747" y="52610"/>
                        <a:pt x="207671" y="8307"/>
                      </a:cubicBezTo>
                      <a:cubicBezTo>
                        <a:pt x="199364" y="2769"/>
                        <a:pt x="91375" y="2769"/>
                        <a:pt x="63686" y="0"/>
                      </a:cubicBezTo>
                      <a:cubicBezTo>
                        <a:pt x="24921" y="107989"/>
                        <a:pt x="2769" y="221516"/>
                        <a:pt x="0" y="235361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4" name="Hình tự do: Hình 843"/>
                <p:cNvSpPr/>
                <p:nvPr/>
              </p:nvSpPr>
              <p:spPr>
                <a:xfrm>
                  <a:off x="3916534" y="4613864"/>
                  <a:ext cx="86140" cy="79703"/>
                </a:xfrm>
                <a:custGeom>
                  <a:avLst/>
                  <a:gdLst>
                    <a:gd name="connsiteX0" fmla="*/ 11379 w 86140"/>
                    <a:gd name="connsiteY0" fmla="*/ 0 h 79703"/>
                    <a:gd name="connsiteX1" fmla="*/ 303 w 86140"/>
                    <a:gd name="connsiteY1" fmla="*/ 49841 h 79703"/>
                    <a:gd name="connsiteX2" fmla="*/ 33530 w 86140"/>
                    <a:gd name="connsiteY2" fmla="*/ 77531 h 79703"/>
                    <a:gd name="connsiteX3" fmla="*/ 75065 w 86140"/>
                    <a:gd name="connsiteY3" fmla="*/ 66455 h 79703"/>
                    <a:gd name="connsiteX4" fmla="*/ 86140 w 86140"/>
                    <a:gd name="connsiteY4" fmla="*/ 16614 h 79703"/>
                    <a:gd name="connsiteX5" fmla="*/ 11379 w 86140"/>
                    <a:gd name="connsiteY5" fmla="*/ 0 h 7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40" h="79703">
                      <a:moveTo>
                        <a:pt x="11379" y="0"/>
                      </a:moveTo>
                      <a:lnTo>
                        <a:pt x="303" y="49841"/>
                      </a:lnTo>
                      <a:cubicBezTo>
                        <a:pt x="-2466" y="60917"/>
                        <a:pt x="14148" y="71993"/>
                        <a:pt x="33530" y="77531"/>
                      </a:cubicBezTo>
                      <a:cubicBezTo>
                        <a:pt x="55682" y="83068"/>
                        <a:pt x="72296" y="77531"/>
                        <a:pt x="75065" y="66455"/>
                      </a:cubicBezTo>
                      <a:lnTo>
                        <a:pt x="86140" y="16614"/>
                      </a:lnTo>
                      <a:lnTo>
                        <a:pt x="1137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45" name="Đồ họa 753"/>
                <p:cNvGrpSpPr/>
                <p:nvPr/>
              </p:nvGrpSpPr>
              <p:grpSpPr>
                <a:xfrm>
                  <a:off x="3681257" y="4082248"/>
                  <a:ext cx="587410" cy="594693"/>
                  <a:chOff x="3681257" y="4082248"/>
                  <a:chExt cx="587410" cy="594693"/>
                </a:xfrm>
              </p:grpSpPr>
              <p:sp>
                <p:nvSpPr>
                  <p:cNvPr id="846" name="Hình tự do: Hình 845"/>
                  <p:cNvSpPr/>
                  <p:nvPr/>
                </p:nvSpPr>
                <p:spPr>
                  <a:xfrm>
                    <a:off x="4152969" y="4422667"/>
                    <a:ext cx="91623" cy="180282"/>
                  </a:xfrm>
                  <a:custGeom>
                    <a:avLst/>
                    <a:gdLst>
                      <a:gd name="connsiteX0" fmla="*/ 87835 w 91623"/>
                      <a:gd name="connsiteY0" fmla="*/ 97053 h 180282"/>
                      <a:gd name="connsiteX1" fmla="*/ 24149 w 91623"/>
                      <a:gd name="connsiteY1" fmla="*/ 180121 h 180282"/>
                      <a:gd name="connsiteX2" fmla="*/ 1997 w 91623"/>
                      <a:gd name="connsiteY2" fmla="*/ 85977 h 180282"/>
                      <a:gd name="connsiteX3" fmla="*/ 54607 w 91623"/>
                      <a:gd name="connsiteY3" fmla="*/ 140 h 180282"/>
                      <a:gd name="connsiteX4" fmla="*/ 87835 w 91623"/>
                      <a:gd name="connsiteY4" fmla="*/ 97053 h 180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623" h="180282">
                        <a:moveTo>
                          <a:pt x="87835" y="97053"/>
                        </a:moveTo>
                        <a:cubicBezTo>
                          <a:pt x="79528" y="149663"/>
                          <a:pt x="46301" y="182890"/>
                          <a:pt x="24149" y="180121"/>
                        </a:cubicBezTo>
                        <a:cubicBezTo>
                          <a:pt x="1997" y="177352"/>
                          <a:pt x="-3540" y="135818"/>
                          <a:pt x="1997" y="85977"/>
                        </a:cubicBezTo>
                        <a:cubicBezTo>
                          <a:pt x="7535" y="36136"/>
                          <a:pt x="29687" y="-2629"/>
                          <a:pt x="54607" y="140"/>
                        </a:cubicBezTo>
                        <a:cubicBezTo>
                          <a:pt x="85066" y="8447"/>
                          <a:pt x="98911" y="49981"/>
                          <a:pt x="87835" y="97053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7" name="Hình tự do: Hình 846"/>
                  <p:cNvSpPr/>
                  <p:nvPr/>
                </p:nvSpPr>
                <p:spPr>
                  <a:xfrm>
                    <a:off x="4163981" y="4492009"/>
                    <a:ext cx="51194" cy="77573"/>
                  </a:xfrm>
                  <a:custGeom>
                    <a:avLst/>
                    <a:gdLst>
                      <a:gd name="connsiteX0" fmla="*/ 46364 w 51194"/>
                      <a:gd name="connsiteY0" fmla="*/ 52631 h 77573"/>
                      <a:gd name="connsiteX1" fmla="*/ 10368 w 51194"/>
                      <a:gd name="connsiteY1" fmla="*/ 74783 h 77573"/>
                      <a:gd name="connsiteX2" fmla="*/ 4830 w 51194"/>
                      <a:gd name="connsiteY2" fmla="*/ 24942 h 77573"/>
                      <a:gd name="connsiteX3" fmla="*/ 40826 w 51194"/>
                      <a:gd name="connsiteY3" fmla="*/ 2791 h 77573"/>
                      <a:gd name="connsiteX4" fmla="*/ 46364 w 51194"/>
                      <a:gd name="connsiteY4" fmla="*/ 52631 h 77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194" h="77573">
                        <a:moveTo>
                          <a:pt x="46364" y="52631"/>
                        </a:moveTo>
                        <a:cubicBezTo>
                          <a:pt x="38057" y="72014"/>
                          <a:pt x="21444" y="83090"/>
                          <a:pt x="10368" y="74783"/>
                        </a:cubicBezTo>
                        <a:cubicBezTo>
                          <a:pt x="-708" y="66476"/>
                          <a:pt x="-3477" y="47094"/>
                          <a:pt x="4830" y="24942"/>
                        </a:cubicBezTo>
                        <a:cubicBezTo>
                          <a:pt x="13137" y="5559"/>
                          <a:pt x="29750" y="-5516"/>
                          <a:pt x="40826" y="2791"/>
                        </a:cubicBezTo>
                        <a:cubicBezTo>
                          <a:pt x="51902" y="11097"/>
                          <a:pt x="54671" y="33249"/>
                          <a:pt x="46364" y="52631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8" name="Hình tự do: Hình 847"/>
                  <p:cNvSpPr/>
                  <p:nvPr/>
                </p:nvSpPr>
                <p:spPr>
                  <a:xfrm>
                    <a:off x="3712852" y="4167708"/>
                    <a:ext cx="491038" cy="439690"/>
                  </a:xfrm>
                  <a:custGeom>
                    <a:avLst/>
                    <a:gdLst>
                      <a:gd name="connsiteX0" fmla="*/ 489187 w 491038"/>
                      <a:gd name="connsiteY0" fmla="*/ 227409 h 439690"/>
                      <a:gd name="connsiteX1" fmla="*/ 223367 w 491038"/>
                      <a:gd name="connsiteY1" fmla="*/ 437850 h 439690"/>
                      <a:gd name="connsiteX2" fmla="*/ 1852 w 491038"/>
                      <a:gd name="connsiteY2" fmla="*/ 177568 h 439690"/>
                      <a:gd name="connsiteX3" fmla="*/ 267671 w 491038"/>
                      <a:gd name="connsiteY3" fmla="*/ 3124 h 439690"/>
                      <a:gd name="connsiteX4" fmla="*/ 489187 w 491038"/>
                      <a:gd name="connsiteY4" fmla="*/ 227409 h 439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1038" h="439690">
                        <a:moveTo>
                          <a:pt x="489187" y="227409"/>
                        </a:moveTo>
                        <a:cubicBezTo>
                          <a:pt x="472573" y="388008"/>
                          <a:pt x="364584" y="451694"/>
                          <a:pt x="223367" y="437850"/>
                        </a:cubicBezTo>
                        <a:cubicBezTo>
                          <a:pt x="82151" y="424005"/>
                          <a:pt x="-14762" y="340936"/>
                          <a:pt x="1852" y="177568"/>
                        </a:cubicBezTo>
                        <a:cubicBezTo>
                          <a:pt x="18465" y="16969"/>
                          <a:pt x="126454" y="-10720"/>
                          <a:pt x="267671" y="3124"/>
                        </a:cubicBezTo>
                        <a:cubicBezTo>
                          <a:pt x="408887" y="16969"/>
                          <a:pt x="505800" y="64041"/>
                          <a:pt x="489187" y="227409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9" name="Hình tự do: Hình 848"/>
                  <p:cNvSpPr/>
                  <p:nvPr/>
                </p:nvSpPr>
                <p:spPr>
                  <a:xfrm>
                    <a:off x="3770710" y="4218661"/>
                    <a:ext cx="430378" cy="458280"/>
                  </a:xfrm>
                  <a:custGeom>
                    <a:avLst/>
                    <a:gdLst>
                      <a:gd name="connsiteX0" fmla="*/ 425791 w 430378"/>
                      <a:gd name="connsiteY0" fmla="*/ 87850 h 458280"/>
                      <a:gd name="connsiteX1" fmla="*/ 428560 w 430378"/>
                      <a:gd name="connsiteY1" fmla="*/ 118308 h 458280"/>
                      <a:gd name="connsiteX2" fmla="*/ 423022 w 430378"/>
                      <a:gd name="connsiteY2" fmla="*/ 331518 h 458280"/>
                      <a:gd name="connsiteX3" fmla="*/ 301188 w 430378"/>
                      <a:gd name="connsiteY3" fmla="*/ 456120 h 458280"/>
                      <a:gd name="connsiteX4" fmla="*/ 15987 w 430378"/>
                      <a:gd name="connsiteY4" fmla="*/ 295521 h 458280"/>
                      <a:gd name="connsiteX5" fmla="*/ 15987 w 430378"/>
                      <a:gd name="connsiteY5" fmla="*/ 68467 h 458280"/>
                      <a:gd name="connsiteX6" fmla="*/ 220889 w 430378"/>
                      <a:gd name="connsiteY6" fmla="*/ 10319 h 458280"/>
                      <a:gd name="connsiteX7" fmla="*/ 425791 w 430378"/>
                      <a:gd name="connsiteY7" fmla="*/ 87850 h 45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0378" h="458280">
                        <a:moveTo>
                          <a:pt x="425791" y="87850"/>
                        </a:moveTo>
                        <a:cubicBezTo>
                          <a:pt x="431329" y="93388"/>
                          <a:pt x="431329" y="101695"/>
                          <a:pt x="428560" y="118308"/>
                        </a:cubicBezTo>
                        <a:cubicBezTo>
                          <a:pt x="403639" y="240142"/>
                          <a:pt x="428560" y="256756"/>
                          <a:pt x="423022" y="331518"/>
                        </a:cubicBezTo>
                        <a:cubicBezTo>
                          <a:pt x="414715" y="406279"/>
                          <a:pt x="362105" y="447813"/>
                          <a:pt x="301188" y="456120"/>
                        </a:cubicBezTo>
                        <a:cubicBezTo>
                          <a:pt x="240271" y="464427"/>
                          <a:pt x="82441" y="456120"/>
                          <a:pt x="15987" y="295521"/>
                        </a:cubicBezTo>
                        <a:cubicBezTo>
                          <a:pt x="-11703" y="226297"/>
                          <a:pt x="2142" y="93388"/>
                          <a:pt x="15987" y="68467"/>
                        </a:cubicBezTo>
                        <a:cubicBezTo>
                          <a:pt x="60290" y="-17370"/>
                          <a:pt x="104593" y="-3525"/>
                          <a:pt x="220889" y="10319"/>
                        </a:cubicBezTo>
                        <a:cubicBezTo>
                          <a:pt x="326109" y="15857"/>
                          <a:pt x="370412" y="24164"/>
                          <a:pt x="425791" y="8785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0" name="Hình tự do: Hình 849"/>
                  <p:cNvSpPr/>
                  <p:nvPr/>
                </p:nvSpPr>
                <p:spPr>
                  <a:xfrm>
                    <a:off x="3729843" y="4217478"/>
                    <a:ext cx="179016" cy="281577"/>
                  </a:xfrm>
                  <a:custGeom>
                    <a:avLst/>
                    <a:gdLst>
                      <a:gd name="connsiteX0" fmla="*/ 95618 w 179016"/>
                      <a:gd name="connsiteY0" fmla="*/ 163794 h 281577"/>
                      <a:gd name="connsiteX1" fmla="*/ 62391 w 179016"/>
                      <a:gd name="connsiteY1" fmla="*/ 277321 h 281577"/>
                      <a:gd name="connsiteX2" fmla="*/ 1474 w 179016"/>
                      <a:gd name="connsiteY2" fmla="*/ 113953 h 281577"/>
                      <a:gd name="connsiteX3" fmla="*/ 167611 w 179016"/>
                      <a:gd name="connsiteY3" fmla="*/ 3195 h 281577"/>
                      <a:gd name="connsiteX4" fmla="*/ 95618 w 179016"/>
                      <a:gd name="connsiteY4" fmla="*/ 163794 h 281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016" h="281577">
                        <a:moveTo>
                          <a:pt x="95618" y="163794"/>
                        </a:moveTo>
                        <a:cubicBezTo>
                          <a:pt x="98387" y="213635"/>
                          <a:pt x="98387" y="252401"/>
                          <a:pt x="62391" y="277321"/>
                        </a:cubicBezTo>
                        <a:cubicBezTo>
                          <a:pt x="20856" y="305011"/>
                          <a:pt x="-6833" y="191484"/>
                          <a:pt x="1474" y="113953"/>
                        </a:cubicBezTo>
                        <a:cubicBezTo>
                          <a:pt x="9781" y="36423"/>
                          <a:pt x="70697" y="-13418"/>
                          <a:pt x="167611" y="3195"/>
                        </a:cubicBezTo>
                        <a:cubicBezTo>
                          <a:pt x="217452" y="11502"/>
                          <a:pt x="87311" y="33654"/>
                          <a:pt x="95618" y="163794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1" name="Hình tự do: Hình 850"/>
                  <p:cNvSpPr/>
                  <p:nvPr/>
                </p:nvSpPr>
                <p:spPr>
                  <a:xfrm>
                    <a:off x="3841221" y="4521635"/>
                    <a:ext cx="100799" cy="101390"/>
                  </a:xfrm>
                  <a:custGeom>
                    <a:avLst/>
                    <a:gdLst>
                      <a:gd name="connsiteX0" fmla="*/ 100536 w 100799"/>
                      <a:gd name="connsiteY0" fmla="*/ 56233 h 101390"/>
                      <a:gd name="connsiteX1" fmla="*/ 45157 w 100799"/>
                      <a:gd name="connsiteY1" fmla="*/ 100536 h 101390"/>
                      <a:gd name="connsiteX2" fmla="*/ 854 w 100799"/>
                      <a:gd name="connsiteY2" fmla="*/ 45157 h 101390"/>
                      <a:gd name="connsiteX3" fmla="*/ 56233 w 100799"/>
                      <a:gd name="connsiteY3" fmla="*/ 854 h 101390"/>
                      <a:gd name="connsiteX4" fmla="*/ 100536 w 100799"/>
                      <a:gd name="connsiteY4" fmla="*/ 56233 h 101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799" h="101390">
                        <a:moveTo>
                          <a:pt x="100536" y="56233"/>
                        </a:moveTo>
                        <a:cubicBezTo>
                          <a:pt x="97768" y="83923"/>
                          <a:pt x="72847" y="106074"/>
                          <a:pt x="45157" y="100536"/>
                        </a:cubicBezTo>
                        <a:cubicBezTo>
                          <a:pt x="17468" y="97768"/>
                          <a:pt x="-4684" y="72847"/>
                          <a:pt x="854" y="45157"/>
                        </a:cubicBezTo>
                        <a:cubicBezTo>
                          <a:pt x="3623" y="17468"/>
                          <a:pt x="28544" y="-4684"/>
                          <a:pt x="56233" y="854"/>
                        </a:cubicBezTo>
                        <a:cubicBezTo>
                          <a:pt x="83923" y="3623"/>
                          <a:pt x="103305" y="28544"/>
                          <a:pt x="100536" y="56233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2" name="Hình tự do: Hình 851"/>
                  <p:cNvSpPr/>
                  <p:nvPr/>
                </p:nvSpPr>
                <p:spPr>
                  <a:xfrm>
                    <a:off x="4096465" y="4544376"/>
                    <a:ext cx="69576" cy="86366"/>
                  </a:xfrm>
                  <a:custGeom>
                    <a:avLst/>
                    <a:gdLst>
                      <a:gd name="connsiteX0" fmla="*/ 69577 w 69576"/>
                      <a:gd name="connsiteY0" fmla="*/ 47337 h 86366"/>
                      <a:gd name="connsiteX1" fmla="*/ 30811 w 69576"/>
                      <a:gd name="connsiteY1" fmla="*/ 86102 h 86366"/>
                      <a:gd name="connsiteX2" fmla="*/ 353 w 69576"/>
                      <a:gd name="connsiteY2" fmla="*/ 39030 h 86366"/>
                      <a:gd name="connsiteX3" fmla="*/ 39118 w 69576"/>
                      <a:gd name="connsiteY3" fmla="*/ 265 h 86366"/>
                      <a:gd name="connsiteX4" fmla="*/ 69577 w 69576"/>
                      <a:gd name="connsiteY4" fmla="*/ 47337 h 8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76" h="86366">
                        <a:moveTo>
                          <a:pt x="69577" y="47337"/>
                        </a:moveTo>
                        <a:cubicBezTo>
                          <a:pt x="66808" y="69488"/>
                          <a:pt x="50194" y="88871"/>
                          <a:pt x="30811" y="86102"/>
                        </a:cubicBezTo>
                        <a:cubicBezTo>
                          <a:pt x="11429" y="83333"/>
                          <a:pt x="-2416" y="63950"/>
                          <a:pt x="353" y="39030"/>
                        </a:cubicBezTo>
                        <a:cubicBezTo>
                          <a:pt x="3122" y="16878"/>
                          <a:pt x="19735" y="-2504"/>
                          <a:pt x="39118" y="265"/>
                        </a:cubicBezTo>
                        <a:cubicBezTo>
                          <a:pt x="58501" y="5803"/>
                          <a:pt x="69577" y="25185"/>
                          <a:pt x="69577" y="47337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3" name="Hình tự do: Hình 852"/>
                  <p:cNvSpPr/>
                  <p:nvPr/>
                </p:nvSpPr>
                <p:spPr>
                  <a:xfrm>
                    <a:off x="4118970" y="4366002"/>
                    <a:ext cx="76838" cy="34653"/>
                  </a:xfrm>
                  <a:custGeom>
                    <a:avLst/>
                    <a:gdLst>
                      <a:gd name="connsiteX0" fmla="*/ 69224 w 76838"/>
                      <a:gd name="connsiteY0" fmla="*/ 34653 h 34653"/>
                      <a:gd name="connsiteX1" fmla="*/ 74762 w 76838"/>
                      <a:gd name="connsiteY1" fmla="*/ 34653 h 34653"/>
                      <a:gd name="connsiteX2" fmla="*/ 74762 w 76838"/>
                      <a:gd name="connsiteY2" fmla="*/ 26346 h 34653"/>
                      <a:gd name="connsiteX3" fmla="*/ 5538 w 76838"/>
                      <a:gd name="connsiteY3" fmla="*/ 1426 h 34653"/>
                      <a:gd name="connsiteX4" fmla="*/ 0 w 76838"/>
                      <a:gd name="connsiteY4" fmla="*/ 6964 h 34653"/>
                      <a:gd name="connsiteX5" fmla="*/ 5538 w 76838"/>
                      <a:gd name="connsiteY5" fmla="*/ 12501 h 34653"/>
                      <a:gd name="connsiteX6" fmla="*/ 63686 w 76838"/>
                      <a:gd name="connsiteY6" fmla="*/ 34653 h 34653"/>
                      <a:gd name="connsiteX7" fmla="*/ 69224 w 76838"/>
                      <a:gd name="connsiteY7" fmla="*/ 34653 h 3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838" h="34653">
                        <a:moveTo>
                          <a:pt x="69224" y="34653"/>
                        </a:moveTo>
                        <a:cubicBezTo>
                          <a:pt x="71993" y="34653"/>
                          <a:pt x="71993" y="34653"/>
                          <a:pt x="74762" y="34653"/>
                        </a:cubicBezTo>
                        <a:cubicBezTo>
                          <a:pt x="77531" y="31884"/>
                          <a:pt x="77531" y="29115"/>
                          <a:pt x="74762" y="26346"/>
                        </a:cubicBezTo>
                        <a:cubicBezTo>
                          <a:pt x="60917" y="6964"/>
                          <a:pt x="30458" y="-4112"/>
                          <a:pt x="5538" y="1426"/>
                        </a:cubicBezTo>
                        <a:cubicBezTo>
                          <a:pt x="2769" y="1426"/>
                          <a:pt x="0" y="4195"/>
                          <a:pt x="0" y="6964"/>
                        </a:cubicBezTo>
                        <a:cubicBezTo>
                          <a:pt x="0" y="9732"/>
                          <a:pt x="2769" y="12501"/>
                          <a:pt x="5538" y="12501"/>
                        </a:cubicBezTo>
                        <a:cubicBezTo>
                          <a:pt x="27689" y="9732"/>
                          <a:pt x="52610" y="18039"/>
                          <a:pt x="63686" y="34653"/>
                        </a:cubicBezTo>
                        <a:cubicBezTo>
                          <a:pt x="66455" y="31884"/>
                          <a:pt x="69224" y="34653"/>
                          <a:pt x="69224" y="3465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4" name="Hình tự do: Hình 853"/>
                  <p:cNvSpPr/>
                  <p:nvPr/>
                </p:nvSpPr>
                <p:spPr>
                  <a:xfrm>
                    <a:off x="3903684" y="4343095"/>
                    <a:ext cx="79607" cy="21563"/>
                  </a:xfrm>
                  <a:custGeom>
                    <a:avLst/>
                    <a:gdLst>
                      <a:gd name="connsiteX0" fmla="*/ 4846 w 79607"/>
                      <a:gd name="connsiteY0" fmla="*/ 21564 h 21563"/>
                      <a:gd name="connsiteX1" fmla="*/ 7615 w 79607"/>
                      <a:gd name="connsiteY1" fmla="*/ 21564 h 21563"/>
                      <a:gd name="connsiteX2" fmla="*/ 71300 w 79607"/>
                      <a:gd name="connsiteY2" fmla="*/ 18795 h 21563"/>
                      <a:gd name="connsiteX3" fmla="*/ 79607 w 79607"/>
                      <a:gd name="connsiteY3" fmla="*/ 16026 h 21563"/>
                      <a:gd name="connsiteX4" fmla="*/ 76838 w 79607"/>
                      <a:gd name="connsiteY4" fmla="*/ 7719 h 21563"/>
                      <a:gd name="connsiteX5" fmla="*/ 2077 w 79607"/>
                      <a:gd name="connsiteY5" fmla="*/ 13257 h 21563"/>
                      <a:gd name="connsiteX6" fmla="*/ 2077 w 79607"/>
                      <a:gd name="connsiteY6" fmla="*/ 21564 h 21563"/>
                      <a:gd name="connsiteX7" fmla="*/ 4846 w 79607"/>
                      <a:gd name="connsiteY7" fmla="*/ 21564 h 2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1563">
                        <a:moveTo>
                          <a:pt x="4846" y="21564"/>
                        </a:moveTo>
                        <a:cubicBezTo>
                          <a:pt x="7615" y="21564"/>
                          <a:pt x="7615" y="21564"/>
                          <a:pt x="7615" y="21564"/>
                        </a:cubicBezTo>
                        <a:cubicBezTo>
                          <a:pt x="21459" y="10488"/>
                          <a:pt x="49149" y="7719"/>
                          <a:pt x="71300" y="18795"/>
                        </a:cubicBezTo>
                        <a:cubicBezTo>
                          <a:pt x="74069" y="21564"/>
                          <a:pt x="76838" y="18795"/>
                          <a:pt x="79607" y="16026"/>
                        </a:cubicBezTo>
                        <a:cubicBezTo>
                          <a:pt x="79607" y="13257"/>
                          <a:pt x="79607" y="10488"/>
                          <a:pt x="76838" y="7719"/>
                        </a:cubicBezTo>
                        <a:cubicBezTo>
                          <a:pt x="51918" y="-3357"/>
                          <a:pt x="21459" y="-3357"/>
                          <a:pt x="2077" y="13257"/>
                        </a:cubicBezTo>
                        <a:cubicBezTo>
                          <a:pt x="-692" y="16026"/>
                          <a:pt x="-692" y="18795"/>
                          <a:pt x="2077" y="21564"/>
                        </a:cubicBezTo>
                        <a:cubicBezTo>
                          <a:pt x="2077" y="21564"/>
                          <a:pt x="2077" y="21564"/>
                          <a:pt x="4846" y="21564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5" name="Hình tự do: Hình 854"/>
                  <p:cNvSpPr/>
                  <p:nvPr/>
                </p:nvSpPr>
                <p:spPr>
                  <a:xfrm>
                    <a:off x="4022057" y="4516414"/>
                    <a:ext cx="37226" cy="17150"/>
                  </a:xfrm>
                  <a:custGeom>
                    <a:avLst/>
                    <a:gdLst>
                      <a:gd name="connsiteX0" fmla="*/ 35996 w 37226"/>
                      <a:gd name="connsiteY0" fmla="*/ 17150 h 17150"/>
                      <a:gd name="connsiteX1" fmla="*/ 35996 w 37226"/>
                      <a:gd name="connsiteY1" fmla="*/ 17150 h 17150"/>
                      <a:gd name="connsiteX2" fmla="*/ 22152 w 37226"/>
                      <a:gd name="connsiteY2" fmla="*/ 3306 h 17150"/>
                      <a:gd name="connsiteX3" fmla="*/ 5538 w 37226"/>
                      <a:gd name="connsiteY3" fmla="*/ 14381 h 17150"/>
                      <a:gd name="connsiteX4" fmla="*/ 2769 w 37226"/>
                      <a:gd name="connsiteY4" fmla="*/ 17150 h 17150"/>
                      <a:gd name="connsiteX5" fmla="*/ 0 w 37226"/>
                      <a:gd name="connsiteY5" fmla="*/ 14381 h 17150"/>
                      <a:gd name="connsiteX6" fmla="*/ 19383 w 37226"/>
                      <a:gd name="connsiteY6" fmla="*/ 537 h 17150"/>
                      <a:gd name="connsiteX7" fmla="*/ 35996 w 37226"/>
                      <a:gd name="connsiteY7" fmla="*/ 17150 h 17150"/>
                      <a:gd name="connsiteX8" fmla="*/ 35996 w 37226"/>
                      <a:gd name="connsiteY8" fmla="*/ 17150 h 17150"/>
                      <a:gd name="connsiteX9" fmla="*/ 35996 w 37226"/>
                      <a:gd name="connsiteY9" fmla="*/ 17150 h 1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226" h="17150">
                        <a:moveTo>
                          <a:pt x="35996" y="17150"/>
                        </a:moveTo>
                        <a:cubicBezTo>
                          <a:pt x="33227" y="17150"/>
                          <a:pt x="33227" y="17150"/>
                          <a:pt x="35996" y="17150"/>
                        </a:cubicBezTo>
                        <a:cubicBezTo>
                          <a:pt x="33227" y="8844"/>
                          <a:pt x="27689" y="3306"/>
                          <a:pt x="22152" y="3306"/>
                        </a:cubicBezTo>
                        <a:cubicBezTo>
                          <a:pt x="13845" y="3306"/>
                          <a:pt x="8307" y="6075"/>
                          <a:pt x="5538" y="14381"/>
                        </a:cubicBezTo>
                        <a:cubicBezTo>
                          <a:pt x="5538" y="14381"/>
                          <a:pt x="5538" y="17150"/>
                          <a:pt x="2769" y="17150"/>
                        </a:cubicBezTo>
                        <a:cubicBezTo>
                          <a:pt x="2769" y="17150"/>
                          <a:pt x="0" y="17150"/>
                          <a:pt x="0" y="14381"/>
                        </a:cubicBezTo>
                        <a:cubicBezTo>
                          <a:pt x="2769" y="6075"/>
                          <a:pt x="11076" y="537"/>
                          <a:pt x="19383" y="537"/>
                        </a:cubicBezTo>
                        <a:cubicBezTo>
                          <a:pt x="30458" y="-2232"/>
                          <a:pt x="35996" y="6075"/>
                          <a:pt x="35996" y="17150"/>
                        </a:cubicBezTo>
                        <a:cubicBezTo>
                          <a:pt x="38765" y="17150"/>
                          <a:pt x="35996" y="17150"/>
                          <a:pt x="35996" y="17150"/>
                        </a:cubicBezTo>
                        <a:cubicBezTo>
                          <a:pt x="35996" y="17150"/>
                          <a:pt x="35996" y="17150"/>
                          <a:pt x="35996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6" name="Hình tự do: Hình 855"/>
                  <p:cNvSpPr/>
                  <p:nvPr/>
                </p:nvSpPr>
                <p:spPr>
                  <a:xfrm>
                    <a:off x="3681257" y="4391821"/>
                    <a:ext cx="148521" cy="183438"/>
                  </a:xfrm>
                  <a:custGeom>
                    <a:avLst/>
                    <a:gdLst>
                      <a:gd name="connsiteX0" fmla="*/ 2988 w 148521"/>
                      <a:gd name="connsiteY0" fmla="*/ 100210 h 183438"/>
                      <a:gd name="connsiteX1" fmla="*/ 105439 w 148521"/>
                      <a:gd name="connsiteY1" fmla="*/ 183278 h 183438"/>
                      <a:gd name="connsiteX2" fmla="*/ 146974 w 148521"/>
                      <a:gd name="connsiteY2" fmla="*/ 83596 h 183438"/>
                      <a:gd name="connsiteX3" fmla="*/ 66674 w 148521"/>
                      <a:gd name="connsiteY3" fmla="*/ 528 h 183438"/>
                      <a:gd name="connsiteX4" fmla="*/ 2988 w 148521"/>
                      <a:gd name="connsiteY4" fmla="*/ 100210 h 183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21" h="183438">
                        <a:moveTo>
                          <a:pt x="2988" y="100210"/>
                        </a:moveTo>
                        <a:cubicBezTo>
                          <a:pt x="16833" y="152820"/>
                          <a:pt x="66674" y="186047"/>
                          <a:pt x="105439" y="183278"/>
                        </a:cubicBezTo>
                        <a:cubicBezTo>
                          <a:pt x="144205" y="177740"/>
                          <a:pt x="152511" y="136206"/>
                          <a:pt x="146974" y="83596"/>
                        </a:cubicBezTo>
                        <a:cubicBezTo>
                          <a:pt x="141436" y="33755"/>
                          <a:pt x="105439" y="-5010"/>
                          <a:pt x="66674" y="528"/>
                        </a:cubicBezTo>
                        <a:cubicBezTo>
                          <a:pt x="11295" y="6066"/>
                          <a:pt x="-8088" y="50369"/>
                          <a:pt x="2988" y="10021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7" name="Hình tự do: Hình 856"/>
                  <p:cNvSpPr/>
                  <p:nvPr/>
                </p:nvSpPr>
                <p:spPr>
                  <a:xfrm>
                    <a:off x="3742371" y="4457600"/>
                    <a:ext cx="59616" cy="83142"/>
                  </a:xfrm>
                  <a:custGeom>
                    <a:avLst/>
                    <a:gdLst>
                      <a:gd name="connsiteX0" fmla="*/ 2790 w 59616"/>
                      <a:gd name="connsiteY0" fmla="*/ 53813 h 83142"/>
                      <a:gd name="connsiteX1" fmla="*/ 47094 w 59616"/>
                      <a:gd name="connsiteY1" fmla="*/ 81503 h 83142"/>
                      <a:gd name="connsiteX2" fmla="*/ 58169 w 59616"/>
                      <a:gd name="connsiteY2" fmla="*/ 37200 h 83142"/>
                      <a:gd name="connsiteX3" fmla="*/ 24942 w 59616"/>
                      <a:gd name="connsiteY3" fmla="*/ 1203 h 83142"/>
                      <a:gd name="connsiteX4" fmla="*/ 2790 w 59616"/>
                      <a:gd name="connsiteY4" fmla="*/ 53813 h 8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16" h="83142">
                        <a:moveTo>
                          <a:pt x="2790" y="53813"/>
                        </a:moveTo>
                        <a:cubicBezTo>
                          <a:pt x="11097" y="78734"/>
                          <a:pt x="36018" y="87041"/>
                          <a:pt x="47094" y="81503"/>
                        </a:cubicBezTo>
                        <a:cubicBezTo>
                          <a:pt x="60938" y="75965"/>
                          <a:pt x="60938" y="62120"/>
                          <a:pt x="58169" y="37200"/>
                        </a:cubicBezTo>
                        <a:cubicBezTo>
                          <a:pt x="52632" y="9510"/>
                          <a:pt x="41556" y="-4334"/>
                          <a:pt x="24942" y="1203"/>
                        </a:cubicBezTo>
                        <a:cubicBezTo>
                          <a:pt x="5559" y="6741"/>
                          <a:pt x="-5516" y="26124"/>
                          <a:pt x="2790" y="5381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858" name="Đồ họa 753"/>
                  <p:cNvGrpSpPr/>
                  <p:nvPr/>
                </p:nvGrpSpPr>
                <p:grpSpPr>
                  <a:xfrm>
                    <a:off x="3938218" y="4529327"/>
                    <a:ext cx="137154" cy="85921"/>
                    <a:chOff x="3938218" y="4529327"/>
                    <a:chExt cx="137154" cy="85921"/>
                  </a:xfrm>
                </p:grpSpPr>
                <p:sp>
                  <p:nvSpPr>
                    <p:cNvPr id="859" name="Hình tự do: Hình 858"/>
                    <p:cNvSpPr/>
                    <p:nvPr/>
                  </p:nvSpPr>
                  <p:spPr>
                    <a:xfrm>
                      <a:off x="3938218" y="4529327"/>
                      <a:ext cx="137154" cy="85627"/>
                    </a:xfrm>
                    <a:custGeom>
                      <a:avLst/>
                      <a:gdLst>
                        <a:gd name="connsiteX0" fmla="*/ 136449 w 137154"/>
                        <a:gd name="connsiteY0" fmla="*/ 54078 h 85627"/>
                        <a:gd name="connsiteX1" fmla="*/ 56149 w 137154"/>
                        <a:gd name="connsiteY1" fmla="*/ 81768 h 85627"/>
                        <a:gd name="connsiteX2" fmla="*/ 770 w 137154"/>
                        <a:gd name="connsiteY2" fmla="*/ 15313 h 85627"/>
                        <a:gd name="connsiteX3" fmla="*/ 75532 w 137154"/>
                        <a:gd name="connsiteY3" fmla="*/ 9775 h 85627"/>
                        <a:gd name="connsiteX4" fmla="*/ 136449 w 137154"/>
                        <a:gd name="connsiteY4" fmla="*/ 54078 h 8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154" h="85627">
                          <a:moveTo>
                            <a:pt x="136449" y="54078"/>
                          </a:moveTo>
                          <a:cubicBezTo>
                            <a:pt x="128142" y="78999"/>
                            <a:pt x="94915" y="92844"/>
                            <a:pt x="56149" y="81768"/>
                          </a:cubicBezTo>
                          <a:cubicBezTo>
                            <a:pt x="20153" y="70692"/>
                            <a:pt x="-4768" y="43003"/>
                            <a:pt x="770" y="15313"/>
                          </a:cubicBezTo>
                          <a:cubicBezTo>
                            <a:pt x="9077" y="-9607"/>
                            <a:pt x="36767" y="1468"/>
                            <a:pt x="75532" y="9775"/>
                          </a:cubicBezTo>
                          <a:cubicBezTo>
                            <a:pt x="114297" y="20851"/>
                            <a:pt x="141987" y="26389"/>
                            <a:pt x="136449" y="54078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0" name="Hình tự do: Hình 859"/>
                    <p:cNvSpPr/>
                    <p:nvPr/>
                  </p:nvSpPr>
                  <p:spPr>
                    <a:xfrm>
                      <a:off x="3952833" y="4584790"/>
                      <a:ext cx="94144" cy="30458"/>
                    </a:xfrm>
                    <a:custGeom>
                      <a:avLst/>
                      <a:gdLst>
                        <a:gd name="connsiteX0" fmla="*/ 52610 w 94144"/>
                        <a:gd name="connsiteY0" fmla="*/ 4153 h 30458"/>
                        <a:gd name="connsiteX1" fmla="*/ 0 w 94144"/>
                        <a:gd name="connsiteY1" fmla="*/ 4153 h 30458"/>
                        <a:gd name="connsiteX2" fmla="*/ 41534 w 94144"/>
                        <a:gd name="connsiteY2" fmla="*/ 26305 h 30458"/>
                        <a:gd name="connsiteX3" fmla="*/ 94144 w 94144"/>
                        <a:gd name="connsiteY3" fmla="*/ 26305 h 30458"/>
                        <a:gd name="connsiteX4" fmla="*/ 52610 w 94144"/>
                        <a:gd name="connsiteY4" fmla="*/ 4153 h 30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4144" h="30458">
                          <a:moveTo>
                            <a:pt x="52610" y="4153"/>
                          </a:moveTo>
                          <a:cubicBezTo>
                            <a:pt x="33227" y="-1384"/>
                            <a:pt x="13845" y="-1384"/>
                            <a:pt x="0" y="4153"/>
                          </a:cubicBezTo>
                          <a:cubicBezTo>
                            <a:pt x="11076" y="15229"/>
                            <a:pt x="24921" y="23536"/>
                            <a:pt x="41534" y="26305"/>
                          </a:cubicBezTo>
                          <a:cubicBezTo>
                            <a:pt x="60917" y="31843"/>
                            <a:pt x="77531" y="31843"/>
                            <a:pt x="94144" y="26305"/>
                          </a:cubicBezTo>
                          <a:cubicBezTo>
                            <a:pt x="83068" y="15229"/>
                            <a:pt x="69224" y="6922"/>
                            <a:pt x="52610" y="4153"/>
                          </a:cubicBezTo>
                          <a:close/>
                        </a:path>
                      </a:pathLst>
                    </a:custGeom>
                    <a:solidFill>
                      <a:srgbClr val="DD786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1" name="Hình tự do: Hình 860"/>
                    <p:cNvSpPr/>
                    <p:nvPr/>
                  </p:nvSpPr>
                  <p:spPr>
                    <a:xfrm>
                      <a:off x="3961140" y="4530796"/>
                      <a:ext cx="99682" cy="34567"/>
                    </a:xfrm>
                    <a:custGeom>
                      <a:avLst/>
                      <a:gdLst>
                        <a:gd name="connsiteX0" fmla="*/ 99682 w 99682"/>
                        <a:gd name="connsiteY0" fmla="*/ 24921 h 34567"/>
                        <a:gd name="connsiteX1" fmla="*/ 52610 w 99682"/>
                        <a:gd name="connsiteY1" fmla="*/ 11076 h 34567"/>
                        <a:gd name="connsiteX2" fmla="*/ 0 w 99682"/>
                        <a:gd name="connsiteY2" fmla="*/ 0 h 34567"/>
                        <a:gd name="connsiteX3" fmla="*/ 44303 w 99682"/>
                        <a:gd name="connsiteY3" fmla="*/ 30458 h 34567"/>
                        <a:gd name="connsiteX4" fmla="*/ 99682 w 99682"/>
                        <a:gd name="connsiteY4" fmla="*/ 24921 h 3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34567">
                          <a:moveTo>
                            <a:pt x="99682" y="24921"/>
                          </a:moveTo>
                          <a:cubicBezTo>
                            <a:pt x="88606" y="19383"/>
                            <a:pt x="71993" y="16614"/>
                            <a:pt x="52610" y="11076"/>
                          </a:cubicBezTo>
                          <a:cubicBezTo>
                            <a:pt x="30458" y="5538"/>
                            <a:pt x="13845" y="0"/>
                            <a:pt x="0" y="0"/>
                          </a:cubicBezTo>
                          <a:cubicBezTo>
                            <a:pt x="2769" y="11076"/>
                            <a:pt x="19383" y="24921"/>
                            <a:pt x="44303" y="30458"/>
                          </a:cubicBezTo>
                          <a:cubicBezTo>
                            <a:pt x="69224" y="38765"/>
                            <a:pt x="94144" y="33228"/>
                            <a:pt x="99682" y="249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862" name="Hình tự do: Hình 861"/>
                  <p:cNvSpPr/>
                  <p:nvPr/>
                </p:nvSpPr>
                <p:spPr>
                  <a:xfrm>
                    <a:off x="3778389" y="4082248"/>
                    <a:ext cx="490278" cy="258229"/>
                  </a:xfrm>
                  <a:custGeom>
                    <a:avLst/>
                    <a:gdLst>
                      <a:gd name="connsiteX0" fmla="*/ 415342 w 490278"/>
                      <a:gd name="connsiteY0" fmla="*/ 166115 h 258229"/>
                      <a:gd name="connsiteX1" fmla="*/ 454108 w 490278"/>
                      <a:gd name="connsiteY1" fmla="*/ 141195 h 258229"/>
                      <a:gd name="connsiteX2" fmla="*/ 348888 w 490278"/>
                      <a:gd name="connsiteY2" fmla="*/ 107967 h 258229"/>
                      <a:gd name="connsiteX3" fmla="*/ 382115 w 490278"/>
                      <a:gd name="connsiteY3" fmla="*/ 55357 h 258229"/>
                      <a:gd name="connsiteX4" fmla="*/ 199364 w 490278"/>
                      <a:gd name="connsiteY4" fmla="*/ 5516 h 258229"/>
                      <a:gd name="connsiteX5" fmla="*/ 55379 w 490278"/>
                      <a:gd name="connsiteY5" fmla="*/ 99660 h 258229"/>
                      <a:gd name="connsiteX6" fmla="*/ 0 w 490278"/>
                      <a:gd name="connsiteY6" fmla="*/ 127350 h 258229"/>
                      <a:gd name="connsiteX7" fmla="*/ 44303 w 490278"/>
                      <a:gd name="connsiteY7" fmla="*/ 191036 h 258229"/>
                      <a:gd name="connsiteX8" fmla="*/ 141216 w 490278"/>
                      <a:gd name="connsiteY8" fmla="*/ 218725 h 258229"/>
                      <a:gd name="connsiteX9" fmla="*/ 141216 w 490278"/>
                      <a:gd name="connsiteY9" fmla="*/ 193805 h 258229"/>
                      <a:gd name="connsiteX10" fmla="*/ 260281 w 490278"/>
                      <a:gd name="connsiteY10" fmla="*/ 238108 h 258229"/>
                      <a:gd name="connsiteX11" fmla="*/ 490104 w 490278"/>
                      <a:gd name="connsiteY11" fmla="*/ 232570 h 258229"/>
                      <a:gd name="connsiteX12" fmla="*/ 415342 w 490278"/>
                      <a:gd name="connsiteY12" fmla="*/ 166115 h 258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0278" h="258229">
                        <a:moveTo>
                          <a:pt x="415342" y="166115"/>
                        </a:moveTo>
                        <a:cubicBezTo>
                          <a:pt x="440263" y="160577"/>
                          <a:pt x="454108" y="149501"/>
                          <a:pt x="454108" y="141195"/>
                        </a:cubicBezTo>
                        <a:cubicBezTo>
                          <a:pt x="454108" y="124581"/>
                          <a:pt x="409804" y="110736"/>
                          <a:pt x="348888" y="107967"/>
                        </a:cubicBezTo>
                        <a:cubicBezTo>
                          <a:pt x="376577" y="88584"/>
                          <a:pt x="384884" y="77509"/>
                          <a:pt x="382115" y="55357"/>
                        </a:cubicBezTo>
                        <a:cubicBezTo>
                          <a:pt x="373808" y="11054"/>
                          <a:pt x="290740" y="-11098"/>
                          <a:pt x="199364" y="5516"/>
                        </a:cubicBezTo>
                        <a:cubicBezTo>
                          <a:pt x="107989" y="22130"/>
                          <a:pt x="47072" y="55357"/>
                          <a:pt x="55379" y="99660"/>
                        </a:cubicBezTo>
                        <a:cubicBezTo>
                          <a:pt x="24921" y="99660"/>
                          <a:pt x="5538" y="116274"/>
                          <a:pt x="0" y="127350"/>
                        </a:cubicBezTo>
                        <a:cubicBezTo>
                          <a:pt x="8307" y="146732"/>
                          <a:pt x="19383" y="166115"/>
                          <a:pt x="44303" y="191036"/>
                        </a:cubicBezTo>
                        <a:cubicBezTo>
                          <a:pt x="80300" y="227032"/>
                          <a:pt x="127372" y="235339"/>
                          <a:pt x="141216" y="218725"/>
                        </a:cubicBezTo>
                        <a:cubicBezTo>
                          <a:pt x="146754" y="213187"/>
                          <a:pt x="146754" y="204880"/>
                          <a:pt x="141216" y="193805"/>
                        </a:cubicBezTo>
                        <a:cubicBezTo>
                          <a:pt x="171675" y="210418"/>
                          <a:pt x="213209" y="224263"/>
                          <a:pt x="260281" y="238108"/>
                        </a:cubicBezTo>
                        <a:cubicBezTo>
                          <a:pt x="368270" y="265797"/>
                          <a:pt x="481797" y="265797"/>
                          <a:pt x="490104" y="232570"/>
                        </a:cubicBezTo>
                        <a:cubicBezTo>
                          <a:pt x="492873" y="213187"/>
                          <a:pt x="462415" y="177191"/>
                          <a:pt x="415342" y="166115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863" name="Đồ họa 753"/>
                  <p:cNvGrpSpPr/>
                  <p:nvPr/>
                </p:nvGrpSpPr>
                <p:grpSpPr>
                  <a:xfrm>
                    <a:off x="4091280" y="4444958"/>
                    <a:ext cx="89151" cy="89055"/>
                    <a:chOff x="4091280" y="4444958"/>
                    <a:chExt cx="89151" cy="89055"/>
                  </a:xfrm>
                </p:grpSpPr>
                <p:sp>
                  <p:nvSpPr>
                    <p:cNvPr id="864" name="Hình tự do: Hình 863"/>
                    <p:cNvSpPr/>
                    <p:nvPr/>
                  </p:nvSpPr>
                  <p:spPr>
                    <a:xfrm>
                      <a:off x="4091280" y="4447577"/>
                      <a:ext cx="86888" cy="86437"/>
                    </a:xfrm>
                    <a:custGeom>
                      <a:avLst/>
                      <a:gdLst>
                        <a:gd name="connsiteX0" fmla="*/ 0 w 86888"/>
                        <a:gd name="connsiteY0" fmla="*/ 74912 h 86437"/>
                        <a:gd name="connsiteX1" fmla="*/ 74762 w 86888"/>
                        <a:gd name="connsiteY1" fmla="*/ 72143 h 86437"/>
                        <a:gd name="connsiteX2" fmla="*/ 44303 w 86888"/>
                        <a:gd name="connsiteY2" fmla="*/ 150 h 86437"/>
                        <a:gd name="connsiteX3" fmla="*/ 0 w 86888"/>
                        <a:gd name="connsiteY3" fmla="*/ 74912 h 86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888" h="86437">
                          <a:moveTo>
                            <a:pt x="0" y="74912"/>
                          </a:moveTo>
                          <a:cubicBezTo>
                            <a:pt x="0" y="74912"/>
                            <a:pt x="49841" y="102601"/>
                            <a:pt x="74762" y="72143"/>
                          </a:cubicBezTo>
                          <a:cubicBezTo>
                            <a:pt x="105220" y="33378"/>
                            <a:pt x="71993" y="-2619"/>
                            <a:pt x="44303" y="150"/>
                          </a:cubicBezTo>
                          <a:cubicBezTo>
                            <a:pt x="22152" y="2919"/>
                            <a:pt x="0" y="22302"/>
                            <a:pt x="0" y="7491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5" name="Hình tự do: Hình 864"/>
                    <p:cNvSpPr/>
                    <p:nvPr/>
                  </p:nvSpPr>
                  <p:spPr>
                    <a:xfrm>
                      <a:off x="4102356" y="4444958"/>
                      <a:ext cx="78075" cy="71992"/>
                    </a:xfrm>
                    <a:custGeom>
                      <a:avLst/>
                      <a:gdLst>
                        <a:gd name="connsiteX0" fmla="*/ 74762 w 78075"/>
                        <a:gd name="connsiteY0" fmla="*/ 22152 h 71992"/>
                        <a:gd name="connsiteX1" fmla="*/ 38765 w 78075"/>
                        <a:gd name="connsiteY1" fmla="*/ 0 h 71992"/>
                        <a:gd name="connsiteX2" fmla="*/ 0 w 78075"/>
                        <a:gd name="connsiteY2" fmla="*/ 22152 h 71992"/>
                        <a:gd name="connsiteX3" fmla="*/ 33227 w 78075"/>
                        <a:gd name="connsiteY3" fmla="*/ 2769 h 71992"/>
                        <a:gd name="connsiteX4" fmla="*/ 69224 w 78075"/>
                        <a:gd name="connsiteY4" fmla="*/ 24921 h 71992"/>
                        <a:gd name="connsiteX5" fmla="*/ 60917 w 78075"/>
                        <a:gd name="connsiteY5" fmla="*/ 71993 h 71992"/>
                        <a:gd name="connsiteX6" fmla="*/ 74762 w 78075"/>
                        <a:gd name="connsiteY6" fmla="*/ 22152 h 71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075" h="71992">
                          <a:moveTo>
                            <a:pt x="74762" y="22152"/>
                          </a:moveTo>
                          <a:cubicBezTo>
                            <a:pt x="66455" y="5538"/>
                            <a:pt x="55379" y="0"/>
                            <a:pt x="38765" y="0"/>
                          </a:cubicBezTo>
                          <a:cubicBezTo>
                            <a:pt x="24921" y="0"/>
                            <a:pt x="8307" y="11076"/>
                            <a:pt x="0" y="22152"/>
                          </a:cubicBezTo>
                          <a:cubicBezTo>
                            <a:pt x="11076" y="8307"/>
                            <a:pt x="24921" y="5538"/>
                            <a:pt x="33227" y="2769"/>
                          </a:cubicBezTo>
                          <a:cubicBezTo>
                            <a:pt x="47072" y="0"/>
                            <a:pt x="63686" y="11076"/>
                            <a:pt x="69224" y="24921"/>
                          </a:cubicBezTo>
                          <a:cubicBezTo>
                            <a:pt x="74762" y="38765"/>
                            <a:pt x="71993" y="58148"/>
                            <a:pt x="60917" y="71993"/>
                          </a:cubicBezTo>
                          <a:cubicBezTo>
                            <a:pt x="74762" y="66455"/>
                            <a:pt x="83068" y="38765"/>
                            <a:pt x="74762" y="22152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6" name="Hình tự do: Hình 865"/>
                    <p:cNvSpPr/>
                    <p:nvPr/>
                  </p:nvSpPr>
                  <p:spPr>
                    <a:xfrm>
                      <a:off x="4102878" y="4465206"/>
                      <a:ext cx="49983" cy="56417"/>
                    </a:xfrm>
                    <a:custGeom>
                      <a:avLst/>
                      <a:gdLst>
                        <a:gd name="connsiteX0" fmla="*/ 5016 w 49983"/>
                        <a:gd name="connsiteY0" fmla="*/ 12979 h 56417"/>
                        <a:gd name="connsiteX1" fmla="*/ 7785 w 49983"/>
                        <a:gd name="connsiteY1" fmla="*/ 51745 h 56417"/>
                        <a:gd name="connsiteX2" fmla="*/ 43781 w 49983"/>
                        <a:gd name="connsiteY2" fmla="*/ 43438 h 56417"/>
                        <a:gd name="connsiteX3" fmla="*/ 41012 w 49983"/>
                        <a:gd name="connsiteY3" fmla="*/ 4673 h 56417"/>
                        <a:gd name="connsiteX4" fmla="*/ 5016 w 49983"/>
                        <a:gd name="connsiteY4" fmla="*/ 12979 h 56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83" h="56417">
                          <a:moveTo>
                            <a:pt x="5016" y="12979"/>
                          </a:moveTo>
                          <a:cubicBezTo>
                            <a:pt x="-3291" y="26824"/>
                            <a:pt x="-522" y="43438"/>
                            <a:pt x="7785" y="51745"/>
                          </a:cubicBezTo>
                          <a:cubicBezTo>
                            <a:pt x="18860" y="60052"/>
                            <a:pt x="32705" y="57283"/>
                            <a:pt x="43781" y="43438"/>
                          </a:cubicBezTo>
                          <a:cubicBezTo>
                            <a:pt x="54857" y="29593"/>
                            <a:pt x="49319" y="12979"/>
                            <a:pt x="41012" y="4673"/>
                          </a:cubicBezTo>
                          <a:cubicBezTo>
                            <a:pt x="29936" y="-3634"/>
                            <a:pt x="13322" y="-865"/>
                            <a:pt x="5016" y="12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7" name="Hình tự do: Hình 866"/>
                    <p:cNvSpPr/>
                    <p:nvPr/>
                  </p:nvSpPr>
                  <p:spPr>
                    <a:xfrm>
                      <a:off x="4108586" y="4470829"/>
                      <a:ext cx="12460" cy="17482"/>
                    </a:xfrm>
                    <a:custGeom>
                      <a:avLst/>
                      <a:gdLst>
                        <a:gd name="connsiteX0" fmla="*/ 2077 w 12460"/>
                        <a:gd name="connsiteY0" fmla="*/ 4588 h 17482"/>
                        <a:gd name="connsiteX1" fmla="*/ 2077 w 12460"/>
                        <a:gd name="connsiteY1" fmla="*/ 15664 h 17482"/>
                        <a:gd name="connsiteX2" fmla="*/ 10384 w 12460"/>
                        <a:gd name="connsiteY2" fmla="*/ 12895 h 17482"/>
                        <a:gd name="connsiteX3" fmla="*/ 10384 w 12460"/>
                        <a:gd name="connsiteY3" fmla="*/ 1819 h 17482"/>
                        <a:gd name="connsiteX4" fmla="*/ 2077 w 12460"/>
                        <a:gd name="connsiteY4" fmla="*/ 4588 h 17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60" h="17482">
                          <a:moveTo>
                            <a:pt x="2077" y="4588"/>
                          </a:moveTo>
                          <a:cubicBezTo>
                            <a:pt x="-692" y="7357"/>
                            <a:pt x="-692" y="12895"/>
                            <a:pt x="2077" y="15664"/>
                          </a:cubicBezTo>
                          <a:cubicBezTo>
                            <a:pt x="4846" y="18432"/>
                            <a:pt x="10384" y="18432"/>
                            <a:pt x="10384" y="12895"/>
                          </a:cubicBezTo>
                          <a:cubicBezTo>
                            <a:pt x="13153" y="10126"/>
                            <a:pt x="13153" y="4588"/>
                            <a:pt x="10384" y="1819"/>
                          </a:cubicBezTo>
                          <a:cubicBezTo>
                            <a:pt x="10384" y="-950"/>
                            <a:pt x="4846" y="-950"/>
                            <a:pt x="2077" y="458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868" name="Đồ họa 753"/>
                  <p:cNvGrpSpPr/>
                  <p:nvPr/>
                </p:nvGrpSpPr>
                <p:grpSpPr>
                  <a:xfrm>
                    <a:off x="3890532" y="4417364"/>
                    <a:ext cx="100112" cy="92887"/>
                    <a:chOff x="3890532" y="4417364"/>
                    <a:chExt cx="100112" cy="92887"/>
                  </a:xfrm>
                </p:grpSpPr>
                <p:sp>
                  <p:nvSpPr>
                    <p:cNvPr id="869" name="Hình tự do: Hình 868"/>
                    <p:cNvSpPr/>
                    <p:nvPr/>
                  </p:nvSpPr>
                  <p:spPr>
                    <a:xfrm>
                      <a:off x="3893450" y="4420364"/>
                      <a:ext cx="97193" cy="89887"/>
                    </a:xfrm>
                    <a:custGeom>
                      <a:avLst/>
                      <a:gdLst>
                        <a:gd name="connsiteX0" fmla="*/ 92610 w 97193"/>
                        <a:gd name="connsiteY0" fmla="*/ 88280 h 89887"/>
                        <a:gd name="connsiteX1" fmla="*/ 6773 w 97193"/>
                        <a:gd name="connsiteY1" fmla="*/ 63359 h 89887"/>
                        <a:gd name="connsiteX2" fmla="*/ 59383 w 97193"/>
                        <a:gd name="connsiteY2" fmla="*/ 2442 h 89887"/>
                        <a:gd name="connsiteX3" fmla="*/ 92610 w 97193"/>
                        <a:gd name="connsiteY3" fmla="*/ 88280 h 89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193" h="89887">
                          <a:moveTo>
                            <a:pt x="92610" y="88280"/>
                          </a:moveTo>
                          <a:cubicBezTo>
                            <a:pt x="92610" y="88280"/>
                            <a:pt x="26155" y="99355"/>
                            <a:pt x="6773" y="63359"/>
                          </a:cubicBezTo>
                          <a:cubicBezTo>
                            <a:pt x="-18148" y="19056"/>
                            <a:pt x="31693" y="-8633"/>
                            <a:pt x="59383" y="2442"/>
                          </a:cubicBezTo>
                          <a:cubicBezTo>
                            <a:pt x="87072" y="13518"/>
                            <a:pt x="106455" y="38439"/>
                            <a:pt x="92610" y="8828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70" name="Hình tự do: Hình 869"/>
                    <p:cNvSpPr/>
                    <p:nvPr/>
                  </p:nvSpPr>
                  <p:spPr>
                    <a:xfrm>
                      <a:off x="3890532" y="4417364"/>
                      <a:ext cx="92759" cy="66359"/>
                    </a:xfrm>
                    <a:custGeom>
                      <a:avLst/>
                      <a:gdLst>
                        <a:gd name="connsiteX0" fmla="*/ 9691 w 92759"/>
                        <a:gd name="connsiteY0" fmla="*/ 13750 h 66359"/>
                        <a:gd name="connsiteX1" fmla="*/ 56763 w 92759"/>
                        <a:gd name="connsiteY1" fmla="*/ 2674 h 66359"/>
                        <a:gd name="connsiteX2" fmla="*/ 92760 w 92759"/>
                        <a:gd name="connsiteY2" fmla="*/ 35902 h 66359"/>
                        <a:gd name="connsiteX3" fmla="*/ 59532 w 92759"/>
                        <a:gd name="connsiteY3" fmla="*/ 8212 h 66359"/>
                        <a:gd name="connsiteX4" fmla="*/ 9691 w 92759"/>
                        <a:gd name="connsiteY4" fmla="*/ 19288 h 66359"/>
                        <a:gd name="connsiteX5" fmla="*/ 6922 w 92759"/>
                        <a:gd name="connsiteY5" fmla="*/ 66360 h 66359"/>
                        <a:gd name="connsiteX6" fmla="*/ 9691 w 92759"/>
                        <a:gd name="connsiteY6" fmla="*/ 13750 h 66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2759" h="66359">
                          <a:moveTo>
                            <a:pt x="9691" y="13750"/>
                          </a:moveTo>
                          <a:cubicBezTo>
                            <a:pt x="23536" y="-95"/>
                            <a:pt x="40150" y="-2864"/>
                            <a:pt x="56763" y="2674"/>
                          </a:cubicBezTo>
                          <a:cubicBezTo>
                            <a:pt x="73377" y="5443"/>
                            <a:pt x="89991" y="22057"/>
                            <a:pt x="92760" y="35902"/>
                          </a:cubicBezTo>
                          <a:cubicBezTo>
                            <a:pt x="84453" y="19288"/>
                            <a:pt x="70608" y="13750"/>
                            <a:pt x="59532" y="8212"/>
                          </a:cubicBezTo>
                          <a:cubicBezTo>
                            <a:pt x="42919" y="2674"/>
                            <a:pt x="20767" y="8212"/>
                            <a:pt x="9691" y="19288"/>
                          </a:cubicBezTo>
                          <a:cubicBezTo>
                            <a:pt x="-1384" y="30364"/>
                            <a:pt x="-1384" y="49746"/>
                            <a:pt x="6922" y="66360"/>
                          </a:cubicBezTo>
                          <a:cubicBezTo>
                            <a:pt x="-1384" y="55284"/>
                            <a:pt x="-4153" y="27595"/>
                            <a:pt x="9691" y="13750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71" name="Hình tự do: Hình 870"/>
                    <p:cNvSpPr/>
                    <p:nvPr/>
                  </p:nvSpPr>
                  <p:spPr>
                    <a:xfrm>
                      <a:off x="3907396" y="4441055"/>
                      <a:ext cx="57646" cy="57647"/>
                    </a:xfrm>
                    <a:custGeom>
                      <a:avLst/>
                      <a:gdLst>
                        <a:gd name="connsiteX0" fmla="*/ 3903 w 57646"/>
                        <a:gd name="connsiteY0" fmla="*/ 14979 h 57647"/>
                        <a:gd name="connsiteX1" fmla="*/ 14979 w 57646"/>
                        <a:gd name="connsiteY1" fmla="*/ 53744 h 57647"/>
                        <a:gd name="connsiteX2" fmla="*/ 53744 w 57646"/>
                        <a:gd name="connsiteY2" fmla="*/ 42668 h 57647"/>
                        <a:gd name="connsiteX3" fmla="*/ 42668 w 57646"/>
                        <a:gd name="connsiteY3" fmla="*/ 3903 h 57647"/>
                        <a:gd name="connsiteX4" fmla="*/ 3903 w 57646"/>
                        <a:gd name="connsiteY4" fmla="*/ 14979 h 57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646" h="57647">
                          <a:moveTo>
                            <a:pt x="3903" y="14979"/>
                          </a:moveTo>
                          <a:cubicBezTo>
                            <a:pt x="-4404" y="28824"/>
                            <a:pt x="1134" y="45437"/>
                            <a:pt x="14979" y="53744"/>
                          </a:cubicBezTo>
                          <a:cubicBezTo>
                            <a:pt x="28823" y="62051"/>
                            <a:pt x="45437" y="56513"/>
                            <a:pt x="53744" y="42668"/>
                          </a:cubicBezTo>
                          <a:cubicBezTo>
                            <a:pt x="62051" y="28824"/>
                            <a:pt x="56513" y="12210"/>
                            <a:pt x="42668" y="3903"/>
                          </a:cubicBezTo>
                          <a:cubicBezTo>
                            <a:pt x="28823" y="-4404"/>
                            <a:pt x="9441" y="1134"/>
                            <a:pt x="3903" y="14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72" name="Hình tự do: Hình 871"/>
                    <p:cNvSpPr/>
                    <p:nvPr/>
                  </p:nvSpPr>
                  <p:spPr>
                    <a:xfrm>
                      <a:off x="3912921" y="4446580"/>
                      <a:ext cx="16138" cy="16138"/>
                    </a:xfrm>
                    <a:custGeom>
                      <a:avLst/>
                      <a:gdLst>
                        <a:gd name="connsiteX0" fmla="*/ 1147 w 16138"/>
                        <a:gd name="connsiteY0" fmla="*/ 3916 h 16138"/>
                        <a:gd name="connsiteX1" fmla="*/ 3916 w 16138"/>
                        <a:gd name="connsiteY1" fmla="*/ 14992 h 16138"/>
                        <a:gd name="connsiteX2" fmla="*/ 14992 w 16138"/>
                        <a:gd name="connsiteY2" fmla="*/ 12223 h 16138"/>
                        <a:gd name="connsiteX3" fmla="*/ 12223 w 16138"/>
                        <a:gd name="connsiteY3" fmla="*/ 1147 h 16138"/>
                        <a:gd name="connsiteX4" fmla="*/ 1147 w 16138"/>
                        <a:gd name="connsiteY4" fmla="*/ 3916 h 16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38" h="16138">
                          <a:moveTo>
                            <a:pt x="1147" y="3916"/>
                          </a:moveTo>
                          <a:cubicBezTo>
                            <a:pt x="-1622" y="6685"/>
                            <a:pt x="1147" y="12223"/>
                            <a:pt x="3916" y="14992"/>
                          </a:cubicBezTo>
                          <a:cubicBezTo>
                            <a:pt x="6685" y="17761"/>
                            <a:pt x="12223" y="14992"/>
                            <a:pt x="14992" y="12223"/>
                          </a:cubicBezTo>
                          <a:cubicBezTo>
                            <a:pt x="17761" y="9454"/>
                            <a:pt x="14992" y="3916"/>
                            <a:pt x="12223" y="1147"/>
                          </a:cubicBezTo>
                          <a:cubicBezTo>
                            <a:pt x="6685" y="-1622"/>
                            <a:pt x="1147" y="1147"/>
                            <a:pt x="1147" y="3916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873" name="Hình tự do: Hình 872"/>
                  <p:cNvSpPr/>
                  <p:nvPr/>
                </p:nvSpPr>
                <p:spPr>
                  <a:xfrm>
                    <a:off x="4022057" y="4511413"/>
                    <a:ext cx="38073" cy="19382"/>
                  </a:xfrm>
                  <a:custGeom>
                    <a:avLst/>
                    <a:gdLst>
                      <a:gd name="connsiteX0" fmla="*/ 35996 w 38073"/>
                      <a:gd name="connsiteY0" fmla="*/ 19383 h 19382"/>
                      <a:gd name="connsiteX1" fmla="*/ 35996 w 38073"/>
                      <a:gd name="connsiteY1" fmla="*/ 19383 h 19382"/>
                      <a:gd name="connsiteX2" fmla="*/ 22152 w 38073"/>
                      <a:gd name="connsiteY2" fmla="*/ 2769 h 19382"/>
                      <a:gd name="connsiteX3" fmla="*/ 5538 w 38073"/>
                      <a:gd name="connsiteY3" fmla="*/ 13845 h 19382"/>
                      <a:gd name="connsiteX4" fmla="*/ 2769 w 38073"/>
                      <a:gd name="connsiteY4" fmla="*/ 16614 h 19382"/>
                      <a:gd name="connsiteX5" fmla="*/ 0 w 38073"/>
                      <a:gd name="connsiteY5" fmla="*/ 13845 h 19382"/>
                      <a:gd name="connsiteX6" fmla="*/ 19383 w 38073"/>
                      <a:gd name="connsiteY6" fmla="*/ 0 h 19382"/>
                      <a:gd name="connsiteX7" fmla="*/ 35996 w 38073"/>
                      <a:gd name="connsiteY7" fmla="*/ 19383 h 19382"/>
                      <a:gd name="connsiteX8" fmla="*/ 35996 w 38073"/>
                      <a:gd name="connsiteY8" fmla="*/ 19383 h 19382"/>
                      <a:gd name="connsiteX9" fmla="*/ 35996 w 38073"/>
                      <a:gd name="connsiteY9" fmla="*/ 19383 h 19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382">
                        <a:moveTo>
                          <a:pt x="35996" y="19383"/>
                        </a:moveTo>
                        <a:cubicBezTo>
                          <a:pt x="35996" y="19383"/>
                          <a:pt x="35996" y="19383"/>
                          <a:pt x="35996" y="19383"/>
                        </a:cubicBezTo>
                        <a:cubicBezTo>
                          <a:pt x="33227" y="11076"/>
                          <a:pt x="27689" y="5538"/>
                          <a:pt x="22152" y="2769"/>
                        </a:cubicBezTo>
                        <a:cubicBezTo>
                          <a:pt x="13845" y="2769"/>
                          <a:pt x="8307" y="5538"/>
                          <a:pt x="5538" y="13845"/>
                        </a:cubicBezTo>
                        <a:cubicBezTo>
                          <a:pt x="5538" y="13845"/>
                          <a:pt x="2769" y="16614"/>
                          <a:pt x="2769" y="16614"/>
                        </a:cubicBezTo>
                        <a:cubicBezTo>
                          <a:pt x="2769" y="16614"/>
                          <a:pt x="0" y="13845"/>
                          <a:pt x="0" y="13845"/>
                        </a:cubicBezTo>
                        <a:cubicBezTo>
                          <a:pt x="2769" y="5538"/>
                          <a:pt x="11076" y="0"/>
                          <a:pt x="19383" y="0"/>
                        </a:cubicBezTo>
                        <a:cubicBezTo>
                          <a:pt x="33227" y="0"/>
                          <a:pt x="38765" y="8307"/>
                          <a:pt x="35996" y="19383"/>
                        </a:cubicBezTo>
                        <a:cubicBezTo>
                          <a:pt x="38765" y="19383"/>
                          <a:pt x="38765" y="19383"/>
                          <a:pt x="35996" y="19383"/>
                        </a:cubicBezTo>
                        <a:cubicBezTo>
                          <a:pt x="35996" y="19383"/>
                          <a:pt x="35996" y="19383"/>
                          <a:pt x="35996" y="19383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874" name="Đồ họa 753"/>
                <p:cNvGrpSpPr/>
                <p:nvPr/>
              </p:nvGrpSpPr>
              <p:grpSpPr>
                <a:xfrm>
                  <a:off x="4221061" y="4641554"/>
                  <a:ext cx="124962" cy="102891"/>
                  <a:chOff x="4221061" y="4641554"/>
                  <a:chExt cx="124962" cy="102891"/>
                </a:xfrm>
              </p:grpSpPr>
              <p:sp>
                <p:nvSpPr>
                  <p:cNvPr id="875" name="Hình tự do: Hình 874"/>
                  <p:cNvSpPr/>
                  <p:nvPr/>
                </p:nvSpPr>
                <p:spPr>
                  <a:xfrm>
                    <a:off x="4263905" y="4685857"/>
                    <a:ext cx="76685" cy="39035"/>
                  </a:xfrm>
                  <a:custGeom>
                    <a:avLst/>
                    <a:gdLst>
                      <a:gd name="connsiteX0" fmla="*/ 76580 w 76685"/>
                      <a:gd name="connsiteY0" fmla="*/ 0 h 39035"/>
                      <a:gd name="connsiteX1" fmla="*/ 4588 w 76685"/>
                      <a:gd name="connsiteY1" fmla="*/ 19383 h 39035"/>
                      <a:gd name="connsiteX2" fmla="*/ 1819 w 76685"/>
                      <a:gd name="connsiteY2" fmla="*/ 38765 h 39035"/>
                      <a:gd name="connsiteX3" fmla="*/ 76580 w 76685"/>
                      <a:gd name="connsiteY3" fmla="*/ 0 h 39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685" h="39035">
                        <a:moveTo>
                          <a:pt x="76580" y="0"/>
                        </a:moveTo>
                        <a:cubicBezTo>
                          <a:pt x="62736" y="2769"/>
                          <a:pt x="43353" y="8307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38765"/>
                        </a:cubicBezTo>
                        <a:cubicBezTo>
                          <a:pt x="26739" y="27689"/>
                          <a:pt x="79349" y="22152"/>
                          <a:pt x="7658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76" name="Hình tự do: Hình 875"/>
                  <p:cNvSpPr/>
                  <p:nvPr/>
                </p:nvSpPr>
                <p:spPr>
                  <a:xfrm>
                    <a:off x="4263647" y="4663705"/>
                    <a:ext cx="82376" cy="47341"/>
                  </a:xfrm>
                  <a:custGeom>
                    <a:avLst/>
                    <a:gdLst>
                      <a:gd name="connsiteX0" fmla="*/ 82376 w 82376"/>
                      <a:gd name="connsiteY0" fmla="*/ 0 h 47341"/>
                      <a:gd name="connsiteX1" fmla="*/ 2077 w 82376"/>
                      <a:gd name="connsiteY1" fmla="*/ 27689 h 47341"/>
                      <a:gd name="connsiteX2" fmla="*/ 2077 w 82376"/>
                      <a:gd name="connsiteY2" fmla="*/ 47072 h 47341"/>
                      <a:gd name="connsiteX3" fmla="*/ 82376 w 82376"/>
                      <a:gd name="connsiteY3" fmla="*/ 0 h 47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376" h="47341">
                        <a:moveTo>
                          <a:pt x="82376" y="0"/>
                        </a:moveTo>
                        <a:cubicBezTo>
                          <a:pt x="68531" y="2769"/>
                          <a:pt x="35304" y="5538"/>
                          <a:pt x="2077" y="27689"/>
                        </a:cubicBezTo>
                        <a:cubicBezTo>
                          <a:pt x="-692" y="30458"/>
                          <a:pt x="-692" y="49841"/>
                          <a:pt x="2077" y="47072"/>
                        </a:cubicBezTo>
                        <a:cubicBezTo>
                          <a:pt x="26997" y="38765"/>
                          <a:pt x="82376" y="19383"/>
                          <a:pt x="8237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77" name="Hình tự do: Hình 876"/>
                  <p:cNvSpPr/>
                  <p:nvPr/>
                </p:nvSpPr>
                <p:spPr>
                  <a:xfrm>
                    <a:off x="4221061" y="4641554"/>
                    <a:ext cx="116920" cy="102891"/>
                  </a:xfrm>
                  <a:custGeom>
                    <a:avLst/>
                    <a:gdLst>
                      <a:gd name="connsiteX0" fmla="*/ 116656 w 116920"/>
                      <a:gd name="connsiteY0" fmla="*/ 0 h 102891"/>
                      <a:gd name="connsiteX1" fmla="*/ 360 w 116920"/>
                      <a:gd name="connsiteY1" fmla="*/ 58148 h 102891"/>
                      <a:gd name="connsiteX2" fmla="*/ 19743 w 116920"/>
                      <a:gd name="connsiteY2" fmla="*/ 94144 h 102891"/>
                      <a:gd name="connsiteX3" fmla="*/ 97273 w 116920"/>
                      <a:gd name="connsiteY3" fmla="*/ 102451 h 102891"/>
                      <a:gd name="connsiteX4" fmla="*/ 100042 w 116920"/>
                      <a:gd name="connsiteY4" fmla="*/ 91375 h 102891"/>
                      <a:gd name="connsiteX5" fmla="*/ 77891 w 116920"/>
                      <a:gd name="connsiteY5" fmla="*/ 74762 h 102891"/>
                      <a:gd name="connsiteX6" fmla="*/ 77891 w 116920"/>
                      <a:gd name="connsiteY6" fmla="*/ 49841 h 102891"/>
                      <a:gd name="connsiteX7" fmla="*/ 116656 w 116920"/>
                      <a:gd name="connsiteY7" fmla="*/ 0 h 102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20" h="102891">
                        <a:moveTo>
                          <a:pt x="116656" y="0"/>
                        </a:moveTo>
                        <a:cubicBezTo>
                          <a:pt x="102811" y="2769"/>
                          <a:pt x="33588" y="35996"/>
                          <a:pt x="360" y="58148"/>
                        </a:cubicBezTo>
                        <a:cubicBezTo>
                          <a:pt x="-2409" y="60917"/>
                          <a:pt x="11436" y="91375"/>
                          <a:pt x="19743" y="94144"/>
                        </a:cubicBezTo>
                        <a:cubicBezTo>
                          <a:pt x="33588" y="105220"/>
                          <a:pt x="61277" y="91375"/>
                          <a:pt x="97273" y="102451"/>
                        </a:cubicBezTo>
                        <a:cubicBezTo>
                          <a:pt x="102811" y="105220"/>
                          <a:pt x="100042" y="94144"/>
                          <a:pt x="100042" y="91375"/>
                        </a:cubicBezTo>
                        <a:cubicBezTo>
                          <a:pt x="94504" y="85837"/>
                          <a:pt x="91735" y="85837"/>
                          <a:pt x="77891" y="74762"/>
                        </a:cubicBezTo>
                        <a:cubicBezTo>
                          <a:pt x="69584" y="69224"/>
                          <a:pt x="72353" y="55379"/>
                          <a:pt x="77891" y="49841"/>
                        </a:cubicBezTo>
                        <a:cubicBezTo>
                          <a:pt x="100042" y="22152"/>
                          <a:pt x="119425" y="13845"/>
                          <a:pt x="11665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878" name="Đồ họa 753"/>
                <p:cNvGrpSpPr/>
                <p:nvPr/>
              </p:nvGrpSpPr>
              <p:grpSpPr>
                <a:xfrm>
                  <a:off x="3551240" y="4647092"/>
                  <a:ext cx="128738" cy="102451"/>
                  <a:chOff x="3551240" y="4647092"/>
                  <a:chExt cx="128738" cy="102451"/>
                </a:xfrm>
              </p:grpSpPr>
              <p:sp>
                <p:nvSpPr>
                  <p:cNvPr id="879" name="Hình tự do: Hình 878"/>
                  <p:cNvSpPr/>
                  <p:nvPr/>
                </p:nvSpPr>
                <p:spPr>
                  <a:xfrm>
                    <a:off x="3554104" y="4694164"/>
                    <a:ext cx="80549" cy="36235"/>
                  </a:xfrm>
                  <a:custGeom>
                    <a:avLst/>
                    <a:gdLst>
                      <a:gd name="connsiteX0" fmla="*/ 0 w 80549"/>
                      <a:gd name="connsiteY0" fmla="*/ 0 h 36235"/>
                      <a:gd name="connsiteX1" fmla="*/ 74762 w 80549"/>
                      <a:gd name="connsiteY1" fmla="*/ 16614 h 36235"/>
                      <a:gd name="connsiteX2" fmla="*/ 77531 w 80549"/>
                      <a:gd name="connsiteY2" fmla="*/ 35996 h 36235"/>
                      <a:gd name="connsiteX3" fmla="*/ 0 w 80549"/>
                      <a:gd name="connsiteY3" fmla="*/ 0 h 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549" h="36235">
                        <a:moveTo>
                          <a:pt x="0" y="0"/>
                        </a:moveTo>
                        <a:cubicBezTo>
                          <a:pt x="13845" y="2769"/>
                          <a:pt x="35996" y="5538"/>
                          <a:pt x="74762" y="16614"/>
                        </a:cubicBezTo>
                        <a:cubicBezTo>
                          <a:pt x="80300" y="16614"/>
                          <a:pt x="83068" y="38765"/>
                          <a:pt x="77531" y="35996"/>
                        </a:cubicBezTo>
                        <a:cubicBezTo>
                          <a:pt x="52610" y="24921"/>
                          <a:pt x="0" y="19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0" name="Hình tự do: Hình 879"/>
                  <p:cNvSpPr/>
                  <p:nvPr/>
                </p:nvSpPr>
                <p:spPr>
                  <a:xfrm>
                    <a:off x="3551240" y="4672012"/>
                    <a:ext cx="87317" cy="44573"/>
                  </a:xfrm>
                  <a:custGeom>
                    <a:avLst/>
                    <a:gdLst>
                      <a:gd name="connsiteX0" fmla="*/ 95 w 87317"/>
                      <a:gd name="connsiteY0" fmla="*/ 0 h 44573"/>
                      <a:gd name="connsiteX1" fmla="*/ 83164 w 87317"/>
                      <a:gd name="connsiteY1" fmla="*/ 24921 h 44573"/>
                      <a:gd name="connsiteX2" fmla="*/ 83164 w 87317"/>
                      <a:gd name="connsiteY2" fmla="*/ 44303 h 44573"/>
                      <a:gd name="connsiteX3" fmla="*/ 95 w 87317"/>
                      <a:gd name="connsiteY3" fmla="*/ 0 h 44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317" h="44573">
                        <a:moveTo>
                          <a:pt x="95" y="0"/>
                        </a:moveTo>
                        <a:cubicBezTo>
                          <a:pt x="13940" y="2769"/>
                          <a:pt x="49937" y="5538"/>
                          <a:pt x="83164" y="24921"/>
                        </a:cubicBezTo>
                        <a:cubicBezTo>
                          <a:pt x="88702" y="27689"/>
                          <a:pt x="88702" y="47072"/>
                          <a:pt x="83164" y="44303"/>
                        </a:cubicBezTo>
                        <a:cubicBezTo>
                          <a:pt x="55474" y="35996"/>
                          <a:pt x="-2673" y="16614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1" name="Hình tự do: Hình 880"/>
                  <p:cNvSpPr/>
                  <p:nvPr/>
                </p:nvSpPr>
                <p:spPr>
                  <a:xfrm>
                    <a:off x="3556639" y="4647092"/>
                    <a:ext cx="123340" cy="102451"/>
                  </a:xfrm>
                  <a:custGeom>
                    <a:avLst/>
                    <a:gdLst>
                      <a:gd name="connsiteX0" fmla="*/ 235 w 123340"/>
                      <a:gd name="connsiteY0" fmla="*/ 0 h 102451"/>
                      <a:gd name="connsiteX1" fmla="*/ 122068 w 123340"/>
                      <a:gd name="connsiteY1" fmla="*/ 55379 h 102451"/>
                      <a:gd name="connsiteX2" fmla="*/ 105455 w 123340"/>
                      <a:gd name="connsiteY2" fmla="*/ 91375 h 102451"/>
                      <a:gd name="connsiteX3" fmla="*/ 27924 w 123340"/>
                      <a:gd name="connsiteY3" fmla="*/ 102451 h 102451"/>
                      <a:gd name="connsiteX4" fmla="*/ 22386 w 123340"/>
                      <a:gd name="connsiteY4" fmla="*/ 91375 h 102451"/>
                      <a:gd name="connsiteX5" fmla="*/ 44538 w 123340"/>
                      <a:gd name="connsiteY5" fmla="*/ 71993 h 102451"/>
                      <a:gd name="connsiteX6" fmla="*/ 44538 w 123340"/>
                      <a:gd name="connsiteY6" fmla="*/ 47072 h 102451"/>
                      <a:gd name="connsiteX7" fmla="*/ 235 w 123340"/>
                      <a:gd name="connsiteY7" fmla="*/ 0 h 102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40" h="102451">
                        <a:moveTo>
                          <a:pt x="235" y="0"/>
                        </a:moveTo>
                        <a:cubicBezTo>
                          <a:pt x="14079" y="2769"/>
                          <a:pt x="86072" y="33227"/>
                          <a:pt x="122068" y="55379"/>
                        </a:cubicBezTo>
                        <a:cubicBezTo>
                          <a:pt x="127606" y="58148"/>
                          <a:pt x="113762" y="91375"/>
                          <a:pt x="105455" y="91375"/>
                        </a:cubicBezTo>
                        <a:cubicBezTo>
                          <a:pt x="91610" y="102451"/>
                          <a:pt x="63921" y="91375"/>
                          <a:pt x="27924" y="102451"/>
                        </a:cubicBezTo>
                        <a:cubicBezTo>
                          <a:pt x="19617" y="102451"/>
                          <a:pt x="19617" y="91375"/>
                          <a:pt x="22386" y="91375"/>
                        </a:cubicBezTo>
                        <a:cubicBezTo>
                          <a:pt x="27924" y="85837"/>
                          <a:pt x="30693" y="85837"/>
                          <a:pt x="44538" y="71993"/>
                        </a:cubicBezTo>
                        <a:cubicBezTo>
                          <a:pt x="52845" y="63686"/>
                          <a:pt x="50076" y="52610"/>
                          <a:pt x="44538" y="47072"/>
                        </a:cubicBezTo>
                        <a:cubicBezTo>
                          <a:pt x="19617" y="24920"/>
                          <a:pt x="-2534" y="13845"/>
                          <a:pt x="235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882" name="Đồ họa 753"/>
              <p:cNvGrpSpPr/>
              <p:nvPr/>
            </p:nvGrpSpPr>
            <p:grpSpPr>
              <a:xfrm>
                <a:off x="7781461" y="4017647"/>
                <a:ext cx="849006" cy="1097458"/>
                <a:chOff x="7781461" y="4017647"/>
                <a:chExt cx="849006" cy="1097458"/>
              </a:xfrm>
            </p:grpSpPr>
            <p:sp>
              <p:nvSpPr>
                <p:cNvPr id="883" name="Hình tự do: Hình 882"/>
                <p:cNvSpPr/>
                <p:nvPr/>
              </p:nvSpPr>
              <p:spPr>
                <a:xfrm>
                  <a:off x="7903527" y="4120991"/>
                  <a:ext cx="646292" cy="544950"/>
                </a:xfrm>
                <a:custGeom>
                  <a:avLst/>
                  <a:gdLst>
                    <a:gd name="connsiteX0" fmla="*/ 36593 w 646292"/>
                    <a:gd name="connsiteY0" fmla="*/ 177213 h 544950"/>
                    <a:gd name="connsiteX1" fmla="*/ 597 w 646292"/>
                    <a:gd name="connsiteY1" fmla="*/ 343350 h 544950"/>
                    <a:gd name="connsiteX2" fmla="*/ 125199 w 646292"/>
                    <a:gd name="connsiteY2" fmla="*/ 520562 h 544950"/>
                    <a:gd name="connsiteX3" fmla="*/ 94741 w 646292"/>
                    <a:gd name="connsiteY3" fmla="*/ 462415 h 544950"/>
                    <a:gd name="connsiteX4" fmla="*/ 158427 w 646292"/>
                    <a:gd name="connsiteY4" fmla="*/ 531638 h 544950"/>
                    <a:gd name="connsiteX5" fmla="*/ 360560 w 646292"/>
                    <a:gd name="connsiteY5" fmla="*/ 520562 h 544950"/>
                    <a:gd name="connsiteX6" fmla="*/ 595921 w 646292"/>
                    <a:gd name="connsiteY6" fmla="*/ 412573 h 544950"/>
                    <a:gd name="connsiteX7" fmla="*/ 606996 w 646292"/>
                    <a:gd name="connsiteY7" fmla="*/ 318429 h 544950"/>
                    <a:gd name="connsiteX8" fmla="*/ 626379 w 646292"/>
                    <a:gd name="connsiteY8" fmla="*/ 379346 h 544950"/>
                    <a:gd name="connsiteX9" fmla="*/ 598689 w 646292"/>
                    <a:gd name="connsiteY9" fmla="*/ 221516 h 544950"/>
                    <a:gd name="connsiteX10" fmla="*/ 388250 w 646292"/>
                    <a:gd name="connsiteY10" fmla="*/ 0 h 544950"/>
                    <a:gd name="connsiteX11" fmla="*/ 36593 w 646292"/>
                    <a:gd name="connsiteY11" fmla="*/ 177213 h 54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6292" h="544950">
                      <a:moveTo>
                        <a:pt x="36593" y="177213"/>
                      </a:moveTo>
                      <a:cubicBezTo>
                        <a:pt x="36593" y="293509"/>
                        <a:pt x="14441" y="254743"/>
                        <a:pt x="597" y="343350"/>
                      </a:cubicBezTo>
                      <a:cubicBezTo>
                        <a:pt x="-7710" y="404267"/>
                        <a:pt x="72589" y="526100"/>
                        <a:pt x="125199" y="520562"/>
                      </a:cubicBezTo>
                      <a:cubicBezTo>
                        <a:pt x="91972" y="495642"/>
                        <a:pt x="91972" y="467952"/>
                        <a:pt x="94741" y="462415"/>
                      </a:cubicBezTo>
                      <a:cubicBezTo>
                        <a:pt x="100279" y="490104"/>
                        <a:pt x="150120" y="526100"/>
                        <a:pt x="158427" y="531638"/>
                      </a:cubicBezTo>
                      <a:cubicBezTo>
                        <a:pt x="233188" y="564866"/>
                        <a:pt x="299643" y="526100"/>
                        <a:pt x="360560" y="520562"/>
                      </a:cubicBezTo>
                      <a:cubicBezTo>
                        <a:pt x="435322" y="509487"/>
                        <a:pt x="532235" y="476259"/>
                        <a:pt x="595921" y="412573"/>
                      </a:cubicBezTo>
                      <a:cubicBezTo>
                        <a:pt x="601459" y="407036"/>
                        <a:pt x="609765" y="348888"/>
                        <a:pt x="606996" y="318429"/>
                      </a:cubicBezTo>
                      <a:cubicBezTo>
                        <a:pt x="629148" y="337812"/>
                        <a:pt x="620841" y="384884"/>
                        <a:pt x="626379" y="379346"/>
                      </a:cubicBezTo>
                      <a:cubicBezTo>
                        <a:pt x="654068" y="337812"/>
                        <a:pt x="659607" y="251974"/>
                        <a:pt x="598689" y="221516"/>
                      </a:cubicBezTo>
                      <a:cubicBezTo>
                        <a:pt x="476856" y="163368"/>
                        <a:pt x="518390" y="19383"/>
                        <a:pt x="388250" y="0"/>
                      </a:cubicBezTo>
                      <a:cubicBezTo>
                        <a:pt x="255340" y="13845"/>
                        <a:pt x="83665" y="71993"/>
                        <a:pt x="36593" y="177213"/>
                      </a:cubicBezTo>
                      <a:close/>
                    </a:path>
                  </a:pathLst>
                </a:custGeom>
                <a:solidFill>
                  <a:srgbClr val="8F6455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84" name="Hình tự do: Hình 883"/>
                <p:cNvSpPr/>
                <p:nvPr/>
              </p:nvSpPr>
              <p:spPr>
                <a:xfrm>
                  <a:off x="8186677" y="4741236"/>
                  <a:ext cx="185398" cy="290739"/>
                </a:xfrm>
                <a:custGeom>
                  <a:avLst/>
                  <a:gdLst>
                    <a:gd name="connsiteX0" fmla="*/ 127250 w 185398"/>
                    <a:gd name="connsiteY0" fmla="*/ 276895 h 290739"/>
                    <a:gd name="connsiteX1" fmla="*/ 66333 w 185398"/>
                    <a:gd name="connsiteY1" fmla="*/ 290740 h 290739"/>
                    <a:gd name="connsiteX2" fmla="*/ 2648 w 185398"/>
                    <a:gd name="connsiteY2" fmla="*/ 119065 h 290739"/>
                    <a:gd name="connsiteX3" fmla="*/ 127250 w 185398"/>
                    <a:gd name="connsiteY3" fmla="*/ 0 h 290739"/>
                    <a:gd name="connsiteX4" fmla="*/ 185398 w 185398"/>
                    <a:gd name="connsiteY4" fmla="*/ 91375 h 290739"/>
                    <a:gd name="connsiteX5" fmla="*/ 77409 w 185398"/>
                    <a:gd name="connsiteY5" fmla="*/ 152292 h 290739"/>
                    <a:gd name="connsiteX6" fmla="*/ 127250 w 185398"/>
                    <a:gd name="connsiteY6" fmla="*/ 276895 h 290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398" h="290739">
                      <a:moveTo>
                        <a:pt x="127250" y="276895"/>
                      </a:moveTo>
                      <a:cubicBezTo>
                        <a:pt x="135557" y="287971"/>
                        <a:pt x="77409" y="290740"/>
                        <a:pt x="66333" y="290740"/>
                      </a:cubicBezTo>
                      <a:cubicBezTo>
                        <a:pt x="52489" y="246437"/>
                        <a:pt x="-13966" y="166137"/>
                        <a:pt x="2648" y="119065"/>
                      </a:cubicBezTo>
                      <a:cubicBezTo>
                        <a:pt x="10954" y="94144"/>
                        <a:pt x="58027" y="44303"/>
                        <a:pt x="127250" y="0"/>
                      </a:cubicBezTo>
                      <a:cubicBezTo>
                        <a:pt x="143864" y="27689"/>
                        <a:pt x="168785" y="63686"/>
                        <a:pt x="185398" y="91375"/>
                      </a:cubicBezTo>
                      <a:cubicBezTo>
                        <a:pt x="118944" y="119065"/>
                        <a:pt x="74640" y="130141"/>
                        <a:pt x="77409" y="152292"/>
                      </a:cubicBezTo>
                      <a:cubicBezTo>
                        <a:pt x="77409" y="160599"/>
                        <a:pt x="118944" y="257512"/>
                        <a:pt x="127250" y="276895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85" name="Hình tự do: Hình 884"/>
                <p:cNvSpPr/>
                <p:nvPr/>
              </p:nvSpPr>
              <p:spPr>
                <a:xfrm>
                  <a:off x="8246261" y="4793846"/>
                  <a:ext cx="139659" cy="146754"/>
                </a:xfrm>
                <a:custGeom>
                  <a:avLst/>
                  <a:gdLst>
                    <a:gd name="connsiteX0" fmla="*/ 139660 w 139659"/>
                    <a:gd name="connsiteY0" fmla="*/ 0 h 146754"/>
                    <a:gd name="connsiteX1" fmla="*/ 109201 w 139659"/>
                    <a:gd name="connsiteY1" fmla="*/ 41534 h 146754"/>
                    <a:gd name="connsiteX2" fmla="*/ 17826 w 139659"/>
                    <a:gd name="connsiteY2" fmla="*/ 94144 h 146754"/>
                    <a:gd name="connsiteX3" fmla="*/ 34439 w 139659"/>
                    <a:gd name="connsiteY3" fmla="*/ 146754 h 146754"/>
                    <a:gd name="connsiteX4" fmla="*/ 1212 w 139659"/>
                    <a:gd name="connsiteY4" fmla="*/ 74762 h 146754"/>
                    <a:gd name="connsiteX5" fmla="*/ 139660 w 139659"/>
                    <a:gd name="connsiteY5" fmla="*/ 0 h 14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659" h="146754">
                      <a:moveTo>
                        <a:pt x="139660" y="0"/>
                      </a:moveTo>
                      <a:cubicBezTo>
                        <a:pt x="139660" y="16614"/>
                        <a:pt x="128584" y="24921"/>
                        <a:pt x="109201" y="41534"/>
                      </a:cubicBezTo>
                      <a:cubicBezTo>
                        <a:pt x="56591" y="63686"/>
                        <a:pt x="23364" y="74762"/>
                        <a:pt x="17826" y="94144"/>
                      </a:cubicBezTo>
                      <a:cubicBezTo>
                        <a:pt x="15057" y="102451"/>
                        <a:pt x="23364" y="116296"/>
                        <a:pt x="34439" y="146754"/>
                      </a:cubicBezTo>
                      <a:cubicBezTo>
                        <a:pt x="9519" y="119065"/>
                        <a:pt x="-4326" y="94144"/>
                        <a:pt x="1212" y="74762"/>
                      </a:cubicBezTo>
                      <a:cubicBezTo>
                        <a:pt x="15057" y="44303"/>
                        <a:pt x="51053" y="27689"/>
                        <a:pt x="13966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86" name="Đồ họa 753"/>
                <p:cNvGrpSpPr/>
                <p:nvPr/>
              </p:nvGrpSpPr>
              <p:grpSpPr>
                <a:xfrm>
                  <a:off x="8189325" y="4990441"/>
                  <a:ext cx="141216" cy="111031"/>
                  <a:chOff x="8189325" y="4990441"/>
                  <a:chExt cx="141216" cy="111031"/>
                </a:xfrm>
              </p:grpSpPr>
              <p:sp>
                <p:nvSpPr>
                  <p:cNvPr id="887" name="Hình tự do: Hình 886"/>
                  <p:cNvSpPr/>
                  <p:nvPr/>
                </p:nvSpPr>
                <p:spPr>
                  <a:xfrm>
                    <a:off x="8191734" y="4990441"/>
                    <a:ext cx="138807" cy="111031"/>
                  </a:xfrm>
                  <a:custGeom>
                    <a:avLst/>
                    <a:gdLst>
                      <a:gd name="connsiteX0" fmla="*/ 44663 w 138807"/>
                      <a:gd name="connsiteY0" fmla="*/ 41534 h 111031"/>
                      <a:gd name="connsiteX1" fmla="*/ 44663 w 138807"/>
                      <a:gd name="connsiteY1" fmla="*/ 30459 h 111031"/>
                      <a:gd name="connsiteX2" fmla="*/ 75121 w 138807"/>
                      <a:gd name="connsiteY2" fmla="*/ 19383 h 111031"/>
                      <a:gd name="connsiteX3" fmla="*/ 77890 w 138807"/>
                      <a:gd name="connsiteY3" fmla="*/ 24921 h 111031"/>
                      <a:gd name="connsiteX4" fmla="*/ 91735 w 138807"/>
                      <a:gd name="connsiteY4" fmla="*/ 16614 h 111031"/>
                      <a:gd name="connsiteX5" fmla="*/ 119425 w 138807"/>
                      <a:gd name="connsiteY5" fmla="*/ 0 h 111031"/>
                      <a:gd name="connsiteX6" fmla="*/ 138807 w 138807"/>
                      <a:gd name="connsiteY6" fmla="*/ 35996 h 111031"/>
                      <a:gd name="connsiteX7" fmla="*/ 3129 w 138807"/>
                      <a:gd name="connsiteY7" fmla="*/ 110758 h 111031"/>
                      <a:gd name="connsiteX8" fmla="*/ 44663 w 138807"/>
                      <a:gd name="connsiteY8" fmla="*/ 41534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807" h="111031">
                        <a:moveTo>
                          <a:pt x="44663" y="41534"/>
                        </a:moveTo>
                        <a:cubicBezTo>
                          <a:pt x="44663" y="38765"/>
                          <a:pt x="44663" y="33228"/>
                          <a:pt x="44663" y="30459"/>
                        </a:cubicBezTo>
                        <a:cubicBezTo>
                          <a:pt x="44663" y="27689"/>
                          <a:pt x="72353" y="13845"/>
                          <a:pt x="75121" y="19383"/>
                        </a:cubicBezTo>
                        <a:cubicBezTo>
                          <a:pt x="75121" y="22152"/>
                          <a:pt x="77890" y="22152"/>
                          <a:pt x="77890" y="24921"/>
                        </a:cubicBezTo>
                        <a:cubicBezTo>
                          <a:pt x="83428" y="22152"/>
                          <a:pt x="86197" y="19383"/>
                          <a:pt x="91735" y="16614"/>
                        </a:cubicBezTo>
                        <a:cubicBezTo>
                          <a:pt x="102811" y="11076"/>
                          <a:pt x="113887" y="5538"/>
                          <a:pt x="119425" y="0"/>
                        </a:cubicBezTo>
                        <a:cubicBezTo>
                          <a:pt x="124962" y="8307"/>
                          <a:pt x="133269" y="27689"/>
                          <a:pt x="138807" y="35996"/>
                        </a:cubicBezTo>
                        <a:cubicBezTo>
                          <a:pt x="138807" y="35996"/>
                          <a:pt x="28049" y="116296"/>
                          <a:pt x="3129" y="110758"/>
                        </a:cubicBezTo>
                        <a:cubicBezTo>
                          <a:pt x="-7947" y="107989"/>
                          <a:pt x="11436" y="74762"/>
                          <a:pt x="44663" y="41534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8" name="Hình tự do: Hình 887"/>
                  <p:cNvSpPr/>
                  <p:nvPr/>
                </p:nvSpPr>
                <p:spPr>
                  <a:xfrm>
                    <a:off x="8189325" y="5020900"/>
                    <a:ext cx="138447" cy="80573"/>
                  </a:xfrm>
                  <a:custGeom>
                    <a:avLst/>
                    <a:gdLst>
                      <a:gd name="connsiteX0" fmla="*/ 135678 w 138447"/>
                      <a:gd name="connsiteY0" fmla="*/ 0 h 80573"/>
                      <a:gd name="connsiteX1" fmla="*/ 138447 w 138447"/>
                      <a:gd name="connsiteY1" fmla="*/ 5538 h 80573"/>
                      <a:gd name="connsiteX2" fmla="*/ 2769 w 138447"/>
                      <a:gd name="connsiteY2" fmla="*/ 80299 h 80573"/>
                      <a:gd name="connsiteX3" fmla="*/ 0 w 138447"/>
                      <a:gd name="connsiteY3" fmla="*/ 77530 h 80573"/>
                      <a:gd name="connsiteX4" fmla="*/ 135678 w 138447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447" h="80573">
                        <a:moveTo>
                          <a:pt x="135678" y="0"/>
                        </a:moveTo>
                        <a:cubicBezTo>
                          <a:pt x="135678" y="2769"/>
                          <a:pt x="138447" y="5538"/>
                          <a:pt x="138447" y="5538"/>
                        </a:cubicBezTo>
                        <a:cubicBezTo>
                          <a:pt x="138447" y="5538"/>
                          <a:pt x="27689" y="85837"/>
                          <a:pt x="2769" y="80299"/>
                        </a:cubicBezTo>
                        <a:cubicBezTo>
                          <a:pt x="2769" y="80299"/>
                          <a:pt x="0" y="80299"/>
                          <a:pt x="0" y="77530"/>
                        </a:cubicBezTo>
                        <a:cubicBezTo>
                          <a:pt x="35996" y="69224"/>
                          <a:pt x="107989" y="19383"/>
                          <a:pt x="135678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9" name="Hình tự do: Hình 888"/>
                  <p:cNvSpPr/>
                  <p:nvPr/>
                </p:nvSpPr>
                <p:spPr>
                  <a:xfrm>
                    <a:off x="8211476" y="5032926"/>
                    <a:ext cx="38765" cy="25201"/>
                  </a:xfrm>
                  <a:custGeom>
                    <a:avLst/>
                    <a:gdLst>
                      <a:gd name="connsiteX0" fmla="*/ 35996 w 38765"/>
                      <a:gd name="connsiteY0" fmla="*/ 4588 h 25201"/>
                      <a:gd name="connsiteX1" fmla="*/ 35996 w 38765"/>
                      <a:gd name="connsiteY1" fmla="*/ 4588 h 25201"/>
                      <a:gd name="connsiteX2" fmla="*/ 35996 w 38765"/>
                      <a:gd name="connsiteY2" fmla="*/ 4588 h 25201"/>
                      <a:gd name="connsiteX3" fmla="*/ 38766 w 38765"/>
                      <a:gd name="connsiteY3" fmla="*/ 1819 h 25201"/>
                      <a:gd name="connsiteX4" fmla="*/ 16614 w 38765"/>
                      <a:gd name="connsiteY4" fmla="*/ 4588 h 25201"/>
                      <a:gd name="connsiteX5" fmla="*/ 16614 w 38765"/>
                      <a:gd name="connsiteY5" fmla="*/ 7357 h 25201"/>
                      <a:gd name="connsiteX6" fmla="*/ 19383 w 38765"/>
                      <a:gd name="connsiteY6" fmla="*/ 7357 h 25201"/>
                      <a:gd name="connsiteX7" fmla="*/ 35996 w 38765"/>
                      <a:gd name="connsiteY7" fmla="*/ 4588 h 25201"/>
                      <a:gd name="connsiteX8" fmla="*/ 30459 w 38765"/>
                      <a:gd name="connsiteY8" fmla="*/ 12895 h 25201"/>
                      <a:gd name="connsiteX9" fmla="*/ 30459 w 38765"/>
                      <a:gd name="connsiteY9" fmla="*/ 12895 h 25201"/>
                      <a:gd name="connsiteX10" fmla="*/ 30459 w 38765"/>
                      <a:gd name="connsiteY10" fmla="*/ 12895 h 25201"/>
                      <a:gd name="connsiteX11" fmla="*/ 33228 w 38765"/>
                      <a:gd name="connsiteY11" fmla="*/ 10126 h 25201"/>
                      <a:gd name="connsiteX12" fmla="*/ 11076 w 38765"/>
                      <a:gd name="connsiteY12" fmla="*/ 12895 h 25201"/>
                      <a:gd name="connsiteX13" fmla="*/ 11076 w 38765"/>
                      <a:gd name="connsiteY13" fmla="*/ 15664 h 25201"/>
                      <a:gd name="connsiteX14" fmla="*/ 13845 w 38765"/>
                      <a:gd name="connsiteY14" fmla="*/ 15664 h 25201"/>
                      <a:gd name="connsiteX15" fmla="*/ 30459 w 38765"/>
                      <a:gd name="connsiteY15" fmla="*/ 12895 h 25201"/>
                      <a:gd name="connsiteX16" fmla="*/ 0 w 38765"/>
                      <a:gd name="connsiteY16" fmla="*/ 23970 h 25201"/>
                      <a:gd name="connsiteX17" fmla="*/ 0 w 38765"/>
                      <a:gd name="connsiteY17" fmla="*/ 23970 h 25201"/>
                      <a:gd name="connsiteX18" fmla="*/ 22152 w 38765"/>
                      <a:gd name="connsiteY18" fmla="*/ 21201 h 25201"/>
                      <a:gd name="connsiteX19" fmla="*/ 24921 w 38765"/>
                      <a:gd name="connsiteY19" fmla="*/ 21201 h 25201"/>
                      <a:gd name="connsiteX20" fmla="*/ 24921 w 38765"/>
                      <a:gd name="connsiteY20" fmla="*/ 21201 h 25201"/>
                      <a:gd name="connsiteX21" fmla="*/ 24921 w 38765"/>
                      <a:gd name="connsiteY21" fmla="*/ 18433 h 25201"/>
                      <a:gd name="connsiteX22" fmla="*/ 0 w 38765"/>
                      <a:gd name="connsiteY22" fmla="*/ 23970 h 25201"/>
                      <a:gd name="connsiteX23" fmla="*/ 0 w 38765"/>
                      <a:gd name="connsiteY23" fmla="*/ 23970 h 2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5201">
                        <a:moveTo>
                          <a:pt x="35996" y="4588"/>
                        </a:moveTo>
                        <a:cubicBezTo>
                          <a:pt x="35996" y="4588"/>
                          <a:pt x="38766" y="4588"/>
                          <a:pt x="35996" y="4588"/>
                        </a:cubicBezTo>
                        <a:cubicBezTo>
                          <a:pt x="38766" y="4588"/>
                          <a:pt x="38766" y="4588"/>
                          <a:pt x="35996" y="4588"/>
                        </a:cubicBezTo>
                        <a:cubicBezTo>
                          <a:pt x="38766" y="1819"/>
                          <a:pt x="38766" y="1819"/>
                          <a:pt x="38766" y="1819"/>
                        </a:cubicBezTo>
                        <a:cubicBezTo>
                          <a:pt x="30459" y="-950"/>
                          <a:pt x="22152" y="-950"/>
                          <a:pt x="16614" y="4588"/>
                        </a:cubicBezTo>
                        <a:cubicBezTo>
                          <a:pt x="16614" y="4588"/>
                          <a:pt x="16614" y="7357"/>
                          <a:pt x="16614" y="7357"/>
                        </a:cubicBezTo>
                        <a:cubicBezTo>
                          <a:pt x="16614" y="7357"/>
                          <a:pt x="19383" y="7357"/>
                          <a:pt x="19383" y="7357"/>
                        </a:cubicBezTo>
                        <a:cubicBezTo>
                          <a:pt x="22152" y="4588"/>
                          <a:pt x="30459" y="1819"/>
                          <a:pt x="35996" y="4588"/>
                        </a:cubicBezTo>
                        <a:close/>
                        <a:moveTo>
                          <a:pt x="30459" y="12895"/>
                        </a:moveTo>
                        <a:cubicBezTo>
                          <a:pt x="30459" y="12895"/>
                          <a:pt x="30459" y="12895"/>
                          <a:pt x="30459" y="12895"/>
                        </a:cubicBezTo>
                        <a:cubicBezTo>
                          <a:pt x="33228" y="12895"/>
                          <a:pt x="33228" y="12895"/>
                          <a:pt x="30459" y="12895"/>
                        </a:cubicBezTo>
                        <a:cubicBezTo>
                          <a:pt x="33228" y="10126"/>
                          <a:pt x="33228" y="10126"/>
                          <a:pt x="33228" y="10126"/>
                        </a:cubicBezTo>
                        <a:cubicBezTo>
                          <a:pt x="24921" y="7357"/>
                          <a:pt x="16614" y="7357"/>
                          <a:pt x="11076" y="12895"/>
                        </a:cubicBezTo>
                        <a:cubicBezTo>
                          <a:pt x="11076" y="12895"/>
                          <a:pt x="11076" y="15664"/>
                          <a:pt x="11076" y="15664"/>
                        </a:cubicBezTo>
                        <a:cubicBezTo>
                          <a:pt x="11076" y="15664"/>
                          <a:pt x="13845" y="15664"/>
                          <a:pt x="13845" y="15664"/>
                        </a:cubicBezTo>
                        <a:cubicBezTo>
                          <a:pt x="13845" y="12895"/>
                          <a:pt x="22152" y="10126"/>
                          <a:pt x="30459" y="12895"/>
                        </a:cubicBezTo>
                        <a:close/>
                        <a:moveTo>
                          <a:pt x="0" y="23970"/>
                        </a:moveTo>
                        <a:cubicBezTo>
                          <a:pt x="0" y="23970"/>
                          <a:pt x="2769" y="26739"/>
                          <a:pt x="0" y="23970"/>
                        </a:cubicBezTo>
                        <a:cubicBezTo>
                          <a:pt x="8307" y="21201"/>
                          <a:pt x="16614" y="18433"/>
                          <a:pt x="22152" y="21201"/>
                        </a:cubicBezTo>
                        <a:cubicBezTo>
                          <a:pt x="22152" y="21201"/>
                          <a:pt x="22152" y="21201"/>
                          <a:pt x="24921" y="21201"/>
                        </a:cubicBezTo>
                        <a:cubicBezTo>
                          <a:pt x="24921" y="21201"/>
                          <a:pt x="24921" y="21201"/>
                          <a:pt x="24921" y="21201"/>
                        </a:cubicBezTo>
                        <a:cubicBezTo>
                          <a:pt x="24921" y="21201"/>
                          <a:pt x="24921" y="18433"/>
                          <a:pt x="24921" y="18433"/>
                        </a:cubicBezTo>
                        <a:cubicBezTo>
                          <a:pt x="16614" y="15664"/>
                          <a:pt x="5538" y="18433"/>
                          <a:pt x="0" y="23970"/>
                        </a:cubicBezTo>
                        <a:cubicBezTo>
                          <a:pt x="0" y="23970"/>
                          <a:pt x="0" y="23970"/>
                          <a:pt x="0" y="23970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90" name="Hình tự do: Hình 889"/>
                <p:cNvSpPr/>
                <p:nvPr/>
              </p:nvSpPr>
              <p:spPr>
                <a:xfrm>
                  <a:off x="8287893" y="4752312"/>
                  <a:ext cx="181095" cy="287970"/>
                </a:xfrm>
                <a:custGeom>
                  <a:avLst/>
                  <a:gdLst>
                    <a:gd name="connsiteX0" fmla="*/ 134024 w 181095"/>
                    <a:gd name="connsiteY0" fmla="*/ 257512 h 287970"/>
                    <a:gd name="connsiteX1" fmla="*/ 81414 w 181095"/>
                    <a:gd name="connsiteY1" fmla="*/ 287971 h 287970"/>
                    <a:gd name="connsiteX2" fmla="*/ 1114 w 181095"/>
                    <a:gd name="connsiteY2" fmla="*/ 119065 h 287970"/>
                    <a:gd name="connsiteX3" fmla="*/ 128486 w 181095"/>
                    <a:gd name="connsiteY3" fmla="*/ 0 h 287970"/>
                    <a:gd name="connsiteX4" fmla="*/ 181096 w 181095"/>
                    <a:gd name="connsiteY4" fmla="*/ 74762 h 287970"/>
                    <a:gd name="connsiteX5" fmla="*/ 84182 w 181095"/>
                    <a:gd name="connsiteY5" fmla="*/ 149523 h 287970"/>
                    <a:gd name="connsiteX6" fmla="*/ 134024 w 181095"/>
                    <a:gd name="connsiteY6" fmla="*/ 257512 h 287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1095" h="287970">
                      <a:moveTo>
                        <a:pt x="134024" y="257512"/>
                      </a:moveTo>
                      <a:cubicBezTo>
                        <a:pt x="145099" y="282433"/>
                        <a:pt x="92489" y="287971"/>
                        <a:pt x="81414" y="287971"/>
                      </a:cubicBezTo>
                      <a:cubicBezTo>
                        <a:pt x="64800" y="246437"/>
                        <a:pt x="-9962" y="166137"/>
                        <a:pt x="1114" y="119065"/>
                      </a:cubicBezTo>
                      <a:cubicBezTo>
                        <a:pt x="6652" y="94144"/>
                        <a:pt x="62031" y="49841"/>
                        <a:pt x="128486" y="0"/>
                      </a:cubicBezTo>
                      <a:cubicBezTo>
                        <a:pt x="147868" y="24921"/>
                        <a:pt x="164482" y="49841"/>
                        <a:pt x="181096" y="74762"/>
                      </a:cubicBezTo>
                      <a:cubicBezTo>
                        <a:pt x="114641" y="102451"/>
                        <a:pt x="78645" y="130141"/>
                        <a:pt x="84182" y="149523"/>
                      </a:cubicBezTo>
                      <a:cubicBezTo>
                        <a:pt x="86952" y="157830"/>
                        <a:pt x="125717" y="235361"/>
                        <a:pt x="134024" y="257512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91" name="Đồ họa 753"/>
                <p:cNvGrpSpPr/>
                <p:nvPr/>
              </p:nvGrpSpPr>
              <p:grpSpPr>
                <a:xfrm>
                  <a:off x="8308390" y="4990441"/>
                  <a:ext cx="130140" cy="124664"/>
                  <a:chOff x="8308390" y="4990441"/>
                  <a:chExt cx="130140" cy="124664"/>
                </a:xfrm>
              </p:grpSpPr>
              <p:sp>
                <p:nvSpPr>
                  <p:cNvPr id="892" name="Hình tự do: Hình 891"/>
                  <p:cNvSpPr/>
                  <p:nvPr/>
                </p:nvSpPr>
                <p:spPr>
                  <a:xfrm>
                    <a:off x="8310098" y="4990441"/>
                    <a:ext cx="128432" cy="124664"/>
                  </a:xfrm>
                  <a:custGeom>
                    <a:avLst/>
                    <a:gdLst>
                      <a:gd name="connsiteX0" fmla="*/ 39826 w 128432"/>
                      <a:gd name="connsiteY0" fmla="*/ 49841 h 124664"/>
                      <a:gd name="connsiteX1" fmla="*/ 37057 w 128432"/>
                      <a:gd name="connsiteY1" fmla="*/ 38765 h 124664"/>
                      <a:gd name="connsiteX2" fmla="*/ 64747 w 128432"/>
                      <a:gd name="connsiteY2" fmla="*/ 24921 h 124664"/>
                      <a:gd name="connsiteX3" fmla="*/ 67516 w 128432"/>
                      <a:gd name="connsiteY3" fmla="*/ 27689 h 124664"/>
                      <a:gd name="connsiteX4" fmla="*/ 81360 w 128432"/>
                      <a:gd name="connsiteY4" fmla="*/ 19383 h 124664"/>
                      <a:gd name="connsiteX5" fmla="*/ 106281 w 128432"/>
                      <a:gd name="connsiteY5" fmla="*/ 0 h 124664"/>
                      <a:gd name="connsiteX6" fmla="*/ 128433 w 128432"/>
                      <a:gd name="connsiteY6" fmla="*/ 35996 h 124664"/>
                      <a:gd name="connsiteX7" fmla="*/ 1061 w 128432"/>
                      <a:gd name="connsiteY7" fmla="*/ 124603 h 124664"/>
                      <a:gd name="connsiteX8" fmla="*/ 39826 w 128432"/>
                      <a:gd name="connsiteY8" fmla="*/ 49841 h 12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432" h="124664">
                        <a:moveTo>
                          <a:pt x="39826" y="49841"/>
                        </a:moveTo>
                        <a:cubicBezTo>
                          <a:pt x="39826" y="47072"/>
                          <a:pt x="37057" y="41534"/>
                          <a:pt x="37057" y="38765"/>
                        </a:cubicBezTo>
                        <a:cubicBezTo>
                          <a:pt x="37057" y="35996"/>
                          <a:pt x="61978" y="19383"/>
                          <a:pt x="64747" y="24921"/>
                        </a:cubicBezTo>
                        <a:cubicBezTo>
                          <a:pt x="64747" y="27689"/>
                          <a:pt x="67516" y="27689"/>
                          <a:pt x="67516" y="27689"/>
                        </a:cubicBezTo>
                        <a:cubicBezTo>
                          <a:pt x="73054" y="24921"/>
                          <a:pt x="75823" y="22152"/>
                          <a:pt x="81360" y="19383"/>
                        </a:cubicBezTo>
                        <a:cubicBezTo>
                          <a:pt x="92436" y="11076"/>
                          <a:pt x="100743" y="5538"/>
                          <a:pt x="106281" y="0"/>
                        </a:cubicBezTo>
                        <a:cubicBezTo>
                          <a:pt x="111819" y="8307"/>
                          <a:pt x="122895" y="24921"/>
                          <a:pt x="128433" y="35996"/>
                        </a:cubicBezTo>
                        <a:cubicBezTo>
                          <a:pt x="128433" y="35996"/>
                          <a:pt x="28751" y="127372"/>
                          <a:pt x="1061" y="124603"/>
                        </a:cubicBezTo>
                        <a:cubicBezTo>
                          <a:pt x="-4477" y="121834"/>
                          <a:pt x="12137" y="83068"/>
                          <a:pt x="39826" y="49841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93" name="Hình tự do: Hình 892"/>
                  <p:cNvSpPr/>
                  <p:nvPr/>
                </p:nvSpPr>
                <p:spPr>
                  <a:xfrm>
                    <a:off x="8308390" y="5018131"/>
                    <a:ext cx="130140" cy="94206"/>
                  </a:xfrm>
                  <a:custGeom>
                    <a:avLst/>
                    <a:gdLst>
                      <a:gd name="connsiteX0" fmla="*/ 127372 w 130140"/>
                      <a:gd name="connsiteY0" fmla="*/ 0 h 94206"/>
                      <a:gd name="connsiteX1" fmla="*/ 130141 w 130140"/>
                      <a:gd name="connsiteY1" fmla="*/ 5538 h 94206"/>
                      <a:gd name="connsiteX2" fmla="*/ 2769 w 130140"/>
                      <a:gd name="connsiteY2" fmla="*/ 94144 h 94206"/>
                      <a:gd name="connsiteX3" fmla="*/ 0 w 130140"/>
                      <a:gd name="connsiteY3" fmla="*/ 91375 h 94206"/>
                      <a:gd name="connsiteX4" fmla="*/ 127372 w 130140"/>
                      <a:gd name="connsiteY4" fmla="*/ 0 h 94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140" h="94206">
                        <a:moveTo>
                          <a:pt x="127372" y="0"/>
                        </a:moveTo>
                        <a:cubicBezTo>
                          <a:pt x="130141" y="2769"/>
                          <a:pt x="130141" y="5538"/>
                          <a:pt x="130141" y="5538"/>
                        </a:cubicBezTo>
                        <a:cubicBezTo>
                          <a:pt x="130141" y="5538"/>
                          <a:pt x="30459" y="96913"/>
                          <a:pt x="2769" y="94144"/>
                        </a:cubicBezTo>
                        <a:cubicBezTo>
                          <a:pt x="2769" y="94144"/>
                          <a:pt x="0" y="94144"/>
                          <a:pt x="0" y="91375"/>
                        </a:cubicBezTo>
                        <a:cubicBezTo>
                          <a:pt x="38766" y="77531"/>
                          <a:pt x="102451" y="22152"/>
                          <a:pt x="127372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94" name="Hình tự do: Hình 893"/>
                  <p:cNvSpPr/>
                  <p:nvPr/>
                </p:nvSpPr>
                <p:spPr>
                  <a:xfrm>
                    <a:off x="8327773" y="5039196"/>
                    <a:ext cx="38765" cy="28083"/>
                  </a:xfrm>
                  <a:custGeom>
                    <a:avLst/>
                    <a:gdLst>
                      <a:gd name="connsiteX0" fmla="*/ 35996 w 38765"/>
                      <a:gd name="connsiteY0" fmla="*/ 3855 h 28083"/>
                      <a:gd name="connsiteX1" fmla="*/ 35996 w 38765"/>
                      <a:gd name="connsiteY1" fmla="*/ 3855 h 28083"/>
                      <a:gd name="connsiteX2" fmla="*/ 35996 w 38765"/>
                      <a:gd name="connsiteY2" fmla="*/ 3855 h 28083"/>
                      <a:gd name="connsiteX3" fmla="*/ 38765 w 38765"/>
                      <a:gd name="connsiteY3" fmla="*/ 1086 h 28083"/>
                      <a:gd name="connsiteX4" fmla="*/ 16613 w 38765"/>
                      <a:gd name="connsiteY4" fmla="*/ 6624 h 28083"/>
                      <a:gd name="connsiteX5" fmla="*/ 16613 w 38765"/>
                      <a:gd name="connsiteY5" fmla="*/ 9393 h 28083"/>
                      <a:gd name="connsiteX6" fmla="*/ 19383 w 38765"/>
                      <a:gd name="connsiteY6" fmla="*/ 9393 h 28083"/>
                      <a:gd name="connsiteX7" fmla="*/ 35996 w 38765"/>
                      <a:gd name="connsiteY7" fmla="*/ 3855 h 28083"/>
                      <a:gd name="connsiteX8" fmla="*/ 30458 w 38765"/>
                      <a:gd name="connsiteY8" fmla="*/ 12162 h 28083"/>
                      <a:gd name="connsiteX9" fmla="*/ 30458 w 38765"/>
                      <a:gd name="connsiteY9" fmla="*/ 12162 h 28083"/>
                      <a:gd name="connsiteX10" fmla="*/ 30458 w 38765"/>
                      <a:gd name="connsiteY10" fmla="*/ 12162 h 28083"/>
                      <a:gd name="connsiteX11" fmla="*/ 30458 w 38765"/>
                      <a:gd name="connsiteY11" fmla="*/ 9393 h 28083"/>
                      <a:gd name="connsiteX12" fmla="*/ 8307 w 38765"/>
                      <a:gd name="connsiteY12" fmla="*/ 14931 h 28083"/>
                      <a:gd name="connsiteX13" fmla="*/ 8307 w 38765"/>
                      <a:gd name="connsiteY13" fmla="*/ 17700 h 28083"/>
                      <a:gd name="connsiteX14" fmla="*/ 11076 w 38765"/>
                      <a:gd name="connsiteY14" fmla="*/ 17700 h 28083"/>
                      <a:gd name="connsiteX15" fmla="*/ 30458 w 38765"/>
                      <a:gd name="connsiteY15" fmla="*/ 12162 h 28083"/>
                      <a:gd name="connsiteX16" fmla="*/ 0 w 38765"/>
                      <a:gd name="connsiteY16" fmla="*/ 26007 h 28083"/>
                      <a:gd name="connsiteX17" fmla="*/ 0 w 38765"/>
                      <a:gd name="connsiteY17" fmla="*/ 26007 h 28083"/>
                      <a:gd name="connsiteX18" fmla="*/ 22151 w 38765"/>
                      <a:gd name="connsiteY18" fmla="*/ 20469 h 28083"/>
                      <a:gd name="connsiteX19" fmla="*/ 24920 w 38765"/>
                      <a:gd name="connsiteY19" fmla="*/ 20469 h 28083"/>
                      <a:gd name="connsiteX20" fmla="*/ 24920 w 38765"/>
                      <a:gd name="connsiteY20" fmla="*/ 20469 h 28083"/>
                      <a:gd name="connsiteX21" fmla="*/ 24920 w 38765"/>
                      <a:gd name="connsiteY21" fmla="*/ 17700 h 28083"/>
                      <a:gd name="connsiteX22" fmla="*/ 0 w 38765"/>
                      <a:gd name="connsiteY22" fmla="*/ 26007 h 28083"/>
                      <a:gd name="connsiteX23" fmla="*/ 0 w 38765"/>
                      <a:gd name="connsiteY23" fmla="*/ 26007 h 28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8083">
                        <a:moveTo>
                          <a:pt x="35996" y="3855"/>
                        </a:moveTo>
                        <a:cubicBezTo>
                          <a:pt x="35996" y="3855"/>
                          <a:pt x="35996" y="3855"/>
                          <a:pt x="35996" y="3855"/>
                        </a:cubicBezTo>
                        <a:cubicBezTo>
                          <a:pt x="35996" y="3855"/>
                          <a:pt x="38765" y="3855"/>
                          <a:pt x="35996" y="3855"/>
                        </a:cubicBezTo>
                        <a:cubicBezTo>
                          <a:pt x="38765" y="1086"/>
                          <a:pt x="38765" y="1086"/>
                          <a:pt x="38765" y="1086"/>
                        </a:cubicBezTo>
                        <a:cubicBezTo>
                          <a:pt x="30458" y="-1683"/>
                          <a:pt x="22151" y="1086"/>
                          <a:pt x="16613" y="6624"/>
                        </a:cubicBezTo>
                        <a:cubicBezTo>
                          <a:pt x="16613" y="6624"/>
                          <a:pt x="16613" y="9393"/>
                          <a:pt x="16613" y="9393"/>
                        </a:cubicBezTo>
                        <a:cubicBezTo>
                          <a:pt x="16613" y="9393"/>
                          <a:pt x="19383" y="9393"/>
                          <a:pt x="19383" y="9393"/>
                        </a:cubicBezTo>
                        <a:cubicBezTo>
                          <a:pt x="22151" y="3855"/>
                          <a:pt x="27689" y="1086"/>
                          <a:pt x="35996" y="3855"/>
                        </a:cubicBezTo>
                        <a:close/>
                        <a:moveTo>
                          <a:pt x="30458" y="12162"/>
                        </a:move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22151" y="6624"/>
                          <a:pt x="13845" y="9393"/>
                          <a:pt x="8307" y="14931"/>
                        </a:cubicBezTo>
                        <a:cubicBezTo>
                          <a:pt x="8307" y="14931"/>
                          <a:pt x="8307" y="17700"/>
                          <a:pt x="8307" y="17700"/>
                        </a:cubicBezTo>
                        <a:cubicBezTo>
                          <a:pt x="8307" y="17700"/>
                          <a:pt x="11076" y="17700"/>
                          <a:pt x="11076" y="17700"/>
                        </a:cubicBezTo>
                        <a:cubicBezTo>
                          <a:pt x="13845" y="14931"/>
                          <a:pt x="19383" y="9393"/>
                          <a:pt x="30458" y="12162"/>
                        </a:cubicBezTo>
                        <a:close/>
                        <a:moveTo>
                          <a:pt x="0" y="26007"/>
                        </a:moveTo>
                        <a:cubicBezTo>
                          <a:pt x="2769" y="28776"/>
                          <a:pt x="2769" y="28776"/>
                          <a:pt x="0" y="26007"/>
                        </a:cubicBezTo>
                        <a:cubicBezTo>
                          <a:pt x="8307" y="20469"/>
                          <a:pt x="16613" y="20469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6613" y="17700"/>
                          <a:pt x="5538" y="20469"/>
                          <a:pt x="0" y="26007"/>
                        </a:cubicBezTo>
                        <a:cubicBezTo>
                          <a:pt x="0" y="26007"/>
                          <a:pt x="0" y="26007"/>
                          <a:pt x="0" y="26007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95" name="Hình tự do: Hình 894"/>
                <p:cNvSpPr/>
                <p:nvPr/>
              </p:nvSpPr>
              <p:spPr>
                <a:xfrm>
                  <a:off x="7920737" y="4608326"/>
                  <a:ext cx="265819" cy="96096"/>
                </a:xfrm>
                <a:custGeom>
                  <a:avLst/>
                  <a:gdLst>
                    <a:gd name="connsiteX0" fmla="*/ 5538 w 265819"/>
                    <a:gd name="connsiteY0" fmla="*/ 16614 h 96096"/>
                    <a:gd name="connsiteX1" fmla="*/ 0 w 265819"/>
                    <a:gd name="connsiteY1" fmla="*/ 60917 h 96096"/>
                    <a:gd name="connsiteX2" fmla="*/ 265819 w 265819"/>
                    <a:gd name="connsiteY2" fmla="*/ 66455 h 96096"/>
                    <a:gd name="connsiteX3" fmla="*/ 254744 w 265819"/>
                    <a:gd name="connsiteY3" fmla="*/ 0 h 96096"/>
                    <a:gd name="connsiteX4" fmla="*/ 5538 w 265819"/>
                    <a:gd name="connsiteY4" fmla="*/ 16614 h 9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19" h="96096">
                      <a:moveTo>
                        <a:pt x="5538" y="16614"/>
                      </a:moveTo>
                      <a:cubicBezTo>
                        <a:pt x="5538" y="30458"/>
                        <a:pt x="0" y="47072"/>
                        <a:pt x="0" y="60917"/>
                      </a:cubicBezTo>
                      <a:cubicBezTo>
                        <a:pt x="55379" y="83068"/>
                        <a:pt x="160599" y="124603"/>
                        <a:pt x="265819" y="66455"/>
                      </a:cubicBezTo>
                      <a:cubicBezTo>
                        <a:pt x="257512" y="41534"/>
                        <a:pt x="260281" y="24921"/>
                        <a:pt x="254744" y="0"/>
                      </a:cubicBezTo>
                      <a:cubicBezTo>
                        <a:pt x="166137" y="44303"/>
                        <a:pt x="91375" y="35996"/>
                        <a:pt x="5538" y="166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6" name="Hình tự do: Hình 895"/>
                <p:cNvSpPr/>
                <p:nvPr/>
              </p:nvSpPr>
              <p:spPr>
                <a:xfrm>
                  <a:off x="8080567" y="4600019"/>
                  <a:ext cx="115726" cy="107989"/>
                </a:xfrm>
                <a:custGeom>
                  <a:avLst/>
                  <a:gdLst>
                    <a:gd name="connsiteX0" fmla="*/ 42303 w 115726"/>
                    <a:gd name="connsiteY0" fmla="*/ 107989 h 107989"/>
                    <a:gd name="connsiteX1" fmla="*/ 769 w 115726"/>
                    <a:gd name="connsiteY1" fmla="*/ 19383 h 107989"/>
                    <a:gd name="connsiteX2" fmla="*/ 111527 w 115726"/>
                    <a:gd name="connsiteY2" fmla="*/ 0 h 107989"/>
                    <a:gd name="connsiteX3" fmla="*/ 42303 w 115726"/>
                    <a:gd name="connsiteY3" fmla="*/ 107989 h 107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726" h="107989">
                      <a:moveTo>
                        <a:pt x="42303" y="107989"/>
                      </a:moveTo>
                      <a:cubicBezTo>
                        <a:pt x="769" y="102451"/>
                        <a:pt x="-2000" y="30458"/>
                        <a:pt x="769" y="19383"/>
                      </a:cubicBezTo>
                      <a:cubicBezTo>
                        <a:pt x="39535" y="22152"/>
                        <a:pt x="67224" y="13845"/>
                        <a:pt x="111527" y="0"/>
                      </a:cubicBezTo>
                      <a:cubicBezTo>
                        <a:pt x="136448" y="94144"/>
                        <a:pt x="42303" y="107989"/>
                        <a:pt x="42303" y="107989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97" name="Đồ họa 753"/>
                <p:cNvGrpSpPr/>
                <p:nvPr/>
              </p:nvGrpSpPr>
              <p:grpSpPr>
                <a:xfrm>
                  <a:off x="7832130" y="4572330"/>
                  <a:ext cx="131247" cy="105660"/>
                  <a:chOff x="7832130" y="4572330"/>
                  <a:chExt cx="131247" cy="105660"/>
                </a:xfrm>
              </p:grpSpPr>
              <p:sp>
                <p:nvSpPr>
                  <p:cNvPr id="898" name="Hình tự do: Hình 897"/>
                  <p:cNvSpPr/>
                  <p:nvPr/>
                </p:nvSpPr>
                <p:spPr>
                  <a:xfrm>
                    <a:off x="7834900" y="4619402"/>
                    <a:ext cx="82118" cy="41534"/>
                  </a:xfrm>
                  <a:custGeom>
                    <a:avLst/>
                    <a:gdLst>
                      <a:gd name="connsiteX0" fmla="*/ 0 w 82118"/>
                      <a:gd name="connsiteY0" fmla="*/ 0 h 41534"/>
                      <a:gd name="connsiteX1" fmla="*/ 77531 w 82118"/>
                      <a:gd name="connsiteY1" fmla="*/ 19383 h 41534"/>
                      <a:gd name="connsiteX2" fmla="*/ 80299 w 82118"/>
                      <a:gd name="connsiteY2" fmla="*/ 41534 h 41534"/>
                      <a:gd name="connsiteX3" fmla="*/ 0 w 82118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18" h="41534">
                        <a:moveTo>
                          <a:pt x="0" y="0"/>
                        </a:moveTo>
                        <a:cubicBezTo>
                          <a:pt x="13845" y="2769"/>
                          <a:pt x="35996" y="8307"/>
                          <a:pt x="77531" y="19383"/>
                        </a:cubicBezTo>
                        <a:cubicBezTo>
                          <a:pt x="83068" y="22151"/>
                          <a:pt x="83068" y="41534"/>
                          <a:pt x="80299" y="41534"/>
                        </a:cubicBezTo>
                        <a:cubicBezTo>
                          <a:pt x="55379" y="27689"/>
                          <a:pt x="0" y="2215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99" name="Hình tự do: Hình 898"/>
                  <p:cNvSpPr/>
                  <p:nvPr/>
                </p:nvSpPr>
                <p:spPr>
                  <a:xfrm>
                    <a:off x="7832130" y="4597250"/>
                    <a:ext cx="89990" cy="50080"/>
                  </a:xfrm>
                  <a:custGeom>
                    <a:avLst/>
                    <a:gdLst>
                      <a:gd name="connsiteX0" fmla="*/ 0 w 89990"/>
                      <a:gd name="connsiteY0" fmla="*/ 0 h 50080"/>
                      <a:gd name="connsiteX1" fmla="*/ 85838 w 89990"/>
                      <a:gd name="connsiteY1" fmla="*/ 27689 h 50080"/>
                      <a:gd name="connsiteX2" fmla="*/ 85838 w 89990"/>
                      <a:gd name="connsiteY2" fmla="*/ 49841 h 50080"/>
                      <a:gd name="connsiteX3" fmla="*/ 0 w 89990"/>
                      <a:gd name="connsiteY3" fmla="*/ 0 h 50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990" h="50080">
                        <a:moveTo>
                          <a:pt x="0" y="0"/>
                        </a:moveTo>
                        <a:cubicBezTo>
                          <a:pt x="13845" y="2769"/>
                          <a:pt x="49841" y="5538"/>
                          <a:pt x="85838" y="27689"/>
                        </a:cubicBezTo>
                        <a:cubicBezTo>
                          <a:pt x="91375" y="30458"/>
                          <a:pt x="91375" y="52610"/>
                          <a:pt x="85838" y="49841"/>
                        </a:cubicBezTo>
                        <a:cubicBezTo>
                          <a:pt x="58148" y="38765"/>
                          <a:pt x="0" y="166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00" name="Hình tự do: Hình 899"/>
                  <p:cNvSpPr/>
                  <p:nvPr/>
                </p:nvSpPr>
                <p:spPr>
                  <a:xfrm>
                    <a:off x="7837668" y="4572330"/>
                    <a:ext cx="125709" cy="105660"/>
                  </a:xfrm>
                  <a:custGeom>
                    <a:avLst/>
                    <a:gdLst>
                      <a:gd name="connsiteX0" fmla="*/ 0 w 125709"/>
                      <a:gd name="connsiteY0" fmla="*/ 0 h 105660"/>
                      <a:gd name="connsiteX1" fmla="*/ 124603 w 125709"/>
                      <a:gd name="connsiteY1" fmla="*/ 60917 h 105660"/>
                      <a:gd name="connsiteX2" fmla="*/ 105220 w 125709"/>
                      <a:gd name="connsiteY2" fmla="*/ 96913 h 105660"/>
                      <a:gd name="connsiteX3" fmla="*/ 24921 w 125709"/>
                      <a:gd name="connsiteY3" fmla="*/ 105220 h 105660"/>
                      <a:gd name="connsiteX4" fmla="*/ 22152 w 125709"/>
                      <a:gd name="connsiteY4" fmla="*/ 94144 h 105660"/>
                      <a:gd name="connsiteX5" fmla="*/ 47072 w 125709"/>
                      <a:gd name="connsiteY5" fmla="*/ 74762 h 105660"/>
                      <a:gd name="connsiteX6" fmla="*/ 47072 w 125709"/>
                      <a:gd name="connsiteY6" fmla="*/ 47072 h 105660"/>
                      <a:gd name="connsiteX7" fmla="*/ 0 w 125709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709" h="105660">
                        <a:moveTo>
                          <a:pt x="0" y="0"/>
                        </a:moveTo>
                        <a:cubicBezTo>
                          <a:pt x="13845" y="2769"/>
                          <a:pt x="88607" y="38765"/>
                          <a:pt x="124603" y="60917"/>
                        </a:cubicBezTo>
                        <a:cubicBezTo>
                          <a:pt x="130141" y="63686"/>
                          <a:pt x="113527" y="96913"/>
                          <a:pt x="105220" y="96913"/>
                        </a:cubicBezTo>
                        <a:cubicBezTo>
                          <a:pt x="91375" y="107989"/>
                          <a:pt x="63686" y="94144"/>
                          <a:pt x="24921" y="105220"/>
                        </a:cubicBezTo>
                        <a:cubicBezTo>
                          <a:pt x="19383" y="107989"/>
                          <a:pt x="19383" y="96913"/>
                          <a:pt x="22152" y="94144"/>
                        </a:cubicBezTo>
                        <a:cubicBezTo>
                          <a:pt x="27689" y="88607"/>
                          <a:pt x="30459" y="88607"/>
                          <a:pt x="47072" y="74762"/>
                        </a:cubicBezTo>
                        <a:cubicBezTo>
                          <a:pt x="58148" y="66455"/>
                          <a:pt x="52610" y="52610"/>
                          <a:pt x="47072" y="47072"/>
                        </a:cubicBezTo>
                        <a:cubicBezTo>
                          <a:pt x="22152" y="24921"/>
                          <a:pt x="0" y="138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01" name="Hình tự do: Hình 900"/>
                <p:cNvSpPr/>
                <p:nvPr/>
              </p:nvSpPr>
              <p:spPr>
                <a:xfrm>
                  <a:off x="8181018" y="4730160"/>
                  <a:ext cx="365501" cy="147146"/>
                </a:xfrm>
                <a:custGeom>
                  <a:avLst/>
                  <a:gdLst>
                    <a:gd name="connsiteX0" fmla="*/ 271357 w 365501"/>
                    <a:gd name="connsiteY0" fmla="*/ 0 h 147146"/>
                    <a:gd name="connsiteX1" fmla="*/ 365501 w 365501"/>
                    <a:gd name="connsiteY1" fmla="*/ 44303 h 147146"/>
                    <a:gd name="connsiteX2" fmla="*/ 304584 w 365501"/>
                    <a:gd name="connsiteY2" fmla="*/ 119065 h 147146"/>
                    <a:gd name="connsiteX3" fmla="*/ 227054 w 365501"/>
                    <a:gd name="connsiteY3" fmla="*/ 146754 h 147146"/>
                    <a:gd name="connsiteX4" fmla="*/ 110758 w 365501"/>
                    <a:gd name="connsiteY4" fmla="*/ 121834 h 147146"/>
                    <a:gd name="connsiteX5" fmla="*/ 0 w 365501"/>
                    <a:gd name="connsiteY5" fmla="*/ 107989 h 147146"/>
                    <a:gd name="connsiteX6" fmla="*/ 80299 w 365501"/>
                    <a:gd name="connsiteY6" fmla="*/ 16614 h 147146"/>
                    <a:gd name="connsiteX7" fmla="*/ 271357 w 365501"/>
                    <a:gd name="connsiteY7" fmla="*/ 0 h 14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5501" h="147146">
                      <a:moveTo>
                        <a:pt x="271357" y="0"/>
                      </a:moveTo>
                      <a:cubicBezTo>
                        <a:pt x="276895" y="5538"/>
                        <a:pt x="343350" y="24920"/>
                        <a:pt x="365501" y="44303"/>
                      </a:cubicBezTo>
                      <a:cubicBezTo>
                        <a:pt x="329505" y="58148"/>
                        <a:pt x="329505" y="127372"/>
                        <a:pt x="304584" y="119065"/>
                      </a:cubicBezTo>
                      <a:cubicBezTo>
                        <a:pt x="260281" y="105220"/>
                        <a:pt x="260281" y="143985"/>
                        <a:pt x="227054" y="146754"/>
                      </a:cubicBezTo>
                      <a:cubicBezTo>
                        <a:pt x="155061" y="152292"/>
                        <a:pt x="166137" y="96913"/>
                        <a:pt x="110758" y="121834"/>
                      </a:cubicBezTo>
                      <a:cubicBezTo>
                        <a:pt x="71992" y="141216"/>
                        <a:pt x="52610" y="102451"/>
                        <a:pt x="0" y="107989"/>
                      </a:cubicBezTo>
                      <a:cubicBezTo>
                        <a:pt x="27689" y="71993"/>
                        <a:pt x="71992" y="60917"/>
                        <a:pt x="80299" y="16614"/>
                      </a:cubicBezTo>
                      <a:cubicBezTo>
                        <a:pt x="105220" y="30458"/>
                        <a:pt x="232592" y="22151"/>
                        <a:pt x="271357" y="0"/>
                      </a:cubicBezTo>
                      <a:close/>
                    </a:path>
                  </a:pathLst>
                </a:custGeom>
                <a:solidFill>
                  <a:srgbClr val="7862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2" name="Hình tự do: Hình 901"/>
                <p:cNvSpPr/>
                <p:nvPr/>
              </p:nvSpPr>
              <p:spPr>
                <a:xfrm>
                  <a:off x="8125639" y="4572330"/>
                  <a:ext cx="346118" cy="217871"/>
                </a:xfrm>
                <a:custGeom>
                  <a:avLst/>
                  <a:gdLst>
                    <a:gd name="connsiteX0" fmla="*/ 346119 w 346118"/>
                    <a:gd name="connsiteY0" fmla="*/ 143986 h 217871"/>
                    <a:gd name="connsiteX1" fmla="*/ 102451 w 346118"/>
                    <a:gd name="connsiteY1" fmla="*/ 215978 h 217871"/>
                    <a:gd name="connsiteX2" fmla="*/ 0 w 346118"/>
                    <a:gd name="connsiteY2" fmla="*/ 60917 h 217871"/>
                    <a:gd name="connsiteX3" fmla="*/ 138447 w 346118"/>
                    <a:gd name="connsiteY3" fmla="*/ 0 h 217871"/>
                    <a:gd name="connsiteX4" fmla="*/ 346119 w 346118"/>
                    <a:gd name="connsiteY4" fmla="*/ 143986 h 217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118" h="217871">
                      <a:moveTo>
                        <a:pt x="346119" y="143986"/>
                      </a:moveTo>
                      <a:cubicBezTo>
                        <a:pt x="229823" y="254744"/>
                        <a:pt x="155061" y="204902"/>
                        <a:pt x="102451" y="215978"/>
                      </a:cubicBezTo>
                      <a:cubicBezTo>
                        <a:pt x="124603" y="171675"/>
                        <a:pt x="2769" y="113527"/>
                        <a:pt x="0" y="60917"/>
                      </a:cubicBezTo>
                      <a:cubicBezTo>
                        <a:pt x="5538" y="52610"/>
                        <a:pt x="110758" y="5538"/>
                        <a:pt x="138447" y="0"/>
                      </a:cubicBezTo>
                      <a:cubicBezTo>
                        <a:pt x="221516" y="24921"/>
                        <a:pt x="307353" y="124603"/>
                        <a:pt x="346119" y="143986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3" name="Hình tự do: Hình 902"/>
                <p:cNvSpPr/>
                <p:nvPr/>
              </p:nvSpPr>
              <p:spPr>
                <a:xfrm>
                  <a:off x="8156097" y="4541871"/>
                  <a:ext cx="95570" cy="94527"/>
                </a:xfrm>
                <a:custGeom>
                  <a:avLst/>
                  <a:gdLst>
                    <a:gd name="connsiteX0" fmla="*/ 69224 w 95570"/>
                    <a:gd name="connsiteY0" fmla="*/ 0 h 94527"/>
                    <a:gd name="connsiteX1" fmla="*/ 94145 w 95570"/>
                    <a:gd name="connsiteY1" fmla="*/ 47072 h 94527"/>
                    <a:gd name="connsiteX2" fmla="*/ 69224 w 95570"/>
                    <a:gd name="connsiteY2" fmla="*/ 85837 h 94527"/>
                    <a:gd name="connsiteX3" fmla="*/ 24921 w 95570"/>
                    <a:gd name="connsiteY3" fmla="*/ 88606 h 94527"/>
                    <a:gd name="connsiteX4" fmla="*/ 0 w 95570"/>
                    <a:gd name="connsiteY4" fmla="*/ 41534 h 94527"/>
                    <a:gd name="connsiteX5" fmla="*/ 69224 w 95570"/>
                    <a:gd name="connsiteY5" fmla="*/ 0 h 94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570" h="94527">
                      <a:moveTo>
                        <a:pt x="69224" y="0"/>
                      </a:moveTo>
                      <a:lnTo>
                        <a:pt x="94145" y="47072"/>
                      </a:lnTo>
                      <a:cubicBezTo>
                        <a:pt x="99682" y="58148"/>
                        <a:pt x="88607" y="74762"/>
                        <a:pt x="69224" y="85837"/>
                      </a:cubicBezTo>
                      <a:cubicBezTo>
                        <a:pt x="49841" y="96913"/>
                        <a:pt x="30459" y="96913"/>
                        <a:pt x="24921" y="88606"/>
                      </a:cubicBezTo>
                      <a:lnTo>
                        <a:pt x="0" y="41534"/>
                      </a:lnTo>
                      <a:lnTo>
                        <a:pt x="69224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4" name="Hình tự do: Hình 903"/>
                <p:cNvSpPr/>
                <p:nvPr/>
              </p:nvSpPr>
              <p:spPr>
                <a:xfrm>
                  <a:off x="8299510" y="4528027"/>
                  <a:ext cx="260854" cy="113440"/>
                </a:xfrm>
                <a:custGeom>
                  <a:avLst/>
                  <a:gdLst>
                    <a:gd name="connsiteX0" fmla="*/ 244241 w 260854"/>
                    <a:gd name="connsiteY0" fmla="*/ 0 h 113440"/>
                    <a:gd name="connsiteX1" fmla="*/ 260855 w 260854"/>
                    <a:gd name="connsiteY1" fmla="*/ 41534 h 113440"/>
                    <a:gd name="connsiteX2" fmla="*/ 3342 w 260854"/>
                    <a:gd name="connsiteY2" fmla="*/ 102451 h 113440"/>
                    <a:gd name="connsiteX3" fmla="*/ 574 w 260854"/>
                    <a:gd name="connsiteY3" fmla="*/ 35996 h 113440"/>
                    <a:gd name="connsiteX4" fmla="*/ 244241 w 260854"/>
                    <a:gd name="connsiteY4" fmla="*/ 0 h 113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854" h="113440">
                      <a:moveTo>
                        <a:pt x="244241" y="0"/>
                      </a:moveTo>
                      <a:cubicBezTo>
                        <a:pt x="247010" y="13845"/>
                        <a:pt x="255317" y="27689"/>
                        <a:pt x="260855" y="41534"/>
                      </a:cubicBezTo>
                      <a:cubicBezTo>
                        <a:pt x="211013" y="77531"/>
                        <a:pt x="116869" y="138447"/>
                        <a:pt x="3342" y="102451"/>
                      </a:cubicBezTo>
                      <a:cubicBezTo>
                        <a:pt x="6111" y="77531"/>
                        <a:pt x="-2196" y="60917"/>
                        <a:pt x="574" y="35996"/>
                      </a:cubicBezTo>
                      <a:cubicBezTo>
                        <a:pt x="94718" y="63686"/>
                        <a:pt x="163941" y="38765"/>
                        <a:pt x="244241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5" name="Hình tự do: Hình 904"/>
                <p:cNvSpPr/>
                <p:nvPr/>
              </p:nvSpPr>
              <p:spPr>
                <a:xfrm>
                  <a:off x="8259998" y="4558485"/>
                  <a:ext cx="125951" cy="102451"/>
                </a:xfrm>
                <a:custGeom>
                  <a:avLst/>
                  <a:gdLst>
                    <a:gd name="connsiteX0" fmla="*/ 87157 w 125951"/>
                    <a:gd name="connsiteY0" fmla="*/ 102451 h 102451"/>
                    <a:gd name="connsiteX1" fmla="*/ 120384 w 125951"/>
                    <a:gd name="connsiteY1" fmla="*/ 0 h 102451"/>
                    <a:gd name="connsiteX2" fmla="*/ 1319 w 125951"/>
                    <a:gd name="connsiteY2" fmla="*/ 13845 h 102451"/>
                    <a:gd name="connsiteX3" fmla="*/ 87157 w 125951"/>
                    <a:gd name="connsiteY3" fmla="*/ 102451 h 102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951" h="102451">
                      <a:moveTo>
                        <a:pt x="87157" y="102451"/>
                      </a:moveTo>
                      <a:cubicBezTo>
                        <a:pt x="128691" y="96913"/>
                        <a:pt x="131460" y="2769"/>
                        <a:pt x="120384" y="0"/>
                      </a:cubicBezTo>
                      <a:cubicBezTo>
                        <a:pt x="73312" y="5538"/>
                        <a:pt x="40085" y="5538"/>
                        <a:pt x="1319" y="13845"/>
                      </a:cubicBezTo>
                      <a:cubicBezTo>
                        <a:pt x="-12525" y="96913"/>
                        <a:pt x="87157" y="102451"/>
                        <a:pt x="87157" y="102451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06" name="Đồ họa 753"/>
                <p:cNvGrpSpPr/>
                <p:nvPr/>
              </p:nvGrpSpPr>
              <p:grpSpPr>
                <a:xfrm>
                  <a:off x="8510285" y="4458803"/>
                  <a:ext cx="120182" cy="121149"/>
                  <a:chOff x="8510285" y="4458803"/>
                  <a:chExt cx="120182" cy="121149"/>
                </a:xfrm>
              </p:grpSpPr>
              <p:sp>
                <p:nvSpPr>
                  <p:cNvPr id="907" name="Hình tự do: Hình 906"/>
                  <p:cNvSpPr/>
                  <p:nvPr/>
                </p:nvSpPr>
                <p:spPr>
                  <a:xfrm>
                    <a:off x="8554576" y="4505875"/>
                    <a:ext cx="75891" cy="58387"/>
                  </a:xfrm>
                  <a:custGeom>
                    <a:avLst/>
                    <a:gdLst>
                      <a:gd name="connsiteX0" fmla="*/ 75011 w 75891"/>
                      <a:gd name="connsiteY0" fmla="*/ 0 h 58387"/>
                      <a:gd name="connsiteX1" fmla="*/ 3019 w 75891"/>
                      <a:gd name="connsiteY1" fmla="*/ 35996 h 58387"/>
                      <a:gd name="connsiteX2" fmla="*/ 5788 w 75891"/>
                      <a:gd name="connsiteY2" fmla="*/ 58148 h 58387"/>
                      <a:gd name="connsiteX3" fmla="*/ 75011 w 75891"/>
                      <a:gd name="connsiteY3" fmla="*/ 0 h 58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891" h="58387">
                        <a:moveTo>
                          <a:pt x="75011" y="0"/>
                        </a:moveTo>
                        <a:cubicBezTo>
                          <a:pt x="61167" y="8307"/>
                          <a:pt x="41784" y="13845"/>
                          <a:pt x="3019" y="35996"/>
                        </a:cubicBezTo>
                        <a:cubicBezTo>
                          <a:pt x="-2519" y="38765"/>
                          <a:pt x="250" y="60917"/>
                          <a:pt x="5788" y="58148"/>
                        </a:cubicBezTo>
                        <a:cubicBezTo>
                          <a:pt x="30708" y="38765"/>
                          <a:pt x="83318" y="19383"/>
                          <a:pt x="75011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08" name="Hình tự do: Hình 907"/>
                  <p:cNvSpPr/>
                  <p:nvPr/>
                </p:nvSpPr>
                <p:spPr>
                  <a:xfrm>
                    <a:off x="8550971" y="4483724"/>
                    <a:ext cx="79003" cy="69462"/>
                  </a:xfrm>
                  <a:custGeom>
                    <a:avLst/>
                    <a:gdLst>
                      <a:gd name="connsiteX0" fmla="*/ 78617 w 79003"/>
                      <a:gd name="connsiteY0" fmla="*/ 0 h 69462"/>
                      <a:gd name="connsiteX1" fmla="*/ 1086 w 79003"/>
                      <a:gd name="connsiteY1" fmla="*/ 47072 h 69462"/>
                      <a:gd name="connsiteX2" fmla="*/ 6624 w 79003"/>
                      <a:gd name="connsiteY2" fmla="*/ 69224 h 69462"/>
                      <a:gd name="connsiteX3" fmla="*/ 78617 w 79003"/>
                      <a:gd name="connsiteY3" fmla="*/ 0 h 69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03" h="69462">
                        <a:moveTo>
                          <a:pt x="78617" y="0"/>
                        </a:moveTo>
                        <a:cubicBezTo>
                          <a:pt x="64772" y="8307"/>
                          <a:pt x="31545" y="16614"/>
                          <a:pt x="1086" y="47072"/>
                        </a:cubicBezTo>
                        <a:cubicBezTo>
                          <a:pt x="-1683" y="49841"/>
                          <a:pt x="1086" y="71993"/>
                          <a:pt x="6624" y="69224"/>
                        </a:cubicBezTo>
                        <a:cubicBezTo>
                          <a:pt x="28776" y="49841"/>
                          <a:pt x="84155" y="16614"/>
                          <a:pt x="78617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09" name="Hình tự do: Hình 908"/>
                  <p:cNvSpPr/>
                  <p:nvPr/>
                </p:nvSpPr>
                <p:spPr>
                  <a:xfrm>
                    <a:off x="8510285" y="4458803"/>
                    <a:ext cx="111424" cy="121149"/>
                  </a:xfrm>
                  <a:custGeom>
                    <a:avLst/>
                    <a:gdLst>
                      <a:gd name="connsiteX0" fmla="*/ 108227 w 111424"/>
                      <a:gd name="connsiteY0" fmla="*/ 0 h 121149"/>
                      <a:gd name="connsiteX1" fmla="*/ 238 w 111424"/>
                      <a:gd name="connsiteY1" fmla="*/ 85837 h 121149"/>
                      <a:gd name="connsiteX2" fmla="*/ 27927 w 111424"/>
                      <a:gd name="connsiteY2" fmla="*/ 119065 h 121149"/>
                      <a:gd name="connsiteX3" fmla="*/ 108227 w 111424"/>
                      <a:gd name="connsiteY3" fmla="*/ 110758 h 121149"/>
                      <a:gd name="connsiteX4" fmla="*/ 108227 w 111424"/>
                      <a:gd name="connsiteY4" fmla="*/ 99682 h 121149"/>
                      <a:gd name="connsiteX5" fmla="*/ 80538 w 111424"/>
                      <a:gd name="connsiteY5" fmla="*/ 85837 h 121149"/>
                      <a:gd name="connsiteX6" fmla="*/ 74999 w 111424"/>
                      <a:gd name="connsiteY6" fmla="*/ 58148 h 121149"/>
                      <a:gd name="connsiteX7" fmla="*/ 108227 w 111424"/>
                      <a:gd name="connsiteY7" fmla="*/ 0 h 12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1149">
                        <a:moveTo>
                          <a:pt x="108227" y="0"/>
                        </a:moveTo>
                        <a:cubicBezTo>
                          <a:pt x="94382" y="8307"/>
                          <a:pt x="27927" y="55379"/>
                          <a:pt x="238" y="85837"/>
                        </a:cubicBezTo>
                        <a:cubicBezTo>
                          <a:pt x="-2531" y="88606"/>
                          <a:pt x="19620" y="119065"/>
                          <a:pt x="27927" y="119065"/>
                        </a:cubicBezTo>
                        <a:cubicBezTo>
                          <a:pt x="44541" y="127372"/>
                          <a:pt x="69462" y="107989"/>
                          <a:pt x="108227" y="110758"/>
                        </a:cubicBezTo>
                        <a:cubicBezTo>
                          <a:pt x="113765" y="110758"/>
                          <a:pt x="110996" y="102451"/>
                          <a:pt x="108227" y="99682"/>
                        </a:cubicBezTo>
                        <a:cubicBezTo>
                          <a:pt x="102689" y="94144"/>
                          <a:pt x="99920" y="94144"/>
                          <a:pt x="80538" y="85837"/>
                        </a:cubicBezTo>
                        <a:cubicBezTo>
                          <a:pt x="69462" y="80300"/>
                          <a:pt x="69462" y="66455"/>
                          <a:pt x="74999" y="58148"/>
                        </a:cubicBezTo>
                        <a:cubicBezTo>
                          <a:pt x="91613" y="27689"/>
                          <a:pt x="110996" y="13845"/>
                          <a:pt x="108227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0" name="Đồ họa 753"/>
                <p:cNvGrpSpPr/>
                <p:nvPr/>
              </p:nvGrpSpPr>
              <p:grpSpPr>
                <a:xfrm>
                  <a:off x="7781461" y="4017647"/>
                  <a:ext cx="662594" cy="589106"/>
                  <a:chOff x="7781461" y="4017647"/>
                  <a:chExt cx="662594" cy="589106"/>
                </a:xfrm>
              </p:grpSpPr>
              <p:grpSp>
                <p:nvGrpSpPr>
                  <p:cNvPr id="911" name="Đồ họa 753"/>
                  <p:cNvGrpSpPr/>
                  <p:nvPr/>
                </p:nvGrpSpPr>
                <p:grpSpPr>
                  <a:xfrm>
                    <a:off x="7885129" y="4101550"/>
                    <a:ext cx="558926" cy="505203"/>
                    <a:chOff x="7885129" y="4101550"/>
                    <a:chExt cx="558926" cy="505203"/>
                  </a:xfrm>
                </p:grpSpPr>
                <p:sp>
                  <p:nvSpPr>
                    <p:cNvPr id="912" name="Hình tự do: Hình 911"/>
                    <p:cNvSpPr/>
                    <p:nvPr/>
                  </p:nvSpPr>
                  <p:spPr>
                    <a:xfrm>
                      <a:off x="7885129" y="4377976"/>
                      <a:ext cx="120970" cy="183438"/>
                    </a:xfrm>
                    <a:custGeom>
                      <a:avLst/>
                      <a:gdLst>
                        <a:gd name="connsiteX0" fmla="*/ 5149 w 120970"/>
                        <a:gd name="connsiteY0" fmla="*/ 100210 h 183438"/>
                        <a:gd name="connsiteX1" fmla="*/ 90986 w 120970"/>
                        <a:gd name="connsiteY1" fmla="*/ 183278 h 183438"/>
                        <a:gd name="connsiteX2" fmla="*/ 118676 w 120970"/>
                        <a:gd name="connsiteY2" fmla="*/ 83596 h 183438"/>
                        <a:gd name="connsiteX3" fmla="*/ 49452 w 120970"/>
                        <a:gd name="connsiteY3" fmla="*/ 528 h 183438"/>
                        <a:gd name="connsiteX4" fmla="*/ 5149 w 120970"/>
                        <a:gd name="connsiteY4" fmla="*/ 100210 h 183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970" h="183438">
                          <a:moveTo>
                            <a:pt x="5149" y="100210"/>
                          </a:moveTo>
                          <a:cubicBezTo>
                            <a:pt x="18994" y="152820"/>
                            <a:pt x="60528" y="186047"/>
                            <a:pt x="90986" y="183278"/>
                          </a:cubicBezTo>
                          <a:cubicBezTo>
                            <a:pt x="121445" y="177740"/>
                            <a:pt x="124214" y="136206"/>
                            <a:pt x="118676" y="83596"/>
                          </a:cubicBezTo>
                          <a:cubicBezTo>
                            <a:pt x="110369" y="33755"/>
                            <a:pt x="79911" y="-5010"/>
                            <a:pt x="49452" y="528"/>
                          </a:cubicBezTo>
                          <a:cubicBezTo>
                            <a:pt x="5149" y="6066"/>
                            <a:pt x="-8695" y="50369"/>
                            <a:pt x="5149" y="100210"/>
                          </a:cubicBezTo>
                          <a:close/>
                        </a:path>
                      </a:pathLst>
                    </a:custGeom>
                    <a:solidFill>
                      <a:srgbClr val="FCC8B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3" name="Hình tự do: Hình 912"/>
                    <p:cNvSpPr/>
                    <p:nvPr/>
                  </p:nvSpPr>
                  <p:spPr>
                    <a:xfrm>
                      <a:off x="7924978" y="4447706"/>
                      <a:ext cx="66278" cy="77573"/>
                    </a:xfrm>
                    <a:custGeom>
                      <a:avLst/>
                      <a:gdLst>
                        <a:gd name="connsiteX0" fmla="*/ 6834 w 66278"/>
                        <a:gd name="connsiteY0" fmla="*/ 52632 h 77573"/>
                        <a:gd name="connsiteX1" fmla="*/ 53906 w 66278"/>
                        <a:gd name="connsiteY1" fmla="*/ 74783 h 77573"/>
                        <a:gd name="connsiteX2" fmla="*/ 59444 w 66278"/>
                        <a:gd name="connsiteY2" fmla="*/ 24942 h 77573"/>
                        <a:gd name="connsiteX3" fmla="*/ 12372 w 66278"/>
                        <a:gd name="connsiteY3" fmla="*/ 2790 h 77573"/>
                        <a:gd name="connsiteX4" fmla="*/ 6834 w 66278"/>
                        <a:gd name="connsiteY4" fmla="*/ 52632 h 77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78" h="77573">
                          <a:moveTo>
                            <a:pt x="6834" y="52632"/>
                          </a:moveTo>
                          <a:cubicBezTo>
                            <a:pt x="17910" y="72014"/>
                            <a:pt x="40062" y="83090"/>
                            <a:pt x="53906" y="74783"/>
                          </a:cubicBezTo>
                          <a:cubicBezTo>
                            <a:pt x="67751" y="66476"/>
                            <a:pt x="70520" y="44325"/>
                            <a:pt x="59444" y="24942"/>
                          </a:cubicBezTo>
                          <a:cubicBezTo>
                            <a:pt x="48369" y="5560"/>
                            <a:pt x="26217" y="-5516"/>
                            <a:pt x="12372" y="2790"/>
                          </a:cubicBezTo>
                          <a:cubicBezTo>
                            <a:pt x="-1473" y="11097"/>
                            <a:pt x="-4242" y="33249"/>
                            <a:pt x="6834" y="52632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4" name="Hình tự do: Hình 913"/>
                    <p:cNvSpPr/>
                    <p:nvPr/>
                  </p:nvSpPr>
                  <p:spPr>
                    <a:xfrm>
                      <a:off x="7897535" y="4101550"/>
                      <a:ext cx="511671" cy="457632"/>
                    </a:xfrm>
                    <a:custGeom>
                      <a:avLst/>
                      <a:gdLst>
                        <a:gd name="connsiteX0" fmla="*/ 3819 w 511671"/>
                        <a:gd name="connsiteY0" fmla="*/ 246495 h 457632"/>
                        <a:gd name="connsiteX1" fmla="*/ 289021 w 511671"/>
                        <a:gd name="connsiteY1" fmla="*/ 454166 h 457632"/>
                        <a:gd name="connsiteX2" fmla="*/ 507768 w 511671"/>
                        <a:gd name="connsiteY2" fmla="*/ 177271 h 457632"/>
                        <a:gd name="connsiteX3" fmla="*/ 225335 w 511671"/>
                        <a:gd name="connsiteY3" fmla="*/ 5596 h 457632"/>
                        <a:gd name="connsiteX4" fmla="*/ 3819 w 511671"/>
                        <a:gd name="connsiteY4" fmla="*/ 246495 h 45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1671" h="457632">
                          <a:moveTo>
                            <a:pt x="3819" y="246495"/>
                          </a:moveTo>
                          <a:cubicBezTo>
                            <a:pt x="25971" y="412632"/>
                            <a:pt x="142267" y="473549"/>
                            <a:pt x="289021" y="454166"/>
                          </a:cubicBezTo>
                          <a:cubicBezTo>
                            <a:pt x="435776" y="434783"/>
                            <a:pt x="532689" y="343408"/>
                            <a:pt x="507768" y="177271"/>
                          </a:cubicBezTo>
                          <a:cubicBezTo>
                            <a:pt x="485617" y="11134"/>
                            <a:pt x="372090" y="-13787"/>
                            <a:pt x="225335" y="5596"/>
                          </a:cubicBezTo>
                          <a:cubicBezTo>
                            <a:pt x="78581" y="27748"/>
                            <a:pt x="-21101" y="80358"/>
                            <a:pt x="3819" y="246495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5" name="Hình tự do: Hình 914"/>
                    <p:cNvSpPr/>
                    <p:nvPr/>
                  </p:nvSpPr>
                  <p:spPr>
                    <a:xfrm>
                      <a:off x="7907112" y="4146376"/>
                      <a:ext cx="435733" cy="460378"/>
                    </a:xfrm>
                    <a:custGeom>
                      <a:avLst/>
                      <a:gdLst>
                        <a:gd name="connsiteX0" fmla="*/ 5318 w 435733"/>
                        <a:gd name="connsiteY0" fmla="*/ 104756 h 460378"/>
                        <a:gd name="connsiteX1" fmla="*/ 16394 w 435733"/>
                        <a:gd name="connsiteY1" fmla="*/ 187824 h 460378"/>
                        <a:gd name="connsiteX2" fmla="*/ 38545 w 435733"/>
                        <a:gd name="connsiteY2" fmla="*/ 376113 h 460378"/>
                        <a:gd name="connsiteX3" fmla="*/ 193606 w 435733"/>
                        <a:gd name="connsiteY3" fmla="*/ 459181 h 460378"/>
                        <a:gd name="connsiteX4" fmla="*/ 406816 w 435733"/>
                        <a:gd name="connsiteY4" fmla="*/ 365037 h 460378"/>
                        <a:gd name="connsiteX5" fmla="*/ 426198 w 435733"/>
                        <a:gd name="connsiteY5" fmla="*/ 65991 h 460378"/>
                        <a:gd name="connsiteX6" fmla="*/ 221296 w 435733"/>
                        <a:gd name="connsiteY6" fmla="*/ 13380 h 460378"/>
                        <a:gd name="connsiteX7" fmla="*/ 5318 w 435733"/>
                        <a:gd name="connsiteY7" fmla="*/ 104756 h 46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5733" h="460378">
                          <a:moveTo>
                            <a:pt x="5318" y="104756"/>
                          </a:moveTo>
                          <a:cubicBezTo>
                            <a:pt x="-8527" y="121369"/>
                            <a:pt x="8087" y="157366"/>
                            <a:pt x="16394" y="187824"/>
                          </a:cubicBezTo>
                          <a:cubicBezTo>
                            <a:pt x="41314" y="293045"/>
                            <a:pt x="38545" y="331810"/>
                            <a:pt x="38545" y="376113"/>
                          </a:cubicBezTo>
                          <a:cubicBezTo>
                            <a:pt x="38545" y="467488"/>
                            <a:pt x="163148" y="461950"/>
                            <a:pt x="193606" y="459181"/>
                          </a:cubicBezTo>
                          <a:cubicBezTo>
                            <a:pt x="226834" y="456412"/>
                            <a:pt x="370819" y="434261"/>
                            <a:pt x="406816" y="365037"/>
                          </a:cubicBezTo>
                          <a:cubicBezTo>
                            <a:pt x="442812" y="298582"/>
                            <a:pt x="440043" y="90911"/>
                            <a:pt x="426198" y="65991"/>
                          </a:cubicBezTo>
                          <a:cubicBezTo>
                            <a:pt x="379126" y="-19847"/>
                            <a:pt x="334823" y="-3233"/>
                            <a:pt x="221296" y="13380"/>
                          </a:cubicBezTo>
                          <a:cubicBezTo>
                            <a:pt x="110538" y="29994"/>
                            <a:pt x="57928" y="41070"/>
                            <a:pt x="5318" y="104756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6" name="Hình tự do: Hình 915"/>
                    <p:cNvSpPr/>
                    <p:nvPr/>
                  </p:nvSpPr>
                  <p:spPr>
                    <a:xfrm>
                      <a:off x="8200948" y="4152804"/>
                      <a:ext cx="190361" cy="290706"/>
                    </a:xfrm>
                    <a:custGeom>
                      <a:avLst/>
                      <a:gdLst>
                        <a:gd name="connsiteX0" fmla="*/ 90828 w 190361"/>
                        <a:gd name="connsiteY0" fmla="*/ 170320 h 290706"/>
                        <a:gd name="connsiteX1" fmla="*/ 129593 w 190361"/>
                        <a:gd name="connsiteY1" fmla="*/ 286617 h 290706"/>
                        <a:gd name="connsiteX2" fmla="*/ 187741 w 190361"/>
                        <a:gd name="connsiteY2" fmla="*/ 114941 h 290706"/>
                        <a:gd name="connsiteX3" fmla="*/ 13297 w 190361"/>
                        <a:gd name="connsiteY3" fmla="*/ 4183 h 290706"/>
                        <a:gd name="connsiteX4" fmla="*/ 90828 w 190361"/>
                        <a:gd name="connsiteY4" fmla="*/ 170320 h 290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61" h="290706">
                          <a:moveTo>
                            <a:pt x="90828" y="170320"/>
                          </a:moveTo>
                          <a:cubicBezTo>
                            <a:pt x="88059" y="220162"/>
                            <a:pt x="90828" y="264465"/>
                            <a:pt x="129593" y="286617"/>
                          </a:cubicBezTo>
                          <a:cubicBezTo>
                            <a:pt x="173897" y="314306"/>
                            <a:pt x="198817" y="195241"/>
                            <a:pt x="187741" y="114941"/>
                          </a:cubicBezTo>
                          <a:cubicBezTo>
                            <a:pt x="176665" y="34642"/>
                            <a:pt x="112980" y="-15199"/>
                            <a:pt x="13297" y="4183"/>
                          </a:cubicBezTo>
                          <a:cubicBezTo>
                            <a:pt x="-42081" y="15259"/>
                            <a:pt x="93597" y="31873"/>
                            <a:pt x="90828" y="170320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7" name="Hình tự do: Hình 916"/>
                    <p:cNvSpPr/>
                    <p:nvPr/>
                  </p:nvSpPr>
                  <p:spPr>
                    <a:xfrm>
                      <a:off x="8291294" y="4325762"/>
                      <a:ext cx="152761" cy="194106"/>
                    </a:xfrm>
                    <a:custGeom>
                      <a:avLst/>
                      <a:gdLst>
                        <a:gd name="connsiteX0" fmla="*/ 150006 w 152761"/>
                        <a:gd name="connsiteY0" fmla="*/ 105351 h 194106"/>
                        <a:gd name="connsiteX1" fmla="*/ 47555 w 152761"/>
                        <a:gd name="connsiteY1" fmla="*/ 193957 h 194106"/>
                        <a:gd name="connsiteX2" fmla="*/ 482 w 152761"/>
                        <a:gd name="connsiteY2" fmla="*/ 91506 h 194106"/>
                        <a:gd name="connsiteX3" fmla="*/ 80782 w 152761"/>
                        <a:gd name="connsiteY3" fmla="*/ 131 h 194106"/>
                        <a:gd name="connsiteX4" fmla="*/ 150006 w 152761"/>
                        <a:gd name="connsiteY4" fmla="*/ 105351 h 194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761" h="194106">
                          <a:moveTo>
                            <a:pt x="150006" y="105351"/>
                          </a:moveTo>
                          <a:cubicBezTo>
                            <a:pt x="138930" y="160730"/>
                            <a:pt x="86320" y="196726"/>
                            <a:pt x="47555" y="193957"/>
                          </a:cubicBezTo>
                          <a:cubicBezTo>
                            <a:pt x="6020" y="191188"/>
                            <a:pt x="-2287" y="146885"/>
                            <a:pt x="482" y="91506"/>
                          </a:cubicBezTo>
                          <a:cubicBezTo>
                            <a:pt x="6020" y="38896"/>
                            <a:pt x="42017" y="-2638"/>
                            <a:pt x="80782" y="131"/>
                          </a:cubicBezTo>
                          <a:cubicBezTo>
                            <a:pt x="138930" y="8438"/>
                            <a:pt x="161082" y="55510"/>
                            <a:pt x="150006" y="105351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8" name="Hình tự do: Hình 917"/>
                    <p:cNvSpPr/>
                    <p:nvPr/>
                  </p:nvSpPr>
                  <p:spPr>
                    <a:xfrm>
                      <a:off x="8323556" y="4399594"/>
                      <a:ext cx="59616" cy="85527"/>
                    </a:xfrm>
                    <a:custGeom>
                      <a:avLst/>
                      <a:gdLst>
                        <a:gd name="connsiteX0" fmla="*/ 56826 w 59616"/>
                        <a:gd name="connsiteY0" fmla="*/ 53671 h 85527"/>
                        <a:gd name="connsiteX1" fmla="*/ 12523 w 59616"/>
                        <a:gd name="connsiteY1" fmla="*/ 84130 h 85527"/>
                        <a:gd name="connsiteX2" fmla="*/ 1447 w 59616"/>
                        <a:gd name="connsiteY2" fmla="*/ 39826 h 85527"/>
                        <a:gd name="connsiteX3" fmla="*/ 34674 w 59616"/>
                        <a:gd name="connsiteY3" fmla="*/ 1061 h 85527"/>
                        <a:gd name="connsiteX4" fmla="*/ 56826 w 59616"/>
                        <a:gd name="connsiteY4" fmla="*/ 53671 h 85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16" h="85527">
                          <a:moveTo>
                            <a:pt x="56826" y="53671"/>
                          </a:moveTo>
                          <a:cubicBezTo>
                            <a:pt x="48519" y="78592"/>
                            <a:pt x="23599" y="89667"/>
                            <a:pt x="12523" y="84130"/>
                          </a:cubicBezTo>
                          <a:cubicBezTo>
                            <a:pt x="-1322" y="78592"/>
                            <a:pt x="-1322" y="64747"/>
                            <a:pt x="1447" y="39826"/>
                          </a:cubicBezTo>
                          <a:cubicBezTo>
                            <a:pt x="4216" y="12137"/>
                            <a:pt x="15292" y="-4477"/>
                            <a:pt x="34674" y="1061"/>
                          </a:cubicBezTo>
                          <a:cubicBezTo>
                            <a:pt x="54057" y="6599"/>
                            <a:pt x="65133" y="25982"/>
                            <a:pt x="56826" y="53671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9" name="Hình tự do: Hình 918"/>
                    <p:cNvSpPr/>
                    <p:nvPr/>
                  </p:nvSpPr>
                  <p:spPr>
                    <a:xfrm>
                      <a:off x="8208405" y="4449423"/>
                      <a:ext cx="78907" cy="79677"/>
                    </a:xfrm>
                    <a:custGeom>
                      <a:avLst/>
                      <a:gdLst>
                        <a:gd name="connsiteX0" fmla="*/ 303 w 78907"/>
                        <a:gd name="connsiteY0" fmla="*/ 45377 h 79677"/>
                        <a:gd name="connsiteX1" fmla="*/ 44606 w 78907"/>
                        <a:gd name="connsiteY1" fmla="*/ 78604 h 79677"/>
                        <a:gd name="connsiteX2" fmla="*/ 77834 w 78907"/>
                        <a:gd name="connsiteY2" fmla="*/ 34301 h 79677"/>
                        <a:gd name="connsiteX3" fmla="*/ 33530 w 78907"/>
                        <a:gd name="connsiteY3" fmla="*/ 1073 h 79677"/>
                        <a:gd name="connsiteX4" fmla="*/ 303 w 78907"/>
                        <a:gd name="connsiteY4" fmla="*/ 45377 h 79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907" h="79677">
                          <a:moveTo>
                            <a:pt x="303" y="45377"/>
                          </a:moveTo>
                          <a:cubicBezTo>
                            <a:pt x="3072" y="67528"/>
                            <a:pt x="22455" y="84142"/>
                            <a:pt x="44606" y="78604"/>
                          </a:cubicBezTo>
                          <a:cubicBezTo>
                            <a:pt x="66758" y="75835"/>
                            <a:pt x="83372" y="56452"/>
                            <a:pt x="77834" y="34301"/>
                          </a:cubicBezTo>
                          <a:cubicBezTo>
                            <a:pt x="75065" y="12149"/>
                            <a:pt x="55682" y="-4465"/>
                            <a:pt x="33530" y="1073"/>
                          </a:cubicBezTo>
                          <a:cubicBezTo>
                            <a:pt x="14148" y="1073"/>
                            <a:pt x="-2466" y="23225"/>
                            <a:pt x="303" y="45377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20" name="Hình tự do: Hình 919"/>
                    <p:cNvSpPr/>
                    <p:nvPr/>
                  </p:nvSpPr>
                  <p:spPr>
                    <a:xfrm>
                      <a:off x="7958983" y="4491677"/>
                      <a:ext cx="58666" cy="69929"/>
                    </a:xfrm>
                    <a:custGeom>
                      <a:avLst/>
                      <a:gdLst>
                        <a:gd name="connsiteX0" fmla="*/ 519 w 58666"/>
                        <a:gd name="connsiteY0" fmla="*/ 39118 h 69929"/>
                        <a:gd name="connsiteX1" fmla="*/ 33747 w 58666"/>
                        <a:gd name="connsiteY1" fmla="*/ 69577 h 69929"/>
                        <a:gd name="connsiteX2" fmla="*/ 58667 w 58666"/>
                        <a:gd name="connsiteY2" fmla="*/ 30811 h 69929"/>
                        <a:gd name="connsiteX3" fmla="*/ 25440 w 58666"/>
                        <a:gd name="connsiteY3" fmla="*/ 353 h 69929"/>
                        <a:gd name="connsiteX4" fmla="*/ 519 w 58666"/>
                        <a:gd name="connsiteY4" fmla="*/ 39118 h 69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66" h="69929">
                          <a:moveTo>
                            <a:pt x="519" y="39118"/>
                          </a:moveTo>
                          <a:cubicBezTo>
                            <a:pt x="3288" y="58501"/>
                            <a:pt x="17133" y="72346"/>
                            <a:pt x="33747" y="69577"/>
                          </a:cubicBezTo>
                          <a:cubicBezTo>
                            <a:pt x="50360" y="66808"/>
                            <a:pt x="58667" y="50194"/>
                            <a:pt x="58667" y="30811"/>
                          </a:cubicBezTo>
                          <a:cubicBezTo>
                            <a:pt x="55898" y="11429"/>
                            <a:pt x="42053" y="-2416"/>
                            <a:pt x="25440" y="353"/>
                          </a:cubicBezTo>
                          <a:cubicBezTo>
                            <a:pt x="6057" y="3122"/>
                            <a:pt x="-2250" y="19736"/>
                            <a:pt x="519" y="39118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921" name="Đồ họa 753"/>
                    <p:cNvGrpSpPr/>
                    <p:nvPr/>
                  </p:nvGrpSpPr>
                  <p:grpSpPr>
                    <a:xfrm>
                      <a:off x="7947020" y="4386453"/>
                      <a:ext cx="95468" cy="92481"/>
                      <a:chOff x="7947020" y="4386453"/>
                      <a:chExt cx="95468" cy="92481"/>
                    </a:xfrm>
                  </p:grpSpPr>
                  <p:sp>
                    <p:nvSpPr>
                      <p:cNvPr id="922" name="Hình tự do: Hình 921"/>
                      <p:cNvSpPr/>
                      <p:nvPr/>
                    </p:nvSpPr>
                    <p:spPr>
                      <a:xfrm>
                        <a:off x="7951591" y="4388049"/>
                        <a:ext cx="90898" cy="90885"/>
                      </a:xfrm>
                      <a:custGeom>
                        <a:avLst/>
                        <a:gdLst>
                          <a:gd name="connsiteX0" fmla="*/ 77135 w 90898"/>
                          <a:gd name="connsiteY0" fmla="*/ 18144 h 90885"/>
                          <a:gd name="connsiteX1" fmla="*/ 85442 w 90898"/>
                          <a:gd name="connsiteY1" fmla="*/ 73523 h 90885"/>
                          <a:gd name="connsiteX2" fmla="*/ 10680 w 90898"/>
                          <a:gd name="connsiteY2" fmla="*/ 81830 h 90885"/>
                          <a:gd name="connsiteX3" fmla="*/ 18987 w 90898"/>
                          <a:gd name="connsiteY3" fmla="*/ 9837 h 90885"/>
                          <a:gd name="connsiteX4" fmla="*/ 77135 w 90898"/>
                          <a:gd name="connsiteY4" fmla="*/ 18144 h 908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898" h="90885">
                            <a:moveTo>
                              <a:pt x="77135" y="18144"/>
                            </a:moveTo>
                            <a:cubicBezTo>
                              <a:pt x="93749" y="37527"/>
                              <a:pt x="93749" y="62447"/>
                              <a:pt x="85442" y="73523"/>
                            </a:cubicBezTo>
                            <a:cubicBezTo>
                              <a:pt x="68828" y="90137"/>
                              <a:pt x="30063" y="98444"/>
                              <a:pt x="10680" y="81830"/>
                            </a:cubicBezTo>
                            <a:cubicBezTo>
                              <a:pt x="-5933" y="65216"/>
                              <a:pt x="-3165" y="29220"/>
                              <a:pt x="18987" y="9837"/>
                            </a:cubicBezTo>
                            <a:cubicBezTo>
                              <a:pt x="38370" y="-6777"/>
                              <a:pt x="63290" y="-1238"/>
                              <a:pt x="77135" y="1814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3" name="Hình tự do: Hình 922"/>
                      <p:cNvSpPr/>
                      <p:nvPr/>
                    </p:nvSpPr>
                    <p:spPr>
                      <a:xfrm>
                        <a:off x="7947020" y="4386453"/>
                        <a:ext cx="81705" cy="86194"/>
                      </a:xfrm>
                      <a:custGeom>
                        <a:avLst/>
                        <a:gdLst>
                          <a:gd name="connsiteX0" fmla="*/ 4175 w 81705"/>
                          <a:gd name="connsiteY0" fmla="*/ 25278 h 86194"/>
                          <a:gd name="connsiteX1" fmla="*/ 81706 w 81705"/>
                          <a:gd name="connsiteY1" fmla="*/ 22509 h 86194"/>
                          <a:gd name="connsiteX2" fmla="*/ 20789 w 81705"/>
                          <a:gd name="connsiteY2" fmla="*/ 14202 h 86194"/>
                          <a:gd name="connsiteX3" fmla="*/ 1406 w 81705"/>
                          <a:gd name="connsiteY3" fmla="*/ 52968 h 86194"/>
                          <a:gd name="connsiteX4" fmla="*/ 12482 w 81705"/>
                          <a:gd name="connsiteY4" fmla="*/ 86195 h 86194"/>
                          <a:gd name="connsiteX5" fmla="*/ 4175 w 81705"/>
                          <a:gd name="connsiteY5" fmla="*/ 25278 h 861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705" h="86194">
                            <a:moveTo>
                              <a:pt x="4175" y="25278"/>
                            </a:moveTo>
                            <a:cubicBezTo>
                              <a:pt x="18020" y="-10718"/>
                              <a:pt x="65092" y="-5181"/>
                              <a:pt x="81706" y="22509"/>
                            </a:cubicBezTo>
                            <a:cubicBezTo>
                              <a:pt x="65092" y="3126"/>
                              <a:pt x="40172" y="-2411"/>
                              <a:pt x="20789" y="14202"/>
                            </a:cubicBezTo>
                            <a:cubicBezTo>
                              <a:pt x="9713" y="22509"/>
                              <a:pt x="1406" y="39123"/>
                              <a:pt x="1406" y="52968"/>
                            </a:cubicBezTo>
                            <a:cubicBezTo>
                              <a:pt x="1406" y="64043"/>
                              <a:pt x="4175" y="77888"/>
                              <a:pt x="12482" y="86195"/>
                            </a:cubicBezTo>
                            <a:cubicBezTo>
                              <a:pt x="6944" y="80657"/>
                              <a:pt x="-6900" y="52968"/>
                              <a:pt x="4175" y="25278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4" name="Hình tự do: Hình 923"/>
                      <p:cNvSpPr/>
                      <p:nvPr/>
                    </p:nvSpPr>
                    <p:spPr>
                      <a:xfrm>
                        <a:off x="7980423" y="4405059"/>
                        <a:ext cx="52302" cy="60415"/>
                      </a:xfrm>
                      <a:custGeom>
                        <a:avLst/>
                        <a:gdLst>
                          <a:gd name="connsiteX0" fmla="*/ 48303 w 52302"/>
                          <a:gd name="connsiteY0" fmla="*/ 14979 h 60415"/>
                          <a:gd name="connsiteX1" fmla="*/ 39996 w 52302"/>
                          <a:gd name="connsiteY1" fmla="*/ 56513 h 60415"/>
                          <a:gd name="connsiteX2" fmla="*/ 4000 w 52302"/>
                          <a:gd name="connsiteY2" fmla="*/ 45437 h 60415"/>
                          <a:gd name="connsiteX3" fmla="*/ 12307 w 52302"/>
                          <a:gd name="connsiteY3" fmla="*/ 3903 h 60415"/>
                          <a:gd name="connsiteX4" fmla="*/ 48303 w 52302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302" h="60415">
                            <a:moveTo>
                              <a:pt x="48303" y="14979"/>
                            </a:moveTo>
                            <a:cubicBezTo>
                              <a:pt x="56610" y="28823"/>
                              <a:pt x="51072" y="48206"/>
                              <a:pt x="39996" y="56513"/>
                            </a:cubicBezTo>
                            <a:cubicBezTo>
                              <a:pt x="26151" y="64820"/>
                              <a:pt x="12307" y="59282"/>
                              <a:pt x="4000" y="45437"/>
                            </a:cubicBezTo>
                            <a:cubicBezTo>
                              <a:pt x="-4307" y="31592"/>
                              <a:pt x="1231" y="12210"/>
                              <a:pt x="12307" y="3903"/>
                            </a:cubicBezTo>
                            <a:cubicBezTo>
                              <a:pt x="23382" y="-4404"/>
                              <a:pt x="39996" y="1134"/>
                              <a:pt x="4830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5" name="Hình tự do: Hình 924"/>
                      <p:cNvSpPr/>
                      <p:nvPr/>
                    </p:nvSpPr>
                    <p:spPr>
                      <a:xfrm>
                        <a:off x="8010965" y="4415450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6685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grpSp>
                  <p:nvGrpSpPr>
                    <p:cNvPr id="926" name="Đồ họa 753"/>
                    <p:cNvGrpSpPr/>
                    <p:nvPr/>
                  </p:nvGrpSpPr>
                  <p:grpSpPr>
                    <a:xfrm>
                      <a:off x="8139130" y="4357637"/>
                      <a:ext cx="106640" cy="96418"/>
                      <a:chOff x="8139130" y="4357637"/>
                      <a:chExt cx="106640" cy="96418"/>
                    </a:xfrm>
                  </p:grpSpPr>
                  <p:sp>
                    <p:nvSpPr>
                      <p:cNvPr id="927" name="Hình tự do: Hình 926"/>
                      <p:cNvSpPr/>
                      <p:nvPr/>
                    </p:nvSpPr>
                    <p:spPr>
                      <a:xfrm>
                        <a:off x="8139130" y="4363134"/>
                        <a:ext cx="102646" cy="90920"/>
                      </a:xfrm>
                      <a:custGeom>
                        <a:avLst/>
                        <a:gdLst>
                          <a:gd name="connsiteX0" fmla="*/ 5892 w 102646"/>
                          <a:gd name="connsiteY0" fmla="*/ 29214 h 90920"/>
                          <a:gd name="connsiteX1" fmla="*/ 14199 w 102646"/>
                          <a:gd name="connsiteY1" fmla="*/ 84593 h 90920"/>
                          <a:gd name="connsiteX2" fmla="*/ 97267 w 102646"/>
                          <a:gd name="connsiteY2" fmla="*/ 70748 h 90920"/>
                          <a:gd name="connsiteX3" fmla="*/ 66809 w 102646"/>
                          <a:gd name="connsiteY3" fmla="*/ 4293 h 90920"/>
                          <a:gd name="connsiteX4" fmla="*/ 5892 w 102646"/>
                          <a:gd name="connsiteY4" fmla="*/ 29214 h 909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2646" h="90920">
                            <a:moveTo>
                              <a:pt x="5892" y="29214"/>
                            </a:moveTo>
                            <a:cubicBezTo>
                              <a:pt x="-5184" y="54134"/>
                              <a:pt x="354" y="76286"/>
                              <a:pt x="14199" y="84593"/>
                            </a:cubicBezTo>
                            <a:cubicBezTo>
                              <a:pt x="36351" y="95669"/>
                              <a:pt x="83423" y="92900"/>
                              <a:pt x="97267" y="70748"/>
                            </a:cubicBezTo>
                            <a:cubicBezTo>
                              <a:pt x="111112" y="48597"/>
                              <a:pt x="97267" y="15369"/>
                              <a:pt x="66809" y="4293"/>
                            </a:cubicBezTo>
                            <a:cubicBezTo>
                              <a:pt x="41888" y="-6782"/>
                              <a:pt x="16968" y="4293"/>
                              <a:pt x="5892" y="2921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8" name="Hình tự do: Hình 927"/>
                      <p:cNvSpPr/>
                      <p:nvPr/>
                    </p:nvSpPr>
                    <p:spPr>
                      <a:xfrm>
                        <a:off x="8147791" y="4357637"/>
                        <a:ext cx="97979" cy="79014"/>
                      </a:xfrm>
                      <a:custGeom>
                        <a:avLst/>
                        <a:gdLst>
                          <a:gd name="connsiteX0" fmla="*/ 85837 w 97979"/>
                          <a:gd name="connsiteY0" fmla="*/ 15329 h 79014"/>
                          <a:gd name="connsiteX1" fmla="*/ 0 w 97979"/>
                          <a:gd name="connsiteY1" fmla="*/ 34711 h 79014"/>
                          <a:gd name="connsiteX2" fmla="*/ 63685 w 97979"/>
                          <a:gd name="connsiteY2" fmla="*/ 9791 h 79014"/>
                          <a:gd name="connsiteX3" fmla="*/ 94144 w 97979"/>
                          <a:gd name="connsiteY3" fmla="*/ 43018 h 79014"/>
                          <a:gd name="connsiteX4" fmla="*/ 91375 w 97979"/>
                          <a:gd name="connsiteY4" fmla="*/ 79015 h 79014"/>
                          <a:gd name="connsiteX5" fmla="*/ 85837 w 97979"/>
                          <a:gd name="connsiteY5" fmla="*/ 15329 h 790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7979" h="79014">
                            <a:moveTo>
                              <a:pt x="85837" y="15329"/>
                            </a:moveTo>
                            <a:cubicBezTo>
                              <a:pt x="58148" y="-15129"/>
                              <a:pt x="8307" y="4253"/>
                              <a:pt x="0" y="34711"/>
                            </a:cubicBezTo>
                            <a:cubicBezTo>
                              <a:pt x="11076" y="9791"/>
                              <a:pt x="38765" y="-1285"/>
                              <a:pt x="63685" y="9791"/>
                            </a:cubicBezTo>
                            <a:cubicBezTo>
                              <a:pt x="77530" y="15329"/>
                              <a:pt x="91375" y="26405"/>
                              <a:pt x="94144" y="43018"/>
                            </a:cubicBezTo>
                            <a:cubicBezTo>
                              <a:pt x="96913" y="54094"/>
                              <a:pt x="96913" y="67939"/>
                              <a:pt x="91375" y="79015"/>
                            </a:cubicBezTo>
                            <a:cubicBezTo>
                              <a:pt x="96913" y="70708"/>
                              <a:pt x="105220" y="37480"/>
                              <a:pt x="85837" y="15329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9" name="Hình tự do: Hình 928"/>
                      <p:cNvSpPr/>
                      <p:nvPr/>
                    </p:nvSpPr>
                    <p:spPr>
                      <a:xfrm>
                        <a:off x="8160501" y="4380138"/>
                        <a:ext cx="60415" cy="60415"/>
                      </a:xfrm>
                      <a:custGeom>
                        <a:avLst/>
                        <a:gdLst>
                          <a:gd name="connsiteX0" fmla="*/ 56513 w 60415"/>
                          <a:gd name="connsiteY0" fmla="*/ 14979 h 60415"/>
                          <a:gd name="connsiteX1" fmla="*/ 45437 w 60415"/>
                          <a:gd name="connsiteY1" fmla="*/ 56513 h 60415"/>
                          <a:gd name="connsiteX2" fmla="*/ 3903 w 60415"/>
                          <a:gd name="connsiteY2" fmla="*/ 45437 h 60415"/>
                          <a:gd name="connsiteX3" fmla="*/ 14979 w 60415"/>
                          <a:gd name="connsiteY3" fmla="*/ 3903 h 60415"/>
                          <a:gd name="connsiteX4" fmla="*/ 56513 w 60415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0415" h="60415">
                            <a:moveTo>
                              <a:pt x="56513" y="14979"/>
                            </a:moveTo>
                            <a:cubicBezTo>
                              <a:pt x="64820" y="28823"/>
                              <a:pt x="59282" y="48206"/>
                              <a:pt x="45437" y="56513"/>
                            </a:cubicBezTo>
                            <a:cubicBezTo>
                              <a:pt x="31592" y="64820"/>
                              <a:pt x="12210" y="59282"/>
                              <a:pt x="3903" y="45437"/>
                            </a:cubicBezTo>
                            <a:cubicBezTo>
                              <a:pt x="-4404" y="31593"/>
                              <a:pt x="1134" y="12210"/>
                              <a:pt x="14979" y="3903"/>
                            </a:cubicBezTo>
                            <a:cubicBezTo>
                              <a:pt x="31592" y="-4404"/>
                              <a:pt x="48206" y="1134"/>
                              <a:pt x="5651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30" name="Hình tự do: Hình 929"/>
                      <p:cNvSpPr/>
                      <p:nvPr/>
                    </p:nvSpPr>
                    <p:spPr>
                      <a:xfrm>
                        <a:off x="8199254" y="4390529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9454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sp>
                  <p:nvSpPr>
                    <p:cNvPr id="931" name="Hình tự do: Hình 930"/>
                    <p:cNvSpPr/>
                    <p:nvPr/>
                  </p:nvSpPr>
                  <p:spPr>
                    <a:xfrm>
                      <a:off x="7929736" y="4296520"/>
                      <a:ext cx="82376" cy="34911"/>
                    </a:xfrm>
                    <a:custGeom>
                      <a:avLst/>
                      <a:gdLst>
                        <a:gd name="connsiteX0" fmla="*/ 7615 w 82376"/>
                        <a:gd name="connsiteY0" fmla="*/ 34912 h 34911"/>
                        <a:gd name="connsiteX1" fmla="*/ 10384 w 82376"/>
                        <a:gd name="connsiteY1" fmla="*/ 32143 h 34911"/>
                        <a:gd name="connsiteX2" fmla="*/ 74069 w 82376"/>
                        <a:gd name="connsiteY2" fmla="*/ 15529 h 34911"/>
                        <a:gd name="connsiteX3" fmla="*/ 82376 w 82376"/>
                        <a:gd name="connsiteY3" fmla="*/ 9991 h 34911"/>
                        <a:gd name="connsiteX4" fmla="*/ 76838 w 82376"/>
                        <a:gd name="connsiteY4" fmla="*/ 1684 h 34911"/>
                        <a:gd name="connsiteX5" fmla="*/ 2077 w 82376"/>
                        <a:gd name="connsiteY5" fmla="*/ 23836 h 34911"/>
                        <a:gd name="connsiteX6" fmla="*/ 2077 w 82376"/>
                        <a:gd name="connsiteY6" fmla="*/ 32143 h 34911"/>
                        <a:gd name="connsiteX7" fmla="*/ 7615 w 82376"/>
                        <a:gd name="connsiteY7" fmla="*/ 34912 h 34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2376" h="34911">
                          <a:moveTo>
                            <a:pt x="7615" y="34912"/>
                          </a:moveTo>
                          <a:cubicBezTo>
                            <a:pt x="10384" y="34912"/>
                            <a:pt x="10384" y="34912"/>
                            <a:pt x="10384" y="32143"/>
                          </a:cubicBezTo>
                          <a:cubicBezTo>
                            <a:pt x="24229" y="18298"/>
                            <a:pt x="49149" y="9991"/>
                            <a:pt x="74069" y="15529"/>
                          </a:cubicBezTo>
                          <a:cubicBezTo>
                            <a:pt x="76838" y="15529"/>
                            <a:pt x="79607" y="15529"/>
                            <a:pt x="82376" y="9991"/>
                          </a:cubicBezTo>
                          <a:cubicBezTo>
                            <a:pt x="82376" y="7222"/>
                            <a:pt x="82376" y="4453"/>
                            <a:pt x="76838" y="1684"/>
                          </a:cubicBezTo>
                          <a:cubicBezTo>
                            <a:pt x="49149" y="-3854"/>
                            <a:pt x="18690" y="4453"/>
                            <a:pt x="2077" y="23836"/>
                          </a:cubicBezTo>
                          <a:cubicBezTo>
                            <a:pt x="-692" y="26605"/>
                            <a:pt x="-692" y="29374"/>
                            <a:pt x="2077" y="32143"/>
                          </a:cubicBezTo>
                          <a:cubicBezTo>
                            <a:pt x="4846" y="34912"/>
                            <a:pt x="7615" y="34912"/>
                            <a:pt x="7615" y="34912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32" name="Hình tự do: Hình 931"/>
                    <p:cNvSpPr/>
                    <p:nvPr/>
                  </p:nvSpPr>
                  <p:spPr>
                    <a:xfrm>
                      <a:off x="8142253" y="4271207"/>
                      <a:ext cx="84215" cy="21459"/>
                    </a:xfrm>
                    <a:custGeom>
                      <a:avLst/>
                      <a:gdLst>
                        <a:gd name="connsiteX0" fmla="*/ 80300 w 84215"/>
                        <a:gd name="connsiteY0" fmla="*/ 21459 h 21459"/>
                        <a:gd name="connsiteX1" fmla="*/ 83068 w 84215"/>
                        <a:gd name="connsiteY1" fmla="*/ 18690 h 21459"/>
                        <a:gd name="connsiteX2" fmla="*/ 80300 w 84215"/>
                        <a:gd name="connsiteY2" fmla="*/ 10384 h 21459"/>
                        <a:gd name="connsiteX3" fmla="*/ 2769 w 84215"/>
                        <a:gd name="connsiteY3" fmla="*/ 10384 h 21459"/>
                        <a:gd name="connsiteX4" fmla="*/ 0 w 84215"/>
                        <a:gd name="connsiteY4" fmla="*/ 18690 h 21459"/>
                        <a:gd name="connsiteX5" fmla="*/ 8307 w 84215"/>
                        <a:gd name="connsiteY5" fmla="*/ 21459 h 21459"/>
                        <a:gd name="connsiteX6" fmla="*/ 71993 w 84215"/>
                        <a:gd name="connsiteY6" fmla="*/ 21459 h 21459"/>
                        <a:gd name="connsiteX7" fmla="*/ 80300 w 84215"/>
                        <a:gd name="connsiteY7" fmla="*/ 21459 h 21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4215" h="21459">
                          <a:moveTo>
                            <a:pt x="80300" y="21459"/>
                          </a:moveTo>
                          <a:cubicBezTo>
                            <a:pt x="83068" y="21459"/>
                            <a:pt x="83068" y="21459"/>
                            <a:pt x="83068" y="18690"/>
                          </a:cubicBezTo>
                          <a:cubicBezTo>
                            <a:pt x="85838" y="15922"/>
                            <a:pt x="83068" y="13152"/>
                            <a:pt x="80300" y="10384"/>
                          </a:cubicBezTo>
                          <a:cubicBezTo>
                            <a:pt x="60917" y="-3461"/>
                            <a:pt x="27689" y="-3461"/>
                            <a:pt x="2769" y="10384"/>
                          </a:cubicBezTo>
                          <a:cubicBezTo>
                            <a:pt x="0" y="13152"/>
                            <a:pt x="0" y="15922"/>
                            <a:pt x="0" y="18690"/>
                          </a:cubicBezTo>
                          <a:cubicBezTo>
                            <a:pt x="2769" y="21459"/>
                            <a:pt x="5538" y="21459"/>
                            <a:pt x="8307" y="21459"/>
                          </a:cubicBezTo>
                          <a:cubicBezTo>
                            <a:pt x="30459" y="10384"/>
                            <a:pt x="58148" y="10384"/>
                            <a:pt x="71993" y="21459"/>
                          </a:cubicBezTo>
                          <a:cubicBezTo>
                            <a:pt x="77531" y="21459"/>
                            <a:pt x="77531" y="21459"/>
                            <a:pt x="80300" y="21459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33" name="Hình tự do: Hình 932"/>
                    <p:cNvSpPr/>
                    <p:nvPr/>
                  </p:nvSpPr>
                  <p:spPr>
                    <a:xfrm>
                      <a:off x="8072479" y="4449776"/>
                      <a:ext cx="35008" cy="22871"/>
                    </a:xfrm>
                    <a:custGeom>
                      <a:avLst/>
                      <a:gdLst>
                        <a:gd name="connsiteX0" fmla="*/ 550 w 35008"/>
                        <a:gd name="connsiteY0" fmla="*/ 22872 h 22871"/>
                        <a:gd name="connsiteX1" fmla="*/ 550 w 35008"/>
                        <a:gd name="connsiteY1" fmla="*/ 22872 h 22871"/>
                        <a:gd name="connsiteX2" fmla="*/ 14395 w 35008"/>
                        <a:gd name="connsiteY2" fmla="*/ 6258 h 22871"/>
                        <a:gd name="connsiteX3" fmla="*/ 31009 w 35008"/>
                        <a:gd name="connsiteY3" fmla="*/ 14565 h 22871"/>
                        <a:gd name="connsiteX4" fmla="*/ 33778 w 35008"/>
                        <a:gd name="connsiteY4" fmla="*/ 14565 h 22871"/>
                        <a:gd name="connsiteX5" fmla="*/ 33778 w 35008"/>
                        <a:gd name="connsiteY5" fmla="*/ 11796 h 22871"/>
                        <a:gd name="connsiteX6" fmla="*/ 11626 w 35008"/>
                        <a:gd name="connsiteY6" fmla="*/ 720 h 22871"/>
                        <a:gd name="connsiteX7" fmla="*/ 550 w 35008"/>
                        <a:gd name="connsiteY7" fmla="*/ 22872 h 22871"/>
                        <a:gd name="connsiteX8" fmla="*/ 550 w 35008"/>
                        <a:gd name="connsiteY8" fmla="*/ 22872 h 22871"/>
                        <a:gd name="connsiteX9" fmla="*/ 550 w 35008"/>
                        <a:gd name="connsiteY9" fmla="*/ 22872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008" h="22871">
                          <a:moveTo>
                            <a:pt x="550" y="22872"/>
                          </a:moveTo>
                          <a:cubicBezTo>
                            <a:pt x="3319" y="22872"/>
                            <a:pt x="3319" y="22872"/>
                            <a:pt x="550" y="22872"/>
                          </a:cubicBezTo>
                          <a:cubicBezTo>
                            <a:pt x="3319" y="14565"/>
                            <a:pt x="6088" y="6258"/>
                            <a:pt x="14395" y="6258"/>
                          </a:cubicBezTo>
                          <a:cubicBezTo>
                            <a:pt x="22702" y="6258"/>
                            <a:pt x="28239" y="9027"/>
                            <a:pt x="31009" y="14565"/>
                          </a:cubicBezTo>
                          <a:cubicBezTo>
                            <a:pt x="31009" y="14565"/>
                            <a:pt x="33778" y="17334"/>
                            <a:pt x="33778" y="14565"/>
                          </a:cubicBezTo>
                          <a:cubicBezTo>
                            <a:pt x="33778" y="14565"/>
                            <a:pt x="36546" y="11796"/>
                            <a:pt x="33778" y="11796"/>
                          </a:cubicBezTo>
                          <a:cubicBezTo>
                            <a:pt x="31009" y="3489"/>
                            <a:pt x="22702" y="-2049"/>
                            <a:pt x="11626" y="720"/>
                          </a:cubicBezTo>
                          <a:cubicBezTo>
                            <a:pt x="6088" y="3489"/>
                            <a:pt x="-2219" y="11796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lose/>
                        </a:path>
                      </a:pathLst>
                    </a:custGeom>
                    <a:solidFill>
                      <a:srgbClr val="C68C7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934" name="Đồ họa 753"/>
                    <p:cNvGrpSpPr/>
                    <p:nvPr/>
                  </p:nvGrpSpPr>
                  <p:grpSpPr>
                    <a:xfrm>
                      <a:off x="8028163" y="4469879"/>
                      <a:ext cx="166874" cy="99085"/>
                      <a:chOff x="8028163" y="4469879"/>
                      <a:chExt cx="166874" cy="99085"/>
                    </a:xfrm>
                  </p:grpSpPr>
                  <p:sp>
                    <p:nvSpPr>
                      <p:cNvPr id="935" name="Hình tự do: Hình 934"/>
                      <p:cNvSpPr/>
                      <p:nvPr/>
                    </p:nvSpPr>
                    <p:spPr>
                      <a:xfrm>
                        <a:off x="8028163" y="4470734"/>
                        <a:ext cx="166874" cy="97809"/>
                      </a:xfrm>
                      <a:custGeom>
                        <a:avLst/>
                        <a:gdLst>
                          <a:gd name="connsiteX0" fmla="*/ 563 w 166874"/>
                          <a:gd name="connsiteY0" fmla="*/ 48986 h 97809"/>
                          <a:gd name="connsiteX1" fmla="*/ 94707 w 166874"/>
                          <a:gd name="connsiteY1" fmla="*/ 96058 h 97809"/>
                          <a:gd name="connsiteX2" fmla="*/ 166700 w 166874"/>
                          <a:gd name="connsiteY2" fmla="*/ 21296 h 97809"/>
                          <a:gd name="connsiteX3" fmla="*/ 78094 w 166874"/>
                          <a:gd name="connsiteY3" fmla="*/ 12989 h 97809"/>
                          <a:gd name="connsiteX4" fmla="*/ 563 w 166874"/>
                          <a:gd name="connsiteY4" fmla="*/ 48986 h 97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874" h="97809">
                            <a:moveTo>
                              <a:pt x="563" y="48986"/>
                            </a:moveTo>
                            <a:cubicBezTo>
                              <a:pt x="6101" y="82213"/>
                              <a:pt x="47635" y="104365"/>
                              <a:pt x="94707" y="96058"/>
                            </a:cubicBezTo>
                            <a:cubicBezTo>
                              <a:pt x="139011" y="87751"/>
                              <a:pt x="169469" y="40679"/>
                              <a:pt x="166700" y="21296"/>
                            </a:cubicBezTo>
                            <a:cubicBezTo>
                              <a:pt x="161162" y="-17469"/>
                              <a:pt x="122397" y="7451"/>
                              <a:pt x="78094" y="12989"/>
                            </a:cubicBezTo>
                            <a:cubicBezTo>
                              <a:pt x="31021" y="15758"/>
                              <a:pt x="-4975" y="15758"/>
                              <a:pt x="563" y="48986"/>
                            </a:cubicBezTo>
                            <a:close/>
                          </a:path>
                        </a:pathLst>
                      </a:custGeom>
                      <a:solidFill>
                        <a:srgbClr val="5B000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36" name="Hình tự do: Hình 935"/>
                      <p:cNvSpPr/>
                      <p:nvPr/>
                    </p:nvSpPr>
                    <p:spPr>
                      <a:xfrm>
                        <a:off x="8045339" y="4469879"/>
                        <a:ext cx="119064" cy="35349"/>
                      </a:xfrm>
                      <a:custGeom>
                        <a:avLst/>
                        <a:gdLst>
                          <a:gd name="connsiteX0" fmla="*/ 58148 w 119064"/>
                          <a:gd name="connsiteY0" fmla="*/ 11076 h 35349"/>
                          <a:gd name="connsiteX1" fmla="*/ 119065 w 119064"/>
                          <a:gd name="connsiteY1" fmla="*/ 0 h 35349"/>
                          <a:gd name="connsiteX2" fmla="*/ 63686 w 119064"/>
                          <a:gd name="connsiteY2" fmla="*/ 33227 h 35349"/>
                          <a:gd name="connsiteX3" fmla="*/ 0 w 119064"/>
                          <a:gd name="connsiteY3" fmla="*/ 19383 h 35349"/>
                          <a:gd name="connsiteX4" fmla="*/ 58148 w 119064"/>
                          <a:gd name="connsiteY4" fmla="*/ 11076 h 35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9064" h="35349">
                            <a:moveTo>
                              <a:pt x="58148" y="11076"/>
                            </a:moveTo>
                            <a:cubicBezTo>
                              <a:pt x="83068" y="8307"/>
                              <a:pt x="102451" y="0"/>
                              <a:pt x="119065" y="0"/>
                            </a:cubicBezTo>
                            <a:cubicBezTo>
                              <a:pt x="113527" y="13845"/>
                              <a:pt x="91375" y="27689"/>
                              <a:pt x="63686" y="33227"/>
                            </a:cubicBezTo>
                            <a:cubicBezTo>
                              <a:pt x="35996" y="38765"/>
                              <a:pt x="11076" y="33227"/>
                              <a:pt x="0" y="19383"/>
                            </a:cubicBezTo>
                            <a:cubicBezTo>
                              <a:pt x="16614" y="13845"/>
                              <a:pt x="35996" y="13845"/>
                              <a:pt x="58148" y="110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37" name="Hình tự do: Hình 936"/>
                      <p:cNvSpPr/>
                      <p:nvPr/>
                    </p:nvSpPr>
                    <p:spPr>
                      <a:xfrm>
                        <a:off x="8053646" y="4530796"/>
                        <a:ext cx="116295" cy="38168"/>
                      </a:xfrm>
                      <a:custGeom>
                        <a:avLst/>
                        <a:gdLst>
                          <a:gd name="connsiteX0" fmla="*/ 47072 w 116295"/>
                          <a:gd name="connsiteY0" fmla="*/ 2769 h 38168"/>
                          <a:gd name="connsiteX1" fmla="*/ 116296 w 116295"/>
                          <a:gd name="connsiteY1" fmla="*/ 11076 h 38168"/>
                          <a:gd name="connsiteX2" fmla="*/ 69224 w 116295"/>
                          <a:gd name="connsiteY2" fmla="*/ 35996 h 38168"/>
                          <a:gd name="connsiteX3" fmla="*/ 0 w 116295"/>
                          <a:gd name="connsiteY3" fmla="*/ 24921 h 38168"/>
                          <a:gd name="connsiteX4" fmla="*/ 47072 w 116295"/>
                          <a:gd name="connsiteY4" fmla="*/ 2769 h 381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6295" h="38168">
                            <a:moveTo>
                              <a:pt x="47072" y="2769"/>
                            </a:moveTo>
                            <a:cubicBezTo>
                              <a:pt x="74762" y="-2769"/>
                              <a:pt x="102451" y="0"/>
                              <a:pt x="116296" y="11076"/>
                            </a:cubicBezTo>
                            <a:cubicBezTo>
                              <a:pt x="105220" y="22152"/>
                              <a:pt x="88606" y="33228"/>
                              <a:pt x="69224" y="35996"/>
                            </a:cubicBezTo>
                            <a:cubicBezTo>
                              <a:pt x="44303" y="41534"/>
                              <a:pt x="19383" y="35996"/>
                              <a:pt x="0" y="24921"/>
                            </a:cubicBezTo>
                            <a:cubicBezTo>
                              <a:pt x="11076" y="16614"/>
                              <a:pt x="27689" y="8307"/>
                              <a:pt x="47072" y="2769"/>
                            </a:cubicBezTo>
                            <a:close/>
                          </a:path>
                        </a:pathLst>
                      </a:custGeom>
                      <a:solidFill>
                        <a:srgbClr val="E2797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sp>
                <p:nvSpPr>
                  <p:cNvPr id="938" name="Hình tự do: Hình 937"/>
                  <p:cNvSpPr/>
                  <p:nvPr/>
                </p:nvSpPr>
                <p:spPr>
                  <a:xfrm>
                    <a:off x="7781461" y="4060856"/>
                    <a:ext cx="562924" cy="281651"/>
                  </a:xfrm>
                  <a:custGeom>
                    <a:avLst/>
                    <a:gdLst>
                      <a:gd name="connsiteX0" fmla="*/ 432784 w 562924"/>
                      <a:gd name="connsiteY0" fmla="*/ 151511 h 281651"/>
                      <a:gd name="connsiteX1" fmla="*/ 299874 w 562924"/>
                      <a:gd name="connsiteY1" fmla="*/ 184738 h 281651"/>
                      <a:gd name="connsiteX2" fmla="*/ 247265 w 562924"/>
                      <a:gd name="connsiteY2" fmla="*/ 223503 h 281651"/>
                      <a:gd name="connsiteX3" fmla="*/ 266647 w 562924"/>
                      <a:gd name="connsiteY3" fmla="*/ 184738 h 281651"/>
                      <a:gd name="connsiteX4" fmla="*/ 202961 w 562924"/>
                      <a:gd name="connsiteY4" fmla="*/ 237348 h 281651"/>
                      <a:gd name="connsiteX5" fmla="*/ 28517 w 562924"/>
                      <a:gd name="connsiteY5" fmla="*/ 281651 h 281651"/>
                      <a:gd name="connsiteX6" fmla="*/ 36824 w 562924"/>
                      <a:gd name="connsiteY6" fmla="*/ 184738 h 281651"/>
                      <a:gd name="connsiteX7" fmla="*/ 6366 w 562924"/>
                      <a:gd name="connsiteY7" fmla="*/ 234579 h 281651"/>
                      <a:gd name="connsiteX8" fmla="*/ 3597 w 562924"/>
                      <a:gd name="connsiteY8" fmla="*/ 187507 h 281651"/>
                      <a:gd name="connsiteX9" fmla="*/ 78359 w 562924"/>
                      <a:gd name="connsiteY9" fmla="*/ 126590 h 281651"/>
                      <a:gd name="connsiteX10" fmla="*/ 189117 w 562924"/>
                      <a:gd name="connsiteY10" fmla="*/ 18601 h 281651"/>
                      <a:gd name="connsiteX11" fmla="*/ 482625 w 562924"/>
                      <a:gd name="connsiteY11" fmla="*/ 79518 h 281651"/>
                      <a:gd name="connsiteX12" fmla="*/ 551849 w 562924"/>
                      <a:gd name="connsiteY12" fmla="*/ 126590 h 281651"/>
                      <a:gd name="connsiteX13" fmla="*/ 562925 w 562924"/>
                      <a:gd name="connsiteY13" fmla="*/ 259500 h 281651"/>
                      <a:gd name="connsiteX14" fmla="*/ 488163 w 562924"/>
                      <a:gd name="connsiteY14" fmla="*/ 265038 h 281651"/>
                      <a:gd name="connsiteX15" fmla="*/ 432784 w 562924"/>
                      <a:gd name="connsiteY15" fmla="*/ 151511 h 28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62924" h="281651">
                        <a:moveTo>
                          <a:pt x="432784" y="151511"/>
                        </a:moveTo>
                        <a:cubicBezTo>
                          <a:pt x="374636" y="82287"/>
                          <a:pt x="322026" y="121052"/>
                          <a:pt x="299874" y="184738"/>
                        </a:cubicBezTo>
                        <a:cubicBezTo>
                          <a:pt x="291568" y="209659"/>
                          <a:pt x="266647" y="220734"/>
                          <a:pt x="247265" y="223503"/>
                        </a:cubicBezTo>
                        <a:cubicBezTo>
                          <a:pt x="247265" y="217965"/>
                          <a:pt x="269416" y="204121"/>
                          <a:pt x="266647" y="184738"/>
                        </a:cubicBezTo>
                        <a:cubicBezTo>
                          <a:pt x="258340" y="198583"/>
                          <a:pt x="219575" y="231810"/>
                          <a:pt x="202961" y="237348"/>
                        </a:cubicBezTo>
                        <a:cubicBezTo>
                          <a:pt x="89435" y="262269"/>
                          <a:pt x="56207" y="217965"/>
                          <a:pt x="28517" y="281651"/>
                        </a:cubicBezTo>
                        <a:cubicBezTo>
                          <a:pt x="17442" y="248424"/>
                          <a:pt x="20211" y="201352"/>
                          <a:pt x="36824" y="184738"/>
                        </a:cubicBezTo>
                        <a:cubicBezTo>
                          <a:pt x="28517" y="187507"/>
                          <a:pt x="14673" y="184738"/>
                          <a:pt x="6366" y="234579"/>
                        </a:cubicBezTo>
                        <a:cubicBezTo>
                          <a:pt x="3597" y="206890"/>
                          <a:pt x="-4710" y="201352"/>
                          <a:pt x="3597" y="187507"/>
                        </a:cubicBezTo>
                        <a:cubicBezTo>
                          <a:pt x="14673" y="173662"/>
                          <a:pt x="56207" y="157049"/>
                          <a:pt x="78359" y="126590"/>
                        </a:cubicBezTo>
                        <a:cubicBezTo>
                          <a:pt x="103279" y="96132"/>
                          <a:pt x="158658" y="18601"/>
                          <a:pt x="189117" y="18601"/>
                        </a:cubicBezTo>
                        <a:cubicBezTo>
                          <a:pt x="316488" y="24139"/>
                          <a:pt x="449398" y="-56161"/>
                          <a:pt x="482625" y="79518"/>
                        </a:cubicBezTo>
                        <a:cubicBezTo>
                          <a:pt x="496470" y="87825"/>
                          <a:pt x="535235" y="101670"/>
                          <a:pt x="551849" y="126590"/>
                        </a:cubicBezTo>
                        <a:cubicBezTo>
                          <a:pt x="560156" y="187507"/>
                          <a:pt x="510315" y="223503"/>
                          <a:pt x="562925" y="259500"/>
                        </a:cubicBezTo>
                        <a:cubicBezTo>
                          <a:pt x="535235" y="276113"/>
                          <a:pt x="515853" y="287189"/>
                          <a:pt x="488163" y="265038"/>
                        </a:cubicBezTo>
                        <a:cubicBezTo>
                          <a:pt x="449398" y="229041"/>
                          <a:pt x="524160" y="134897"/>
                          <a:pt x="432784" y="151511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39" name="Hình tự do: Hình 938"/>
                  <p:cNvSpPr/>
                  <p:nvPr/>
                </p:nvSpPr>
                <p:spPr>
                  <a:xfrm>
                    <a:off x="8219783" y="4017647"/>
                    <a:ext cx="135678" cy="117188"/>
                  </a:xfrm>
                  <a:custGeom>
                    <a:avLst/>
                    <a:gdLst>
                      <a:gd name="connsiteX0" fmla="*/ 33227 w 135678"/>
                      <a:gd name="connsiteY0" fmla="*/ 117189 h 117188"/>
                      <a:gd name="connsiteX1" fmla="*/ 135679 w 135678"/>
                      <a:gd name="connsiteY1" fmla="*/ 97806 h 117188"/>
                      <a:gd name="connsiteX2" fmla="*/ 33227 w 135678"/>
                      <a:gd name="connsiteY2" fmla="*/ 117189 h 117188"/>
                      <a:gd name="connsiteX3" fmla="*/ 0 w 135678"/>
                      <a:gd name="connsiteY3" fmla="*/ 9200 h 117188"/>
                      <a:gd name="connsiteX4" fmla="*/ 47072 w 135678"/>
                      <a:gd name="connsiteY4" fmla="*/ 72885 h 117188"/>
                      <a:gd name="connsiteX5" fmla="*/ 0 w 135678"/>
                      <a:gd name="connsiteY5" fmla="*/ 9200 h 117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678" h="117188">
                        <a:moveTo>
                          <a:pt x="33227" y="117189"/>
                        </a:moveTo>
                        <a:cubicBezTo>
                          <a:pt x="55379" y="95037"/>
                          <a:pt x="77531" y="78423"/>
                          <a:pt x="135679" y="97806"/>
                        </a:cubicBezTo>
                        <a:cubicBezTo>
                          <a:pt x="99682" y="25813"/>
                          <a:pt x="58148" y="53503"/>
                          <a:pt x="33227" y="117189"/>
                        </a:cubicBezTo>
                        <a:close/>
                        <a:moveTo>
                          <a:pt x="0" y="9200"/>
                        </a:moveTo>
                        <a:cubicBezTo>
                          <a:pt x="30459" y="20275"/>
                          <a:pt x="41534" y="45196"/>
                          <a:pt x="47072" y="72885"/>
                        </a:cubicBezTo>
                        <a:cubicBezTo>
                          <a:pt x="85838" y="20275"/>
                          <a:pt x="52610" y="-18490"/>
                          <a:pt x="0" y="9200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940" name="Hình tự do: Hình 939"/>
              <p:cNvSpPr/>
              <p:nvPr/>
            </p:nvSpPr>
            <p:spPr>
              <a:xfrm>
                <a:off x="3723010" y="5325484"/>
                <a:ext cx="470721" cy="66454"/>
              </a:xfrm>
              <a:custGeom>
                <a:avLst/>
                <a:gdLst>
                  <a:gd name="connsiteX0" fmla="*/ 470721 w 470721"/>
                  <a:gd name="connsiteY0" fmla="*/ 33227 h 66454"/>
                  <a:gd name="connsiteX1" fmla="*/ 235361 w 470721"/>
                  <a:gd name="connsiteY1" fmla="*/ 66455 h 66454"/>
                  <a:gd name="connsiteX2" fmla="*/ 0 w 470721"/>
                  <a:gd name="connsiteY2" fmla="*/ 33227 h 66454"/>
                  <a:gd name="connsiteX3" fmla="*/ 235361 w 470721"/>
                  <a:gd name="connsiteY3" fmla="*/ 0 h 66454"/>
                  <a:gd name="connsiteX4" fmla="*/ 470721 w 470721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721" h="66454">
                    <a:moveTo>
                      <a:pt x="470721" y="33227"/>
                    </a:moveTo>
                    <a:cubicBezTo>
                      <a:pt x="470721" y="52610"/>
                      <a:pt x="365501" y="66455"/>
                      <a:pt x="235361" y="66455"/>
                    </a:cubicBezTo>
                    <a:cubicBezTo>
                      <a:pt x="105220" y="66455"/>
                      <a:pt x="0" y="52610"/>
                      <a:pt x="0" y="33227"/>
                    </a:cubicBezTo>
                    <a:cubicBezTo>
                      <a:pt x="0" y="13845"/>
                      <a:pt x="105220" y="0"/>
                      <a:pt x="235361" y="0"/>
                    </a:cubicBezTo>
                    <a:cubicBezTo>
                      <a:pt x="365501" y="0"/>
                      <a:pt x="470721" y="13845"/>
                      <a:pt x="470721" y="33227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1" name="Hình tự do: Hình 940"/>
              <p:cNvSpPr/>
              <p:nvPr/>
            </p:nvSpPr>
            <p:spPr>
              <a:xfrm>
                <a:off x="7915199" y="5325181"/>
                <a:ext cx="675623" cy="66757"/>
              </a:xfrm>
              <a:custGeom>
                <a:avLst/>
                <a:gdLst>
                  <a:gd name="connsiteX0" fmla="*/ 675624 w 675623"/>
                  <a:gd name="connsiteY0" fmla="*/ 33530 h 66757"/>
                  <a:gd name="connsiteX1" fmla="*/ 337812 w 675623"/>
                  <a:gd name="connsiteY1" fmla="*/ 66758 h 66757"/>
                  <a:gd name="connsiteX2" fmla="*/ 0 w 675623"/>
                  <a:gd name="connsiteY2" fmla="*/ 33530 h 66757"/>
                  <a:gd name="connsiteX3" fmla="*/ 337812 w 675623"/>
                  <a:gd name="connsiteY3" fmla="*/ 303 h 66757"/>
                  <a:gd name="connsiteX4" fmla="*/ 675624 w 675623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623" h="66757">
                    <a:moveTo>
                      <a:pt x="675624" y="33530"/>
                    </a:moveTo>
                    <a:cubicBezTo>
                      <a:pt x="675624" y="52913"/>
                      <a:pt x="526100" y="66758"/>
                      <a:pt x="337812" y="66758"/>
                    </a:cubicBezTo>
                    <a:cubicBezTo>
                      <a:pt x="152292" y="66758"/>
                      <a:pt x="0" y="52913"/>
                      <a:pt x="0" y="33530"/>
                    </a:cubicBezTo>
                    <a:cubicBezTo>
                      <a:pt x="0" y="14148"/>
                      <a:pt x="149524" y="303"/>
                      <a:pt x="337812" y="303"/>
                    </a:cubicBezTo>
                    <a:cubicBezTo>
                      <a:pt x="526100" y="-2466"/>
                      <a:pt x="675624" y="14148"/>
                      <a:pt x="67562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2" name="Hình tự do: Hình 941"/>
              <p:cNvSpPr/>
              <p:nvPr/>
            </p:nvSpPr>
            <p:spPr>
              <a:xfrm>
                <a:off x="4434630" y="5325181"/>
                <a:ext cx="952518" cy="66757"/>
              </a:xfrm>
              <a:custGeom>
                <a:avLst/>
                <a:gdLst>
                  <a:gd name="connsiteX0" fmla="*/ 952519 w 952518"/>
                  <a:gd name="connsiteY0" fmla="*/ 33530 h 66757"/>
                  <a:gd name="connsiteX1" fmla="*/ 476259 w 952518"/>
                  <a:gd name="connsiteY1" fmla="*/ 66758 h 66757"/>
                  <a:gd name="connsiteX2" fmla="*/ 0 w 952518"/>
                  <a:gd name="connsiteY2" fmla="*/ 33530 h 66757"/>
                  <a:gd name="connsiteX3" fmla="*/ 476259 w 952518"/>
                  <a:gd name="connsiteY3" fmla="*/ 303 h 66757"/>
                  <a:gd name="connsiteX4" fmla="*/ 952519 w 952518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18" h="66757">
                    <a:moveTo>
                      <a:pt x="952519" y="33530"/>
                    </a:moveTo>
                    <a:cubicBezTo>
                      <a:pt x="952519" y="52913"/>
                      <a:pt x="739309" y="66758"/>
                      <a:pt x="476259" y="66758"/>
                    </a:cubicBezTo>
                    <a:cubicBezTo>
                      <a:pt x="213209" y="66758"/>
                      <a:pt x="0" y="52913"/>
                      <a:pt x="0" y="33530"/>
                    </a:cubicBezTo>
                    <a:cubicBezTo>
                      <a:pt x="0" y="14148"/>
                      <a:pt x="213209" y="303"/>
                      <a:pt x="476259" y="303"/>
                    </a:cubicBezTo>
                    <a:cubicBezTo>
                      <a:pt x="739309" y="-2466"/>
                      <a:pt x="952519" y="14148"/>
                      <a:pt x="95251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3" name="Hình tự do: Hình 942"/>
              <p:cNvSpPr/>
              <p:nvPr/>
            </p:nvSpPr>
            <p:spPr>
              <a:xfrm>
                <a:off x="5597589" y="5325181"/>
                <a:ext cx="1002359" cy="66757"/>
              </a:xfrm>
              <a:custGeom>
                <a:avLst/>
                <a:gdLst>
                  <a:gd name="connsiteX0" fmla="*/ 1002359 w 1002359"/>
                  <a:gd name="connsiteY0" fmla="*/ 33530 h 66757"/>
                  <a:gd name="connsiteX1" fmla="*/ 501180 w 1002359"/>
                  <a:gd name="connsiteY1" fmla="*/ 66758 h 66757"/>
                  <a:gd name="connsiteX2" fmla="*/ 0 w 1002359"/>
                  <a:gd name="connsiteY2" fmla="*/ 33530 h 66757"/>
                  <a:gd name="connsiteX3" fmla="*/ 501180 w 1002359"/>
                  <a:gd name="connsiteY3" fmla="*/ 303 h 66757"/>
                  <a:gd name="connsiteX4" fmla="*/ 1002359 w 1002359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359" h="66757">
                    <a:moveTo>
                      <a:pt x="1002359" y="33530"/>
                    </a:moveTo>
                    <a:cubicBezTo>
                      <a:pt x="1002359" y="52913"/>
                      <a:pt x="778075" y="66758"/>
                      <a:pt x="501180" y="66758"/>
                    </a:cubicBezTo>
                    <a:cubicBezTo>
                      <a:pt x="224285" y="66758"/>
                      <a:pt x="0" y="52913"/>
                      <a:pt x="0" y="33530"/>
                    </a:cubicBezTo>
                    <a:cubicBezTo>
                      <a:pt x="0" y="14148"/>
                      <a:pt x="224285" y="303"/>
                      <a:pt x="501180" y="303"/>
                    </a:cubicBezTo>
                    <a:cubicBezTo>
                      <a:pt x="778075" y="-2466"/>
                      <a:pt x="1002359" y="14148"/>
                      <a:pt x="100235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4" name="Hình tự do: Hình 943"/>
              <p:cNvSpPr/>
              <p:nvPr/>
            </p:nvSpPr>
            <p:spPr>
              <a:xfrm>
                <a:off x="6785468" y="5325181"/>
                <a:ext cx="963594" cy="66757"/>
              </a:xfrm>
              <a:custGeom>
                <a:avLst/>
                <a:gdLst>
                  <a:gd name="connsiteX0" fmla="*/ 963594 w 963594"/>
                  <a:gd name="connsiteY0" fmla="*/ 33530 h 66757"/>
                  <a:gd name="connsiteX1" fmla="*/ 481797 w 963594"/>
                  <a:gd name="connsiteY1" fmla="*/ 66758 h 66757"/>
                  <a:gd name="connsiteX2" fmla="*/ 0 w 963594"/>
                  <a:gd name="connsiteY2" fmla="*/ 33530 h 66757"/>
                  <a:gd name="connsiteX3" fmla="*/ 481797 w 963594"/>
                  <a:gd name="connsiteY3" fmla="*/ 303 h 66757"/>
                  <a:gd name="connsiteX4" fmla="*/ 963594 w 963594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94" h="66757">
                    <a:moveTo>
                      <a:pt x="963594" y="33530"/>
                    </a:moveTo>
                    <a:cubicBezTo>
                      <a:pt x="963594" y="52913"/>
                      <a:pt x="747616" y="66758"/>
                      <a:pt x="481797" y="66758"/>
                    </a:cubicBezTo>
                    <a:cubicBezTo>
                      <a:pt x="215978" y="66758"/>
                      <a:pt x="0" y="52913"/>
                      <a:pt x="0" y="33530"/>
                    </a:cubicBezTo>
                    <a:cubicBezTo>
                      <a:pt x="0" y="14148"/>
                      <a:pt x="215978" y="303"/>
                      <a:pt x="481797" y="303"/>
                    </a:cubicBezTo>
                    <a:cubicBezTo>
                      <a:pt x="747616" y="-2466"/>
                      <a:pt x="963594" y="14148"/>
                      <a:pt x="96359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5" name="Hình tự do: Hình 944"/>
              <p:cNvSpPr/>
              <p:nvPr/>
            </p:nvSpPr>
            <p:spPr>
              <a:xfrm>
                <a:off x="4456782" y="3846865"/>
                <a:ext cx="922059" cy="1506308"/>
              </a:xfrm>
              <a:custGeom>
                <a:avLst/>
                <a:gdLst>
                  <a:gd name="connsiteX0" fmla="*/ 922060 w 922059"/>
                  <a:gd name="connsiteY0" fmla="*/ 1390013 h 1506308"/>
                  <a:gd name="connsiteX1" fmla="*/ 919291 w 922059"/>
                  <a:gd name="connsiteY1" fmla="*/ 1445392 h 1506308"/>
                  <a:gd name="connsiteX2" fmla="*/ 908215 w 922059"/>
                  <a:gd name="connsiteY2" fmla="*/ 1481388 h 1506308"/>
                  <a:gd name="connsiteX3" fmla="*/ 894371 w 922059"/>
                  <a:gd name="connsiteY3" fmla="*/ 1500771 h 1506308"/>
                  <a:gd name="connsiteX4" fmla="*/ 874988 w 922059"/>
                  <a:gd name="connsiteY4" fmla="*/ 1506309 h 1506308"/>
                  <a:gd name="connsiteX5" fmla="*/ 49841 w 922059"/>
                  <a:gd name="connsiteY5" fmla="*/ 1506309 h 1506308"/>
                  <a:gd name="connsiteX6" fmla="*/ 33227 w 922059"/>
                  <a:gd name="connsiteY6" fmla="*/ 1500771 h 1506308"/>
                  <a:gd name="connsiteX7" fmla="*/ 19383 w 922059"/>
                  <a:gd name="connsiteY7" fmla="*/ 1481388 h 1506308"/>
                  <a:gd name="connsiteX8" fmla="*/ 8307 w 922059"/>
                  <a:gd name="connsiteY8" fmla="*/ 1445392 h 1506308"/>
                  <a:gd name="connsiteX9" fmla="*/ 5538 w 922059"/>
                  <a:gd name="connsiteY9" fmla="*/ 1390013 h 1506308"/>
                  <a:gd name="connsiteX10" fmla="*/ 8307 w 922059"/>
                  <a:gd name="connsiteY10" fmla="*/ 1334634 h 1506308"/>
                  <a:gd name="connsiteX11" fmla="*/ 16614 w 922059"/>
                  <a:gd name="connsiteY11" fmla="*/ 1298637 h 1506308"/>
                  <a:gd name="connsiteX12" fmla="*/ 30459 w 922059"/>
                  <a:gd name="connsiteY12" fmla="*/ 1279255 h 1506308"/>
                  <a:gd name="connsiteX13" fmla="*/ 49841 w 922059"/>
                  <a:gd name="connsiteY13" fmla="*/ 1273717 h 1506308"/>
                  <a:gd name="connsiteX14" fmla="*/ 326736 w 922059"/>
                  <a:gd name="connsiteY14" fmla="*/ 1273717 h 1506308"/>
                  <a:gd name="connsiteX15" fmla="*/ 326736 w 922059"/>
                  <a:gd name="connsiteY15" fmla="*/ 299046 h 1506308"/>
                  <a:gd name="connsiteX16" fmla="*/ 88606 w 922059"/>
                  <a:gd name="connsiteY16" fmla="*/ 431956 h 1506308"/>
                  <a:gd name="connsiteX17" fmla="*/ 44303 w 922059"/>
                  <a:gd name="connsiteY17" fmla="*/ 448570 h 1506308"/>
                  <a:gd name="connsiteX18" fmla="*/ 16614 w 922059"/>
                  <a:gd name="connsiteY18" fmla="*/ 440263 h 1506308"/>
                  <a:gd name="connsiteX19" fmla="*/ 2769 w 922059"/>
                  <a:gd name="connsiteY19" fmla="*/ 407036 h 1506308"/>
                  <a:gd name="connsiteX20" fmla="*/ 0 w 922059"/>
                  <a:gd name="connsiteY20" fmla="*/ 337812 h 1506308"/>
                  <a:gd name="connsiteX21" fmla="*/ 0 w 922059"/>
                  <a:gd name="connsiteY21" fmla="*/ 293509 h 1506308"/>
                  <a:gd name="connsiteX22" fmla="*/ 5538 w 922059"/>
                  <a:gd name="connsiteY22" fmla="*/ 263050 h 1506308"/>
                  <a:gd name="connsiteX23" fmla="*/ 19383 w 922059"/>
                  <a:gd name="connsiteY23" fmla="*/ 240899 h 1506308"/>
                  <a:gd name="connsiteX24" fmla="*/ 41534 w 922059"/>
                  <a:gd name="connsiteY24" fmla="*/ 224285 h 1506308"/>
                  <a:gd name="connsiteX25" fmla="*/ 365501 w 922059"/>
                  <a:gd name="connsiteY25" fmla="*/ 16614 h 1506308"/>
                  <a:gd name="connsiteX26" fmla="*/ 379346 w 922059"/>
                  <a:gd name="connsiteY26" fmla="*/ 8307 h 1506308"/>
                  <a:gd name="connsiteX27" fmla="*/ 401498 w 922059"/>
                  <a:gd name="connsiteY27" fmla="*/ 2769 h 1506308"/>
                  <a:gd name="connsiteX28" fmla="*/ 437494 w 922059"/>
                  <a:gd name="connsiteY28" fmla="*/ 0 h 1506308"/>
                  <a:gd name="connsiteX29" fmla="*/ 495642 w 922059"/>
                  <a:gd name="connsiteY29" fmla="*/ 0 h 1506308"/>
                  <a:gd name="connsiteX30" fmla="*/ 567635 w 922059"/>
                  <a:gd name="connsiteY30" fmla="*/ 2769 h 1506308"/>
                  <a:gd name="connsiteX31" fmla="*/ 609169 w 922059"/>
                  <a:gd name="connsiteY31" fmla="*/ 8307 h 1506308"/>
                  <a:gd name="connsiteX32" fmla="*/ 628551 w 922059"/>
                  <a:gd name="connsiteY32" fmla="*/ 19383 h 1506308"/>
                  <a:gd name="connsiteX33" fmla="*/ 634089 w 922059"/>
                  <a:gd name="connsiteY33" fmla="*/ 35996 h 1506308"/>
                  <a:gd name="connsiteX34" fmla="*/ 634089 w 922059"/>
                  <a:gd name="connsiteY34" fmla="*/ 1270948 h 1506308"/>
                  <a:gd name="connsiteX35" fmla="*/ 877757 w 922059"/>
                  <a:gd name="connsiteY35" fmla="*/ 1270948 h 1506308"/>
                  <a:gd name="connsiteX36" fmla="*/ 897139 w 922059"/>
                  <a:gd name="connsiteY36" fmla="*/ 1276486 h 1506308"/>
                  <a:gd name="connsiteX37" fmla="*/ 910984 w 922059"/>
                  <a:gd name="connsiteY37" fmla="*/ 1295868 h 1506308"/>
                  <a:gd name="connsiteX38" fmla="*/ 919291 w 922059"/>
                  <a:gd name="connsiteY38" fmla="*/ 1331865 h 1506308"/>
                  <a:gd name="connsiteX39" fmla="*/ 922060 w 922059"/>
                  <a:gd name="connsiteY39" fmla="*/ 1390013 h 150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2059" h="1506308">
                    <a:moveTo>
                      <a:pt x="922060" y="1390013"/>
                    </a:moveTo>
                    <a:cubicBezTo>
                      <a:pt x="922060" y="1412164"/>
                      <a:pt x="922060" y="1428778"/>
                      <a:pt x="919291" y="1445392"/>
                    </a:cubicBezTo>
                    <a:cubicBezTo>
                      <a:pt x="916522" y="1459236"/>
                      <a:pt x="913753" y="1473081"/>
                      <a:pt x="908215" y="1481388"/>
                    </a:cubicBezTo>
                    <a:cubicBezTo>
                      <a:pt x="902677" y="1489695"/>
                      <a:pt x="899909" y="1498002"/>
                      <a:pt x="894371" y="1500771"/>
                    </a:cubicBezTo>
                    <a:cubicBezTo>
                      <a:pt x="888833" y="1503540"/>
                      <a:pt x="883295" y="1506309"/>
                      <a:pt x="874988" y="1506309"/>
                    </a:cubicBezTo>
                    <a:lnTo>
                      <a:pt x="49841" y="1506309"/>
                    </a:lnTo>
                    <a:cubicBezTo>
                      <a:pt x="44303" y="1506309"/>
                      <a:pt x="38765" y="1503540"/>
                      <a:pt x="33227" y="1500771"/>
                    </a:cubicBezTo>
                    <a:cubicBezTo>
                      <a:pt x="27689" y="1498002"/>
                      <a:pt x="22152" y="1489695"/>
                      <a:pt x="19383" y="1481388"/>
                    </a:cubicBezTo>
                    <a:cubicBezTo>
                      <a:pt x="13845" y="1473081"/>
                      <a:pt x="11076" y="1459236"/>
                      <a:pt x="8307" y="1445392"/>
                    </a:cubicBezTo>
                    <a:cubicBezTo>
                      <a:pt x="5538" y="1431547"/>
                      <a:pt x="5538" y="1412164"/>
                      <a:pt x="5538" y="1390013"/>
                    </a:cubicBezTo>
                    <a:cubicBezTo>
                      <a:pt x="5538" y="1367861"/>
                      <a:pt x="5538" y="1348478"/>
                      <a:pt x="8307" y="1334634"/>
                    </a:cubicBezTo>
                    <a:cubicBezTo>
                      <a:pt x="11076" y="1320789"/>
                      <a:pt x="13845" y="1306944"/>
                      <a:pt x="16614" y="1298637"/>
                    </a:cubicBezTo>
                    <a:cubicBezTo>
                      <a:pt x="22152" y="1290331"/>
                      <a:pt x="24921" y="1282024"/>
                      <a:pt x="30459" y="1279255"/>
                    </a:cubicBezTo>
                    <a:cubicBezTo>
                      <a:pt x="35996" y="1273717"/>
                      <a:pt x="41534" y="1273717"/>
                      <a:pt x="49841" y="1273717"/>
                    </a:cubicBezTo>
                    <a:lnTo>
                      <a:pt x="326736" y="1273717"/>
                    </a:lnTo>
                    <a:lnTo>
                      <a:pt x="326736" y="299046"/>
                    </a:lnTo>
                    <a:lnTo>
                      <a:pt x="88606" y="431956"/>
                    </a:lnTo>
                    <a:cubicBezTo>
                      <a:pt x="71993" y="440263"/>
                      <a:pt x="55379" y="445801"/>
                      <a:pt x="44303" y="448570"/>
                    </a:cubicBezTo>
                    <a:cubicBezTo>
                      <a:pt x="33227" y="451339"/>
                      <a:pt x="24921" y="448570"/>
                      <a:pt x="16614" y="440263"/>
                    </a:cubicBezTo>
                    <a:cubicBezTo>
                      <a:pt x="11076" y="434725"/>
                      <a:pt x="5538" y="423649"/>
                      <a:pt x="2769" y="407036"/>
                    </a:cubicBezTo>
                    <a:cubicBezTo>
                      <a:pt x="0" y="390422"/>
                      <a:pt x="0" y="368270"/>
                      <a:pt x="0" y="337812"/>
                    </a:cubicBezTo>
                    <a:cubicBezTo>
                      <a:pt x="0" y="318429"/>
                      <a:pt x="0" y="304584"/>
                      <a:pt x="0" y="293509"/>
                    </a:cubicBezTo>
                    <a:cubicBezTo>
                      <a:pt x="0" y="282433"/>
                      <a:pt x="2769" y="271357"/>
                      <a:pt x="5538" y="263050"/>
                    </a:cubicBezTo>
                    <a:cubicBezTo>
                      <a:pt x="8307" y="254743"/>
                      <a:pt x="13845" y="246437"/>
                      <a:pt x="19383" y="240899"/>
                    </a:cubicBezTo>
                    <a:cubicBezTo>
                      <a:pt x="24921" y="235361"/>
                      <a:pt x="33227" y="229823"/>
                      <a:pt x="41534" y="224285"/>
                    </a:cubicBezTo>
                    <a:lnTo>
                      <a:pt x="365501" y="16614"/>
                    </a:lnTo>
                    <a:cubicBezTo>
                      <a:pt x="368270" y="13845"/>
                      <a:pt x="373808" y="11076"/>
                      <a:pt x="379346" y="8307"/>
                    </a:cubicBezTo>
                    <a:cubicBezTo>
                      <a:pt x="384884" y="5538"/>
                      <a:pt x="393191" y="5538"/>
                      <a:pt x="401498" y="2769"/>
                    </a:cubicBezTo>
                    <a:cubicBezTo>
                      <a:pt x="409804" y="2769"/>
                      <a:pt x="423649" y="0"/>
                      <a:pt x="437494" y="0"/>
                    </a:cubicBezTo>
                    <a:cubicBezTo>
                      <a:pt x="451339" y="0"/>
                      <a:pt x="470721" y="0"/>
                      <a:pt x="495642" y="0"/>
                    </a:cubicBezTo>
                    <a:cubicBezTo>
                      <a:pt x="526100" y="0"/>
                      <a:pt x="548252" y="0"/>
                      <a:pt x="567635" y="2769"/>
                    </a:cubicBezTo>
                    <a:cubicBezTo>
                      <a:pt x="587017" y="2769"/>
                      <a:pt x="598093" y="5538"/>
                      <a:pt x="609169" y="8307"/>
                    </a:cubicBezTo>
                    <a:cubicBezTo>
                      <a:pt x="617476" y="11076"/>
                      <a:pt x="625783" y="13845"/>
                      <a:pt x="628551" y="19383"/>
                    </a:cubicBezTo>
                    <a:cubicBezTo>
                      <a:pt x="631320" y="24920"/>
                      <a:pt x="634089" y="30458"/>
                      <a:pt x="634089" y="35996"/>
                    </a:cubicBezTo>
                    <a:lnTo>
                      <a:pt x="634089" y="1270948"/>
                    </a:lnTo>
                    <a:lnTo>
                      <a:pt x="877757" y="1270948"/>
                    </a:lnTo>
                    <a:cubicBezTo>
                      <a:pt x="886064" y="1270948"/>
                      <a:pt x="891602" y="1273717"/>
                      <a:pt x="897139" y="1276486"/>
                    </a:cubicBezTo>
                    <a:cubicBezTo>
                      <a:pt x="902677" y="1282024"/>
                      <a:pt x="908215" y="1287562"/>
                      <a:pt x="910984" y="1295868"/>
                    </a:cubicBezTo>
                    <a:cubicBezTo>
                      <a:pt x="916522" y="1304175"/>
                      <a:pt x="919291" y="1318020"/>
                      <a:pt x="919291" y="1331865"/>
                    </a:cubicBezTo>
                    <a:cubicBezTo>
                      <a:pt x="919291" y="1351247"/>
                      <a:pt x="922060" y="1367861"/>
                      <a:pt x="922060" y="1390013"/>
                    </a:cubicBezTo>
                    <a:close/>
                  </a:path>
                </a:pathLst>
              </a:custGeom>
              <a:solidFill>
                <a:srgbClr val="EF6565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6" name="Hình tự do: Hình 945"/>
              <p:cNvSpPr/>
              <p:nvPr/>
            </p:nvSpPr>
            <p:spPr>
              <a:xfrm>
                <a:off x="5586513" y="3830251"/>
                <a:ext cx="1002359" cy="1522922"/>
              </a:xfrm>
              <a:custGeom>
                <a:avLst/>
                <a:gdLst>
                  <a:gd name="connsiteX0" fmla="*/ 1002360 w 1002359"/>
                  <a:gd name="connsiteY0" fmla="*/ 1398320 h 1522922"/>
                  <a:gd name="connsiteX1" fmla="*/ 999591 w 1002359"/>
                  <a:gd name="connsiteY1" fmla="*/ 1456468 h 1522922"/>
                  <a:gd name="connsiteX2" fmla="*/ 991284 w 1002359"/>
                  <a:gd name="connsiteY2" fmla="*/ 1495233 h 1522922"/>
                  <a:gd name="connsiteX3" fmla="*/ 977439 w 1002359"/>
                  <a:gd name="connsiteY3" fmla="*/ 1517384 h 1522922"/>
                  <a:gd name="connsiteX4" fmla="*/ 955287 w 1002359"/>
                  <a:gd name="connsiteY4" fmla="*/ 1522922 h 1522922"/>
                  <a:gd name="connsiteX5" fmla="*/ 96913 w 1002359"/>
                  <a:gd name="connsiteY5" fmla="*/ 1522922 h 1522922"/>
                  <a:gd name="connsiteX6" fmla="*/ 52610 w 1002359"/>
                  <a:gd name="connsiteY6" fmla="*/ 1517384 h 1522922"/>
                  <a:gd name="connsiteX7" fmla="*/ 22152 w 1002359"/>
                  <a:gd name="connsiteY7" fmla="*/ 1500771 h 1522922"/>
                  <a:gd name="connsiteX8" fmla="*/ 5538 w 1002359"/>
                  <a:gd name="connsiteY8" fmla="*/ 1462005 h 1522922"/>
                  <a:gd name="connsiteX9" fmla="*/ 0 w 1002359"/>
                  <a:gd name="connsiteY9" fmla="*/ 1395551 h 1522922"/>
                  <a:gd name="connsiteX10" fmla="*/ 2769 w 1002359"/>
                  <a:gd name="connsiteY10" fmla="*/ 1329096 h 1522922"/>
                  <a:gd name="connsiteX11" fmla="*/ 16614 w 1002359"/>
                  <a:gd name="connsiteY11" fmla="*/ 1279255 h 1522922"/>
                  <a:gd name="connsiteX12" fmla="*/ 41534 w 1002359"/>
                  <a:gd name="connsiteY12" fmla="*/ 1237721 h 1522922"/>
                  <a:gd name="connsiteX13" fmla="*/ 80300 w 1002359"/>
                  <a:gd name="connsiteY13" fmla="*/ 1193417 h 1522922"/>
                  <a:gd name="connsiteX14" fmla="*/ 337812 w 1002359"/>
                  <a:gd name="connsiteY14" fmla="*/ 916522 h 1522922"/>
                  <a:gd name="connsiteX15" fmla="*/ 462415 w 1002359"/>
                  <a:gd name="connsiteY15" fmla="*/ 769768 h 1522922"/>
                  <a:gd name="connsiteX16" fmla="*/ 537176 w 1002359"/>
                  <a:gd name="connsiteY16" fmla="*/ 647934 h 1522922"/>
                  <a:gd name="connsiteX17" fmla="*/ 573173 w 1002359"/>
                  <a:gd name="connsiteY17" fmla="*/ 548252 h 1522922"/>
                  <a:gd name="connsiteX18" fmla="*/ 584248 w 1002359"/>
                  <a:gd name="connsiteY18" fmla="*/ 459646 h 1522922"/>
                  <a:gd name="connsiteX19" fmla="*/ 573173 w 1002359"/>
                  <a:gd name="connsiteY19" fmla="*/ 387653 h 1522922"/>
                  <a:gd name="connsiteX20" fmla="*/ 537176 w 1002359"/>
                  <a:gd name="connsiteY20" fmla="*/ 329505 h 1522922"/>
                  <a:gd name="connsiteX21" fmla="*/ 479028 w 1002359"/>
                  <a:gd name="connsiteY21" fmla="*/ 290740 h 1522922"/>
                  <a:gd name="connsiteX22" fmla="*/ 395960 w 1002359"/>
                  <a:gd name="connsiteY22" fmla="*/ 276895 h 1522922"/>
                  <a:gd name="connsiteX23" fmla="*/ 274126 w 1002359"/>
                  <a:gd name="connsiteY23" fmla="*/ 293509 h 1522922"/>
                  <a:gd name="connsiteX24" fmla="*/ 182751 w 1002359"/>
                  <a:gd name="connsiteY24" fmla="*/ 332274 h 1522922"/>
                  <a:gd name="connsiteX25" fmla="*/ 116296 w 1002359"/>
                  <a:gd name="connsiteY25" fmla="*/ 371039 h 1522922"/>
                  <a:gd name="connsiteX26" fmla="*/ 74762 w 1002359"/>
                  <a:gd name="connsiteY26" fmla="*/ 387653 h 1522922"/>
                  <a:gd name="connsiteX27" fmla="*/ 58148 w 1002359"/>
                  <a:gd name="connsiteY27" fmla="*/ 379346 h 1522922"/>
                  <a:gd name="connsiteX28" fmla="*/ 47072 w 1002359"/>
                  <a:gd name="connsiteY28" fmla="*/ 357194 h 1522922"/>
                  <a:gd name="connsiteX29" fmla="*/ 38765 w 1002359"/>
                  <a:gd name="connsiteY29" fmla="*/ 312891 h 1522922"/>
                  <a:gd name="connsiteX30" fmla="*/ 35996 w 1002359"/>
                  <a:gd name="connsiteY30" fmla="*/ 246436 h 1522922"/>
                  <a:gd name="connsiteX31" fmla="*/ 38765 w 1002359"/>
                  <a:gd name="connsiteY31" fmla="*/ 202133 h 1522922"/>
                  <a:gd name="connsiteX32" fmla="*/ 44303 w 1002359"/>
                  <a:gd name="connsiteY32" fmla="*/ 171675 h 1522922"/>
                  <a:gd name="connsiteX33" fmla="*/ 52610 w 1002359"/>
                  <a:gd name="connsiteY33" fmla="*/ 149523 h 1522922"/>
                  <a:gd name="connsiteX34" fmla="*/ 71993 w 1002359"/>
                  <a:gd name="connsiteY34" fmla="*/ 124603 h 1522922"/>
                  <a:gd name="connsiteX35" fmla="*/ 124603 w 1002359"/>
                  <a:gd name="connsiteY35" fmla="*/ 88606 h 1522922"/>
                  <a:gd name="connsiteX36" fmla="*/ 218747 w 1002359"/>
                  <a:gd name="connsiteY36" fmla="*/ 47072 h 1522922"/>
                  <a:gd name="connsiteX37" fmla="*/ 343350 w 1002359"/>
                  <a:gd name="connsiteY37" fmla="*/ 13845 h 1522922"/>
                  <a:gd name="connsiteX38" fmla="*/ 484566 w 1002359"/>
                  <a:gd name="connsiteY38" fmla="*/ 0 h 1522922"/>
                  <a:gd name="connsiteX39" fmla="*/ 689468 w 1002359"/>
                  <a:gd name="connsiteY39" fmla="*/ 30459 h 1522922"/>
                  <a:gd name="connsiteX40" fmla="*/ 833454 w 1002359"/>
                  <a:gd name="connsiteY40" fmla="*/ 113527 h 1522922"/>
                  <a:gd name="connsiteX41" fmla="*/ 919291 w 1002359"/>
                  <a:gd name="connsiteY41" fmla="*/ 238130 h 1522922"/>
                  <a:gd name="connsiteX42" fmla="*/ 946981 w 1002359"/>
                  <a:gd name="connsiteY42" fmla="*/ 393191 h 1522922"/>
                  <a:gd name="connsiteX43" fmla="*/ 933136 w 1002359"/>
                  <a:gd name="connsiteY43" fmla="*/ 537176 h 1522922"/>
                  <a:gd name="connsiteX44" fmla="*/ 874988 w 1002359"/>
                  <a:gd name="connsiteY44" fmla="*/ 689468 h 1522922"/>
                  <a:gd name="connsiteX45" fmla="*/ 750385 w 1002359"/>
                  <a:gd name="connsiteY45" fmla="*/ 869450 h 1522922"/>
                  <a:gd name="connsiteX46" fmla="*/ 539945 w 1002359"/>
                  <a:gd name="connsiteY46" fmla="*/ 1099273 h 1522922"/>
                  <a:gd name="connsiteX47" fmla="*/ 365501 w 1002359"/>
                  <a:gd name="connsiteY47" fmla="*/ 1279255 h 1522922"/>
                  <a:gd name="connsiteX48" fmla="*/ 952519 w 1002359"/>
                  <a:gd name="connsiteY48" fmla="*/ 1279255 h 1522922"/>
                  <a:gd name="connsiteX49" fmla="*/ 974670 w 1002359"/>
                  <a:gd name="connsiteY49" fmla="*/ 1287562 h 1522922"/>
                  <a:gd name="connsiteX50" fmla="*/ 991284 w 1002359"/>
                  <a:gd name="connsiteY50" fmla="*/ 1309713 h 1522922"/>
                  <a:gd name="connsiteX51" fmla="*/ 1002360 w 1002359"/>
                  <a:gd name="connsiteY51" fmla="*/ 1348479 h 1522922"/>
                  <a:gd name="connsiteX52" fmla="*/ 1002360 w 1002359"/>
                  <a:gd name="connsiteY52" fmla="*/ 1398320 h 1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2359" h="1522922">
                    <a:moveTo>
                      <a:pt x="1002360" y="1398320"/>
                    </a:moveTo>
                    <a:cubicBezTo>
                      <a:pt x="1002360" y="1420471"/>
                      <a:pt x="1002360" y="1439854"/>
                      <a:pt x="999591" y="1456468"/>
                    </a:cubicBezTo>
                    <a:cubicBezTo>
                      <a:pt x="996822" y="1473081"/>
                      <a:pt x="994053" y="1484157"/>
                      <a:pt x="991284" y="1495233"/>
                    </a:cubicBezTo>
                    <a:cubicBezTo>
                      <a:pt x="988515" y="1506309"/>
                      <a:pt x="982977" y="1511847"/>
                      <a:pt x="977439" y="1517384"/>
                    </a:cubicBezTo>
                    <a:cubicBezTo>
                      <a:pt x="971901" y="1522922"/>
                      <a:pt x="963594" y="1522922"/>
                      <a:pt x="955287" y="1522922"/>
                    </a:cubicBezTo>
                    <a:lnTo>
                      <a:pt x="96913" y="1522922"/>
                    </a:lnTo>
                    <a:cubicBezTo>
                      <a:pt x="80300" y="1522922"/>
                      <a:pt x="66455" y="1520153"/>
                      <a:pt x="52610" y="1517384"/>
                    </a:cubicBezTo>
                    <a:cubicBezTo>
                      <a:pt x="41534" y="1514616"/>
                      <a:pt x="30458" y="1509078"/>
                      <a:pt x="22152" y="1500771"/>
                    </a:cubicBezTo>
                    <a:cubicBezTo>
                      <a:pt x="13845" y="1492464"/>
                      <a:pt x="8307" y="1478619"/>
                      <a:pt x="5538" y="1462005"/>
                    </a:cubicBezTo>
                    <a:cubicBezTo>
                      <a:pt x="2769" y="1445392"/>
                      <a:pt x="0" y="1423240"/>
                      <a:pt x="0" y="1395551"/>
                    </a:cubicBezTo>
                    <a:cubicBezTo>
                      <a:pt x="0" y="1370630"/>
                      <a:pt x="0" y="1348479"/>
                      <a:pt x="2769" y="1329096"/>
                    </a:cubicBezTo>
                    <a:cubicBezTo>
                      <a:pt x="5538" y="1309713"/>
                      <a:pt x="8307" y="1295868"/>
                      <a:pt x="16614" y="1279255"/>
                    </a:cubicBezTo>
                    <a:cubicBezTo>
                      <a:pt x="22152" y="1265410"/>
                      <a:pt x="30458" y="1251565"/>
                      <a:pt x="41534" y="1237721"/>
                    </a:cubicBezTo>
                    <a:cubicBezTo>
                      <a:pt x="49841" y="1223876"/>
                      <a:pt x="63686" y="1210031"/>
                      <a:pt x="80300" y="1193417"/>
                    </a:cubicBezTo>
                    <a:lnTo>
                      <a:pt x="337812" y="916522"/>
                    </a:lnTo>
                    <a:cubicBezTo>
                      <a:pt x="390422" y="863912"/>
                      <a:pt x="431956" y="814071"/>
                      <a:pt x="462415" y="769768"/>
                    </a:cubicBezTo>
                    <a:cubicBezTo>
                      <a:pt x="492873" y="725465"/>
                      <a:pt x="517794" y="683931"/>
                      <a:pt x="537176" y="647934"/>
                    </a:cubicBezTo>
                    <a:cubicBezTo>
                      <a:pt x="553790" y="611938"/>
                      <a:pt x="567635" y="578710"/>
                      <a:pt x="573173" y="548252"/>
                    </a:cubicBezTo>
                    <a:cubicBezTo>
                      <a:pt x="578710" y="517794"/>
                      <a:pt x="584248" y="487335"/>
                      <a:pt x="584248" y="459646"/>
                    </a:cubicBezTo>
                    <a:cubicBezTo>
                      <a:pt x="584248" y="434725"/>
                      <a:pt x="581479" y="409805"/>
                      <a:pt x="573173" y="387653"/>
                    </a:cubicBezTo>
                    <a:cubicBezTo>
                      <a:pt x="564866" y="365501"/>
                      <a:pt x="553790" y="346119"/>
                      <a:pt x="537176" y="329505"/>
                    </a:cubicBezTo>
                    <a:cubicBezTo>
                      <a:pt x="520563" y="312891"/>
                      <a:pt x="501180" y="299047"/>
                      <a:pt x="479028" y="290740"/>
                    </a:cubicBezTo>
                    <a:cubicBezTo>
                      <a:pt x="454108" y="282433"/>
                      <a:pt x="426418" y="276895"/>
                      <a:pt x="395960" y="276895"/>
                    </a:cubicBezTo>
                    <a:cubicBezTo>
                      <a:pt x="351657" y="276895"/>
                      <a:pt x="310122" y="282433"/>
                      <a:pt x="274126" y="293509"/>
                    </a:cubicBezTo>
                    <a:cubicBezTo>
                      <a:pt x="238130" y="304585"/>
                      <a:pt x="207671" y="318429"/>
                      <a:pt x="182751" y="332274"/>
                    </a:cubicBezTo>
                    <a:cubicBezTo>
                      <a:pt x="155061" y="346119"/>
                      <a:pt x="132910" y="359964"/>
                      <a:pt x="116296" y="371039"/>
                    </a:cubicBezTo>
                    <a:cubicBezTo>
                      <a:pt x="99682" y="382115"/>
                      <a:pt x="85837" y="387653"/>
                      <a:pt x="74762" y="387653"/>
                    </a:cubicBezTo>
                    <a:cubicBezTo>
                      <a:pt x="66455" y="387653"/>
                      <a:pt x="60917" y="384884"/>
                      <a:pt x="58148" y="379346"/>
                    </a:cubicBezTo>
                    <a:cubicBezTo>
                      <a:pt x="52610" y="373808"/>
                      <a:pt x="49841" y="368270"/>
                      <a:pt x="47072" y="357194"/>
                    </a:cubicBezTo>
                    <a:cubicBezTo>
                      <a:pt x="44303" y="346119"/>
                      <a:pt x="41534" y="332274"/>
                      <a:pt x="38765" y="312891"/>
                    </a:cubicBezTo>
                    <a:cubicBezTo>
                      <a:pt x="35996" y="293509"/>
                      <a:pt x="35996" y="271357"/>
                      <a:pt x="35996" y="246436"/>
                    </a:cubicBezTo>
                    <a:cubicBezTo>
                      <a:pt x="35996" y="229823"/>
                      <a:pt x="35996" y="213209"/>
                      <a:pt x="38765" y="202133"/>
                    </a:cubicBezTo>
                    <a:cubicBezTo>
                      <a:pt x="38765" y="191057"/>
                      <a:pt x="41534" y="179982"/>
                      <a:pt x="44303" y="171675"/>
                    </a:cubicBezTo>
                    <a:cubicBezTo>
                      <a:pt x="47072" y="163368"/>
                      <a:pt x="49841" y="155061"/>
                      <a:pt x="52610" y="149523"/>
                    </a:cubicBezTo>
                    <a:cubicBezTo>
                      <a:pt x="55379" y="143985"/>
                      <a:pt x="63686" y="135678"/>
                      <a:pt x="71993" y="124603"/>
                    </a:cubicBezTo>
                    <a:cubicBezTo>
                      <a:pt x="80300" y="116296"/>
                      <a:pt x="99682" y="102451"/>
                      <a:pt x="124603" y="88606"/>
                    </a:cubicBezTo>
                    <a:cubicBezTo>
                      <a:pt x="149523" y="74762"/>
                      <a:pt x="182751" y="60917"/>
                      <a:pt x="218747" y="47072"/>
                    </a:cubicBezTo>
                    <a:cubicBezTo>
                      <a:pt x="257512" y="33227"/>
                      <a:pt x="299047" y="22152"/>
                      <a:pt x="343350" y="13845"/>
                    </a:cubicBezTo>
                    <a:cubicBezTo>
                      <a:pt x="387653" y="5538"/>
                      <a:pt x="434725" y="0"/>
                      <a:pt x="484566" y="0"/>
                    </a:cubicBezTo>
                    <a:cubicBezTo>
                      <a:pt x="562097" y="0"/>
                      <a:pt x="631320" y="11076"/>
                      <a:pt x="689468" y="30459"/>
                    </a:cubicBezTo>
                    <a:cubicBezTo>
                      <a:pt x="747616" y="49841"/>
                      <a:pt x="794689" y="77531"/>
                      <a:pt x="833454" y="113527"/>
                    </a:cubicBezTo>
                    <a:cubicBezTo>
                      <a:pt x="872219" y="149523"/>
                      <a:pt x="899908" y="191057"/>
                      <a:pt x="919291" y="238130"/>
                    </a:cubicBezTo>
                    <a:cubicBezTo>
                      <a:pt x="938674" y="285202"/>
                      <a:pt x="946981" y="337812"/>
                      <a:pt x="946981" y="393191"/>
                    </a:cubicBezTo>
                    <a:cubicBezTo>
                      <a:pt x="946981" y="443032"/>
                      <a:pt x="941443" y="490104"/>
                      <a:pt x="933136" y="537176"/>
                    </a:cubicBezTo>
                    <a:cubicBezTo>
                      <a:pt x="924829" y="584248"/>
                      <a:pt x="905446" y="634089"/>
                      <a:pt x="874988" y="689468"/>
                    </a:cubicBezTo>
                    <a:cubicBezTo>
                      <a:pt x="844529" y="744847"/>
                      <a:pt x="805764" y="802996"/>
                      <a:pt x="750385" y="869450"/>
                    </a:cubicBezTo>
                    <a:cubicBezTo>
                      <a:pt x="697775" y="935905"/>
                      <a:pt x="625782" y="1010667"/>
                      <a:pt x="539945" y="1099273"/>
                    </a:cubicBezTo>
                    <a:lnTo>
                      <a:pt x="365501" y="1279255"/>
                    </a:lnTo>
                    <a:lnTo>
                      <a:pt x="952519" y="1279255"/>
                    </a:lnTo>
                    <a:cubicBezTo>
                      <a:pt x="960825" y="1279255"/>
                      <a:pt x="966363" y="1282024"/>
                      <a:pt x="974670" y="1287562"/>
                    </a:cubicBezTo>
                    <a:cubicBezTo>
                      <a:pt x="980208" y="1293100"/>
                      <a:pt x="985746" y="1298637"/>
                      <a:pt x="991284" y="1309713"/>
                    </a:cubicBezTo>
                    <a:cubicBezTo>
                      <a:pt x="996822" y="1318020"/>
                      <a:pt x="999591" y="1331865"/>
                      <a:pt x="1002360" y="1348479"/>
                    </a:cubicBezTo>
                    <a:cubicBezTo>
                      <a:pt x="1002360" y="1359554"/>
                      <a:pt x="1002360" y="1378937"/>
                      <a:pt x="1002360" y="1398320"/>
                    </a:cubicBezTo>
                    <a:close/>
                  </a:path>
                </a:pathLst>
              </a:custGeom>
              <a:solidFill>
                <a:srgbClr val="F9D748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47" name="Đồ họa 753"/>
              <p:cNvGrpSpPr/>
              <p:nvPr/>
            </p:nvGrpSpPr>
            <p:grpSpPr>
              <a:xfrm>
                <a:off x="7018060" y="3716724"/>
                <a:ext cx="385496" cy="711620"/>
                <a:chOff x="7018060" y="3716724"/>
                <a:chExt cx="385496" cy="711620"/>
              </a:xfrm>
            </p:grpSpPr>
            <p:sp>
              <p:nvSpPr>
                <p:cNvPr id="948" name="Hình tự do: Hình 947"/>
                <p:cNvSpPr/>
                <p:nvPr/>
              </p:nvSpPr>
              <p:spPr>
                <a:xfrm>
                  <a:off x="7209117" y="3982544"/>
                  <a:ext cx="166803" cy="320455"/>
                </a:xfrm>
                <a:custGeom>
                  <a:avLst/>
                  <a:gdLst>
                    <a:gd name="connsiteX0" fmla="*/ 99682 w 166803"/>
                    <a:gd name="connsiteY0" fmla="*/ 318429 h 320455"/>
                    <a:gd name="connsiteX1" fmla="*/ 47072 w 166803"/>
                    <a:gd name="connsiteY1" fmla="*/ 299046 h 320455"/>
                    <a:gd name="connsiteX2" fmla="*/ 83068 w 166803"/>
                    <a:gd name="connsiteY2" fmla="*/ 174444 h 320455"/>
                    <a:gd name="connsiteX3" fmla="*/ 0 w 166803"/>
                    <a:gd name="connsiteY3" fmla="*/ 69224 h 320455"/>
                    <a:gd name="connsiteX4" fmla="*/ 66455 w 166803"/>
                    <a:gd name="connsiteY4" fmla="*/ 0 h 320455"/>
                    <a:gd name="connsiteX5" fmla="*/ 166137 w 166803"/>
                    <a:gd name="connsiteY5" fmla="*/ 146754 h 320455"/>
                    <a:gd name="connsiteX6" fmla="*/ 99682 w 166803"/>
                    <a:gd name="connsiteY6" fmla="*/ 318429 h 32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803" h="320455">
                      <a:moveTo>
                        <a:pt x="99682" y="318429"/>
                      </a:moveTo>
                      <a:cubicBezTo>
                        <a:pt x="96913" y="326736"/>
                        <a:pt x="44303" y="307353"/>
                        <a:pt x="47072" y="299046"/>
                      </a:cubicBezTo>
                      <a:cubicBezTo>
                        <a:pt x="66455" y="246436"/>
                        <a:pt x="85838" y="188288"/>
                        <a:pt x="83068" y="174444"/>
                      </a:cubicBezTo>
                      <a:cubicBezTo>
                        <a:pt x="80300" y="163368"/>
                        <a:pt x="44303" y="116296"/>
                        <a:pt x="0" y="69224"/>
                      </a:cubicBezTo>
                      <a:lnTo>
                        <a:pt x="66455" y="0"/>
                      </a:lnTo>
                      <a:cubicBezTo>
                        <a:pt x="113527" y="55379"/>
                        <a:pt x="157830" y="127372"/>
                        <a:pt x="166137" y="146754"/>
                      </a:cubicBezTo>
                      <a:cubicBezTo>
                        <a:pt x="174444" y="171675"/>
                        <a:pt x="102451" y="310122"/>
                        <a:pt x="99682" y="31842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9" name="Hình tự do: Hình 948"/>
                <p:cNvSpPr/>
                <p:nvPr/>
              </p:nvSpPr>
              <p:spPr>
                <a:xfrm>
                  <a:off x="7250651" y="4228980"/>
                  <a:ext cx="91375" cy="71789"/>
                </a:xfrm>
                <a:custGeom>
                  <a:avLst/>
                  <a:gdLst>
                    <a:gd name="connsiteX0" fmla="*/ 0 w 91375"/>
                    <a:gd name="connsiteY0" fmla="*/ 41534 h 71789"/>
                    <a:gd name="connsiteX1" fmla="*/ 16614 w 91375"/>
                    <a:gd name="connsiteY1" fmla="*/ 0 h 71789"/>
                    <a:gd name="connsiteX2" fmla="*/ 91375 w 91375"/>
                    <a:gd name="connsiteY2" fmla="*/ 33228 h 71789"/>
                    <a:gd name="connsiteX3" fmla="*/ 63686 w 91375"/>
                    <a:gd name="connsiteY3" fmla="*/ 69224 h 71789"/>
                    <a:gd name="connsiteX4" fmla="*/ 0 w 91375"/>
                    <a:gd name="connsiteY4" fmla="*/ 41534 h 7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71789">
                      <a:moveTo>
                        <a:pt x="0" y="41534"/>
                      </a:moveTo>
                      <a:cubicBezTo>
                        <a:pt x="2769" y="35996"/>
                        <a:pt x="16614" y="5538"/>
                        <a:pt x="16614" y="0"/>
                      </a:cubicBezTo>
                      <a:lnTo>
                        <a:pt x="91375" y="33228"/>
                      </a:lnTo>
                      <a:cubicBezTo>
                        <a:pt x="91375" y="33228"/>
                        <a:pt x="66455" y="66455"/>
                        <a:pt x="63686" y="69224"/>
                      </a:cubicBezTo>
                      <a:cubicBezTo>
                        <a:pt x="52610" y="80300"/>
                        <a:pt x="2769" y="52610"/>
                        <a:pt x="0" y="41534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50" name="Đồ họa 753"/>
                <p:cNvGrpSpPr/>
                <p:nvPr/>
              </p:nvGrpSpPr>
              <p:grpSpPr>
                <a:xfrm>
                  <a:off x="7231269" y="4234518"/>
                  <a:ext cx="149523" cy="138664"/>
                  <a:chOff x="7231269" y="4234518"/>
                  <a:chExt cx="149523" cy="138664"/>
                </a:xfrm>
              </p:grpSpPr>
              <p:sp>
                <p:nvSpPr>
                  <p:cNvPr id="951" name="Hình tự do: Hình 950"/>
                  <p:cNvSpPr/>
                  <p:nvPr/>
                </p:nvSpPr>
                <p:spPr>
                  <a:xfrm>
                    <a:off x="7231269" y="4234518"/>
                    <a:ext cx="148505" cy="135895"/>
                  </a:xfrm>
                  <a:custGeom>
                    <a:avLst/>
                    <a:gdLst>
                      <a:gd name="connsiteX0" fmla="*/ 105220 w 148505"/>
                      <a:gd name="connsiteY0" fmla="*/ 55379 h 135895"/>
                      <a:gd name="connsiteX1" fmla="*/ 107989 w 148505"/>
                      <a:gd name="connsiteY1" fmla="*/ 41534 h 135895"/>
                      <a:gd name="connsiteX2" fmla="*/ 74762 w 148505"/>
                      <a:gd name="connsiteY2" fmla="*/ 27689 h 135895"/>
                      <a:gd name="connsiteX3" fmla="*/ 71993 w 148505"/>
                      <a:gd name="connsiteY3" fmla="*/ 33227 h 135895"/>
                      <a:gd name="connsiteX4" fmla="*/ 55379 w 148505"/>
                      <a:gd name="connsiteY4" fmla="*/ 22151 h 135895"/>
                      <a:gd name="connsiteX5" fmla="*/ 24920 w 148505"/>
                      <a:gd name="connsiteY5" fmla="*/ 0 h 135895"/>
                      <a:gd name="connsiteX6" fmla="*/ 0 w 148505"/>
                      <a:gd name="connsiteY6" fmla="*/ 38765 h 135895"/>
                      <a:gd name="connsiteX7" fmla="*/ 143985 w 148505"/>
                      <a:gd name="connsiteY7" fmla="*/ 135679 h 135895"/>
                      <a:gd name="connsiteX8" fmla="*/ 105220 w 148505"/>
                      <a:gd name="connsiteY8" fmla="*/ 55379 h 135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05" h="135895">
                        <a:moveTo>
                          <a:pt x="105220" y="55379"/>
                        </a:moveTo>
                        <a:cubicBezTo>
                          <a:pt x="105220" y="52610"/>
                          <a:pt x="107989" y="47072"/>
                          <a:pt x="107989" y="41534"/>
                        </a:cubicBezTo>
                        <a:cubicBezTo>
                          <a:pt x="107989" y="38765"/>
                          <a:pt x="80299" y="19383"/>
                          <a:pt x="74762" y="27689"/>
                        </a:cubicBezTo>
                        <a:cubicBezTo>
                          <a:pt x="74762" y="30458"/>
                          <a:pt x="71993" y="30458"/>
                          <a:pt x="71993" y="33227"/>
                        </a:cubicBezTo>
                        <a:cubicBezTo>
                          <a:pt x="66455" y="30458"/>
                          <a:pt x="60917" y="27689"/>
                          <a:pt x="55379" y="22151"/>
                        </a:cubicBezTo>
                        <a:cubicBezTo>
                          <a:pt x="44303" y="13845"/>
                          <a:pt x="33227" y="5538"/>
                          <a:pt x="24920" y="0"/>
                        </a:cubicBezTo>
                        <a:cubicBezTo>
                          <a:pt x="19383" y="11076"/>
                          <a:pt x="8307" y="27689"/>
                          <a:pt x="0" y="38765"/>
                        </a:cubicBezTo>
                        <a:cubicBezTo>
                          <a:pt x="0" y="38765"/>
                          <a:pt x="113527" y="141216"/>
                          <a:pt x="143985" y="135679"/>
                        </a:cubicBezTo>
                        <a:cubicBezTo>
                          <a:pt x="157830" y="138447"/>
                          <a:pt x="138447" y="94144"/>
                          <a:pt x="105220" y="55379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52" name="Hình tự do: Hình 951"/>
                  <p:cNvSpPr/>
                  <p:nvPr/>
                </p:nvSpPr>
                <p:spPr>
                  <a:xfrm>
                    <a:off x="7234038" y="4267745"/>
                    <a:ext cx="146753" cy="105436"/>
                  </a:xfrm>
                  <a:custGeom>
                    <a:avLst/>
                    <a:gdLst>
                      <a:gd name="connsiteX0" fmla="*/ 5538 w 146753"/>
                      <a:gd name="connsiteY0" fmla="*/ 0 h 105436"/>
                      <a:gd name="connsiteX1" fmla="*/ 0 w 146753"/>
                      <a:gd name="connsiteY1" fmla="*/ 8307 h 105436"/>
                      <a:gd name="connsiteX2" fmla="*/ 143985 w 146753"/>
                      <a:gd name="connsiteY2" fmla="*/ 105220 h 105436"/>
                      <a:gd name="connsiteX3" fmla="*/ 146754 w 146753"/>
                      <a:gd name="connsiteY3" fmla="*/ 102451 h 105436"/>
                      <a:gd name="connsiteX4" fmla="*/ 5538 w 146753"/>
                      <a:gd name="connsiteY4" fmla="*/ 0 h 105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753" h="105436">
                        <a:moveTo>
                          <a:pt x="5538" y="0"/>
                        </a:moveTo>
                        <a:cubicBezTo>
                          <a:pt x="2769" y="2769"/>
                          <a:pt x="2769" y="5538"/>
                          <a:pt x="0" y="8307"/>
                        </a:cubicBezTo>
                        <a:cubicBezTo>
                          <a:pt x="0" y="8307"/>
                          <a:pt x="113527" y="110758"/>
                          <a:pt x="143985" y="105220"/>
                        </a:cubicBezTo>
                        <a:cubicBezTo>
                          <a:pt x="143985" y="105220"/>
                          <a:pt x="146754" y="105220"/>
                          <a:pt x="146754" y="102451"/>
                        </a:cubicBezTo>
                        <a:cubicBezTo>
                          <a:pt x="107989" y="88607"/>
                          <a:pt x="35996" y="24921"/>
                          <a:pt x="5538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53" name="Hình tự do: Hình 952"/>
                  <p:cNvSpPr/>
                  <p:nvPr/>
                </p:nvSpPr>
                <p:spPr>
                  <a:xfrm>
                    <a:off x="7328182" y="4299887"/>
                    <a:ext cx="24920" cy="9393"/>
                  </a:xfrm>
                  <a:custGeom>
                    <a:avLst/>
                    <a:gdLst>
                      <a:gd name="connsiteX0" fmla="*/ 0 w 24920"/>
                      <a:gd name="connsiteY0" fmla="*/ 3855 h 9393"/>
                      <a:gd name="connsiteX1" fmla="*/ 0 w 24920"/>
                      <a:gd name="connsiteY1" fmla="*/ 3855 h 9393"/>
                      <a:gd name="connsiteX2" fmla="*/ 0 w 24920"/>
                      <a:gd name="connsiteY2" fmla="*/ 1086 h 9393"/>
                      <a:gd name="connsiteX3" fmla="*/ 24920 w 24920"/>
                      <a:gd name="connsiteY3" fmla="*/ 6624 h 9393"/>
                      <a:gd name="connsiteX4" fmla="*/ 24920 w 24920"/>
                      <a:gd name="connsiteY4" fmla="*/ 9393 h 9393"/>
                      <a:gd name="connsiteX5" fmla="*/ 22152 w 24920"/>
                      <a:gd name="connsiteY5" fmla="*/ 9393 h 9393"/>
                      <a:gd name="connsiteX6" fmla="*/ 0 w 24920"/>
                      <a:gd name="connsiteY6" fmla="*/ 3855 h 9393"/>
                      <a:gd name="connsiteX7" fmla="*/ 0 w 24920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4920" y="6624"/>
                        </a:cubicBezTo>
                        <a:cubicBezTo>
                          <a:pt x="24920" y="6624"/>
                          <a:pt x="24920" y="9393"/>
                          <a:pt x="24920" y="9393"/>
                        </a:cubicBezTo>
                        <a:cubicBezTo>
                          <a:pt x="24920" y="9393"/>
                          <a:pt x="22152" y="9393"/>
                          <a:pt x="22152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0" y="6624"/>
                          <a:pt x="0" y="6624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54" name="Hình tự do: Hình 953"/>
                  <p:cNvSpPr/>
                  <p:nvPr/>
                </p:nvSpPr>
                <p:spPr>
                  <a:xfrm>
                    <a:off x="7333720" y="4310962"/>
                    <a:ext cx="27689" cy="9393"/>
                  </a:xfrm>
                  <a:custGeom>
                    <a:avLst/>
                    <a:gdLst>
                      <a:gd name="connsiteX0" fmla="*/ 0 w 27689"/>
                      <a:gd name="connsiteY0" fmla="*/ 3855 h 9393"/>
                      <a:gd name="connsiteX1" fmla="*/ 0 w 27689"/>
                      <a:gd name="connsiteY1" fmla="*/ 3855 h 9393"/>
                      <a:gd name="connsiteX2" fmla="*/ 0 w 27689"/>
                      <a:gd name="connsiteY2" fmla="*/ 1086 h 9393"/>
                      <a:gd name="connsiteX3" fmla="*/ 27689 w 27689"/>
                      <a:gd name="connsiteY3" fmla="*/ 6624 h 9393"/>
                      <a:gd name="connsiteX4" fmla="*/ 27689 w 27689"/>
                      <a:gd name="connsiteY4" fmla="*/ 9393 h 9393"/>
                      <a:gd name="connsiteX5" fmla="*/ 24921 w 27689"/>
                      <a:gd name="connsiteY5" fmla="*/ 9393 h 9393"/>
                      <a:gd name="connsiteX6" fmla="*/ 0 w 27689"/>
                      <a:gd name="connsiteY6" fmla="*/ 3855 h 9393"/>
                      <a:gd name="connsiteX7" fmla="*/ 0 w 27689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89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7689" y="6624"/>
                        </a:cubicBezTo>
                        <a:cubicBezTo>
                          <a:pt x="27689" y="6624"/>
                          <a:pt x="27689" y="9393"/>
                          <a:pt x="27689" y="9393"/>
                        </a:cubicBezTo>
                        <a:cubicBezTo>
                          <a:pt x="27689" y="9393"/>
                          <a:pt x="24921" y="9393"/>
                          <a:pt x="24921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2769" y="3855"/>
                          <a:pt x="2769" y="3855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55" name="Hình tự do: Hình 954"/>
                <p:cNvSpPr/>
                <p:nvPr/>
              </p:nvSpPr>
              <p:spPr>
                <a:xfrm>
                  <a:off x="7048468" y="4021309"/>
                  <a:ext cx="161155" cy="313468"/>
                </a:xfrm>
                <a:custGeom>
                  <a:avLst/>
                  <a:gdLst>
                    <a:gd name="connsiteX0" fmla="*/ 119115 w 161155"/>
                    <a:gd name="connsiteY0" fmla="*/ 312891 h 313468"/>
                    <a:gd name="connsiteX1" fmla="*/ 160649 w 161155"/>
                    <a:gd name="connsiteY1" fmla="*/ 276895 h 313468"/>
                    <a:gd name="connsiteX2" fmla="*/ 85887 w 161155"/>
                    <a:gd name="connsiteY2" fmla="*/ 171675 h 313468"/>
                    <a:gd name="connsiteX3" fmla="*/ 130191 w 161155"/>
                    <a:gd name="connsiteY3" fmla="*/ 44303 h 313468"/>
                    <a:gd name="connsiteX4" fmla="*/ 44353 w 161155"/>
                    <a:gd name="connsiteY4" fmla="*/ 0 h 313468"/>
                    <a:gd name="connsiteX5" fmla="*/ 50 w 161155"/>
                    <a:gd name="connsiteY5" fmla="*/ 171675 h 313468"/>
                    <a:gd name="connsiteX6" fmla="*/ 119115 w 161155"/>
                    <a:gd name="connsiteY6" fmla="*/ 312891 h 31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155" h="313468">
                      <a:moveTo>
                        <a:pt x="119115" y="312891"/>
                      </a:moveTo>
                      <a:cubicBezTo>
                        <a:pt x="124653" y="318429"/>
                        <a:pt x="166187" y="282433"/>
                        <a:pt x="160649" y="276895"/>
                      </a:cubicBezTo>
                      <a:cubicBezTo>
                        <a:pt x="124653" y="232592"/>
                        <a:pt x="85887" y="185520"/>
                        <a:pt x="85887" y="171675"/>
                      </a:cubicBezTo>
                      <a:cubicBezTo>
                        <a:pt x="83118" y="160599"/>
                        <a:pt x="102501" y="102451"/>
                        <a:pt x="130191" y="44303"/>
                      </a:cubicBezTo>
                      <a:lnTo>
                        <a:pt x="44353" y="0"/>
                      </a:lnTo>
                      <a:cubicBezTo>
                        <a:pt x="19433" y="69224"/>
                        <a:pt x="2819" y="152292"/>
                        <a:pt x="50" y="171675"/>
                      </a:cubicBezTo>
                      <a:cubicBezTo>
                        <a:pt x="-2719" y="199365"/>
                        <a:pt x="110808" y="307354"/>
                        <a:pt x="119115" y="312891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6" name="Hình tự do: Hình 955"/>
                <p:cNvSpPr/>
                <p:nvPr/>
              </p:nvSpPr>
              <p:spPr>
                <a:xfrm>
                  <a:off x="7018060" y="3957623"/>
                  <a:ext cx="385496" cy="340580"/>
                </a:xfrm>
                <a:custGeom>
                  <a:avLst/>
                  <a:gdLst>
                    <a:gd name="connsiteX0" fmla="*/ 66455 w 385496"/>
                    <a:gd name="connsiteY0" fmla="*/ 41534 h 340580"/>
                    <a:gd name="connsiteX1" fmla="*/ 254743 w 385496"/>
                    <a:gd name="connsiteY1" fmla="*/ 0 h 340580"/>
                    <a:gd name="connsiteX2" fmla="*/ 384884 w 385496"/>
                    <a:gd name="connsiteY2" fmla="*/ 174444 h 340580"/>
                    <a:gd name="connsiteX3" fmla="*/ 335043 w 385496"/>
                    <a:gd name="connsiteY3" fmla="*/ 290740 h 340580"/>
                    <a:gd name="connsiteX4" fmla="*/ 254743 w 385496"/>
                    <a:gd name="connsiteY4" fmla="*/ 249205 h 340580"/>
                    <a:gd name="connsiteX5" fmla="*/ 274126 w 385496"/>
                    <a:gd name="connsiteY5" fmla="*/ 199364 h 340580"/>
                    <a:gd name="connsiteX6" fmla="*/ 177213 w 385496"/>
                    <a:gd name="connsiteY6" fmla="*/ 152292 h 340580"/>
                    <a:gd name="connsiteX7" fmla="*/ 113527 w 385496"/>
                    <a:gd name="connsiteY7" fmla="*/ 235361 h 340580"/>
                    <a:gd name="connsiteX8" fmla="*/ 146754 w 385496"/>
                    <a:gd name="connsiteY8" fmla="*/ 274126 h 340580"/>
                    <a:gd name="connsiteX9" fmla="*/ 85837 w 385496"/>
                    <a:gd name="connsiteY9" fmla="*/ 340581 h 340580"/>
                    <a:gd name="connsiteX10" fmla="*/ 0 w 385496"/>
                    <a:gd name="connsiteY10" fmla="*/ 246437 h 340580"/>
                    <a:gd name="connsiteX11" fmla="*/ 66455 w 385496"/>
                    <a:gd name="connsiteY11" fmla="*/ 41534 h 34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496" h="340580">
                      <a:moveTo>
                        <a:pt x="66455" y="41534"/>
                      </a:moveTo>
                      <a:lnTo>
                        <a:pt x="254743" y="0"/>
                      </a:lnTo>
                      <a:cubicBezTo>
                        <a:pt x="307353" y="55379"/>
                        <a:pt x="379346" y="157830"/>
                        <a:pt x="384884" y="174444"/>
                      </a:cubicBezTo>
                      <a:cubicBezTo>
                        <a:pt x="390422" y="188288"/>
                        <a:pt x="357194" y="249205"/>
                        <a:pt x="335043" y="290740"/>
                      </a:cubicBezTo>
                      <a:cubicBezTo>
                        <a:pt x="315660" y="282433"/>
                        <a:pt x="276895" y="260281"/>
                        <a:pt x="254743" y="249205"/>
                      </a:cubicBezTo>
                      <a:cubicBezTo>
                        <a:pt x="263050" y="232592"/>
                        <a:pt x="274126" y="207671"/>
                        <a:pt x="274126" y="199364"/>
                      </a:cubicBezTo>
                      <a:cubicBezTo>
                        <a:pt x="271357" y="188288"/>
                        <a:pt x="221516" y="138447"/>
                        <a:pt x="177213" y="152292"/>
                      </a:cubicBezTo>
                      <a:cubicBezTo>
                        <a:pt x="130141" y="168906"/>
                        <a:pt x="113527" y="227054"/>
                        <a:pt x="113527" y="235361"/>
                      </a:cubicBezTo>
                      <a:cubicBezTo>
                        <a:pt x="113527" y="243667"/>
                        <a:pt x="135678" y="263050"/>
                        <a:pt x="146754" y="274126"/>
                      </a:cubicBezTo>
                      <a:cubicBezTo>
                        <a:pt x="130141" y="290740"/>
                        <a:pt x="99682" y="326736"/>
                        <a:pt x="85837" y="340581"/>
                      </a:cubicBezTo>
                      <a:cubicBezTo>
                        <a:pt x="52610" y="307353"/>
                        <a:pt x="0" y="263050"/>
                        <a:pt x="0" y="246437"/>
                      </a:cubicBezTo>
                      <a:cubicBezTo>
                        <a:pt x="2769" y="229823"/>
                        <a:pt x="35996" y="110758"/>
                        <a:pt x="66455" y="41534"/>
                      </a:cubicBezTo>
                      <a:close/>
                    </a:path>
                  </a:pathLst>
                </a:custGeom>
                <a:solidFill>
                  <a:srgbClr val="6684A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7" name="Hình tự do: Hình 956"/>
                <p:cNvSpPr/>
                <p:nvPr/>
              </p:nvSpPr>
              <p:spPr>
                <a:xfrm>
                  <a:off x="7274205" y="3963161"/>
                  <a:ext cx="101049" cy="125749"/>
                </a:xfrm>
                <a:custGeom>
                  <a:avLst/>
                  <a:gdLst>
                    <a:gd name="connsiteX0" fmla="*/ 101049 w 101049"/>
                    <a:gd name="connsiteY0" fmla="*/ 121834 h 125749"/>
                    <a:gd name="connsiteX1" fmla="*/ 67822 w 101049"/>
                    <a:gd name="connsiteY1" fmla="*/ 124603 h 125749"/>
                    <a:gd name="connsiteX2" fmla="*/ 1367 w 101049"/>
                    <a:gd name="connsiteY2" fmla="*/ 24921 h 125749"/>
                    <a:gd name="connsiteX3" fmla="*/ 6905 w 101049"/>
                    <a:gd name="connsiteY3" fmla="*/ 0 h 125749"/>
                    <a:gd name="connsiteX4" fmla="*/ 101049 w 101049"/>
                    <a:gd name="connsiteY4" fmla="*/ 121834 h 1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049" h="125749">
                      <a:moveTo>
                        <a:pt x="101049" y="121834"/>
                      </a:moveTo>
                      <a:cubicBezTo>
                        <a:pt x="89974" y="124603"/>
                        <a:pt x="78898" y="127372"/>
                        <a:pt x="67822" y="124603"/>
                      </a:cubicBezTo>
                      <a:cubicBezTo>
                        <a:pt x="23519" y="119065"/>
                        <a:pt x="-6940" y="74762"/>
                        <a:pt x="1367" y="24921"/>
                      </a:cubicBezTo>
                      <a:cubicBezTo>
                        <a:pt x="1367" y="16614"/>
                        <a:pt x="4136" y="8307"/>
                        <a:pt x="6905" y="0"/>
                      </a:cubicBezTo>
                      <a:cubicBezTo>
                        <a:pt x="40133" y="38765"/>
                        <a:pt x="73360" y="85837"/>
                        <a:pt x="101049" y="121834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8" name="Hình tự do: Hình 957"/>
                <p:cNvSpPr/>
                <p:nvPr/>
              </p:nvSpPr>
              <p:spPr>
                <a:xfrm>
                  <a:off x="7054056" y="3985313"/>
                  <a:ext cx="92521" cy="97103"/>
                </a:xfrm>
                <a:custGeom>
                  <a:avLst/>
                  <a:gdLst>
                    <a:gd name="connsiteX0" fmla="*/ 30458 w 92521"/>
                    <a:gd name="connsiteY0" fmla="*/ 13845 h 97103"/>
                    <a:gd name="connsiteX1" fmla="*/ 88606 w 92521"/>
                    <a:gd name="connsiteY1" fmla="*/ 0 h 97103"/>
                    <a:gd name="connsiteX2" fmla="*/ 91375 w 92521"/>
                    <a:gd name="connsiteY2" fmla="*/ 33227 h 97103"/>
                    <a:gd name="connsiteX3" fmla="*/ 16613 w 92521"/>
                    <a:gd name="connsiteY3" fmla="*/ 96913 h 97103"/>
                    <a:gd name="connsiteX4" fmla="*/ 0 w 92521"/>
                    <a:gd name="connsiteY4" fmla="*/ 91375 h 97103"/>
                    <a:gd name="connsiteX5" fmla="*/ 30458 w 92521"/>
                    <a:gd name="connsiteY5" fmla="*/ 13845 h 97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21" h="97103">
                      <a:moveTo>
                        <a:pt x="30458" y="13845"/>
                      </a:moveTo>
                      <a:lnTo>
                        <a:pt x="88606" y="0"/>
                      </a:lnTo>
                      <a:cubicBezTo>
                        <a:pt x="91375" y="11076"/>
                        <a:pt x="94144" y="22151"/>
                        <a:pt x="91375" y="33227"/>
                      </a:cubicBezTo>
                      <a:cubicBezTo>
                        <a:pt x="85837" y="71993"/>
                        <a:pt x="52610" y="99682"/>
                        <a:pt x="16613" y="96913"/>
                      </a:cubicBezTo>
                      <a:cubicBezTo>
                        <a:pt x="11076" y="96913"/>
                        <a:pt x="5538" y="94144"/>
                        <a:pt x="0" y="91375"/>
                      </a:cubicBezTo>
                      <a:cubicBezTo>
                        <a:pt x="8307" y="63686"/>
                        <a:pt x="19383" y="35996"/>
                        <a:pt x="30458" y="13845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9" name="Hình tự do: Hình 958"/>
                <p:cNvSpPr/>
                <p:nvPr/>
              </p:nvSpPr>
              <p:spPr>
                <a:xfrm>
                  <a:off x="7062363" y="3996388"/>
                  <a:ext cx="285201" cy="97148"/>
                </a:xfrm>
                <a:custGeom>
                  <a:avLst/>
                  <a:gdLst>
                    <a:gd name="connsiteX0" fmla="*/ 160599 w 285201"/>
                    <a:gd name="connsiteY0" fmla="*/ 96913 h 97148"/>
                    <a:gd name="connsiteX1" fmla="*/ 0 w 285201"/>
                    <a:gd name="connsiteY1" fmla="*/ 63686 h 97148"/>
                    <a:gd name="connsiteX2" fmla="*/ 24921 w 285201"/>
                    <a:gd name="connsiteY2" fmla="*/ 0 h 97148"/>
                    <a:gd name="connsiteX3" fmla="*/ 263050 w 285201"/>
                    <a:gd name="connsiteY3" fmla="*/ 27689 h 97148"/>
                    <a:gd name="connsiteX4" fmla="*/ 285202 w 285201"/>
                    <a:gd name="connsiteY4" fmla="*/ 55379 h 97148"/>
                    <a:gd name="connsiteX5" fmla="*/ 160599 w 285201"/>
                    <a:gd name="connsiteY5" fmla="*/ 96913 h 9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201" h="97148">
                      <a:moveTo>
                        <a:pt x="160599" y="96913"/>
                      </a:moveTo>
                      <a:cubicBezTo>
                        <a:pt x="102451" y="94144"/>
                        <a:pt x="38766" y="83068"/>
                        <a:pt x="0" y="63686"/>
                      </a:cubicBezTo>
                      <a:cubicBezTo>
                        <a:pt x="5538" y="52610"/>
                        <a:pt x="19383" y="5538"/>
                        <a:pt x="24921" y="0"/>
                      </a:cubicBezTo>
                      <a:cubicBezTo>
                        <a:pt x="30459" y="2769"/>
                        <a:pt x="263050" y="27689"/>
                        <a:pt x="263050" y="27689"/>
                      </a:cubicBezTo>
                      <a:cubicBezTo>
                        <a:pt x="263050" y="27689"/>
                        <a:pt x="276895" y="41534"/>
                        <a:pt x="285202" y="55379"/>
                      </a:cubicBezTo>
                      <a:cubicBezTo>
                        <a:pt x="251975" y="77530"/>
                        <a:pt x="213209" y="99682"/>
                        <a:pt x="160599" y="96913"/>
                      </a:cubicBezTo>
                      <a:close/>
                    </a:path>
                  </a:pathLst>
                </a:custGeom>
                <a:solidFill>
                  <a:srgbClr val="000000">
                    <a:alpha val="14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0" name="Hình tự do: Hình 959"/>
                <p:cNvSpPr/>
                <p:nvPr/>
              </p:nvSpPr>
              <p:spPr>
                <a:xfrm>
                  <a:off x="7267265" y="4192984"/>
                  <a:ext cx="99681" cy="61109"/>
                </a:xfrm>
                <a:custGeom>
                  <a:avLst/>
                  <a:gdLst>
                    <a:gd name="connsiteX0" fmla="*/ 88606 w 99681"/>
                    <a:gd name="connsiteY0" fmla="*/ 60917 h 61109"/>
                    <a:gd name="connsiteX1" fmla="*/ 99682 w 99681"/>
                    <a:gd name="connsiteY1" fmla="*/ 38765 h 61109"/>
                    <a:gd name="connsiteX2" fmla="*/ 11076 w 99681"/>
                    <a:gd name="connsiteY2" fmla="*/ 0 h 61109"/>
                    <a:gd name="connsiteX3" fmla="*/ 0 w 99681"/>
                    <a:gd name="connsiteY3" fmla="*/ 22151 h 61109"/>
                    <a:gd name="connsiteX4" fmla="*/ 88606 w 99681"/>
                    <a:gd name="connsiteY4" fmla="*/ 60917 h 6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81" h="61109">
                      <a:moveTo>
                        <a:pt x="88606" y="60917"/>
                      </a:moveTo>
                      <a:cubicBezTo>
                        <a:pt x="91375" y="58148"/>
                        <a:pt x="96913" y="41534"/>
                        <a:pt x="99682" y="38765"/>
                      </a:cubicBezTo>
                      <a:lnTo>
                        <a:pt x="11076" y="0"/>
                      </a:lnTo>
                      <a:cubicBezTo>
                        <a:pt x="11076" y="0"/>
                        <a:pt x="0" y="19383"/>
                        <a:pt x="0" y="22151"/>
                      </a:cubicBezTo>
                      <a:cubicBezTo>
                        <a:pt x="5538" y="35996"/>
                        <a:pt x="74762" y="63686"/>
                        <a:pt x="88606" y="6091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1" name="Hình tự do: Hình 960"/>
                <p:cNvSpPr/>
                <p:nvPr/>
              </p:nvSpPr>
              <p:spPr>
                <a:xfrm>
                  <a:off x="7123280" y="4253901"/>
                  <a:ext cx="88606" cy="83200"/>
                </a:xfrm>
                <a:custGeom>
                  <a:avLst/>
                  <a:gdLst>
                    <a:gd name="connsiteX0" fmla="*/ 88606 w 88606"/>
                    <a:gd name="connsiteY0" fmla="*/ 33228 h 83200"/>
                    <a:gd name="connsiteX1" fmla="*/ 58148 w 88606"/>
                    <a:gd name="connsiteY1" fmla="*/ 0 h 83200"/>
                    <a:gd name="connsiteX2" fmla="*/ 0 w 88606"/>
                    <a:gd name="connsiteY2" fmla="*/ 58148 h 83200"/>
                    <a:gd name="connsiteX3" fmla="*/ 38765 w 88606"/>
                    <a:gd name="connsiteY3" fmla="*/ 83068 h 83200"/>
                    <a:gd name="connsiteX4" fmla="*/ 88606 w 88606"/>
                    <a:gd name="connsiteY4" fmla="*/ 33228 h 8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06" h="83200">
                      <a:moveTo>
                        <a:pt x="88606" y="33228"/>
                      </a:moveTo>
                      <a:cubicBezTo>
                        <a:pt x="85837" y="27689"/>
                        <a:pt x="60917" y="5538"/>
                        <a:pt x="58148" y="0"/>
                      </a:cubicBezTo>
                      <a:lnTo>
                        <a:pt x="0" y="58148"/>
                      </a:lnTo>
                      <a:cubicBezTo>
                        <a:pt x="0" y="58148"/>
                        <a:pt x="35996" y="80300"/>
                        <a:pt x="38765" y="83068"/>
                      </a:cubicBezTo>
                      <a:cubicBezTo>
                        <a:pt x="49841" y="85837"/>
                        <a:pt x="88606" y="44303"/>
                        <a:pt x="88606" y="33228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62" name="Đồ họa 753"/>
                <p:cNvGrpSpPr/>
                <p:nvPr/>
              </p:nvGrpSpPr>
              <p:grpSpPr>
                <a:xfrm>
                  <a:off x="7117919" y="4256670"/>
                  <a:ext cx="107812" cy="171675"/>
                  <a:chOff x="7117919" y="4256670"/>
                  <a:chExt cx="107812" cy="171675"/>
                </a:xfrm>
              </p:grpSpPr>
              <p:sp>
                <p:nvSpPr>
                  <p:cNvPr id="963" name="Hình tự do: Hình 962"/>
                  <p:cNvSpPr/>
                  <p:nvPr/>
                </p:nvSpPr>
                <p:spPr>
                  <a:xfrm>
                    <a:off x="7117919" y="4256670"/>
                    <a:ext cx="105042" cy="171675"/>
                  </a:xfrm>
                  <a:custGeom>
                    <a:avLst/>
                    <a:gdLst>
                      <a:gd name="connsiteX0" fmla="*/ 16437 w 105042"/>
                      <a:gd name="connsiteY0" fmla="*/ 77531 h 171675"/>
                      <a:gd name="connsiteX1" fmla="*/ 10899 w 105042"/>
                      <a:gd name="connsiteY1" fmla="*/ 66455 h 171675"/>
                      <a:gd name="connsiteX2" fmla="*/ 35819 w 105042"/>
                      <a:gd name="connsiteY2" fmla="*/ 41534 h 171675"/>
                      <a:gd name="connsiteX3" fmla="*/ 38588 w 105042"/>
                      <a:gd name="connsiteY3" fmla="*/ 44303 h 171675"/>
                      <a:gd name="connsiteX4" fmla="*/ 49664 w 105042"/>
                      <a:gd name="connsiteY4" fmla="*/ 30459 h 171675"/>
                      <a:gd name="connsiteX5" fmla="*/ 69047 w 105042"/>
                      <a:gd name="connsiteY5" fmla="*/ 0 h 171675"/>
                      <a:gd name="connsiteX6" fmla="*/ 105043 w 105042"/>
                      <a:gd name="connsiteY6" fmla="*/ 30459 h 171675"/>
                      <a:gd name="connsiteX7" fmla="*/ 2592 w 105042"/>
                      <a:gd name="connsiteY7" fmla="*/ 171675 h 171675"/>
                      <a:gd name="connsiteX8" fmla="*/ 16437 w 105042"/>
                      <a:gd name="connsiteY8" fmla="*/ 77531 h 171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042" h="171675">
                        <a:moveTo>
                          <a:pt x="16437" y="77531"/>
                        </a:moveTo>
                        <a:cubicBezTo>
                          <a:pt x="13668" y="74762"/>
                          <a:pt x="10899" y="69224"/>
                          <a:pt x="10899" y="66455"/>
                        </a:cubicBezTo>
                        <a:cubicBezTo>
                          <a:pt x="8130" y="63686"/>
                          <a:pt x="30281" y="35996"/>
                          <a:pt x="35819" y="41534"/>
                        </a:cubicBezTo>
                        <a:cubicBezTo>
                          <a:pt x="38588" y="41534"/>
                          <a:pt x="38588" y="44303"/>
                          <a:pt x="38588" y="44303"/>
                        </a:cubicBezTo>
                        <a:cubicBezTo>
                          <a:pt x="41357" y="38765"/>
                          <a:pt x="46895" y="35996"/>
                          <a:pt x="49664" y="30459"/>
                        </a:cubicBezTo>
                        <a:cubicBezTo>
                          <a:pt x="57971" y="19383"/>
                          <a:pt x="66278" y="8307"/>
                          <a:pt x="69047" y="0"/>
                        </a:cubicBezTo>
                        <a:cubicBezTo>
                          <a:pt x="80123" y="8307"/>
                          <a:pt x="93967" y="22152"/>
                          <a:pt x="105043" y="30459"/>
                        </a:cubicBezTo>
                        <a:cubicBezTo>
                          <a:pt x="105043" y="30459"/>
                          <a:pt x="33051" y="166137"/>
                          <a:pt x="2592" y="171675"/>
                        </a:cubicBezTo>
                        <a:cubicBezTo>
                          <a:pt x="-2946" y="171675"/>
                          <a:pt x="-177" y="124603"/>
                          <a:pt x="16437" y="77531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64" name="Hình tự do: Hình 963"/>
                  <p:cNvSpPr/>
                  <p:nvPr/>
                </p:nvSpPr>
                <p:spPr>
                  <a:xfrm>
                    <a:off x="7120511" y="4281590"/>
                    <a:ext cx="105220" cy="146754"/>
                  </a:xfrm>
                  <a:custGeom>
                    <a:avLst/>
                    <a:gdLst>
                      <a:gd name="connsiteX0" fmla="*/ 99682 w 105220"/>
                      <a:gd name="connsiteY0" fmla="*/ 0 h 146754"/>
                      <a:gd name="connsiteX1" fmla="*/ 105220 w 105220"/>
                      <a:gd name="connsiteY1" fmla="*/ 5538 h 146754"/>
                      <a:gd name="connsiteX2" fmla="*/ 2769 w 105220"/>
                      <a:gd name="connsiteY2" fmla="*/ 146754 h 146754"/>
                      <a:gd name="connsiteX3" fmla="*/ 0 w 105220"/>
                      <a:gd name="connsiteY3" fmla="*/ 143986 h 146754"/>
                      <a:gd name="connsiteX4" fmla="*/ 99682 w 105220"/>
                      <a:gd name="connsiteY4" fmla="*/ 0 h 14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20" h="146754">
                        <a:moveTo>
                          <a:pt x="99682" y="0"/>
                        </a:moveTo>
                        <a:cubicBezTo>
                          <a:pt x="102451" y="2769"/>
                          <a:pt x="105220" y="2769"/>
                          <a:pt x="105220" y="5538"/>
                        </a:cubicBezTo>
                        <a:cubicBezTo>
                          <a:pt x="105220" y="5538"/>
                          <a:pt x="33227" y="141216"/>
                          <a:pt x="2769" y="146754"/>
                        </a:cubicBezTo>
                        <a:cubicBezTo>
                          <a:pt x="2769" y="146754"/>
                          <a:pt x="0" y="146754"/>
                          <a:pt x="0" y="143986"/>
                        </a:cubicBezTo>
                        <a:cubicBezTo>
                          <a:pt x="30459" y="116296"/>
                          <a:pt x="80299" y="33228"/>
                          <a:pt x="99682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65" name="Hình tự do: Hình 964"/>
                  <p:cNvSpPr/>
                  <p:nvPr/>
                </p:nvSpPr>
                <p:spPr>
                  <a:xfrm>
                    <a:off x="7123280" y="4342507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1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0"/>
                          <a:pt x="24920" y="2769"/>
                        </a:cubicBezTo>
                        <a:cubicBezTo>
                          <a:pt x="24920" y="0"/>
                          <a:pt x="24920" y="0"/>
                          <a:pt x="22151" y="0"/>
                        </a:cubicBezTo>
                        <a:cubicBezTo>
                          <a:pt x="13845" y="0"/>
                          <a:pt x="5538" y="5538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3845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66" name="Hình tự do: Hình 965"/>
                  <p:cNvSpPr/>
                  <p:nvPr/>
                </p:nvSpPr>
                <p:spPr>
                  <a:xfrm>
                    <a:off x="7120511" y="4353583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2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2769"/>
                          <a:pt x="24920" y="2769"/>
                        </a:cubicBezTo>
                        <a:cubicBezTo>
                          <a:pt x="24920" y="0"/>
                          <a:pt x="24920" y="0"/>
                          <a:pt x="22152" y="0"/>
                        </a:cubicBezTo>
                        <a:cubicBezTo>
                          <a:pt x="13845" y="2769"/>
                          <a:pt x="2769" y="8307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6614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67" name="Hình tự do: Hình 966"/>
                <p:cNvSpPr/>
                <p:nvPr/>
              </p:nvSpPr>
              <p:spPr>
                <a:xfrm>
                  <a:off x="7293625" y="3769334"/>
                  <a:ext cx="109317" cy="113663"/>
                </a:xfrm>
                <a:custGeom>
                  <a:avLst/>
                  <a:gdLst>
                    <a:gd name="connsiteX0" fmla="*/ 109318 w 109317"/>
                    <a:gd name="connsiteY0" fmla="*/ 0 h 113663"/>
                    <a:gd name="connsiteX1" fmla="*/ 92705 w 109317"/>
                    <a:gd name="connsiteY1" fmla="*/ 113527 h 113663"/>
                    <a:gd name="connsiteX2" fmla="*/ 17943 w 109317"/>
                    <a:gd name="connsiteY2" fmla="*/ 96913 h 113663"/>
                    <a:gd name="connsiteX3" fmla="*/ 1329 w 109317"/>
                    <a:gd name="connsiteY3" fmla="*/ 5538 h 113663"/>
                    <a:gd name="connsiteX4" fmla="*/ 109318 w 109317"/>
                    <a:gd name="connsiteY4" fmla="*/ 0 h 113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317" h="113663">
                      <a:moveTo>
                        <a:pt x="109318" y="0"/>
                      </a:moveTo>
                      <a:cubicBezTo>
                        <a:pt x="109318" y="35996"/>
                        <a:pt x="101011" y="110758"/>
                        <a:pt x="92705" y="113527"/>
                      </a:cubicBezTo>
                      <a:cubicBezTo>
                        <a:pt x="92705" y="113527"/>
                        <a:pt x="31787" y="116296"/>
                        <a:pt x="17943" y="96913"/>
                      </a:cubicBezTo>
                      <a:cubicBezTo>
                        <a:pt x="-6978" y="63686"/>
                        <a:pt x="1329" y="11076"/>
                        <a:pt x="1329" y="5538"/>
                      </a:cubicBezTo>
                      <a:cubicBezTo>
                        <a:pt x="34556" y="8307"/>
                        <a:pt x="109318" y="0"/>
                        <a:pt x="109318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8" name="Hình tự do: Hình 967"/>
                <p:cNvSpPr/>
                <p:nvPr/>
              </p:nvSpPr>
              <p:spPr>
                <a:xfrm>
                  <a:off x="7027751" y="3716724"/>
                  <a:ext cx="148138" cy="143985"/>
                </a:xfrm>
                <a:custGeom>
                  <a:avLst/>
                  <a:gdLst>
                    <a:gd name="connsiteX0" fmla="*/ 34612 w 148138"/>
                    <a:gd name="connsiteY0" fmla="*/ 0 h 143985"/>
                    <a:gd name="connsiteX1" fmla="*/ 1384 w 148138"/>
                    <a:gd name="connsiteY1" fmla="*/ 119065 h 143985"/>
                    <a:gd name="connsiteX2" fmla="*/ 87222 w 148138"/>
                    <a:gd name="connsiteY2" fmla="*/ 143985 h 143985"/>
                    <a:gd name="connsiteX3" fmla="*/ 148139 w 148138"/>
                    <a:gd name="connsiteY3" fmla="*/ 60917 h 143985"/>
                    <a:gd name="connsiteX4" fmla="*/ 34612 w 148138"/>
                    <a:gd name="connsiteY4" fmla="*/ 0 h 14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38" h="143985">
                      <a:moveTo>
                        <a:pt x="34612" y="0"/>
                      </a:moveTo>
                      <a:cubicBezTo>
                        <a:pt x="6922" y="27689"/>
                        <a:pt x="-4153" y="110758"/>
                        <a:pt x="1384" y="119065"/>
                      </a:cubicBezTo>
                      <a:cubicBezTo>
                        <a:pt x="1384" y="119065"/>
                        <a:pt x="73377" y="143985"/>
                        <a:pt x="87222" y="143985"/>
                      </a:cubicBezTo>
                      <a:cubicBezTo>
                        <a:pt x="128756" y="138447"/>
                        <a:pt x="145370" y="66455"/>
                        <a:pt x="148139" y="60917"/>
                      </a:cubicBezTo>
                      <a:cubicBezTo>
                        <a:pt x="87222" y="52610"/>
                        <a:pt x="34612" y="0"/>
                        <a:pt x="34612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9" name="Hình tự do: Hình 968"/>
                <p:cNvSpPr/>
                <p:nvPr/>
              </p:nvSpPr>
              <p:spPr>
                <a:xfrm>
                  <a:off x="7037442" y="3769334"/>
                  <a:ext cx="315660" cy="305458"/>
                </a:xfrm>
                <a:custGeom>
                  <a:avLst/>
                  <a:gdLst>
                    <a:gd name="connsiteX0" fmla="*/ 0 w 315660"/>
                    <a:gd name="connsiteY0" fmla="*/ 243668 h 305458"/>
                    <a:gd name="connsiteX1" fmla="*/ 155061 w 315660"/>
                    <a:gd name="connsiteY1" fmla="*/ 304584 h 305458"/>
                    <a:gd name="connsiteX2" fmla="*/ 315660 w 315660"/>
                    <a:gd name="connsiteY2" fmla="*/ 276895 h 305458"/>
                    <a:gd name="connsiteX3" fmla="*/ 271357 w 315660"/>
                    <a:gd name="connsiteY3" fmla="*/ 11076 h 305458"/>
                    <a:gd name="connsiteX4" fmla="*/ 94144 w 315660"/>
                    <a:gd name="connsiteY4" fmla="*/ 0 h 305458"/>
                    <a:gd name="connsiteX5" fmla="*/ 0 w 315660"/>
                    <a:gd name="connsiteY5" fmla="*/ 243668 h 30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660" h="305458">
                      <a:moveTo>
                        <a:pt x="0" y="243668"/>
                      </a:moveTo>
                      <a:cubicBezTo>
                        <a:pt x="24920" y="263050"/>
                        <a:pt x="63686" y="299047"/>
                        <a:pt x="155061" y="304584"/>
                      </a:cubicBezTo>
                      <a:cubicBezTo>
                        <a:pt x="249205" y="310123"/>
                        <a:pt x="293509" y="287971"/>
                        <a:pt x="315660" y="276895"/>
                      </a:cubicBezTo>
                      <a:cubicBezTo>
                        <a:pt x="315660" y="276895"/>
                        <a:pt x="287971" y="191058"/>
                        <a:pt x="271357" y="11076"/>
                      </a:cubicBezTo>
                      <a:cubicBezTo>
                        <a:pt x="229823" y="11076"/>
                        <a:pt x="135678" y="5538"/>
                        <a:pt x="94144" y="0"/>
                      </a:cubicBezTo>
                      <a:cubicBezTo>
                        <a:pt x="74762" y="41534"/>
                        <a:pt x="2769" y="243668"/>
                        <a:pt x="0" y="243668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0" name="Hình tự do: Hình 969"/>
                <p:cNvSpPr/>
                <p:nvPr/>
              </p:nvSpPr>
              <p:spPr>
                <a:xfrm>
                  <a:off x="7175626" y="3716724"/>
                  <a:ext cx="94407" cy="97340"/>
                </a:xfrm>
                <a:custGeom>
                  <a:avLst/>
                  <a:gdLst>
                    <a:gd name="connsiteX0" fmla="*/ 94408 w 94407"/>
                    <a:gd name="connsiteY0" fmla="*/ 8307 h 97340"/>
                    <a:gd name="connsiteX1" fmla="*/ 88870 w 94407"/>
                    <a:gd name="connsiteY1" fmla="*/ 74762 h 97340"/>
                    <a:gd name="connsiteX2" fmla="*/ 41798 w 94407"/>
                    <a:gd name="connsiteY2" fmla="*/ 96913 h 97340"/>
                    <a:gd name="connsiteX3" fmla="*/ 264 w 94407"/>
                    <a:gd name="connsiteY3" fmla="*/ 66455 h 97340"/>
                    <a:gd name="connsiteX4" fmla="*/ 5802 w 94407"/>
                    <a:gd name="connsiteY4" fmla="*/ 0 h 97340"/>
                    <a:gd name="connsiteX5" fmla="*/ 94408 w 94407"/>
                    <a:gd name="connsiteY5" fmla="*/ 8307 h 97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407" h="97340">
                      <a:moveTo>
                        <a:pt x="94408" y="8307"/>
                      </a:moveTo>
                      <a:lnTo>
                        <a:pt x="88870" y="74762"/>
                      </a:lnTo>
                      <a:cubicBezTo>
                        <a:pt x="88870" y="88606"/>
                        <a:pt x="66718" y="99682"/>
                        <a:pt x="41798" y="96913"/>
                      </a:cubicBezTo>
                      <a:cubicBezTo>
                        <a:pt x="16878" y="94144"/>
                        <a:pt x="-2505" y="80299"/>
                        <a:pt x="264" y="66455"/>
                      </a:cubicBezTo>
                      <a:lnTo>
                        <a:pt x="5802" y="0"/>
                      </a:lnTo>
                      <a:lnTo>
                        <a:pt x="94408" y="8307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1" name="Hình tự do: Hình 970"/>
                <p:cNvSpPr/>
                <p:nvPr/>
              </p:nvSpPr>
              <p:spPr>
                <a:xfrm>
                  <a:off x="7087283" y="4220673"/>
                  <a:ext cx="91375" cy="85837"/>
                </a:xfrm>
                <a:custGeom>
                  <a:avLst/>
                  <a:gdLst>
                    <a:gd name="connsiteX0" fmla="*/ 19383 w 91375"/>
                    <a:gd name="connsiteY0" fmla="*/ 85837 h 85837"/>
                    <a:gd name="connsiteX1" fmla="*/ 0 w 91375"/>
                    <a:gd name="connsiteY1" fmla="*/ 66455 h 85837"/>
                    <a:gd name="connsiteX2" fmla="*/ 71992 w 91375"/>
                    <a:gd name="connsiteY2" fmla="*/ 0 h 85837"/>
                    <a:gd name="connsiteX3" fmla="*/ 91375 w 91375"/>
                    <a:gd name="connsiteY3" fmla="*/ 16614 h 85837"/>
                    <a:gd name="connsiteX4" fmla="*/ 19383 w 91375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85837">
                      <a:moveTo>
                        <a:pt x="19383" y="85837"/>
                      </a:moveTo>
                      <a:cubicBezTo>
                        <a:pt x="16613" y="83068"/>
                        <a:pt x="2769" y="69224"/>
                        <a:pt x="0" y="66455"/>
                      </a:cubicBezTo>
                      <a:lnTo>
                        <a:pt x="71992" y="0"/>
                      </a:lnTo>
                      <a:cubicBezTo>
                        <a:pt x="71992" y="0"/>
                        <a:pt x="88606" y="13845"/>
                        <a:pt x="91375" y="16614"/>
                      </a:cubicBezTo>
                      <a:cubicBezTo>
                        <a:pt x="85837" y="33227"/>
                        <a:pt x="33227" y="83068"/>
                        <a:pt x="19383" y="8583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972" name="Hình tự do: Hình 971"/>
              <p:cNvSpPr/>
              <p:nvPr/>
            </p:nvSpPr>
            <p:spPr>
              <a:xfrm>
                <a:off x="6779930" y="3833020"/>
                <a:ext cx="1002359" cy="1547842"/>
              </a:xfrm>
              <a:custGeom>
                <a:avLst/>
                <a:gdLst>
                  <a:gd name="connsiteX0" fmla="*/ 1002359 w 1002359"/>
                  <a:gd name="connsiteY0" fmla="*/ 1082659 h 1547842"/>
                  <a:gd name="connsiteX1" fmla="*/ 960825 w 1002359"/>
                  <a:gd name="connsiteY1" fmla="*/ 1282024 h 1547842"/>
                  <a:gd name="connsiteX2" fmla="*/ 841761 w 1002359"/>
                  <a:gd name="connsiteY2" fmla="*/ 1428778 h 1547842"/>
                  <a:gd name="connsiteX3" fmla="*/ 659010 w 1002359"/>
                  <a:gd name="connsiteY3" fmla="*/ 1517384 h 1547842"/>
                  <a:gd name="connsiteX4" fmla="*/ 426418 w 1002359"/>
                  <a:gd name="connsiteY4" fmla="*/ 1547843 h 1547842"/>
                  <a:gd name="connsiteX5" fmla="*/ 282433 w 1002359"/>
                  <a:gd name="connsiteY5" fmla="*/ 1536767 h 1547842"/>
                  <a:gd name="connsiteX6" fmla="*/ 163368 w 1002359"/>
                  <a:gd name="connsiteY6" fmla="*/ 1509078 h 1547842"/>
                  <a:gd name="connsiteX7" fmla="*/ 77531 w 1002359"/>
                  <a:gd name="connsiteY7" fmla="*/ 1475850 h 1547842"/>
                  <a:gd name="connsiteX8" fmla="*/ 33228 w 1002359"/>
                  <a:gd name="connsiteY8" fmla="*/ 1448161 h 1547842"/>
                  <a:gd name="connsiteX9" fmla="*/ 16614 w 1002359"/>
                  <a:gd name="connsiteY9" fmla="*/ 1426009 h 1547842"/>
                  <a:gd name="connsiteX10" fmla="*/ 8307 w 1002359"/>
                  <a:gd name="connsiteY10" fmla="*/ 1398320 h 1547842"/>
                  <a:gd name="connsiteX11" fmla="*/ 2769 w 1002359"/>
                  <a:gd name="connsiteY11" fmla="*/ 1359554 h 1547842"/>
                  <a:gd name="connsiteX12" fmla="*/ 0 w 1002359"/>
                  <a:gd name="connsiteY12" fmla="*/ 1301406 h 1547842"/>
                  <a:gd name="connsiteX13" fmla="*/ 8307 w 1002359"/>
                  <a:gd name="connsiteY13" fmla="*/ 1223876 h 1547842"/>
                  <a:gd name="connsiteX14" fmla="*/ 35996 w 1002359"/>
                  <a:gd name="connsiteY14" fmla="*/ 1201724 h 1547842"/>
                  <a:gd name="connsiteX15" fmla="*/ 74762 w 1002359"/>
                  <a:gd name="connsiteY15" fmla="*/ 1218338 h 1547842"/>
                  <a:gd name="connsiteX16" fmla="*/ 146754 w 1002359"/>
                  <a:gd name="connsiteY16" fmla="*/ 1251565 h 1547842"/>
                  <a:gd name="connsiteX17" fmla="*/ 249205 w 1002359"/>
                  <a:gd name="connsiteY17" fmla="*/ 1284793 h 1547842"/>
                  <a:gd name="connsiteX18" fmla="*/ 382115 w 1002359"/>
                  <a:gd name="connsiteY18" fmla="*/ 1301406 h 1547842"/>
                  <a:gd name="connsiteX19" fmla="*/ 492873 w 1002359"/>
                  <a:gd name="connsiteY19" fmla="*/ 1287562 h 1547842"/>
                  <a:gd name="connsiteX20" fmla="*/ 575942 w 1002359"/>
                  <a:gd name="connsiteY20" fmla="*/ 1246027 h 1547842"/>
                  <a:gd name="connsiteX21" fmla="*/ 625783 w 1002359"/>
                  <a:gd name="connsiteY21" fmla="*/ 1179573 h 1547842"/>
                  <a:gd name="connsiteX22" fmla="*/ 642396 w 1002359"/>
                  <a:gd name="connsiteY22" fmla="*/ 1093735 h 1547842"/>
                  <a:gd name="connsiteX23" fmla="*/ 623014 w 1002359"/>
                  <a:gd name="connsiteY23" fmla="*/ 999591 h 1547842"/>
                  <a:gd name="connsiteX24" fmla="*/ 562097 w 1002359"/>
                  <a:gd name="connsiteY24" fmla="*/ 927598 h 1547842"/>
                  <a:gd name="connsiteX25" fmla="*/ 462414 w 1002359"/>
                  <a:gd name="connsiteY25" fmla="*/ 883295 h 1547842"/>
                  <a:gd name="connsiteX26" fmla="*/ 318429 w 1002359"/>
                  <a:gd name="connsiteY26" fmla="*/ 866681 h 1547842"/>
                  <a:gd name="connsiteX27" fmla="*/ 188289 w 1002359"/>
                  <a:gd name="connsiteY27" fmla="*/ 866681 h 1547842"/>
                  <a:gd name="connsiteX28" fmla="*/ 163368 w 1002359"/>
                  <a:gd name="connsiteY28" fmla="*/ 863912 h 1547842"/>
                  <a:gd name="connsiteX29" fmla="*/ 146754 w 1002359"/>
                  <a:gd name="connsiteY29" fmla="*/ 847299 h 1547842"/>
                  <a:gd name="connsiteX30" fmla="*/ 135679 w 1002359"/>
                  <a:gd name="connsiteY30" fmla="*/ 811302 h 1547842"/>
                  <a:gd name="connsiteX31" fmla="*/ 132910 w 1002359"/>
                  <a:gd name="connsiteY31" fmla="*/ 753154 h 1547842"/>
                  <a:gd name="connsiteX32" fmla="*/ 135679 w 1002359"/>
                  <a:gd name="connsiteY32" fmla="*/ 697775 h 1547842"/>
                  <a:gd name="connsiteX33" fmla="*/ 143985 w 1002359"/>
                  <a:gd name="connsiteY33" fmla="*/ 664548 h 1547842"/>
                  <a:gd name="connsiteX34" fmla="*/ 160599 w 1002359"/>
                  <a:gd name="connsiteY34" fmla="*/ 647934 h 1547842"/>
                  <a:gd name="connsiteX35" fmla="*/ 185520 w 1002359"/>
                  <a:gd name="connsiteY35" fmla="*/ 642396 h 1547842"/>
                  <a:gd name="connsiteX36" fmla="*/ 315660 w 1002359"/>
                  <a:gd name="connsiteY36" fmla="*/ 642396 h 1547842"/>
                  <a:gd name="connsiteX37" fmla="*/ 434725 w 1002359"/>
                  <a:gd name="connsiteY37" fmla="*/ 625783 h 1547842"/>
                  <a:gd name="connsiteX38" fmla="*/ 520563 w 1002359"/>
                  <a:gd name="connsiteY38" fmla="*/ 581479 h 1547842"/>
                  <a:gd name="connsiteX39" fmla="*/ 573172 w 1002359"/>
                  <a:gd name="connsiteY39" fmla="*/ 512256 h 1547842"/>
                  <a:gd name="connsiteX40" fmla="*/ 592555 w 1002359"/>
                  <a:gd name="connsiteY40" fmla="*/ 420880 h 1547842"/>
                  <a:gd name="connsiteX41" fmla="*/ 578711 w 1002359"/>
                  <a:gd name="connsiteY41" fmla="*/ 348888 h 1547842"/>
                  <a:gd name="connsiteX42" fmla="*/ 539945 w 1002359"/>
                  <a:gd name="connsiteY42" fmla="*/ 290740 h 1547842"/>
                  <a:gd name="connsiteX43" fmla="*/ 476259 w 1002359"/>
                  <a:gd name="connsiteY43" fmla="*/ 251974 h 1547842"/>
                  <a:gd name="connsiteX44" fmla="*/ 384884 w 1002359"/>
                  <a:gd name="connsiteY44" fmla="*/ 238130 h 1547842"/>
                  <a:gd name="connsiteX45" fmla="*/ 271357 w 1002359"/>
                  <a:gd name="connsiteY45" fmla="*/ 254743 h 1547842"/>
                  <a:gd name="connsiteX46" fmla="*/ 177213 w 1002359"/>
                  <a:gd name="connsiteY46" fmla="*/ 293509 h 1547842"/>
                  <a:gd name="connsiteX47" fmla="*/ 105220 w 1002359"/>
                  <a:gd name="connsiteY47" fmla="*/ 332274 h 1547842"/>
                  <a:gd name="connsiteX48" fmla="*/ 60917 w 1002359"/>
                  <a:gd name="connsiteY48" fmla="*/ 351657 h 1547842"/>
                  <a:gd name="connsiteX49" fmla="*/ 44303 w 1002359"/>
                  <a:gd name="connsiteY49" fmla="*/ 348888 h 1547842"/>
                  <a:gd name="connsiteX50" fmla="*/ 33228 w 1002359"/>
                  <a:gd name="connsiteY50" fmla="*/ 332274 h 1547842"/>
                  <a:gd name="connsiteX51" fmla="*/ 24921 w 1002359"/>
                  <a:gd name="connsiteY51" fmla="*/ 299046 h 1547842"/>
                  <a:gd name="connsiteX52" fmla="*/ 22152 w 1002359"/>
                  <a:gd name="connsiteY52" fmla="*/ 243667 h 1547842"/>
                  <a:gd name="connsiteX53" fmla="*/ 22152 w 1002359"/>
                  <a:gd name="connsiteY53" fmla="*/ 196595 h 1547842"/>
                  <a:gd name="connsiteX54" fmla="*/ 27689 w 1002359"/>
                  <a:gd name="connsiteY54" fmla="*/ 166137 h 1547842"/>
                  <a:gd name="connsiteX55" fmla="*/ 35996 w 1002359"/>
                  <a:gd name="connsiteY55" fmla="*/ 143985 h 1547842"/>
                  <a:gd name="connsiteX56" fmla="*/ 52610 w 1002359"/>
                  <a:gd name="connsiteY56" fmla="*/ 124603 h 1547842"/>
                  <a:gd name="connsiteX57" fmla="*/ 99682 w 1002359"/>
                  <a:gd name="connsiteY57" fmla="*/ 91375 h 1547842"/>
                  <a:gd name="connsiteX58" fmla="*/ 191058 w 1002359"/>
                  <a:gd name="connsiteY58" fmla="*/ 49841 h 1547842"/>
                  <a:gd name="connsiteX59" fmla="*/ 315660 w 1002359"/>
                  <a:gd name="connsiteY59" fmla="*/ 13845 h 1547842"/>
                  <a:gd name="connsiteX60" fmla="*/ 470721 w 1002359"/>
                  <a:gd name="connsiteY60" fmla="*/ 0 h 1547842"/>
                  <a:gd name="connsiteX61" fmla="*/ 661779 w 1002359"/>
                  <a:gd name="connsiteY61" fmla="*/ 24920 h 1547842"/>
                  <a:gd name="connsiteX62" fmla="*/ 802995 w 1002359"/>
                  <a:gd name="connsiteY62" fmla="*/ 96913 h 1547842"/>
                  <a:gd name="connsiteX63" fmla="*/ 888833 w 1002359"/>
                  <a:gd name="connsiteY63" fmla="*/ 215978 h 1547842"/>
                  <a:gd name="connsiteX64" fmla="*/ 919291 w 1002359"/>
                  <a:gd name="connsiteY64" fmla="*/ 373808 h 1547842"/>
                  <a:gd name="connsiteX65" fmla="*/ 902678 w 1002359"/>
                  <a:gd name="connsiteY65" fmla="*/ 501180 h 1547842"/>
                  <a:gd name="connsiteX66" fmla="*/ 852836 w 1002359"/>
                  <a:gd name="connsiteY66" fmla="*/ 606400 h 1547842"/>
                  <a:gd name="connsiteX67" fmla="*/ 769768 w 1002359"/>
                  <a:gd name="connsiteY67" fmla="*/ 683931 h 1547842"/>
                  <a:gd name="connsiteX68" fmla="*/ 653472 w 1002359"/>
                  <a:gd name="connsiteY68" fmla="*/ 733772 h 1547842"/>
                  <a:gd name="connsiteX69" fmla="*/ 653472 w 1002359"/>
                  <a:gd name="connsiteY69" fmla="*/ 736541 h 1547842"/>
                  <a:gd name="connsiteX70" fmla="*/ 794688 w 1002359"/>
                  <a:gd name="connsiteY70" fmla="*/ 775306 h 1547842"/>
                  <a:gd name="connsiteX71" fmla="*/ 899908 w 1002359"/>
                  <a:gd name="connsiteY71" fmla="*/ 852836 h 1547842"/>
                  <a:gd name="connsiteX72" fmla="*/ 966363 w 1002359"/>
                  <a:gd name="connsiteY72" fmla="*/ 958057 h 1547842"/>
                  <a:gd name="connsiteX73" fmla="*/ 1002359 w 1002359"/>
                  <a:gd name="connsiteY73" fmla="*/ 1082659 h 154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002359" h="1547842">
                    <a:moveTo>
                      <a:pt x="1002359" y="1082659"/>
                    </a:moveTo>
                    <a:cubicBezTo>
                      <a:pt x="1002359" y="1157421"/>
                      <a:pt x="988515" y="1223876"/>
                      <a:pt x="960825" y="1282024"/>
                    </a:cubicBezTo>
                    <a:cubicBezTo>
                      <a:pt x="933136" y="1340172"/>
                      <a:pt x="891602" y="1387244"/>
                      <a:pt x="841761" y="1428778"/>
                    </a:cubicBezTo>
                    <a:cubicBezTo>
                      <a:pt x="791920" y="1467543"/>
                      <a:pt x="731003" y="1498002"/>
                      <a:pt x="659010" y="1517384"/>
                    </a:cubicBezTo>
                    <a:cubicBezTo>
                      <a:pt x="587017" y="1536767"/>
                      <a:pt x="509487" y="1547843"/>
                      <a:pt x="426418" y="1547843"/>
                    </a:cubicBezTo>
                    <a:cubicBezTo>
                      <a:pt x="376577" y="1547843"/>
                      <a:pt x="326736" y="1545074"/>
                      <a:pt x="282433" y="1536767"/>
                    </a:cubicBezTo>
                    <a:cubicBezTo>
                      <a:pt x="238130" y="1528460"/>
                      <a:pt x="199364" y="1520153"/>
                      <a:pt x="163368" y="1509078"/>
                    </a:cubicBezTo>
                    <a:cubicBezTo>
                      <a:pt x="130141" y="1498002"/>
                      <a:pt x="99682" y="1486926"/>
                      <a:pt x="77531" y="1475850"/>
                    </a:cubicBezTo>
                    <a:cubicBezTo>
                      <a:pt x="55379" y="1464774"/>
                      <a:pt x="41534" y="1456468"/>
                      <a:pt x="33228" y="1448161"/>
                    </a:cubicBezTo>
                    <a:cubicBezTo>
                      <a:pt x="24921" y="1442623"/>
                      <a:pt x="22152" y="1434316"/>
                      <a:pt x="16614" y="1426009"/>
                    </a:cubicBezTo>
                    <a:cubicBezTo>
                      <a:pt x="13845" y="1417702"/>
                      <a:pt x="11076" y="1409395"/>
                      <a:pt x="8307" y="1398320"/>
                    </a:cubicBezTo>
                    <a:cubicBezTo>
                      <a:pt x="5538" y="1387244"/>
                      <a:pt x="2769" y="1376168"/>
                      <a:pt x="2769" y="1359554"/>
                    </a:cubicBezTo>
                    <a:cubicBezTo>
                      <a:pt x="2769" y="1342941"/>
                      <a:pt x="0" y="1323558"/>
                      <a:pt x="0" y="1301406"/>
                    </a:cubicBezTo>
                    <a:cubicBezTo>
                      <a:pt x="0" y="1265410"/>
                      <a:pt x="2769" y="1237720"/>
                      <a:pt x="8307" y="1223876"/>
                    </a:cubicBezTo>
                    <a:cubicBezTo>
                      <a:pt x="13845" y="1210031"/>
                      <a:pt x="24921" y="1201724"/>
                      <a:pt x="35996" y="1201724"/>
                    </a:cubicBezTo>
                    <a:cubicBezTo>
                      <a:pt x="44303" y="1201724"/>
                      <a:pt x="58148" y="1207262"/>
                      <a:pt x="74762" y="1218338"/>
                    </a:cubicBezTo>
                    <a:cubicBezTo>
                      <a:pt x="94145" y="1229414"/>
                      <a:pt x="116296" y="1240489"/>
                      <a:pt x="146754" y="1251565"/>
                    </a:cubicBezTo>
                    <a:cubicBezTo>
                      <a:pt x="177213" y="1262641"/>
                      <a:pt x="210440" y="1273717"/>
                      <a:pt x="249205" y="1284793"/>
                    </a:cubicBezTo>
                    <a:cubicBezTo>
                      <a:pt x="287971" y="1295868"/>
                      <a:pt x="332274" y="1301406"/>
                      <a:pt x="382115" y="1301406"/>
                    </a:cubicBezTo>
                    <a:cubicBezTo>
                      <a:pt x="423649" y="1301406"/>
                      <a:pt x="462414" y="1295868"/>
                      <a:pt x="492873" y="1287562"/>
                    </a:cubicBezTo>
                    <a:cubicBezTo>
                      <a:pt x="526100" y="1276486"/>
                      <a:pt x="553790" y="1262641"/>
                      <a:pt x="575942" y="1246027"/>
                    </a:cubicBezTo>
                    <a:cubicBezTo>
                      <a:pt x="598093" y="1226645"/>
                      <a:pt x="614707" y="1207262"/>
                      <a:pt x="625783" y="1179573"/>
                    </a:cubicBezTo>
                    <a:cubicBezTo>
                      <a:pt x="636858" y="1154652"/>
                      <a:pt x="642396" y="1124194"/>
                      <a:pt x="642396" y="1093735"/>
                    </a:cubicBezTo>
                    <a:cubicBezTo>
                      <a:pt x="642396" y="1057739"/>
                      <a:pt x="636858" y="1027280"/>
                      <a:pt x="623014" y="999591"/>
                    </a:cubicBezTo>
                    <a:cubicBezTo>
                      <a:pt x="609169" y="971901"/>
                      <a:pt x="589786" y="946981"/>
                      <a:pt x="562097" y="927598"/>
                    </a:cubicBezTo>
                    <a:cubicBezTo>
                      <a:pt x="534407" y="908215"/>
                      <a:pt x="501180" y="891602"/>
                      <a:pt x="462414" y="883295"/>
                    </a:cubicBezTo>
                    <a:cubicBezTo>
                      <a:pt x="420880" y="872219"/>
                      <a:pt x="373808" y="866681"/>
                      <a:pt x="318429" y="866681"/>
                    </a:cubicBezTo>
                    <a:lnTo>
                      <a:pt x="188289" y="866681"/>
                    </a:lnTo>
                    <a:cubicBezTo>
                      <a:pt x="177213" y="866681"/>
                      <a:pt x="168906" y="866681"/>
                      <a:pt x="163368" y="863912"/>
                    </a:cubicBezTo>
                    <a:cubicBezTo>
                      <a:pt x="155061" y="861143"/>
                      <a:pt x="149524" y="855606"/>
                      <a:pt x="146754" y="847299"/>
                    </a:cubicBezTo>
                    <a:cubicBezTo>
                      <a:pt x="141217" y="838992"/>
                      <a:pt x="138447" y="827916"/>
                      <a:pt x="135679" y="811302"/>
                    </a:cubicBezTo>
                    <a:cubicBezTo>
                      <a:pt x="132910" y="797457"/>
                      <a:pt x="132910" y="778075"/>
                      <a:pt x="132910" y="753154"/>
                    </a:cubicBezTo>
                    <a:cubicBezTo>
                      <a:pt x="132910" y="731003"/>
                      <a:pt x="132910" y="711620"/>
                      <a:pt x="135679" y="697775"/>
                    </a:cubicBezTo>
                    <a:cubicBezTo>
                      <a:pt x="138447" y="683931"/>
                      <a:pt x="141217" y="672855"/>
                      <a:pt x="143985" y="664548"/>
                    </a:cubicBezTo>
                    <a:cubicBezTo>
                      <a:pt x="149524" y="656241"/>
                      <a:pt x="152292" y="650703"/>
                      <a:pt x="160599" y="647934"/>
                    </a:cubicBezTo>
                    <a:cubicBezTo>
                      <a:pt x="166137" y="645165"/>
                      <a:pt x="174444" y="642396"/>
                      <a:pt x="185520" y="642396"/>
                    </a:cubicBezTo>
                    <a:lnTo>
                      <a:pt x="315660" y="642396"/>
                    </a:lnTo>
                    <a:cubicBezTo>
                      <a:pt x="359963" y="642396"/>
                      <a:pt x="398729" y="636858"/>
                      <a:pt x="434725" y="625783"/>
                    </a:cubicBezTo>
                    <a:cubicBezTo>
                      <a:pt x="470721" y="614707"/>
                      <a:pt x="498411" y="600862"/>
                      <a:pt x="520563" y="581479"/>
                    </a:cubicBezTo>
                    <a:cubicBezTo>
                      <a:pt x="542714" y="562097"/>
                      <a:pt x="562097" y="539945"/>
                      <a:pt x="573172" y="512256"/>
                    </a:cubicBezTo>
                    <a:cubicBezTo>
                      <a:pt x="584248" y="484566"/>
                      <a:pt x="592555" y="454108"/>
                      <a:pt x="592555" y="420880"/>
                    </a:cubicBezTo>
                    <a:cubicBezTo>
                      <a:pt x="592555" y="395960"/>
                      <a:pt x="587017" y="371039"/>
                      <a:pt x="578711" y="348888"/>
                    </a:cubicBezTo>
                    <a:cubicBezTo>
                      <a:pt x="570404" y="326736"/>
                      <a:pt x="556559" y="307353"/>
                      <a:pt x="539945" y="290740"/>
                    </a:cubicBezTo>
                    <a:cubicBezTo>
                      <a:pt x="523332" y="274126"/>
                      <a:pt x="501180" y="260281"/>
                      <a:pt x="476259" y="251974"/>
                    </a:cubicBezTo>
                    <a:cubicBezTo>
                      <a:pt x="451339" y="243667"/>
                      <a:pt x="418111" y="238130"/>
                      <a:pt x="384884" y="238130"/>
                    </a:cubicBezTo>
                    <a:cubicBezTo>
                      <a:pt x="346119" y="238130"/>
                      <a:pt x="307354" y="243667"/>
                      <a:pt x="271357" y="254743"/>
                    </a:cubicBezTo>
                    <a:cubicBezTo>
                      <a:pt x="235361" y="265819"/>
                      <a:pt x="204902" y="279664"/>
                      <a:pt x="177213" y="293509"/>
                    </a:cubicBezTo>
                    <a:cubicBezTo>
                      <a:pt x="149524" y="307353"/>
                      <a:pt x="124603" y="321198"/>
                      <a:pt x="105220" y="332274"/>
                    </a:cubicBezTo>
                    <a:cubicBezTo>
                      <a:pt x="85838" y="343350"/>
                      <a:pt x="71993" y="351657"/>
                      <a:pt x="60917" y="351657"/>
                    </a:cubicBezTo>
                    <a:cubicBezTo>
                      <a:pt x="55379" y="351657"/>
                      <a:pt x="49841" y="351657"/>
                      <a:pt x="44303" y="348888"/>
                    </a:cubicBezTo>
                    <a:cubicBezTo>
                      <a:pt x="38765" y="346119"/>
                      <a:pt x="35996" y="340581"/>
                      <a:pt x="33228" y="332274"/>
                    </a:cubicBezTo>
                    <a:cubicBezTo>
                      <a:pt x="30459" y="323967"/>
                      <a:pt x="27689" y="312891"/>
                      <a:pt x="24921" y="299046"/>
                    </a:cubicBezTo>
                    <a:cubicBezTo>
                      <a:pt x="22152" y="285202"/>
                      <a:pt x="22152" y="265819"/>
                      <a:pt x="22152" y="243667"/>
                    </a:cubicBezTo>
                    <a:cubicBezTo>
                      <a:pt x="22152" y="224285"/>
                      <a:pt x="22152" y="207671"/>
                      <a:pt x="22152" y="196595"/>
                    </a:cubicBezTo>
                    <a:cubicBezTo>
                      <a:pt x="22152" y="185520"/>
                      <a:pt x="24921" y="174444"/>
                      <a:pt x="27689" y="166137"/>
                    </a:cubicBezTo>
                    <a:cubicBezTo>
                      <a:pt x="30459" y="157830"/>
                      <a:pt x="33228" y="149523"/>
                      <a:pt x="35996" y="143985"/>
                    </a:cubicBezTo>
                    <a:cubicBezTo>
                      <a:pt x="38765" y="138447"/>
                      <a:pt x="44303" y="130141"/>
                      <a:pt x="52610" y="124603"/>
                    </a:cubicBezTo>
                    <a:cubicBezTo>
                      <a:pt x="60917" y="116296"/>
                      <a:pt x="74762" y="105220"/>
                      <a:pt x="99682" y="91375"/>
                    </a:cubicBezTo>
                    <a:cubicBezTo>
                      <a:pt x="124603" y="77531"/>
                      <a:pt x="152292" y="63686"/>
                      <a:pt x="191058" y="49841"/>
                    </a:cubicBezTo>
                    <a:cubicBezTo>
                      <a:pt x="227054" y="35996"/>
                      <a:pt x="268588" y="24920"/>
                      <a:pt x="315660" y="13845"/>
                    </a:cubicBezTo>
                    <a:cubicBezTo>
                      <a:pt x="362733" y="5538"/>
                      <a:pt x="415342" y="0"/>
                      <a:pt x="470721" y="0"/>
                    </a:cubicBezTo>
                    <a:cubicBezTo>
                      <a:pt x="542714" y="0"/>
                      <a:pt x="606400" y="8307"/>
                      <a:pt x="661779" y="24920"/>
                    </a:cubicBezTo>
                    <a:cubicBezTo>
                      <a:pt x="717158" y="41534"/>
                      <a:pt x="764230" y="66455"/>
                      <a:pt x="802995" y="96913"/>
                    </a:cubicBezTo>
                    <a:cubicBezTo>
                      <a:pt x="841761" y="130141"/>
                      <a:pt x="869450" y="168906"/>
                      <a:pt x="888833" y="215978"/>
                    </a:cubicBezTo>
                    <a:cubicBezTo>
                      <a:pt x="908215" y="263050"/>
                      <a:pt x="919291" y="315660"/>
                      <a:pt x="919291" y="373808"/>
                    </a:cubicBezTo>
                    <a:cubicBezTo>
                      <a:pt x="919291" y="418111"/>
                      <a:pt x="913753" y="462415"/>
                      <a:pt x="902678" y="501180"/>
                    </a:cubicBezTo>
                    <a:cubicBezTo>
                      <a:pt x="891602" y="539945"/>
                      <a:pt x="874988" y="575941"/>
                      <a:pt x="852836" y="606400"/>
                    </a:cubicBezTo>
                    <a:cubicBezTo>
                      <a:pt x="830685" y="636858"/>
                      <a:pt x="802995" y="664548"/>
                      <a:pt x="769768" y="683931"/>
                    </a:cubicBezTo>
                    <a:cubicBezTo>
                      <a:pt x="736541" y="706082"/>
                      <a:pt x="697775" y="722696"/>
                      <a:pt x="653472" y="733772"/>
                    </a:cubicBezTo>
                    <a:lnTo>
                      <a:pt x="653472" y="736541"/>
                    </a:lnTo>
                    <a:cubicBezTo>
                      <a:pt x="706082" y="742078"/>
                      <a:pt x="753154" y="755923"/>
                      <a:pt x="794688" y="775306"/>
                    </a:cubicBezTo>
                    <a:cubicBezTo>
                      <a:pt x="836223" y="794688"/>
                      <a:pt x="872219" y="822378"/>
                      <a:pt x="899908" y="852836"/>
                    </a:cubicBezTo>
                    <a:cubicBezTo>
                      <a:pt x="927598" y="883295"/>
                      <a:pt x="949750" y="919291"/>
                      <a:pt x="966363" y="958057"/>
                    </a:cubicBezTo>
                    <a:cubicBezTo>
                      <a:pt x="994053" y="996822"/>
                      <a:pt x="1002359" y="1038356"/>
                      <a:pt x="1002359" y="1082659"/>
                    </a:cubicBezTo>
                    <a:close/>
                  </a:path>
                </a:pathLst>
              </a:custGeom>
              <a:solidFill>
                <a:srgbClr val="55A8C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73" name="Đồ họa 753"/>
              <p:cNvGrpSpPr/>
              <p:nvPr/>
            </p:nvGrpSpPr>
            <p:grpSpPr>
              <a:xfrm>
                <a:off x="5685789" y="2934972"/>
                <a:ext cx="803401" cy="1123292"/>
                <a:chOff x="5685789" y="2934972"/>
                <a:chExt cx="803401" cy="1123292"/>
              </a:xfrm>
            </p:grpSpPr>
            <p:sp>
              <p:nvSpPr>
                <p:cNvPr id="974" name="Hình tự do: Hình 973"/>
                <p:cNvSpPr/>
                <p:nvPr/>
              </p:nvSpPr>
              <p:spPr>
                <a:xfrm>
                  <a:off x="5892992" y="3725031"/>
                  <a:ext cx="191931" cy="255708"/>
                </a:xfrm>
                <a:custGeom>
                  <a:avLst/>
                  <a:gdLst>
                    <a:gd name="connsiteX0" fmla="*/ 97787 w 191931"/>
                    <a:gd name="connsiteY0" fmla="*/ 240899 h 255708"/>
                    <a:gd name="connsiteX1" fmla="*/ 42408 w 191931"/>
                    <a:gd name="connsiteY1" fmla="*/ 254743 h 255708"/>
                    <a:gd name="connsiteX2" fmla="*/ 6412 w 191931"/>
                    <a:gd name="connsiteY2" fmla="*/ 85837 h 255708"/>
                    <a:gd name="connsiteX3" fmla="*/ 158704 w 191931"/>
                    <a:gd name="connsiteY3" fmla="*/ 0 h 255708"/>
                    <a:gd name="connsiteX4" fmla="*/ 191931 w 191931"/>
                    <a:gd name="connsiteY4" fmla="*/ 88606 h 255708"/>
                    <a:gd name="connsiteX5" fmla="*/ 64560 w 191931"/>
                    <a:gd name="connsiteY5" fmla="*/ 121834 h 255708"/>
                    <a:gd name="connsiteX6" fmla="*/ 97787 w 191931"/>
                    <a:gd name="connsiteY6" fmla="*/ 240899 h 255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931" h="255708">
                      <a:moveTo>
                        <a:pt x="97787" y="240899"/>
                      </a:moveTo>
                      <a:cubicBezTo>
                        <a:pt x="103325" y="254743"/>
                        <a:pt x="53484" y="257512"/>
                        <a:pt x="42408" y="254743"/>
                      </a:cubicBezTo>
                      <a:cubicBezTo>
                        <a:pt x="36870" y="210440"/>
                        <a:pt x="-18509" y="127372"/>
                        <a:pt x="6412" y="85837"/>
                      </a:cubicBezTo>
                      <a:cubicBezTo>
                        <a:pt x="20256" y="63686"/>
                        <a:pt x="83942" y="33227"/>
                        <a:pt x="158704" y="0"/>
                      </a:cubicBezTo>
                      <a:cubicBezTo>
                        <a:pt x="172549" y="30458"/>
                        <a:pt x="180855" y="58148"/>
                        <a:pt x="191931" y="88606"/>
                      </a:cubicBezTo>
                      <a:cubicBezTo>
                        <a:pt x="119939" y="96913"/>
                        <a:pt x="64560" y="99682"/>
                        <a:pt x="64560" y="121834"/>
                      </a:cubicBezTo>
                      <a:cubicBezTo>
                        <a:pt x="64560" y="130141"/>
                        <a:pt x="95018" y="218747"/>
                        <a:pt x="97787" y="24089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5" name="Hình tự do: Hình 974"/>
                <p:cNvSpPr/>
                <p:nvPr/>
              </p:nvSpPr>
              <p:spPr>
                <a:xfrm>
                  <a:off x="5882089" y="3713955"/>
                  <a:ext cx="224328" cy="238129"/>
                </a:xfrm>
                <a:custGeom>
                  <a:avLst/>
                  <a:gdLst>
                    <a:gd name="connsiteX0" fmla="*/ 105922 w 224328"/>
                    <a:gd name="connsiteY0" fmla="*/ 227054 h 238129"/>
                    <a:gd name="connsiteX1" fmla="*/ 33929 w 224328"/>
                    <a:gd name="connsiteY1" fmla="*/ 235361 h 238129"/>
                    <a:gd name="connsiteX2" fmla="*/ 6240 w 224328"/>
                    <a:gd name="connsiteY2" fmla="*/ 85838 h 238129"/>
                    <a:gd name="connsiteX3" fmla="*/ 200066 w 224328"/>
                    <a:gd name="connsiteY3" fmla="*/ 0 h 238129"/>
                    <a:gd name="connsiteX4" fmla="*/ 186221 w 224328"/>
                    <a:gd name="connsiteY4" fmla="*/ 116296 h 238129"/>
                    <a:gd name="connsiteX5" fmla="*/ 89308 w 224328"/>
                    <a:gd name="connsiteY5" fmla="*/ 135679 h 238129"/>
                    <a:gd name="connsiteX6" fmla="*/ 105922 w 224328"/>
                    <a:gd name="connsiteY6" fmla="*/ 227054 h 23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28" h="238129">
                      <a:moveTo>
                        <a:pt x="105922" y="227054"/>
                      </a:moveTo>
                      <a:cubicBezTo>
                        <a:pt x="86539" y="238130"/>
                        <a:pt x="47774" y="240899"/>
                        <a:pt x="33929" y="235361"/>
                      </a:cubicBezTo>
                      <a:cubicBezTo>
                        <a:pt x="17316" y="174444"/>
                        <a:pt x="-13143" y="107989"/>
                        <a:pt x="6240" y="85838"/>
                      </a:cubicBezTo>
                      <a:cubicBezTo>
                        <a:pt x="22853" y="55379"/>
                        <a:pt x="116998" y="30459"/>
                        <a:pt x="200066" y="0"/>
                      </a:cubicBezTo>
                      <a:cubicBezTo>
                        <a:pt x="224987" y="19383"/>
                        <a:pt x="244369" y="77531"/>
                        <a:pt x="186221" y="116296"/>
                      </a:cubicBezTo>
                      <a:cubicBezTo>
                        <a:pt x="130842" y="127372"/>
                        <a:pt x="94846" y="127372"/>
                        <a:pt x="89308" y="135679"/>
                      </a:cubicBezTo>
                      <a:cubicBezTo>
                        <a:pt x="81001" y="141217"/>
                        <a:pt x="97615" y="179982"/>
                        <a:pt x="105922" y="227054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6" name="Hình tự do: Hình 975"/>
                <p:cNvSpPr/>
                <p:nvPr/>
              </p:nvSpPr>
              <p:spPr>
                <a:xfrm>
                  <a:off x="5924325" y="3952085"/>
                  <a:ext cx="72566" cy="60010"/>
                </a:xfrm>
                <a:custGeom>
                  <a:avLst/>
                  <a:gdLst>
                    <a:gd name="connsiteX0" fmla="*/ 71993 w 72566"/>
                    <a:gd name="connsiteY0" fmla="*/ 52610 h 60010"/>
                    <a:gd name="connsiteX1" fmla="*/ 19383 w 72566"/>
                    <a:gd name="connsiteY1" fmla="*/ 58148 h 60010"/>
                    <a:gd name="connsiteX2" fmla="*/ 0 w 72566"/>
                    <a:gd name="connsiteY2" fmla="*/ 5538 h 60010"/>
                    <a:gd name="connsiteX3" fmla="*/ 69224 w 72566"/>
                    <a:gd name="connsiteY3" fmla="*/ 0 h 60010"/>
                    <a:gd name="connsiteX4" fmla="*/ 71993 w 72566"/>
                    <a:gd name="connsiteY4" fmla="*/ 52610 h 6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566" h="60010">
                      <a:moveTo>
                        <a:pt x="71993" y="52610"/>
                      </a:moveTo>
                      <a:cubicBezTo>
                        <a:pt x="71993" y="55379"/>
                        <a:pt x="19383" y="63686"/>
                        <a:pt x="19383" y="58148"/>
                      </a:cubicBezTo>
                      <a:cubicBezTo>
                        <a:pt x="19383" y="49841"/>
                        <a:pt x="2769" y="11076"/>
                        <a:pt x="0" y="5538"/>
                      </a:cubicBezTo>
                      <a:lnTo>
                        <a:pt x="69224" y="0"/>
                      </a:lnTo>
                      <a:cubicBezTo>
                        <a:pt x="66455" y="0"/>
                        <a:pt x="74762" y="47072"/>
                        <a:pt x="71993" y="52610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77" name="Đồ họa 753"/>
                <p:cNvGrpSpPr/>
                <p:nvPr/>
              </p:nvGrpSpPr>
              <p:grpSpPr>
                <a:xfrm>
                  <a:off x="5845573" y="3974237"/>
                  <a:ext cx="156282" cy="68337"/>
                  <a:chOff x="5845573" y="3974237"/>
                  <a:chExt cx="156282" cy="68337"/>
                </a:xfrm>
              </p:grpSpPr>
              <p:sp>
                <p:nvSpPr>
                  <p:cNvPr id="978" name="Hình tự do: Hình 977"/>
                  <p:cNvSpPr/>
                  <p:nvPr/>
                </p:nvSpPr>
                <p:spPr>
                  <a:xfrm>
                    <a:off x="5846145" y="3974237"/>
                    <a:ext cx="155710" cy="68337"/>
                  </a:xfrm>
                  <a:custGeom>
                    <a:avLst/>
                    <a:gdLst>
                      <a:gd name="connsiteX0" fmla="*/ 69873 w 155710"/>
                      <a:gd name="connsiteY0" fmla="*/ 13845 h 68337"/>
                      <a:gd name="connsiteX1" fmla="*/ 72642 w 155710"/>
                      <a:gd name="connsiteY1" fmla="*/ 2769 h 68337"/>
                      <a:gd name="connsiteX2" fmla="*/ 103100 w 155710"/>
                      <a:gd name="connsiteY2" fmla="*/ 5538 h 68337"/>
                      <a:gd name="connsiteX3" fmla="*/ 103100 w 155710"/>
                      <a:gd name="connsiteY3" fmla="*/ 11076 h 68337"/>
                      <a:gd name="connsiteX4" fmla="*/ 119714 w 155710"/>
                      <a:gd name="connsiteY4" fmla="*/ 11076 h 68337"/>
                      <a:gd name="connsiteX5" fmla="*/ 152942 w 155710"/>
                      <a:gd name="connsiteY5" fmla="*/ 5538 h 68337"/>
                      <a:gd name="connsiteX6" fmla="*/ 155711 w 155710"/>
                      <a:gd name="connsiteY6" fmla="*/ 47072 h 68337"/>
                      <a:gd name="connsiteX7" fmla="*/ 649 w 155710"/>
                      <a:gd name="connsiteY7" fmla="*/ 63686 h 68337"/>
                      <a:gd name="connsiteX8" fmla="*/ 69873 w 155710"/>
                      <a:gd name="connsiteY8" fmla="*/ 13845 h 68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710" h="68337">
                        <a:moveTo>
                          <a:pt x="69873" y="13845"/>
                        </a:moveTo>
                        <a:cubicBezTo>
                          <a:pt x="69873" y="11076"/>
                          <a:pt x="72642" y="5538"/>
                          <a:pt x="72642" y="2769"/>
                        </a:cubicBezTo>
                        <a:cubicBezTo>
                          <a:pt x="72642" y="0"/>
                          <a:pt x="103100" y="-2769"/>
                          <a:pt x="103100" y="5538"/>
                        </a:cubicBezTo>
                        <a:cubicBezTo>
                          <a:pt x="103100" y="8307"/>
                          <a:pt x="103100" y="8307"/>
                          <a:pt x="103100" y="11076"/>
                        </a:cubicBezTo>
                        <a:cubicBezTo>
                          <a:pt x="108638" y="11076"/>
                          <a:pt x="114176" y="11076"/>
                          <a:pt x="119714" y="11076"/>
                        </a:cubicBezTo>
                        <a:cubicBezTo>
                          <a:pt x="133559" y="11076"/>
                          <a:pt x="144635" y="8307"/>
                          <a:pt x="152942" y="5538"/>
                        </a:cubicBezTo>
                        <a:cubicBezTo>
                          <a:pt x="152942" y="16614"/>
                          <a:pt x="152942" y="35996"/>
                          <a:pt x="155711" y="47072"/>
                        </a:cubicBezTo>
                        <a:cubicBezTo>
                          <a:pt x="155711" y="47072"/>
                          <a:pt x="22801" y="80300"/>
                          <a:pt x="649" y="63686"/>
                        </a:cubicBezTo>
                        <a:cubicBezTo>
                          <a:pt x="-4888" y="55379"/>
                          <a:pt x="25570" y="30458"/>
                          <a:pt x="69873" y="13845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79" name="Hình tự do: Hình 978"/>
                  <p:cNvSpPr/>
                  <p:nvPr/>
                </p:nvSpPr>
                <p:spPr>
                  <a:xfrm>
                    <a:off x="5846794" y="4010233"/>
                    <a:ext cx="155061" cy="29572"/>
                  </a:xfrm>
                  <a:custGeom>
                    <a:avLst/>
                    <a:gdLst>
                      <a:gd name="connsiteX0" fmla="*/ 155061 w 155061"/>
                      <a:gd name="connsiteY0" fmla="*/ 0 h 29572"/>
                      <a:gd name="connsiteX1" fmla="*/ 155061 w 155061"/>
                      <a:gd name="connsiteY1" fmla="*/ 8307 h 29572"/>
                      <a:gd name="connsiteX2" fmla="*/ 0 w 155061"/>
                      <a:gd name="connsiteY2" fmla="*/ 24920 h 29572"/>
                      <a:gd name="connsiteX3" fmla="*/ 0 w 155061"/>
                      <a:gd name="connsiteY3" fmla="*/ 22151 h 29572"/>
                      <a:gd name="connsiteX4" fmla="*/ 155061 w 155061"/>
                      <a:gd name="connsiteY4" fmla="*/ 0 h 2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29572">
                        <a:moveTo>
                          <a:pt x="155061" y="0"/>
                        </a:moveTo>
                        <a:cubicBezTo>
                          <a:pt x="155061" y="2769"/>
                          <a:pt x="155061" y="5538"/>
                          <a:pt x="155061" y="8307"/>
                        </a:cubicBezTo>
                        <a:cubicBezTo>
                          <a:pt x="155061" y="8307"/>
                          <a:pt x="22152" y="41534"/>
                          <a:pt x="0" y="24920"/>
                        </a:cubicBezTo>
                        <a:cubicBezTo>
                          <a:pt x="0" y="24920"/>
                          <a:pt x="0" y="22151"/>
                          <a:pt x="0" y="22151"/>
                        </a:cubicBezTo>
                        <a:cubicBezTo>
                          <a:pt x="35996" y="24920"/>
                          <a:pt x="121834" y="8307"/>
                          <a:pt x="15506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0" name="Hình tự do: Hình 979"/>
                  <p:cNvSpPr/>
                  <p:nvPr/>
                </p:nvSpPr>
                <p:spPr>
                  <a:xfrm>
                    <a:off x="5845573" y="4007464"/>
                    <a:ext cx="58025" cy="29508"/>
                  </a:xfrm>
                  <a:custGeom>
                    <a:avLst/>
                    <a:gdLst>
                      <a:gd name="connsiteX0" fmla="*/ 31680 w 58025"/>
                      <a:gd name="connsiteY0" fmla="*/ 0 h 29508"/>
                      <a:gd name="connsiteX1" fmla="*/ 31680 w 58025"/>
                      <a:gd name="connsiteY1" fmla="*/ 0 h 29508"/>
                      <a:gd name="connsiteX2" fmla="*/ 56600 w 58025"/>
                      <a:gd name="connsiteY2" fmla="*/ 27689 h 29508"/>
                      <a:gd name="connsiteX3" fmla="*/ 56600 w 58025"/>
                      <a:gd name="connsiteY3" fmla="*/ 27689 h 29508"/>
                      <a:gd name="connsiteX4" fmla="*/ 1221 w 58025"/>
                      <a:gd name="connsiteY4" fmla="*/ 24921 h 29508"/>
                      <a:gd name="connsiteX5" fmla="*/ 31680 w 58025"/>
                      <a:gd name="connsiteY5" fmla="*/ 0 h 29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025" h="29508">
                        <a:moveTo>
                          <a:pt x="31680" y="0"/>
                        </a:moveTo>
                        <a:cubicBezTo>
                          <a:pt x="31680" y="0"/>
                          <a:pt x="31680" y="0"/>
                          <a:pt x="31680" y="0"/>
                        </a:cubicBezTo>
                        <a:cubicBezTo>
                          <a:pt x="51062" y="2769"/>
                          <a:pt x="62138" y="16614"/>
                          <a:pt x="56600" y="27689"/>
                        </a:cubicBezTo>
                        <a:cubicBezTo>
                          <a:pt x="56600" y="27689"/>
                          <a:pt x="56600" y="27689"/>
                          <a:pt x="56600" y="27689"/>
                        </a:cubicBezTo>
                        <a:cubicBezTo>
                          <a:pt x="31680" y="30459"/>
                          <a:pt x="9528" y="30459"/>
                          <a:pt x="1221" y="24921"/>
                        </a:cubicBezTo>
                        <a:cubicBezTo>
                          <a:pt x="-4317" y="24921"/>
                          <a:pt x="9528" y="11076"/>
                          <a:pt x="3168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1" name="Hình tự do: Hình 980"/>
                  <p:cNvSpPr/>
                  <p:nvPr/>
                </p:nvSpPr>
                <p:spPr>
                  <a:xfrm>
                    <a:off x="5882791" y="3986995"/>
                    <a:ext cx="44303" cy="20468"/>
                  </a:xfrm>
                  <a:custGeom>
                    <a:avLst/>
                    <a:gdLst>
                      <a:gd name="connsiteX0" fmla="*/ 41534 w 44303"/>
                      <a:gd name="connsiteY0" fmla="*/ 9393 h 20468"/>
                      <a:gd name="connsiteX1" fmla="*/ 41534 w 44303"/>
                      <a:gd name="connsiteY1" fmla="*/ 9393 h 20468"/>
                      <a:gd name="connsiteX2" fmla="*/ 41534 w 44303"/>
                      <a:gd name="connsiteY2" fmla="*/ 9393 h 20468"/>
                      <a:gd name="connsiteX3" fmla="*/ 44303 w 44303"/>
                      <a:gd name="connsiteY3" fmla="*/ 6624 h 20468"/>
                      <a:gd name="connsiteX4" fmla="*/ 22151 w 44303"/>
                      <a:gd name="connsiteY4" fmla="*/ 1086 h 20468"/>
                      <a:gd name="connsiteX5" fmla="*/ 22151 w 44303"/>
                      <a:gd name="connsiteY5" fmla="*/ 3855 h 20468"/>
                      <a:gd name="connsiteX6" fmla="*/ 24920 w 44303"/>
                      <a:gd name="connsiteY6" fmla="*/ 3855 h 20468"/>
                      <a:gd name="connsiteX7" fmla="*/ 41534 w 44303"/>
                      <a:gd name="connsiteY7" fmla="*/ 9393 h 20468"/>
                      <a:gd name="connsiteX8" fmla="*/ 33227 w 44303"/>
                      <a:gd name="connsiteY8" fmla="*/ 14931 h 20468"/>
                      <a:gd name="connsiteX9" fmla="*/ 33227 w 44303"/>
                      <a:gd name="connsiteY9" fmla="*/ 14931 h 20468"/>
                      <a:gd name="connsiteX10" fmla="*/ 33227 w 44303"/>
                      <a:gd name="connsiteY10" fmla="*/ 14931 h 20468"/>
                      <a:gd name="connsiteX11" fmla="*/ 33227 w 44303"/>
                      <a:gd name="connsiteY11" fmla="*/ 14931 h 20468"/>
                      <a:gd name="connsiteX12" fmla="*/ 13845 w 44303"/>
                      <a:gd name="connsiteY12" fmla="*/ 6624 h 20468"/>
                      <a:gd name="connsiteX13" fmla="*/ 11076 w 44303"/>
                      <a:gd name="connsiteY13" fmla="*/ 9393 h 20468"/>
                      <a:gd name="connsiteX14" fmla="*/ 13845 w 44303"/>
                      <a:gd name="connsiteY14" fmla="*/ 12162 h 20468"/>
                      <a:gd name="connsiteX15" fmla="*/ 33227 w 44303"/>
                      <a:gd name="connsiteY15" fmla="*/ 14931 h 20468"/>
                      <a:gd name="connsiteX16" fmla="*/ 0 w 44303"/>
                      <a:gd name="connsiteY16" fmla="*/ 14931 h 20468"/>
                      <a:gd name="connsiteX17" fmla="*/ 0 w 44303"/>
                      <a:gd name="connsiteY17" fmla="*/ 14931 h 20468"/>
                      <a:gd name="connsiteX18" fmla="*/ 22151 w 44303"/>
                      <a:gd name="connsiteY18" fmla="*/ 20469 h 20468"/>
                      <a:gd name="connsiteX19" fmla="*/ 24920 w 44303"/>
                      <a:gd name="connsiteY19" fmla="*/ 20469 h 20468"/>
                      <a:gd name="connsiteX20" fmla="*/ 24920 w 44303"/>
                      <a:gd name="connsiteY20" fmla="*/ 20469 h 20468"/>
                      <a:gd name="connsiteX21" fmla="*/ 24920 w 44303"/>
                      <a:gd name="connsiteY21" fmla="*/ 17700 h 20468"/>
                      <a:gd name="connsiteX22" fmla="*/ 0 w 44303"/>
                      <a:gd name="connsiteY22" fmla="*/ 14931 h 20468"/>
                      <a:gd name="connsiteX23" fmla="*/ 0 w 44303"/>
                      <a:gd name="connsiteY23" fmla="*/ 14931 h 20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4303" h="20468">
                        <a:moveTo>
                          <a:pt x="41534" y="9393"/>
                        </a:moveTo>
                        <a:cubicBezTo>
                          <a:pt x="41534" y="12162"/>
                          <a:pt x="41534" y="12162"/>
                          <a:pt x="41534" y="9393"/>
                        </a:cubicBezTo>
                        <a:cubicBezTo>
                          <a:pt x="44303" y="12162"/>
                          <a:pt x="44303" y="12162"/>
                          <a:pt x="41534" y="9393"/>
                        </a:cubicBezTo>
                        <a:cubicBezTo>
                          <a:pt x="44303" y="9393"/>
                          <a:pt x="44303" y="6624"/>
                          <a:pt x="44303" y="6624"/>
                        </a:cubicBezTo>
                        <a:cubicBezTo>
                          <a:pt x="38765" y="1086"/>
                          <a:pt x="30458" y="-1683"/>
                          <a:pt x="22151" y="1086"/>
                        </a:cubicBezTo>
                        <a:cubicBezTo>
                          <a:pt x="22151" y="1086"/>
                          <a:pt x="19383" y="1086"/>
                          <a:pt x="22151" y="3855"/>
                        </a:cubicBezTo>
                        <a:cubicBezTo>
                          <a:pt x="22151" y="3855"/>
                          <a:pt x="22151" y="6624"/>
                          <a:pt x="24920" y="3855"/>
                        </a:cubicBezTo>
                        <a:cubicBezTo>
                          <a:pt x="30458" y="3855"/>
                          <a:pt x="35996" y="6624"/>
                          <a:pt x="41534" y="9393"/>
                        </a:cubicBezTo>
                        <a:close/>
                        <a:moveTo>
                          <a:pt x="33227" y="14931"/>
                        </a:moveTo>
                        <a:cubicBezTo>
                          <a:pt x="33227" y="14931"/>
                          <a:pt x="33227" y="14931"/>
                          <a:pt x="33227" y="14931"/>
                        </a:cubicBezTo>
                        <a:cubicBezTo>
                          <a:pt x="33227" y="14931"/>
                          <a:pt x="35996" y="14931"/>
                          <a:pt x="33227" y="14931"/>
                        </a:cubicBezTo>
                        <a:cubicBezTo>
                          <a:pt x="35996" y="14931"/>
                          <a:pt x="35996" y="12162"/>
                          <a:pt x="33227" y="14931"/>
                        </a:cubicBezTo>
                        <a:cubicBezTo>
                          <a:pt x="30458" y="6624"/>
                          <a:pt x="22151" y="3855"/>
                          <a:pt x="13845" y="6624"/>
                        </a:cubicBezTo>
                        <a:cubicBezTo>
                          <a:pt x="13845" y="6624"/>
                          <a:pt x="11076" y="6624"/>
                          <a:pt x="11076" y="9393"/>
                        </a:cubicBezTo>
                        <a:cubicBezTo>
                          <a:pt x="11076" y="9393"/>
                          <a:pt x="11076" y="12162"/>
                          <a:pt x="13845" y="12162"/>
                        </a:cubicBezTo>
                        <a:cubicBezTo>
                          <a:pt x="16614" y="9393"/>
                          <a:pt x="24920" y="9393"/>
                          <a:pt x="33227" y="14931"/>
                        </a:cubicBezTo>
                        <a:close/>
                        <a:moveTo>
                          <a:pt x="0" y="14931"/>
                        </a:moveTo>
                        <a:cubicBezTo>
                          <a:pt x="0" y="14931"/>
                          <a:pt x="0" y="14931"/>
                          <a:pt x="0" y="14931"/>
                        </a:cubicBezTo>
                        <a:cubicBezTo>
                          <a:pt x="8307" y="14931"/>
                          <a:pt x="16614" y="17700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9383" y="12162"/>
                          <a:pt x="8307" y="9393"/>
                          <a:pt x="0" y="14931"/>
                        </a:cubicBezTo>
                        <a:cubicBezTo>
                          <a:pt x="0" y="12162"/>
                          <a:pt x="0" y="12162"/>
                          <a:pt x="0" y="14931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82" name="Hình tự do: Hình 981"/>
                <p:cNvSpPr/>
                <p:nvPr/>
              </p:nvSpPr>
              <p:spPr>
                <a:xfrm>
                  <a:off x="6076617" y="3730569"/>
                  <a:ext cx="192068" cy="263480"/>
                </a:xfrm>
                <a:custGeom>
                  <a:avLst/>
                  <a:gdLst>
                    <a:gd name="connsiteX0" fmla="*/ 83068 w 192068"/>
                    <a:gd name="connsiteY0" fmla="*/ 243668 h 263480"/>
                    <a:gd name="connsiteX1" fmla="*/ 135678 w 192068"/>
                    <a:gd name="connsiteY1" fmla="*/ 263050 h 263480"/>
                    <a:gd name="connsiteX2" fmla="*/ 188288 w 192068"/>
                    <a:gd name="connsiteY2" fmla="*/ 96913 h 263480"/>
                    <a:gd name="connsiteX3" fmla="*/ 41534 w 192068"/>
                    <a:gd name="connsiteY3" fmla="*/ 0 h 263480"/>
                    <a:gd name="connsiteX4" fmla="*/ 0 w 192068"/>
                    <a:gd name="connsiteY4" fmla="*/ 83068 h 263480"/>
                    <a:gd name="connsiteX5" fmla="*/ 124603 w 192068"/>
                    <a:gd name="connsiteY5" fmla="*/ 127372 h 263480"/>
                    <a:gd name="connsiteX6" fmla="*/ 83068 w 192068"/>
                    <a:gd name="connsiteY6" fmla="*/ 243668 h 2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068" h="263480">
                      <a:moveTo>
                        <a:pt x="83068" y="243668"/>
                      </a:moveTo>
                      <a:cubicBezTo>
                        <a:pt x="77530" y="254743"/>
                        <a:pt x="124603" y="265819"/>
                        <a:pt x="135678" y="263050"/>
                      </a:cubicBezTo>
                      <a:cubicBezTo>
                        <a:pt x="146754" y="218747"/>
                        <a:pt x="207671" y="141216"/>
                        <a:pt x="188288" y="96913"/>
                      </a:cubicBezTo>
                      <a:cubicBezTo>
                        <a:pt x="177213" y="71993"/>
                        <a:pt x="116296" y="38765"/>
                        <a:pt x="41534" y="0"/>
                      </a:cubicBezTo>
                      <a:cubicBezTo>
                        <a:pt x="27689" y="27689"/>
                        <a:pt x="13845" y="55379"/>
                        <a:pt x="0" y="83068"/>
                      </a:cubicBezTo>
                      <a:cubicBezTo>
                        <a:pt x="71993" y="99682"/>
                        <a:pt x="124603" y="105220"/>
                        <a:pt x="124603" y="127372"/>
                      </a:cubicBezTo>
                      <a:cubicBezTo>
                        <a:pt x="127372" y="135678"/>
                        <a:pt x="88606" y="221516"/>
                        <a:pt x="83068" y="24366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3" name="Hình tự do: Hình 982"/>
                <p:cNvSpPr/>
                <p:nvPr/>
              </p:nvSpPr>
              <p:spPr>
                <a:xfrm>
                  <a:off x="6017529" y="3713955"/>
                  <a:ext cx="257961" cy="250170"/>
                </a:xfrm>
                <a:custGeom>
                  <a:avLst/>
                  <a:gdLst>
                    <a:gd name="connsiteX0" fmla="*/ 144926 w 257961"/>
                    <a:gd name="connsiteY0" fmla="*/ 235361 h 250170"/>
                    <a:gd name="connsiteX1" fmla="*/ 214149 w 257961"/>
                    <a:gd name="connsiteY1" fmla="*/ 249205 h 250170"/>
                    <a:gd name="connsiteX2" fmla="*/ 252915 w 257961"/>
                    <a:gd name="connsiteY2" fmla="*/ 102451 h 250170"/>
                    <a:gd name="connsiteX3" fmla="*/ 67395 w 257961"/>
                    <a:gd name="connsiteY3" fmla="*/ 0 h 250170"/>
                    <a:gd name="connsiteX4" fmla="*/ 17554 w 257961"/>
                    <a:gd name="connsiteY4" fmla="*/ 119065 h 250170"/>
                    <a:gd name="connsiteX5" fmla="*/ 72933 w 257961"/>
                    <a:gd name="connsiteY5" fmla="*/ 116296 h 250170"/>
                    <a:gd name="connsiteX6" fmla="*/ 169846 w 257961"/>
                    <a:gd name="connsiteY6" fmla="*/ 143985 h 250170"/>
                    <a:gd name="connsiteX7" fmla="*/ 144926 w 257961"/>
                    <a:gd name="connsiteY7" fmla="*/ 235361 h 250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7961" h="250170">
                      <a:moveTo>
                        <a:pt x="144926" y="235361"/>
                      </a:moveTo>
                      <a:cubicBezTo>
                        <a:pt x="164308" y="249205"/>
                        <a:pt x="203073" y="251974"/>
                        <a:pt x="214149" y="249205"/>
                      </a:cubicBezTo>
                      <a:cubicBezTo>
                        <a:pt x="230763" y="179982"/>
                        <a:pt x="272297" y="127372"/>
                        <a:pt x="252915" y="102451"/>
                      </a:cubicBezTo>
                      <a:cubicBezTo>
                        <a:pt x="239070" y="71993"/>
                        <a:pt x="144926" y="30459"/>
                        <a:pt x="67395" y="0"/>
                      </a:cubicBezTo>
                      <a:cubicBezTo>
                        <a:pt x="45243" y="16614"/>
                        <a:pt x="-35056" y="127372"/>
                        <a:pt x="17554" y="119065"/>
                      </a:cubicBezTo>
                      <a:cubicBezTo>
                        <a:pt x="48012" y="113527"/>
                        <a:pt x="59088" y="113527"/>
                        <a:pt x="72933" y="116296"/>
                      </a:cubicBezTo>
                      <a:cubicBezTo>
                        <a:pt x="125543" y="132910"/>
                        <a:pt x="161539" y="132910"/>
                        <a:pt x="169846" y="143985"/>
                      </a:cubicBezTo>
                      <a:cubicBezTo>
                        <a:pt x="178153" y="152292"/>
                        <a:pt x="158770" y="188289"/>
                        <a:pt x="144926" y="235361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4" name="Hình tự do: Hình 983"/>
                <p:cNvSpPr/>
                <p:nvPr/>
              </p:nvSpPr>
              <p:spPr>
                <a:xfrm>
                  <a:off x="6150934" y="3963037"/>
                  <a:ext cx="77975" cy="61482"/>
                </a:xfrm>
                <a:custGeom>
                  <a:avLst/>
                  <a:gdLst>
                    <a:gd name="connsiteX0" fmla="*/ 444 w 77975"/>
                    <a:gd name="connsiteY0" fmla="*/ 49966 h 61482"/>
                    <a:gd name="connsiteX1" fmla="*/ 53054 w 77975"/>
                    <a:gd name="connsiteY1" fmla="*/ 61041 h 61482"/>
                    <a:gd name="connsiteX2" fmla="*/ 77975 w 77975"/>
                    <a:gd name="connsiteY2" fmla="*/ 11200 h 61482"/>
                    <a:gd name="connsiteX3" fmla="*/ 8751 w 77975"/>
                    <a:gd name="connsiteY3" fmla="*/ 124 h 61482"/>
                    <a:gd name="connsiteX4" fmla="*/ 444 w 77975"/>
                    <a:gd name="connsiteY4" fmla="*/ 49966 h 6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975" h="61482">
                      <a:moveTo>
                        <a:pt x="444" y="49966"/>
                      </a:moveTo>
                      <a:cubicBezTo>
                        <a:pt x="444" y="52734"/>
                        <a:pt x="53054" y="63810"/>
                        <a:pt x="53054" y="61041"/>
                      </a:cubicBezTo>
                      <a:cubicBezTo>
                        <a:pt x="55823" y="52734"/>
                        <a:pt x="75206" y="13969"/>
                        <a:pt x="77975" y="11200"/>
                      </a:cubicBezTo>
                      <a:lnTo>
                        <a:pt x="8751" y="124"/>
                      </a:lnTo>
                      <a:cubicBezTo>
                        <a:pt x="8751" y="-2645"/>
                        <a:pt x="-2325" y="41659"/>
                        <a:pt x="444" y="49966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85" name="Đồ họa 753"/>
                <p:cNvGrpSpPr/>
                <p:nvPr/>
              </p:nvGrpSpPr>
              <p:grpSpPr>
                <a:xfrm>
                  <a:off x="6145841" y="3985313"/>
                  <a:ext cx="155236" cy="72951"/>
                  <a:chOff x="6145841" y="3985313"/>
                  <a:chExt cx="155236" cy="72951"/>
                </a:xfrm>
              </p:grpSpPr>
              <p:sp>
                <p:nvSpPr>
                  <p:cNvPr id="986" name="Hình tự do: Hình 985"/>
                  <p:cNvSpPr/>
                  <p:nvPr/>
                </p:nvSpPr>
                <p:spPr>
                  <a:xfrm>
                    <a:off x="6148610" y="3985313"/>
                    <a:ext cx="152467" cy="72951"/>
                  </a:xfrm>
                  <a:custGeom>
                    <a:avLst/>
                    <a:gdLst>
                      <a:gd name="connsiteX0" fmla="*/ 85837 w 152467"/>
                      <a:gd name="connsiteY0" fmla="*/ 16614 h 72951"/>
                      <a:gd name="connsiteX1" fmla="*/ 83068 w 152467"/>
                      <a:gd name="connsiteY1" fmla="*/ 5538 h 72951"/>
                      <a:gd name="connsiteX2" fmla="*/ 52610 w 152467"/>
                      <a:gd name="connsiteY2" fmla="*/ 5538 h 72951"/>
                      <a:gd name="connsiteX3" fmla="*/ 52610 w 152467"/>
                      <a:gd name="connsiteY3" fmla="*/ 11076 h 72951"/>
                      <a:gd name="connsiteX4" fmla="*/ 35996 w 152467"/>
                      <a:gd name="connsiteY4" fmla="*/ 8307 h 72951"/>
                      <a:gd name="connsiteX5" fmla="*/ 5538 w 152467"/>
                      <a:gd name="connsiteY5" fmla="*/ 0 h 72951"/>
                      <a:gd name="connsiteX6" fmla="*/ 0 w 152467"/>
                      <a:gd name="connsiteY6" fmla="*/ 41534 h 72951"/>
                      <a:gd name="connsiteX7" fmla="*/ 152292 w 152467"/>
                      <a:gd name="connsiteY7" fmla="*/ 69224 h 72951"/>
                      <a:gd name="connsiteX8" fmla="*/ 85837 w 152467"/>
                      <a:gd name="connsiteY8" fmla="*/ 16614 h 72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467" h="72951">
                        <a:moveTo>
                          <a:pt x="85837" y="16614"/>
                        </a:moveTo>
                        <a:cubicBezTo>
                          <a:pt x="85837" y="13845"/>
                          <a:pt x="83068" y="8307"/>
                          <a:pt x="83068" y="5538"/>
                        </a:cubicBezTo>
                        <a:cubicBezTo>
                          <a:pt x="83068" y="2769"/>
                          <a:pt x="52610" y="-2769"/>
                          <a:pt x="52610" y="5538"/>
                        </a:cubicBezTo>
                        <a:cubicBezTo>
                          <a:pt x="52610" y="8307"/>
                          <a:pt x="52610" y="8307"/>
                          <a:pt x="52610" y="11076"/>
                        </a:cubicBezTo>
                        <a:cubicBezTo>
                          <a:pt x="47072" y="11076"/>
                          <a:pt x="41534" y="8307"/>
                          <a:pt x="35996" y="8307"/>
                        </a:cubicBezTo>
                        <a:cubicBezTo>
                          <a:pt x="22151" y="5538"/>
                          <a:pt x="11076" y="2769"/>
                          <a:pt x="5538" y="0"/>
                        </a:cubicBezTo>
                        <a:cubicBezTo>
                          <a:pt x="2769" y="11076"/>
                          <a:pt x="2769" y="30458"/>
                          <a:pt x="0" y="41534"/>
                        </a:cubicBezTo>
                        <a:cubicBezTo>
                          <a:pt x="0" y="41534"/>
                          <a:pt x="130141" y="85837"/>
                          <a:pt x="152292" y="69224"/>
                        </a:cubicBezTo>
                        <a:cubicBezTo>
                          <a:pt x="155061" y="63686"/>
                          <a:pt x="124603" y="35996"/>
                          <a:pt x="85837" y="16614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7" name="Hình tự do: Hình 986"/>
                  <p:cNvSpPr/>
                  <p:nvPr/>
                </p:nvSpPr>
                <p:spPr>
                  <a:xfrm>
                    <a:off x="6145841" y="4018540"/>
                    <a:ext cx="152292" cy="39724"/>
                  </a:xfrm>
                  <a:custGeom>
                    <a:avLst/>
                    <a:gdLst>
                      <a:gd name="connsiteX0" fmla="*/ 0 w 152292"/>
                      <a:gd name="connsiteY0" fmla="*/ 0 h 39724"/>
                      <a:gd name="connsiteX1" fmla="*/ 0 w 152292"/>
                      <a:gd name="connsiteY1" fmla="*/ 8307 h 39724"/>
                      <a:gd name="connsiteX2" fmla="*/ 152292 w 152292"/>
                      <a:gd name="connsiteY2" fmla="*/ 35996 h 39724"/>
                      <a:gd name="connsiteX3" fmla="*/ 152292 w 152292"/>
                      <a:gd name="connsiteY3" fmla="*/ 33228 h 39724"/>
                      <a:gd name="connsiteX4" fmla="*/ 0 w 152292"/>
                      <a:gd name="connsiteY4" fmla="*/ 0 h 3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292" h="39724">
                        <a:moveTo>
                          <a:pt x="0" y="0"/>
                        </a:moveTo>
                        <a:cubicBezTo>
                          <a:pt x="0" y="2769"/>
                          <a:pt x="0" y="5538"/>
                          <a:pt x="0" y="8307"/>
                        </a:cubicBezTo>
                        <a:cubicBezTo>
                          <a:pt x="0" y="8307"/>
                          <a:pt x="130141" y="52610"/>
                          <a:pt x="152292" y="35996"/>
                        </a:cubicBezTo>
                        <a:cubicBezTo>
                          <a:pt x="152292" y="35996"/>
                          <a:pt x="152292" y="33228"/>
                          <a:pt x="152292" y="33228"/>
                        </a:cubicBezTo>
                        <a:cubicBezTo>
                          <a:pt x="113527" y="33228"/>
                          <a:pt x="30458" y="830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8" name="Hình tự do: Hình 987"/>
                  <p:cNvSpPr/>
                  <p:nvPr/>
                </p:nvSpPr>
                <p:spPr>
                  <a:xfrm>
                    <a:off x="6242333" y="4024078"/>
                    <a:ext cx="56221" cy="33476"/>
                  </a:xfrm>
                  <a:custGeom>
                    <a:avLst/>
                    <a:gdLst>
                      <a:gd name="connsiteX0" fmla="*/ 28111 w 56221"/>
                      <a:gd name="connsiteY0" fmla="*/ 0 h 33476"/>
                      <a:gd name="connsiteX1" fmla="*/ 28111 w 56221"/>
                      <a:gd name="connsiteY1" fmla="*/ 0 h 33476"/>
                      <a:gd name="connsiteX2" fmla="*/ 421 w 56221"/>
                      <a:gd name="connsiteY2" fmla="*/ 27689 h 33476"/>
                      <a:gd name="connsiteX3" fmla="*/ 421 w 56221"/>
                      <a:gd name="connsiteY3" fmla="*/ 27689 h 33476"/>
                      <a:gd name="connsiteX4" fmla="*/ 55800 w 56221"/>
                      <a:gd name="connsiteY4" fmla="*/ 30458 h 33476"/>
                      <a:gd name="connsiteX5" fmla="*/ 28111 w 56221"/>
                      <a:gd name="connsiteY5" fmla="*/ 0 h 33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221" h="33476">
                        <a:moveTo>
                          <a:pt x="28111" y="0"/>
                        </a:moveTo>
                        <a:cubicBezTo>
                          <a:pt x="28111" y="0"/>
                          <a:pt x="25341" y="0"/>
                          <a:pt x="28111" y="0"/>
                        </a:cubicBezTo>
                        <a:cubicBezTo>
                          <a:pt x="8728" y="2769"/>
                          <a:pt x="-2348" y="13845"/>
                          <a:pt x="421" y="27689"/>
                        </a:cubicBezTo>
                        <a:cubicBezTo>
                          <a:pt x="421" y="27689"/>
                          <a:pt x="421" y="27689"/>
                          <a:pt x="421" y="27689"/>
                        </a:cubicBezTo>
                        <a:cubicBezTo>
                          <a:pt x="25341" y="33227"/>
                          <a:pt x="47493" y="35996"/>
                          <a:pt x="55800" y="30458"/>
                        </a:cubicBezTo>
                        <a:cubicBezTo>
                          <a:pt x="58569" y="27689"/>
                          <a:pt x="47493" y="13845"/>
                          <a:pt x="2811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9" name="Hình tự do: Hình 988"/>
                  <p:cNvSpPr/>
                  <p:nvPr/>
                </p:nvSpPr>
                <p:spPr>
                  <a:xfrm>
                    <a:off x="6220602" y="4003609"/>
                    <a:ext cx="43610" cy="17699"/>
                  </a:xfrm>
                  <a:custGeom>
                    <a:avLst/>
                    <a:gdLst>
                      <a:gd name="connsiteX0" fmla="*/ 22152 w 43610"/>
                      <a:gd name="connsiteY0" fmla="*/ 3855 h 17699"/>
                      <a:gd name="connsiteX1" fmla="*/ 22152 w 43610"/>
                      <a:gd name="connsiteY1" fmla="*/ 3855 h 17699"/>
                      <a:gd name="connsiteX2" fmla="*/ 22152 w 43610"/>
                      <a:gd name="connsiteY2" fmla="*/ 1086 h 17699"/>
                      <a:gd name="connsiteX3" fmla="*/ 0 w 43610"/>
                      <a:gd name="connsiteY3" fmla="*/ 6624 h 17699"/>
                      <a:gd name="connsiteX4" fmla="*/ 0 w 43610"/>
                      <a:gd name="connsiteY4" fmla="*/ 9393 h 17699"/>
                      <a:gd name="connsiteX5" fmla="*/ 0 w 43610"/>
                      <a:gd name="connsiteY5" fmla="*/ 9393 h 17699"/>
                      <a:gd name="connsiteX6" fmla="*/ 2769 w 43610"/>
                      <a:gd name="connsiteY6" fmla="*/ 9393 h 17699"/>
                      <a:gd name="connsiteX7" fmla="*/ 22152 w 43610"/>
                      <a:gd name="connsiteY7" fmla="*/ 3855 h 17699"/>
                      <a:gd name="connsiteX8" fmla="*/ 30458 w 43610"/>
                      <a:gd name="connsiteY8" fmla="*/ 9393 h 17699"/>
                      <a:gd name="connsiteX9" fmla="*/ 30458 w 43610"/>
                      <a:gd name="connsiteY9" fmla="*/ 9393 h 17699"/>
                      <a:gd name="connsiteX10" fmla="*/ 30458 w 43610"/>
                      <a:gd name="connsiteY10" fmla="*/ 6624 h 17699"/>
                      <a:gd name="connsiteX11" fmla="*/ 8307 w 43610"/>
                      <a:gd name="connsiteY11" fmla="*/ 12162 h 17699"/>
                      <a:gd name="connsiteX12" fmla="*/ 8307 w 43610"/>
                      <a:gd name="connsiteY12" fmla="*/ 14931 h 17699"/>
                      <a:gd name="connsiteX13" fmla="*/ 8307 w 43610"/>
                      <a:gd name="connsiteY13" fmla="*/ 14931 h 17699"/>
                      <a:gd name="connsiteX14" fmla="*/ 11076 w 43610"/>
                      <a:gd name="connsiteY14" fmla="*/ 14931 h 17699"/>
                      <a:gd name="connsiteX15" fmla="*/ 30458 w 43610"/>
                      <a:gd name="connsiteY15" fmla="*/ 9393 h 17699"/>
                      <a:gd name="connsiteX16" fmla="*/ 41534 w 43610"/>
                      <a:gd name="connsiteY16" fmla="*/ 12162 h 17699"/>
                      <a:gd name="connsiteX17" fmla="*/ 16614 w 43610"/>
                      <a:gd name="connsiteY17" fmla="*/ 14931 h 17699"/>
                      <a:gd name="connsiteX18" fmla="*/ 16614 w 43610"/>
                      <a:gd name="connsiteY18" fmla="*/ 17700 h 17699"/>
                      <a:gd name="connsiteX19" fmla="*/ 16614 w 43610"/>
                      <a:gd name="connsiteY19" fmla="*/ 17700 h 17699"/>
                      <a:gd name="connsiteX20" fmla="*/ 19383 w 43610"/>
                      <a:gd name="connsiteY20" fmla="*/ 17700 h 17699"/>
                      <a:gd name="connsiteX21" fmla="*/ 38765 w 43610"/>
                      <a:gd name="connsiteY21" fmla="*/ 14931 h 17699"/>
                      <a:gd name="connsiteX22" fmla="*/ 41534 w 43610"/>
                      <a:gd name="connsiteY22" fmla="*/ 12162 h 17699"/>
                      <a:gd name="connsiteX23" fmla="*/ 41534 w 43610"/>
                      <a:gd name="connsiteY23" fmla="*/ 12162 h 17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3610" h="17699">
                        <a:moveTo>
                          <a:pt x="22152" y="3855"/>
                        </a:moveTo>
                        <a:cubicBezTo>
                          <a:pt x="22152" y="3855"/>
                          <a:pt x="22152" y="3855"/>
                          <a:pt x="22152" y="3855"/>
                        </a:cubicBezTo>
                        <a:cubicBezTo>
                          <a:pt x="24921" y="1086"/>
                          <a:pt x="24921" y="1086"/>
                          <a:pt x="22152" y="1086"/>
                        </a:cubicBezTo>
                        <a:cubicBezTo>
                          <a:pt x="13845" y="-1683"/>
                          <a:pt x="5538" y="1086"/>
                          <a:pt x="0" y="6624"/>
                        </a:cubicBezTo>
                        <a:cubicBezTo>
                          <a:pt x="0" y="6624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2769" y="9393"/>
                        </a:cubicBezTo>
                        <a:cubicBezTo>
                          <a:pt x="8307" y="1086"/>
                          <a:pt x="16614" y="1086"/>
                          <a:pt x="22152" y="3855"/>
                        </a:cubicBezTo>
                        <a:close/>
                        <a:moveTo>
                          <a:pt x="30458" y="9393"/>
                        </a:move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33227" y="6624"/>
                          <a:pt x="33227" y="6624"/>
                          <a:pt x="30458" y="6624"/>
                        </a:cubicBezTo>
                        <a:cubicBezTo>
                          <a:pt x="22152" y="3855"/>
                          <a:pt x="13845" y="6624"/>
                          <a:pt x="8307" y="12162"/>
                        </a:cubicBezTo>
                        <a:cubicBezTo>
                          <a:pt x="8307" y="12162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11076" y="14931"/>
                        </a:cubicBezTo>
                        <a:cubicBezTo>
                          <a:pt x="19383" y="6624"/>
                          <a:pt x="27689" y="6624"/>
                          <a:pt x="30458" y="9393"/>
                        </a:cubicBezTo>
                        <a:close/>
                        <a:moveTo>
                          <a:pt x="41534" y="12162"/>
                        </a:moveTo>
                        <a:cubicBezTo>
                          <a:pt x="33227" y="9393"/>
                          <a:pt x="24921" y="12162"/>
                          <a:pt x="16614" y="14931"/>
                        </a:cubicBezTo>
                        <a:cubicBezTo>
                          <a:pt x="16614" y="14931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9383" y="17700"/>
                        </a:cubicBezTo>
                        <a:cubicBezTo>
                          <a:pt x="24921" y="14931"/>
                          <a:pt x="33227" y="12162"/>
                          <a:pt x="38765" y="14931"/>
                        </a:cubicBezTo>
                        <a:cubicBezTo>
                          <a:pt x="41534" y="14931"/>
                          <a:pt x="44303" y="14931"/>
                          <a:pt x="41534" y="12162"/>
                        </a:cubicBezTo>
                        <a:cubicBezTo>
                          <a:pt x="44303" y="12162"/>
                          <a:pt x="44303" y="12162"/>
                          <a:pt x="41534" y="12162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90" name="Hình tự do: Hình 989"/>
                <p:cNvSpPr/>
                <p:nvPr/>
              </p:nvSpPr>
              <p:spPr>
                <a:xfrm>
                  <a:off x="5741574" y="3495209"/>
                  <a:ext cx="257512" cy="121013"/>
                </a:xfrm>
                <a:custGeom>
                  <a:avLst/>
                  <a:gdLst>
                    <a:gd name="connsiteX0" fmla="*/ 13845 w 257512"/>
                    <a:gd name="connsiteY0" fmla="*/ 0 h 121013"/>
                    <a:gd name="connsiteX1" fmla="*/ 0 w 257512"/>
                    <a:gd name="connsiteY1" fmla="*/ 38765 h 121013"/>
                    <a:gd name="connsiteX2" fmla="*/ 249205 w 257512"/>
                    <a:gd name="connsiteY2" fmla="*/ 116296 h 121013"/>
                    <a:gd name="connsiteX3" fmla="*/ 257512 w 257512"/>
                    <a:gd name="connsiteY3" fmla="*/ 49841 h 121013"/>
                    <a:gd name="connsiteX4" fmla="*/ 13845 w 257512"/>
                    <a:gd name="connsiteY4" fmla="*/ 0 h 121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512" h="121013">
                      <a:moveTo>
                        <a:pt x="13845" y="0"/>
                      </a:moveTo>
                      <a:cubicBezTo>
                        <a:pt x="8307" y="13845"/>
                        <a:pt x="8307" y="27689"/>
                        <a:pt x="0" y="38765"/>
                      </a:cubicBezTo>
                      <a:cubicBezTo>
                        <a:pt x="47072" y="77531"/>
                        <a:pt x="130141" y="138447"/>
                        <a:pt x="249205" y="116296"/>
                      </a:cubicBezTo>
                      <a:cubicBezTo>
                        <a:pt x="249205" y="91375"/>
                        <a:pt x="257512" y="74762"/>
                        <a:pt x="257512" y="49841"/>
                      </a:cubicBezTo>
                      <a:cubicBezTo>
                        <a:pt x="160599" y="69224"/>
                        <a:pt x="88606" y="47072"/>
                        <a:pt x="13845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1" name="Hình tự do: Hình 990"/>
                <p:cNvSpPr/>
                <p:nvPr/>
              </p:nvSpPr>
              <p:spPr>
                <a:xfrm>
                  <a:off x="5898257" y="3539512"/>
                  <a:ext cx="118324" cy="96913"/>
                </a:xfrm>
                <a:custGeom>
                  <a:avLst/>
                  <a:gdLst>
                    <a:gd name="connsiteX0" fmla="*/ 31605 w 118324"/>
                    <a:gd name="connsiteY0" fmla="*/ 96913 h 96913"/>
                    <a:gd name="connsiteX1" fmla="*/ 3916 w 118324"/>
                    <a:gd name="connsiteY1" fmla="*/ 5538 h 96913"/>
                    <a:gd name="connsiteX2" fmla="*/ 117443 w 118324"/>
                    <a:gd name="connsiteY2" fmla="*/ 0 h 96913"/>
                    <a:gd name="connsiteX3" fmla="*/ 31605 w 118324"/>
                    <a:gd name="connsiteY3" fmla="*/ 96913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324" h="96913">
                      <a:moveTo>
                        <a:pt x="31605" y="96913"/>
                      </a:moveTo>
                      <a:cubicBezTo>
                        <a:pt x="-7160" y="85838"/>
                        <a:pt x="-1622" y="16614"/>
                        <a:pt x="3916" y="5538"/>
                      </a:cubicBezTo>
                      <a:cubicBezTo>
                        <a:pt x="39912" y="13845"/>
                        <a:pt x="75908" y="0"/>
                        <a:pt x="117443" y="0"/>
                      </a:cubicBezTo>
                      <a:cubicBezTo>
                        <a:pt x="128519" y="94144"/>
                        <a:pt x="31605" y="96913"/>
                        <a:pt x="31605" y="9691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92" name="Đồ họa 753"/>
                <p:cNvGrpSpPr/>
                <p:nvPr/>
              </p:nvGrpSpPr>
              <p:grpSpPr>
                <a:xfrm>
                  <a:off x="5685789" y="3434292"/>
                  <a:ext cx="122477" cy="123697"/>
                  <a:chOff x="5685789" y="3434292"/>
                  <a:chExt cx="122477" cy="123697"/>
                </a:xfrm>
              </p:grpSpPr>
              <p:sp>
                <p:nvSpPr>
                  <p:cNvPr id="993" name="Hình tự do: Hình 992"/>
                  <p:cNvSpPr/>
                  <p:nvPr/>
                </p:nvSpPr>
                <p:spPr>
                  <a:xfrm>
                    <a:off x="5685789" y="3478595"/>
                    <a:ext cx="70776" cy="61155"/>
                  </a:xfrm>
                  <a:custGeom>
                    <a:avLst/>
                    <a:gdLst>
                      <a:gd name="connsiteX0" fmla="*/ 406 w 70776"/>
                      <a:gd name="connsiteY0" fmla="*/ 0 h 61155"/>
                      <a:gd name="connsiteX1" fmla="*/ 69630 w 70776"/>
                      <a:gd name="connsiteY1" fmla="*/ 38765 h 61155"/>
                      <a:gd name="connsiteX2" fmla="*/ 66861 w 70776"/>
                      <a:gd name="connsiteY2" fmla="*/ 60917 h 61155"/>
                      <a:gd name="connsiteX3" fmla="*/ 406 w 70776"/>
                      <a:gd name="connsiteY3" fmla="*/ 0 h 61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76" h="61155">
                        <a:moveTo>
                          <a:pt x="406" y="0"/>
                        </a:moveTo>
                        <a:cubicBezTo>
                          <a:pt x="14251" y="8307"/>
                          <a:pt x="33634" y="16614"/>
                          <a:pt x="69630" y="38765"/>
                        </a:cubicBezTo>
                        <a:cubicBezTo>
                          <a:pt x="72399" y="41534"/>
                          <a:pt x="69630" y="63686"/>
                          <a:pt x="66861" y="60917"/>
                        </a:cubicBezTo>
                        <a:cubicBezTo>
                          <a:pt x="47478" y="41534"/>
                          <a:pt x="-5132" y="22152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94" name="Hình tự do: Hình 993"/>
                  <p:cNvSpPr/>
                  <p:nvPr/>
                </p:nvSpPr>
                <p:spPr>
                  <a:xfrm>
                    <a:off x="5688558" y="3456443"/>
                    <a:ext cx="75921" cy="72231"/>
                  </a:xfrm>
                  <a:custGeom>
                    <a:avLst/>
                    <a:gdLst>
                      <a:gd name="connsiteX0" fmla="*/ 406 w 75921"/>
                      <a:gd name="connsiteY0" fmla="*/ 0 h 72231"/>
                      <a:gd name="connsiteX1" fmla="*/ 75167 w 75921"/>
                      <a:gd name="connsiteY1" fmla="*/ 49841 h 72231"/>
                      <a:gd name="connsiteX2" fmla="*/ 69629 w 75921"/>
                      <a:gd name="connsiteY2" fmla="*/ 71993 h 72231"/>
                      <a:gd name="connsiteX3" fmla="*/ 406 w 75921"/>
                      <a:gd name="connsiteY3" fmla="*/ 0 h 7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921" h="72231">
                        <a:moveTo>
                          <a:pt x="406" y="0"/>
                        </a:moveTo>
                        <a:cubicBezTo>
                          <a:pt x="14250" y="8307"/>
                          <a:pt x="47478" y="19383"/>
                          <a:pt x="75167" y="49841"/>
                        </a:cubicBezTo>
                        <a:cubicBezTo>
                          <a:pt x="77936" y="52610"/>
                          <a:pt x="72398" y="74762"/>
                          <a:pt x="69629" y="71993"/>
                        </a:cubicBezTo>
                        <a:cubicBezTo>
                          <a:pt x="47478" y="52610"/>
                          <a:pt x="-5132" y="16614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95" name="Hình tự do: Hình 994"/>
                  <p:cNvSpPr/>
                  <p:nvPr/>
                </p:nvSpPr>
                <p:spPr>
                  <a:xfrm>
                    <a:off x="5696842" y="3434292"/>
                    <a:ext cx="111424" cy="123697"/>
                  </a:xfrm>
                  <a:custGeom>
                    <a:avLst/>
                    <a:gdLst>
                      <a:gd name="connsiteX0" fmla="*/ 5966 w 111424"/>
                      <a:gd name="connsiteY0" fmla="*/ 0 h 123697"/>
                      <a:gd name="connsiteX1" fmla="*/ 111186 w 111424"/>
                      <a:gd name="connsiteY1" fmla="*/ 91375 h 123697"/>
                      <a:gd name="connsiteX2" fmla="*/ 83497 w 111424"/>
                      <a:gd name="connsiteY2" fmla="*/ 121834 h 123697"/>
                      <a:gd name="connsiteX3" fmla="*/ 3197 w 111424"/>
                      <a:gd name="connsiteY3" fmla="*/ 107989 h 123697"/>
                      <a:gd name="connsiteX4" fmla="*/ 3197 w 111424"/>
                      <a:gd name="connsiteY4" fmla="*/ 96913 h 123697"/>
                      <a:gd name="connsiteX5" fmla="*/ 30887 w 111424"/>
                      <a:gd name="connsiteY5" fmla="*/ 85837 h 123697"/>
                      <a:gd name="connsiteX6" fmla="*/ 39194 w 111424"/>
                      <a:gd name="connsiteY6" fmla="*/ 58148 h 123697"/>
                      <a:gd name="connsiteX7" fmla="*/ 5966 w 111424"/>
                      <a:gd name="connsiteY7" fmla="*/ 0 h 123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3697">
                        <a:moveTo>
                          <a:pt x="5966" y="0"/>
                        </a:moveTo>
                        <a:cubicBezTo>
                          <a:pt x="19811" y="8307"/>
                          <a:pt x="83497" y="60917"/>
                          <a:pt x="111186" y="91375"/>
                        </a:cubicBezTo>
                        <a:cubicBezTo>
                          <a:pt x="113955" y="94144"/>
                          <a:pt x="91804" y="124603"/>
                          <a:pt x="83497" y="121834"/>
                        </a:cubicBezTo>
                        <a:cubicBezTo>
                          <a:pt x="66883" y="130141"/>
                          <a:pt x="41963" y="107989"/>
                          <a:pt x="3197" y="107989"/>
                        </a:cubicBezTo>
                        <a:cubicBezTo>
                          <a:pt x="-2341" y="107989"/>
                          <a:pt x="428" y="96913"/>
                          <a:pt x="3197" y="96913"/>
                        </a:cubicBezTo>
                        <a:cubicBezTo>
                          <a:pt x="8735" y="91375"/>
                          <a:pt x="11504" y="91375"/>
                          <a:pt x="30887" y="85837"/>
                        </a:cubicBezTo>
                        <a:cubicBezTo>
                          <a:pt x="41963" y="80300"/>
                          <a:pt x="41963" y="66455"/>
                          <a:pt x="39194" y="58148"/>
                        </a:cubicBezTo>
                        <a:cubicBezTo>
                          <a:pt x="19811" y="27689"/>
                          <a:pt x="428" y="13845"/>
                          <a:pt x="596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96" name="Hình tự do: Hình 995"/>
                <p:cNvSpPr/>
                <p:nvPr/>
              </p:nvSpPr>
              <p:spPr>
                <a:xfrm>
                  <a:off x="5965859" y="3530485"/>
                  <a:ext cx="232591" cy="266539"/>
                </a:xfrm>
                <a:custGeom>
                  <a:avLst/>
                  <a:gdLst>
                    <a:gd name="connsiteX0" fmla="*/ 232592 w 232591"/>
                    <a:gd name="connsiteY0" fmla="*/ 227774 h 266539"/>
                    <a:gd name="connsiteX1" fmla="*/ 99682 w 232591"/>
                    <a:gd name="connsiteY1" fmla="*/ 266539 h 266539"/>
                    <a:gd name="connsiteX2" fmla="*/ 0 w 232591"/>
                    <a:gd name="connsiteY2" fmla="*/ 222236 h 266539"/>
                    <a:gd name="connsiteX3" fmla="*/ 11076 w 232591"/>
                    <a:gd name="connsiteY3" fmla="*/ 11796 h 266539"/>
                    <a:gd name="connsiteX4" fmla="*/ 168906 w 232591"/>
                    <a:gd name="connsiteY4" fmla="*/ 720 h 266539"/>
                    <a:gd name="connsiteX5" fmla="*/ 232592 w 232591"/>
                    <a:gd name="connsiteY5" fmla="*/ 227774 h 26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591" h="266539">
                      <a:moveTo>
                        <a:pt x="232592" y="227774"/>
                      </a:moveTo>
                      <a:cubicBezTo>
                        <a:pt x="199364" y="225005"/>
                        <a:pt x="182751" y="266539"/>
                        <a:pt x="99682" y="266539"/>
                      </a:cubicBezTo>
                      <a:cubicBezTo>
                        <a:pt x="38765" y="266539"/>
                        <a:pt x="35996" y="225005"/>
                        <a:pt x="0" y="222236"/>
                      </a:cubicBezTo>
                      <a:cubicBezTo>
                        <a:pt x="30458" y="205623"/>
                        <a:pt x="-2769" y="64406"/>
                        <a:pt x="11076" y="11796"/>
                      </a:cubicBezTo>
                      <a:cubicBezTo>
                        <a:pt x="19383" y="3489"/>
                        <a:pt x="141216" y="-2049"/>
                        <a:pt x="168906" y="720"/>
                      </a:cubicBezTo>
                      <a:cubicBezTo>
                        <a:pt x="213209" y="136399"/>
                        <a:pt x="207671" y="202854"/>
                        <a:pt x="232592" y="227774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7" name="Hình tự do: Hình 996"/>
                <p:cNvSpPr/>
                <p:nvPr/>
              </p:nvSpPr>
              <p:spPr>
                <a:xfrm>
                  <a:off x="6024007" y="3500746"/>
                  <a:ext cx="83068" cy="74761"/>
                </a:xfrm>
                <a:custGeom>
                  <a:avLst/>
                  <a:gdLst>
                    <a:gd name="connsiteX0" fmla="*/ 83068 w 83068"/>
                    <a:gd name="connsiteY0" fmla="*/ 0 h 74761"/>
                    <a:gd name="connsiteX1" fmla="*/ 83068 w 83068"/>
                    <a:gd name="connsiteY1" fmla="*/ 52610 h 74761"/>
                    <a:gd name="connsiteX2" fmla="*/ 41534 w 83068"/>
                    <a:gd name="connsiteY2" fmla="*/ 74762 h 74761"/>
                    <a:gd name="connsiteX3" fmla="*/ 0 w 83068"/>
                    <a:gd name="connsiteY3" fmla="*/ 55379 h 74761"/>
                    <a:gd name="connsiteX4" fmla="*/ 0 w 83068"/>
                    <a:gd name="connsiteY4" fmla="*/ 2769 h 74761"/>
                    <a:gd name="connsiteX5" fmla="*/ 83068 w 83068"/>
                    <a:gd name="connsiteY5" fmla="*/ 0 h 7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068" h="74761">
                      <a:moveTo>
                        <a:pt x="83068" y="0"/>
                      </a:moveTo>
                      <a:lnTo>
                        <a:pt x="83068" y="52610"/>
                      </a:lnTo>
                      <a:cubicBezTo>
                        <a:pt x="83068" y="63686"/>
                        <a:pt x="66455" y="74762"/>
                        <a:pt x="41534" y="74762"/>
                      </a:cubicBezTo>
                      <a:cubicBezTo>
                        <a:pt x="19383" y="74762"/>
                        <a:pt x="0" y="66455"/>
                        <a:pt x="0" y="55379"/>
                      </a:cubicBezTo>
                      <a:lnTo>
                        <a:pt x="0" y="2769"/>
                      </a:lnTo>
                      <a:lnTo>
                        <a:pt x="83068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8" name="Hình tự do: Hình 997"/>
                <p:cNvSpPr/>
                <p:nvPr/>
              </p:nvSpPr>
              <p:spPr>
                <a:xfrm>
                  <a:off x="6126458" y="3542281"/>
                  <a:ext cx="268588" cy="97770"/>
                </a:xfrm>
                <a:custGeom>
                  <a:avLst/>
                  <a:gdLst>
                    <a:gd name="connsiteX0" fmla="*/ 268588 w 268588"/>
                    <a:gd name="connsiteY0" fmla="*/ 30458 h 97770"/>
                    <a:gd name="connsiteX1" fmla="*/ 265819 w 268588"/>
                    <a:gd name="connsiteY1" fmla="*/ 71993 h 97770"/>
                    <a:gd name="connsiteX2" fmla="*/ 0 w 268588"/>
                    <a:gd name="connsiteY2" fmla="*/ 63686 h 97770"/>
                    <a:gd name="connsiteX3" fmla="*/ 19383 w 268588"/>
                    <a:gd name="connsiteY3" fmla="*/ 0 h 97770"/>
                    <a:gd name="connsiteX4" fmla="*/ 268588 w 268588"/>
                    <a:gd name="connsiteY4" fmla="*/ 30458 h 97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588" h="97770">
                      <a:moveTo>
                        <a:pt x="268588" y="30458"/>
                      </a:moveTo>
                      <a:cubicBezTo>
                        <a:pt x="268588" y="44303"/>
                        <a:pt x="265819" y="58148"/>
                        <a:pt x="265819" y="71993"/>
                      </a:cubicBezTo>
                      <a:cubicBezTo>
                        <a:pt x="207671" y="88606"/>
                        <a:pt x="80300" y="124603"/>
                        <a:pt x="0" y="63686"/>
                      </a:cubicBezTo>
                      <a:cubicBezTo>
                        <a:pt x="5538" y="44303"/>
                        <a:pt x="11076" y="22152"/>
                        <a:pt x="19383" y="0"/>
                      </a:cubicBezTo>
                      <a:cubicBezTo>
                        <a:pt x="110758" y="47072"/>
                        <a:pt x="182751" y="41534"/>
                        <a:pt x="268588" y="3045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9" name="Hình tự do: Hình 998"/>
                <p:cNvSpPr/>
                <p:nvPr/>
              </p:nvSpPr>
              <p:spPr>
                <a:xfrm>
                  <a:off x="6112123" y="3533974"/>
                  <a:ext cx="114017" cy="124602"/>
                </a:xfrm>
                <a:custGeom>
                  <a:avLst/>
                  <a:gdLst>
                    <a:gd name="connsiteX0" fmla="*/ 89097 w 114017"/>
                    <a:gd name="connsiteY0" fmla="*/ 124603 h 124602"/>
                    <a:gd name="connsiteX1" fmla="*/ 114017 w 114017"/>
                    <a:gd name="connsiteY1" fmla="*/ 33227 h 124602"/>
                    <a:gd name="connsiteX2" fmla="*/ 11566 w 114017"/>
                    <a:gd name="connsiteY2" fmla="*/ 0 h 124602"/>
                    <a:gd name="connsiteX3" fmla="*/ 89097 w 114017"/>
                    <a:gd name="connsiteY3" fmla="*/ 124603 h 12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017" h="124602">
                      <a:moveTo>
                        <a:pt x="89097" y="124603"/>
                      </a:moveTo>
                      <a:cubicBezTo>
                        <a:pt x="105711" y="121834"/>
                        <a:pt x="114017" y="55379"/>
                        <a:pt x="114017" y="33227"/>
                      </a:cubicBezTo>
                      <a:cubicBezTo>
                        <a:pt x="69714" y="22152"/>
                        <a:pt x="44794" y="0"/>
                        <a:pt x="11566" y="0"/>
                      </a:cubicBezTo>
                      <a:cubicBezTo>
                        <a:pt x="-38275" y="91375"/>
                        <a:pt x="89097" y="124603"/>
                        <a:pt x="89097" y="12460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00" name="Đồ họa 753"/>
                <p:cNvGrpSpPr/>
                <p:nvPr/>
              </p:nvGrpSpPr>
              <p:grpSpPr>
                <a:xfrm>
                  <a:off x="6355151" y="3531205"/>
                  <a:ext cx="134039" cy="105660"/>
                  <a:chOff x="6355151" y="3531205"/>
                  <a:chExt cx="134039" cy="105660"/>
                </a:xfrm>
              </p:grpSpPr>
              <p:sp>
                <p:nvSpPr>
                  <p:cNvPr id="1001" name="Hình tự do: Hình 1000"/>
                  <p:cNvSpPr/>
                  <p:nvPr/>
                </p:nvSpPr>
                <p:spPr>
                  <a:xfrm>
                    <a:off x="6396729" y="3578277"/>
                    <a:ext cx="86923" cy="33466"/>
                  </a:xfrm>
                  <a:custGeom>
                    <a:avLst/>
                    <a:gdLst>
                      <a:gd name="connsiteX0" fmla="*/ 86924 w 86923"/>
                      <a:gd name="connsiteY0" fmla="*/ 0 h 33466"/>
                      <a:gd name="connsiteX1" fmla="*/ 6624 w 86923"/>
                      <a:gd name="connsiteY1" fmla="*/ 13845 h 33466"/>
                      <a:gd name="connsiteX2" fmla="*/ 1086 w 86923"/>
                      <a:gd name="connsiteY2" fmla="*/ 33227 h 33466"/>
                      <a:gd name="connsiteX3" fmla="*/ 86924 w 86923"/>
                      <a:gd name="connsiteY3" fmla="*/ 0 h 3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923" h="33466">
                        <a:moveTo>
                          <a:pt x="86924" y="0"/>
                        </a:moveTo>
                        <a:cubicBezTo>
                          <a:pt x="73079" y="2769"/>
                          <a:pt x="50927" y="2769"/>
                          <a:pt x="6624" y="13845"/>
                        </a:cubicBezTo>
                        <a:cubicBezTo>
                          <a:pt x="1086" y="13845"/>
                          <a:pt x="-1683" y="35996"/>
                          <a:pt x="1086" y="33227"/>
                        </a:cubicBezTo>
                        <a:cubicBezTo>
                          <a:pt x="28776" y="24920"/>
                          <a:pt x="86924" y="22152"/>
                          <a:pt x="8692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2" name="Hình tự do: Hình 1001"/>
                  <p:cNvSpPr/>
                  <p:nvPr/>
                </p:nvSpPr>
                <p:spPr>
                  <a:xfrm>
                    <a:off x="6395996" y="3556125"/>
                    <a:ext cx="93193" cy="41534"/>
                  </a:xfrm>
                  <a:custGeom>
                    <a:avLst/>
                    <a:gdLst>
                      <a:gd name="connsiteX0" fmla="*/ 93194 w 93193"/>
                      <a:gd name="connsiteY0" fmla="*/ 0 h 41534"/>
                      <a:gd name="connsiteX1" fmla="*/ 4588 w 93193"/>
                      <a:gd name="connsiteY1" fmla="*/ 19383 h 41534"/>
                      <a:gd name="connsiteX2" fmla="*/ 1819 w 93193"/>
                      <a:gd name="connsiteY2" fmla="*/ 41534 h 41534"/>
                      <a:gd name="connsiteX3" fmla="*/ 93194 w 93193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193" h="41534">
                        <a:moveTo>
                          <a:pt x="93194" y="0"/>
                        </a:moveTo>
                        <a:cubicBezTo>
                          <a:pt x="79349" y="2769"/>
                          <a:pt x="40584" y="2769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41534"/>
                        </a:cubicBezTo>
                        <a:cubicBezTo>
                          <a:pt x="29508" y="33227"/>
                          <a:pt x="93194" y="19383"/>
                          <a:pt x="9319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3" name="Hình tự do: Hình 1002"/>
                  <p:cNvSpPr/>
                  <p:nvPr/>
                </p:nvSpPr>
                <p:spPr>
                  <a:xfrm>
                    <a:off x="6355151" y="3531205"/>
                    <a:ext cx="131270" cy="105660"/>
                  </a:xfrm>
                  <a:custGeom>
                    <a:avLst/>
                    <a:gdLst>
                      <a:gd name="connsiteX0" fmla="*/ 131271 w 131270"/>
                      <a:gd name="connsiteY0" fmla="*/ 0 h 105660"/>
                      <a:gd name="connsiteX1" fmla="*/ 1130 w 131270"/>
                      <a:gd name="connsiteY1" fmla="*/ 49841 h 105660"/>
                      <a:gd name="connsiteX2" fmla="*/ 12206 w 131270"/>
                      <a:gd name="connsiteY2" fmla="*/ 85837 h 105660"/>
                      <a:gd name="connsiteX3" fmla="*/ 98043 w 131270"/>
                      <a:gd name="connsiteY3" fmla="*/ 105220 h 105660"/>
                      <a:gd name="connsiteX4" fmla="*/ 100812 w 131270"/>
                      <a:gd name="connsiteY4" fmla="*/ 94144 h 105660"/>
                      <a:gd name="connsiteX5" fmla="*/ 78661 w 131270"/>
                      <a:gd name="connsiteY5" fmla="*/ 74762 h 105660"/>
                      <a:gd name="connsiteX6" fmla="*/ 81430 w 131270"/>
                      <a:gd name="connsiteY6" fmla="*/ 47072 h 105660"/>
                      <a:gd name="connsiteX7" fmla="*/ 131271 w 131270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1270" h="105660">
                        <a:moveTo>
                          <a:pt x="131271" y="0"/>
                        </a:moveTo>
                        <a:cubicBezTo>
                          <a:pt x="117426" y="2769"/>
                          <a:pt x="37126" y="30458"/>
                          <a:pt x="1130" y="49841"/>
                        </a:cubicBezTo>
                        <a:cubicBezTo>
                          <a:pt x="-4408" y="52610"/>
                          <a:pt x="12206" y="85837"/>
                          <a:pt x="12206" y="85837"/>
                        </a:cubicBezTo>
                        <a:cubicBezTo>
                          <a:pt x="26051" y="99682"/>
                          <a:pt x="62047" y="91375"/>
                          <a:pt x="98043" y="105220"/>
                        </a:cubicBezTo>
                        <a:cubicBezTo>
                          <a:pt x="103581" y="107989"/>
                          <a:pt x="103581" y="96913"/>
                          <a:pt x="100812" y="94144"/>
                        </a:cubicBezTo>
                        <a:cubicBezTo>
                          <a:pt x="98043" y="85837"/>
                          <a:pt x="92505" y="85837"/>
                          <a:pt x="78661" y="74762"/>
                        </a:cubicBezTo>
                        <a:cubicBezTo>
                          <a:pt x="70354" y="66455"/>
                          <a:pt x="73123" y="52610"/>
                          <a:pt x="81430" y="47072"/>
                        </a:cubicBezTo>
                        <a:cubicBezTo>
                          <a:pt x="106350" y="22152"/>
                          <a:pt x="131271" y="13845"/>
                          <a:pt x="131271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004" name="Đồ họa 753"/>
                <p:cNvGrpSpPr/>
                <p:nvPr/>
              </p:nvGrpSpPr>
              <p:grpSpPr>
                <a:xfrm>
                  <a:off x="5697048" y="2934972"/>
                  <a:ext cx="684199" cy="601116"/>
                  <a:chOff x="5697048" y="2934972"/>
                  <a:chExt cx="684199" cy="601116"/>
                </a:xfrm>
              </p:grpSpPr>
              <p:sp>
                <p:nvSpPr>
                  <p:cNvPr id="1005" name="Hình tự do: Hình 1004"/>
                  <p:cNvSpPr/>
                  <p:nvPr/>
                </p:nvSpPr>
                <p:spPr>
                  <a:xfrm>
                    <a:off x="5799722" y="3254310"/>
                    <a:ext cx="88907" cy="185519"/>
                  </a:xfrm>
                  <a:custGeom>
                    <a:avLst/>
                    <a:gdLst>
                      <a:gd name="connsiteX0" fmla="*/ 0 w 88907"/>
                      <a:gd name="connsiteY0" fmla="*/ 91375 h 185519"/>
                      <a:gd name="connsiteX1" fmla="*/ 52610 w 88907"/>
                      <a:gd name="connsiteY1" fmla="*/ 185520 h 185519"/>
                      <a:gd name="connsiteX2" fmla="*/ 88606 w 88907"/>
                      <a:gd name="connsiteY2" fmla="*/ 94144 h 185519"/>
                      <a:gd name="connsiteX3" fmla="*/ 49841 w 88907"/>
                      <a:gd name="connsiteY3" fmla="*/ 0 h 185519"/>
                      <a:gd name="connsiteX4" fmla="*/ 0 w 88907"/>
                      <a:gd name="connsiteY4" fmla="*/ 91375 h 185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07" h="185519">
                        <a:moveTo>
                          <a:pt x="0" y="91375"/>
                        </a:moveTo>
                        <a:cubicBezTo>
                          <a:pt x="2769" y="143985"/>
                          <a:pt x="27689" y="185520"/>
                          <a:pt x="52610" y="185520"/>
                        </a:cubicBezTo>
                        <a:cubicBezTo>
                          <a:pt x="77530" y="185520"/>
                          <a:pt x="85837" y="143985"/>
                          <a:pt x="88606" y="94144"/>
                        </a:cubicBezTo>
                        <a:cubicBezTo>
                          <a:pt x="91375" y="44303"/>
                          <a:pt x="74762" y="0"/>
                          <a:pt x="49841" y="0"/>
                        </a:cubicBezTo>
                        <a:cubicBezTo>
                          <a:pt x="16614" y="0"/>
                          <a:pt x="0" y="41534"/>
                          <a:pt x="0" y="91375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6" name="Hình tự do: Hình 1005"/>
                  <p:cNvSpPr/>
                  <p:nvPr/>
                </p:nvSpPr>
                <p:spPr>
                  <a:xfrm>
                    <a:off x="5828008" y="3322122"/>
                    <a:ext cx="48648" cy="80353"/>
                  </a:xfrm>
                  <a:custGeom>
                    <a:avLst/>
                    <a:gdLst>
                      <a:gd name="connsiteX0" fmla="*/ 2173 w 48648"/>
                      <a:gd name="connsiteY0" fmla="*/ 51252 h 80353"/>
                      <a:gd name="connsiteX1" fmla="*/ 35400 w 48648"/>
                      <a:gd name="connsiteY1" fmla="*/ 78942 h 80353"/>
                      <a:gd name="connsiteX2" fmla="*/ 46476 w 48648"/>
                      <a:gd name="connsiteY2" fmla="*/ 29101 h 80353"/>
                      <a:gd name="connsiteX3" fmla="*/ 13248 w 48648"/>
                      <a:gd name="connsiteY3" fmla="*/ 1411 h 80353"/>
                      <a:gd name="connsiteX4" fmla="*/ 2173 w 48648"/>
                      <a:gd name="connsiteY4" fmla="*/ 51252 h 80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48" h="80353">
                        <a:moveTo>
                          <a:pt x="2173" y="51252"/>
                        </a:moveTo>
                        <a:cubicBezTo>
                          <a:pt x="7710" y="73404"/>
                          <a:pt x="21555" y="84480"/>
                          <a:pt x="35400" y="78942"/>
                        </a:cubicBezTo>
                        <a:cubicBezTo>
                          <a:pt x="46476" y="73404"/>
                          <a:pt x="52014" y="51252"/>
                          <a:pt x="46476" y="29101"/>
                        </a:cubicBezTo>
                        <a:cubicBezTo>
                          <a:pt x="40938" y="6949"/>
                          <a:pt x="27093" y="-4127"/>
                          <a:pt x="13248" y="1411"/>
                        </a:cubicBezTo>
                        <a:cubicBezTo>
                          <a:pt x="2173" y="9718"/>
                          <a:pt x="-3365" y="29101"/>
                          <a:pt x="2173" y="51252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7" name="Hình tự do: Hình 1006"/>
                  <p:cNvSpPr/>
                  <p:nvPr/>
                </p:nvSpPr>
                <p:spPr>
                  <a:xfrm>
                    <a:off x="5857387" y="3028858"/>
                    <a:ext cx="504891" cy="447632"/>
                  </a:xfrm>
                  <a:custGeom>
                    <a:avLst/>
                    <a:gdLst>
                      <a:gd name="connsiteX0" fmla="*/ 483 w 504891"/>
                      <a:gd name="connsiteY0" fmla="*/ 192225 h 447632"/>
                      <a:gd name="connsiteX1" fmla="*/ 238612 w 504891"/>
                      <a:gd name="connsiteY1" fmla="*/ 446968 h 447632"/>
                      <a:gd name="connsiteX2" fmla="*/ 504431 w 504891"/>
                      <a:gd name="connsiteY2" fmla="*/ 219914 h 447632"/>
                      <a:gd name="connsiteX3" fmla="*/ 263533 w 504891"/>
                      <a:gd name="connsiteY3" fmla="*/ 1167 h 447632"/>
                      <a:gd name="connsiteX4" fmla="*/ 483 w 504891"/>
                      <a:gd name="connsiteY4" fmla="*/ 192225 h 44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891" h="447632">
                        <a:moveTo>
                          <a:pt x="483" y="192225"/>
                        </a:moveTo>
                        <a:cubicBezTo>
                          <a:pt x="-7824" y="358362"/>
                          <a:pt x="91858" y="438661"/>
                          <a:pt x="238612" y="446968"/>
                        </a:cubicBezTo>
                        <a:cubicBezTo>
                          <a:pt x="385367" y="455275"/>
                          <a:pt x="496125" y="386051"/>
                          <a:pt x="504431" y="219914"/>
                        </a:cubicBezTo>
                        <a:cubicBezTo>
                          <a:pt x="512738" y="53777"/>
                          <a:pt x="407518" y="9474"/>
                          <a:pt x="263533" y="1167"/>
                        </a:cubicBezTo>
                        <a:cubicBezTo>
                          <a:pt x="116779" y="-7140"/>
                          <a:pt x="11559" y="26088"/>
                          <a:pt x="483" y="19222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8" name="Hình tự do: Hình 1007"/>
                  <p:cNvSpPr/>
                  <p:nvPr/>
                </p:nvSpPr>
                <p:spPr>
                  <a:xfrm>
                    <a:off x="5843902" y="3080655"/>
                    <a:ext cx="460331" cy="455432"/>
                  </a:xfrm>
                  <a:custGeom>
                    <a:avLst/>
                    <a:gdLst>
                      <a:gd name="connsiteX0" fmla="*/ 36119 w 460331"/>
                      <a:gd name="connsiteY0" fmla="*/ 54590 h 455432"/>
                      <a:gd name="connsiteX1" fmla="*/ 27812 w 460331"/>
                      <a:gd name="connsiteY1" fmla="*/ 82280 h 455432"/>
                      <a:gd name="connsiteX2" fmla="*/ 123 w 460331"/>
                      <a:gd name="connsiteY2" fmla="*/ 301027 h 455432"/>
                      <a:gd name="connsiteX3" fmla="*/ 105343 w 460331"/>
                      <a:gd name="connsiteY3" fmla="*/ 445012 h 455432"/>
                      <a:gd name="connsiteX4" fmla="*/ 421003 w 460331"/>
                      <a:gd name="connsiteY4" fmla="*/ 325947 h 455432"/>
                      <a:gd name="connsiteX5" fmla="*/ 456999 w 460331"/>
                      <a:gd name="connsiteY5" fmla="*/ 93355 h 455432"/>
                      <a:gd name="connsiteX6" fmla="*/ 260404 w 460331"/>
                      <a:gd name="connsiteY6" fmla="*/ 1980 h 455432"/>
                      <a:gd name="connsiteX7" fmla="*/ 36119 w 460331"/>
                      <a:gd name="connsiteY7" fmla="*/ 54590 h 455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331" h="455432">
                        <a:moveTo>
                          <a:pt x="36119" y="54590"/>
                        </a:moveTo>
                        <a:cubicBezTo>
                          <a:pt x="30581" y="60128"/>
                          <a:pt x="27812" y="65666"/>
                          <a:pt x="27812" y="82280"/>
                        </a:cubicBezTo>
                        <a:cubicBezTo>
                          <a:pt x="33350" y="209651"/>
                          <a:pt x="5661" y="220727"/>
                          <a:pt x="123" y="301027"/>
                        </a:cubicBezTo>
                        <a:cubicBezTo>
                          <a:pt x="-2646" y="378557"/>
                          <a:pt x="41657" y="428398"/>
                          <a:pt x="105343" y="445012"/>
                        </a:cubicBezTo>
                        <a:cubicBezTo>
                          <a:pt x="166260" y="461626"/>
                          <a:pt x="326859" y="478239"/>
                          <a:pt x="421003" y="325947"/>
                        </a:cubicBezTo>
                        <a:cubicBezTo>
                          <a:pt x="459768" y="262261"/>
                          <a:pt x="465306" y="121045"/>
                          <a:pt x="456999" y="93355"/>
                        </a:cubicBezTo>
                        <a:cubicBezTo>
                          <a:pt x="426541" y="-789"/>
                          <a:pt x="376700" y="7518"/>
                          <a:pt x="260404" y="1980"/>
                        </a:cubicBezTo>
                        <a:cubicBezTo>
                          <a:pt x="149646" y="-3558"/>
                          <a:pt x="102574" y="-789"/>
                          <a:pt x="36119" y="5459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9" name="Hình tự do: Hình 1008"/>
                  <p:cNvSpPr/>
                  <p:nvPr/>
                </p:nvSpPr>
                <p:spPr>
                  <a:xfrm>
                    <a:off x="5868946" y="3082444"/>
                    <a:ext cx="351656" cy="130522"/>
                  </a:xfrm>
                  <a:custGeom>
                    <a:avLst/>
                    <a:gdLst>
                      <a:gd name="connsiteX0" fmla="*/ 0 w 351656"/>
                      <a:gd name="connsiteY0" fmla="*/ 61108 h 130522"/>
                      <a:gd name="connsiteX1" fmla="*/ 174444 w 351656"/>
                      <a:gd name="connsiteY1" fmla="*/ 130332 h 130522"/>
                      <a:gd name="connsiteX2" fmla="*/ 351656 w 351656"/>
                      <a:gd name="connsiteY2" fmla="*/ 69415 h 130522"/>
                      <a:gd name="connsiteX3" fmla="*/ 177213 w 351656"/>
                      <a:gd name="connsiteY3" fmla="*/ 191 h 130522"/>
                      <a:gd name="connsiteX4" fmla="*/ 0 w 351656"/>
                      <a:gd name="connsiteY4" fmla="*/ 61108 h 130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656" h="130522">
                        <a:moveTo>
                          <a:pt x="0" y="61108"/>
                        </a:moveTo>
                        <a:cubicBezTo>
                          <a:pt x="0" y="97104"/>
                          <a:pt x="77530" y="127563"/>
                          <a:pt x="174444" y="130332"/>
                        </a:cubicBezTo>
                        <a:cubicBezTo>
                          <a:pt x="271357" y="133100"/>
                          <a:pt x="348888" y="105411"/>
                          <a:pt x="351656" y="69415"/>
                        </a:cubicBezTo>
                        <a:cubicBezTo>
                          <a:pt x="351656" y="33418"/>
                          <a:pt x="274126" y="2960"/>
                          <a:pt x="177213" y="191"/>
                        </a:cubicBezTo>
                        <a:cubicBezTo>
                          <a:pt x="80299" y="-2578"/>
                          <a:pt x="2769" y="25112"/>
                          <a:pt x="0" y="6110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0" name="Hình tự do: Hình 1009"/>
                  <p:cNvSpPr/>
                  <p:nvPr/>
                </p:nvSpPr>
                <p:spPr>
                  <a:xfrm>
                    <a:off x="6183978" y="3096389"/>
                    <a:ext cx="161331" cy="300591"/>
                  </a:xfrm>
                  <a:custGeom>
                    <a:avLst/>
                    <a:gdLst>
                      <a:gd name="connsiteX0" fmla="*/ 58776 w 161331"/>
                      <a:gd name="connsiteY0" fmla="*/ 174535 h 300591"/>
                      <a:gd name="connsiteX1" fmla="*/ 75390 w 161331"/>
                      <a:gd name="connsiteY1" fmla="*/ 293599 h 300591"/>
                      <a:gd name="connsiteX2" fmla="*/ 161227 w 161331"/>
                      <a:gd name="connsiteY2" fmla="*/ 138538 h 300591"/>
                      <a:gd name="connsiteX3" fmla="*/ 11704 w 161331"/>
                      <a:gd name="connsiteY3" fmla="*/ 91 h 300591"/>
                      <a:gd name="connsiteX4" fmla="*/ 58776 w 161331"/>
                      <a:gd name="connsiteY4" fmla="*/ 174535 h 30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331" h="300591">
                        <a:moveTo>
                          <a:pt x="58776" y="174535"/>
                        </a:moveTo>
                        <a:cubicBezTo>
                          <a:pt x="47700" y="224376"/>
                          <a:pt x="42162" y="265910"/>
                          <a:pt x="75390" y="293599"/>
                        </a:cubicBezTo>
                        <a:cubicBezTo>
                          <a:pt x="114155" y="329596"/>
                          <a:pt x="158458" y="218838"/>
                          <a:pt x="161227" y="138538"/>
                        </a:cubicBezTo>
                        <a:cubicBezTo>
                          <a:pt x="163996" y="58239"/>
                          <a:pt x="111386" y="-2678"/>
                          <a:pt x="11704" y="91"/>
                        </a:cubicBezTo>
                        <a:cubicBezTo>
                          <a:pt x="-38137" y="91"/>
                          <a:pt x="89235" y="41625"/>
                          <a:pt x="58776" y="17453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1" name="Hình tự do: Hình 1010"/>
                  <p:cNvSpPr/>
                  <p:nvPr/>
                </p:nvSpPr>
                <p:spPr>
                  <a:xfrm>
                    <a:off x="6095766" y="3400831"/>
                    <a:ext cx="105687" cy="105687"/>
                  </a:xfrm>
                  <a:custGeom>
                    <a:avLst/>
                    <a:gdLst>
                      <a:gd name="connsiteX0" fmla="*/ 234 w 105687"/>
                      <a:gd name="connsiteY0" fmla="*/ 50075 h 105687"/>
                      <a:gd name="connsiteX1" fmla="*/ 50075 w 105687"/>
                      <a:gd name="connsiteY1" fmla="*/ 105454 h 105687"/>
                      <a:gd name="connsiteX2" fmla="*/ 105454 w 105687"/>
                      <a:gd name="connsiteY2" fmla="*/ 55613 h 105687"/>
                      <a:gd name="connsiteX3" fmla="*/ 55613 w 105687"/>
                      <a:gd name="connsiteY3" fmla="*/ 234 h 105687"/>
                      <a:gd name="connsiteX4" fmla="*/ 234 w 105687"/>
                      <a:gd name="connsiteY4" fmla="*/ 50075 h 105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87" h="105687">
                        <a:moveTo>
                          <a:pt x="234" y="50075"/>
                        </a:moveTo>
                        <a:cubicBezTo>
                          <a:pt x="-2535" y="77764"/>
                          <a:pt x="19616" y="102685"/>
                          <a:pt x="50075" y="105454"/>
                        </a:cubicBezTo>
                        <a:cubicBezTo>
                          <a:pt x="77764" y="108223"/>
                          <a:pt x="102685" y="86071"/>
                          <a:pt x="105454" y="55613"/>
                        </a:cubicBezTo>
                        <a:cubicBezTo>
                          <a:pt x="108223" y="27923"/>
                          <a:pt x="86071" y="3003"/>
                          <a:pt x="55613" y="234"/>
                        </a:cubicBezTo>
                        <a:cubicBezTo>
                          <a:pt x="25154" y="-2535"/>
                          <a:pt x="234" y="19616"/>
                          <a:pt x="234" y="50075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2" name="Hình tự do: Hình 1011"/>
                  <p:cNvSpPr/>
                  <p:nvPr/>
                </p:nvSpPr>
                <p:spPr>
                  <a:xfrm>
                    <a:off x="5866177" y="3389725"/>
                    <a:ext cx="69223" cy="86101"/>
                  </a:xfrm>
                  <a:custGeom>
                    <a:avLst/>
                    <a:gdLst>
                      <a:gd name="connsiteX0" fmla="*/ 0 w 69223"/>
                      <a:gd name="connsiteY0" fmla="*/ 41798 h 86101"/>
                      <a:gd name="connsiteX1" fmla="*/ 33228 w 69223"/>
                      <a:gd name="connsiteY1" fmla="*/ 86101 h 86101"/>
                      <a:gd name="connsiteX2" fmla="*/ 69224 w 69223"/>
                      <a:gd name="connsiteY2" fmla="*/ 44567 h 86101"/>
                      <a:gd name="connsiteX3" fmla="*/ 35996 w 69223"/>
                      <a:gd name="connsiteY3" fmla="*/ 264 h 86101"/>
                      <a:gd name="connsiteX4" fmla="*/ 0 w 69223"/>
                      <a:gd name="connsiteY4" fmla="*/ 41798 h 86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23" h="86101">
                        <a:moveTo>
                          <a:pt x="0" y="41798"/>
                        </a:moveTo>
                        <a:cubicBezTo>
                          <a:pt x="0" y="66719"/>
                          <a:pt x="13845" y="86101"/>
                          <a:pt x="33228" y="86101"/>
                        </a:cubicBezTo>
                        <a:cubicBezTo>
                          <a:pt x="52610" y="86101"/>
                          <a:pt x="69224" y="69488"/>
                          <a:pt x="69224" y="44567"/>
                        </a:cubicBezTo>
                        <a:cubicBezTo>
                          <a:pt x="69224" y="19646"/>
                          <a:pt x="55379" y="264"/>
                          <a:pt x="35996" y="264"/>
                        </a:cubicBezTo>
                        <a:cubicBezTo>
                          <a:pt x="19383" y="-2505"/>
                          <a:pt x="2769" y="16877"/>
                          <a:pt x="0" y="41798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13" name="Đồ họa 753"/>
                  <p:cNvGrpSpPr/>
                  <p:nvPr/>
                </p:nvGrpSpPr>
                <p:grpSpPr>
                  <a:xfrm>
                    <a:off x="6054465" y="3295330"/>
                    <a:ext cx="108416" cy="89384"/>
                    <a:chOff x="6054465" y="3295330"/>
                    <a:chExt cx="108416" cy="89384"/>
                  </a:xfrm>
                </p:grpSpPr>
                <p:sp>
                  <p:nvSpPr>
                    <p:cNvPr id="1014" name="Hình tự do: Hình 1013"/>
                    <p:cNvSpPr/>
                    <p:nvPr/>
                  </p:nvSpPr>
                  <p:spPr>
                    <a:xfrm>
                      <a:off x="6054465" y="3301382"/>
                      <a:ext cx="105220" cy="83333"/>
                    </a:xfrm>
                    <a:custGeom>
                      <a:avLst/>
                      <a:gdLst>
                        <a:gd name="connsiteX0" fmla="*/ 105220 w 105220"/>
                        <a:gd name="connsiteY0" fmla="*/ 38765 h 83333"/>
                        <a:gd name="connsiteX1" fmla="*/ 55379 w 105220"/>
                        <a:gd name="connsiteY1" fmla="*/ 83068 h 83333"/>
                        <a:gd name="connsiteX2" fmla="*/ 0 w 105220"/>
                        <a:gd name="connsiteY2" fmla="*/ 44303 h 83333"/>
                        <a:gd name="connsiteX3" fmla="*/ 49841 w 105220"/>
                        <a:gd name="connsiteY3" fmla="*/ 0 h 83333"/>
                        <a:gd name="connsiteX4" fmla="*/ 105220 w 105220"/>
                        <a:gd name="connsiteY4" fmla="*/ 38765 h 83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20" h="83333">
                          <a:moveTo>
                            <a:pt x="105220" y="38765"/>
                          </a:moveTo>
                          <a:cubicBezTo>
                            <a:pt x="105220" y="60917"/>
                            <a:pt x="83068" y="83068"/>
                            <a:pt x="55379" y="83068"/>
                          </a:cubicBezTo>
                          <a:cubicBezTo>
                            <a:pt x="24921" y="85837"/>
                            <a:pt x="0" y="66455"/>
                            <a:pt x="0" y="44303"/>
                          </a:cubicBezTo>
                          <a:cubicBezTo>
                            <a:pt x="0" y="22152"/>
                            <a:pt x="22152" y="0"/>
                            <a:pt x="49841" y="0"/>
                          </a:cubicBezTo>
                          <a:cubicBezTo>
                            <a:pt x="80300" y="0"/>
                            <a:pt x="105220" y="16614"/>
                            <a:pt x="105220" y="38765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15" name="Hình tự do: Hình 1014"/>
                    <p:cNvSpPr/>
                    <p:nvPr/>
                  </p:nvSpPr>
                  <p:spPr>
                    <a:xfrm>
                      <a:off x="6060003" y="3295330"/>
                      <a:ext cx="102878" cy="80813"/>
                    </a:xfrm>
                    <a:custGeom>
                      <a:avLst/>
                      <a:gdLst>
                        <a:gd name="connsiteX0" fmla="*/ 80300 w 102878"/>
                        <a:gd name="connsiteY0" fmla="*/ 80813 h 80813"/>
                        <a:gd name="connsiteX1" fmla="*/ 99682 w 102878"/>
                        <a:gd name="connsiteY1" fmla="*/ 44817 h 80813"/>
                        <a:gd name="connsiteX2" fmla="*/ 47072 w 102878"/>
                        <a:gd name="connsiteY2" fmla="*/ 6052 h 80813"/>
                        <a:gd name="connsiteX3" fmla="*/ 0 w 102878"/>
                        <a:gd name="connsiteY3" fmla="*/ 28203 h 80813"/>
                        <a:gd name="connsiteX4" fmla="*/ 58148 w 102878"/>
                        <a:gd name="connsiteY4" fmla="*/ 514 h 80813"/>
                        <a:gd name="connsiteX5" fmla="*/ 102451 w 102878"/>
                        <a:gd name="connsiteY5" fmla="*/ 33741 h 80813"/>
                        <a:gd name="connsiteX6" fmla="*/ 80300 w 102878"/>
                        <a:gd name="connsiteY6" fmla="*/ 80813 h 8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878" h="80813">
                          <a:moveTo>
                            <a:pt x="80300" y="80813"/>
                          </a:moveTo>
                          <a:cubicBezTo>
                            <a:pt x="94144" y="72507"/>
                            <a:pt x="99682" y="58662"/>
                            <a:pt x="99682" y="44817"/>
                          </a:cubicBezTo>
                          <a:cubicBezTo>
                            <a:pt x="99682" y="22665"/>
                            <a:pt x="74762" y="6052"/>
                            <a:pt x="47072" y="6052"/>
                          </a:cubicBezTo>
                          <a:cubicBezTo>
                            <a:pt x="33228" y="6052"/>
                            <a:pt x="16614" y="11590"/>
                            <a:pt x="0" y="28203"/>
                          </a:cubicBezTo>
                          <a:cubicBezTo>
                            <a:pt x="11076" y="6052"/>
                            <a:pt x="35996" y="-2255"/>
                            <a:pt x="58148" y="514"/>
                          </a:cubicBezTo>
                          <a:cubicBezTo>
                            <a:pt x="77531" y="3283"/>
                            <a:pt x="99682" y="14359"/>
                            <a:pt x="102451" y="33741"/>
                          </a:cubicBezTo>
                          <a:cubicBezTo>
                            <a:pt x="105220" y="55893"/>
                            <a:pt x="94144" y="75276"/>
                            <a:pt x="80300" y="80813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1016" name="Đồ họa 753"/>
                    <p:cNvGrpSpPr/>
                    <p:nvPr/>
                  </p:nvGrpSpPr>
                  <p:grpSpPr>
                    <a:xfrm>
                      <a:off x="6077677" y="3311927"/>
                      <a:ext cx="61565" cy="60387"/>
                      <a:chOff x="6077677" y="3311927"/>
                      <a:chExt cx="61565" cy="60387"/>
                    </a:xfrm>
                  </p:grpSpPr>
                  <p:sp>
                    <p:nvSpPr>
                      <p:cNvPr id="1017" name="Hình tự do: Hình 1016"/>
                      <p:cNvSpPr/>
                      <p:nvPr/>
                    </p:nvSpPr>
                    <p:spPr>
                      <a:xfrm>
                        <a:off x="6077677" y="3311927"/>
                        <a:ext cx="61565" cy="60387"/>
                      </a:xfrm>
                      <a:custGeom>
                        <a:avLst/>
                        <a:gdLst>
                          <a:gd name="connsiteX0" fmla="*/ 59857 w 61565"/>
                          <a:gd name="connsiteY0" fmla="*/ 19913 h 60387"/>
                          <a:gd name="connsiteX1" fmla="*/ 40474 w 61565"/>
                          <a:gd name="connsiteY1" fmla="*/ 58679 h 60387"/>
                          <a:gd name="connsiteX2" fmla="*/ 1709 w 61565"/>
                          <a:gd name="connsiteY2" fmla="*/ 39296 h 60387"/>
                          <a:gd name="connsiteX3" fmla="*/ 21091 w 61565"/>
                          <a:gd name="connsiteY3" fmla="*/ 531 h 60387"/>
                          <a:gd name="connsiteX4" fmla="*/ 59857 w 61565"/>
                          <a:gd name="connsiteY4" fmla="*/ 19913 h 60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65" h="60387">
                            <a:moveTo>
                              <a:pt x="59857" y="19913"/>
                            </a:moveTo>
                            <a:cubicBezTo>
                              <a:pt x="65394" y="36527"/>
                              <a:pt x="57088" y="53141"/>
                              <a:pt x="40474" y="58679"/>
                            </a:cubicBezTo>
                            <a:cubicBezTo>
                              <a:pt x="23860" y="64216"/>
                              <a:pt x="7246" y="55910"/>
                              <a:pt x="1709" y="39296"/>
                            </a:cubicBezTo>
                            <a:cubicBezTo>
                              <a:pt x="-3829" y="22682"/>
                              <a:pt x="4478" y="6068"/>
                              <a:pt x="21091" y="531"/>
                            </a:cubicBezTo>
                            <a:cubicBezTo>
                              <a:pt x="37705" y="-2238"/>
                              <a:pt x="54319" y="6068"/>
                              <a:pt x="59857" y="19913"/>
                            </a:cubicBezTo>
                            <a:close/>
                          </a:path>
                        </a:pathLst>
                      </a:custGeom>
                      <a:solidFill>
                        <a:srgbClr val="461D1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1018" name="Hình tự do: Hình 1017"/>
                      <p:cNvSpPr/>
                      <p:nvPr/>
                    </p:nvSpPr>
                    <p:spPr>
                      <a:xfrm>
                        <a:off x="6117065" y="3322447"/>
                        <a:ext cx="18786" cy="18786"/>
                      </a:xfrm>
                      <a:custGeom>
                        <a:avLst/>
                        <a:gdLst>
                          <a:gd name="connsiteX0" fmla="*/ 17700 w 18786"/>
                          <a:gd name="connsiteY0" fmla="*/ 6624 h 18786"/>
                          <a:gd name="connsiteX1" fmla="*/ 12162 w 18786"/>
                          <a:gd name="connsiteY1" fmla="*/ 17700 h 18786"/>
                          <a:gd name="connsiteX2" fmla="*/ 1086 w 18786"/>
                          <a:gd name="connsiteY2" fmla="*/ 12162 h 18786"/>
                          <a:gd name="connsiteX3" fmla="*/ 6624 w 18786"/>
                          <a:gd name="connsiteY3" fmla="*/ 1086 h 18786"/>
                          <a:gd name="connsiteX4" fmla="*/ 17700 w 18786"/>
                          <a:gd name="connsiteY4" fmla="*/ 6624 h 18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786" h="18786">
                            <a:moveTo>
                              <a:pt x="17700" y="6624"/>
                            </a:moveTo>
                            <a:cubicBezTo>
                              <a:pt x="20469" y="12162"/>
                              <a:pt x="17700" y="14931"/>
                              <a:pt x="12162" y="17700"/>
                            </a:cubicBezTo>
                            <a:cubicBezTo>
                              <a:pt x="6624" y="20469"/>
                              <a:pt x="3855" y="17700"/>
                              <a:pt x="1086" y="12162"/>
                            </a:cubicBezTo>
                            <a:cubicBezTo>
                              <a:pt x="-1683" y="6624"/>
                              <a:pt x="1086" y="3855"/>
                              <a:pt x="6624" y="1086"/>
                            </a:cubicBezTo>
                            <a:cubicBezTo>
                              <a:pt x="12162" y="-1683"/>
                              <a:pt x="14931" y="1086"/>
                              <a:pt x="17700" y="6624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grpSp>
                <p:nvGrpSpPr>
                  <p:cNvPr id="1019" name="Đồ họa 753"/>
                  <p:cNvGrpSpPr/>
                  <p:nvPr/>
                </p:nvGrpSpPr>
                <p:grpSpPr>
                  <a:xfrm>
                    <a:off x="5868946" y="3287537"/>
                    <a:ext cx="94444" cy="89679"/>
                    <a:chOff x="5868946" y="3287537"/>
                    <a:chExt cx="94444" cy="89679"/>
                  </a:xfrm>
                </p:grpSpPr>
                <p:sp>
                  <p:nvSpPr>
                    <p:cNvPr id="1020" name="Hình tự do: Hình 1019"/>
                    <p:cNvSpPr/>
                    <p:nvPr/>
                  </p:nvSpPr>
                  <p:spPr>
                    <a:xfrm>
                      <a:off x="5874183" y="3292002"/>
                      <a:ext cx="89207" cy="85215"/>
                    </a:xfrm>
                    <a:custGeom>
                      <a:avLst/>
                      <a:gdLst>
                        <a:gd name="connsiteX0" fmla="*/ 301 w 89207"/>
                        <a:gd name="connsiteY0" fmla="*/ 34301 h 85215"/>
                        <a:gd name="connsiteX1" fmla="*/ 39066 w 89207"/>
                        <a:gd name="connsiteY1" fmla="*/ 84142 h 85215"/>
                        <a:gd name="connsiteX2" fmla="*/ 88907 w 89207"/>
                        <a:gd name="connsiteY2" fmla="*/ 50914 h 85215"/>
                        <a:gd name="connsiteX3" fmla="*/ 50142 w 89207"/>
                        <a:gd name="connsiteY3" fmla="*/ 1073 h 85215"/>
                        <a:gd name="connsiteX4" fmla="*/ 301 w 89207"/>
                        <a:gd name="connsiteY4" fmla="*/ 34301 h 85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207" h="85215">
                          <a:moveTo>
                            <a:pt x="301" y="34301"/>
                          </a:moveTo>
                          <a:cubicBezTo>
                            <a:pt x="-2468" y="56452"/>
                            <a:pt x="14146" y="78604"/>
                            <a:pt x="39066" y="84142"/>
                          </a:cubicBezTo>
                          <a:cubicBezTo>
                            <a:pt x="63987" y="89680"/>
                            <a:pt x="86138" y="73066"/>
                            <a:pt x="88907" y="50914"/>
                          </a:cubicBezTo>
                          <a:cubicBezTo>
                            <a:pt x="91676" y="28763"/>
                            <a:pt x="75062" y="6611"/>
                            <a:pt x="50142" y="1073"/>
                          </a:cubicBezTo>
                          <a:cubicBezTo>
                            <a:pt x="25221" y="-4465"/>
                            <a:pt x="3070" y="12149"/>
                            <a:pt x="301" y="3430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21" name="Hình tự do: Hình 1020"/>
                    <p:cNvSpPr/>
                    <p:nvPr/>
                  </p:nvSpPr>
                  <p:spPr>
                    <a:xfrm>
                      <a:off x="5868946" y="3287537"/>
                      <a:ext cx="88606" cy="74761"/>
                    </a:xfrm>
                    <a:custGeom>
                      <a:avLst/>
                      <a:gdLst>
                        <a:gd name="connsiteX0" fmla="*/ 19383 w 88606"/>
                        <a:gd name="connsiteY0" fmla="*/ 74762 h 74761"/>
                        <a:gd name="connsiteX1" fmla="*/ 5538 w 88606"/>
                        <a:gd name="connsiteY1" fmla="*/ 38765 h 74761"/>
                        <a:gd name="connsiteX2" fmla="*/ 52610 w 88606"/>
                        <a:gd name="connsiteY2" fmla="*/ 5538 h 74761"/>
                        <a:gd name="connsiteX3" fmla="*/ 88606 w 88606"/>
                        <a:gd name="connsiteY3" fmla="*/ 33227 h 74761"/>
                        <a:gd name="connsiteX4" fmla="*/ 41534 w 88606"/>
                        <a:gd name="connsiteY4" fmla="*/ 0 h 74761"/>
                        <a:gd name="connsiteX5" fmla="*/ 0 w 88606"/>
                        <a:gd name="connsiteY5" fmla="*/ 30458 h 74761"/>
                        <a:gd name="connsiteX6" fmla="*/ 19383 w 88606"/>
                        <a:gd name="connsiteY6" fmla="*/ 74762 h 74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8606" h="74761">
                          <a:moveTo>
                            <a:pt x="19383" y="74762"/>
                          </a:moveTo>
                          <a:cubicBezTo>
                            <a:pt x="8307" y="66455"/>
                            <a:pt x="5538" y="49841"/>
                            <a:pt x="5538" y="38765"/>
                          </a:cubicBezTo>
                          <a:cubicBezTo>
                            <a:pt x="8307" y="16614"/>
                            <a:pt x="30458" y="2769"/>
                            <a:pt x="52610" y="5538"/>
                          </a:cubicBezTo>
                          <a:cubicBezTo>
                            <a:pt x="63686" y="8307"/>
                            <a:pt x="77530" y="13845"/>
                            <a:pt x="88606" y="33227"/>
                          </a:cubicBezTo>
                          <a:cubicBezTo>
                            <a:pt x="80299" y="11076"/>
                            <a:pt x="60917" y="0"/>
                            <a:pt x="41534" y="0"/>
                          </a:cubicBezTo>
                          <a:cubicBezTo>
                            <a:pt x="24920" y="0"/>
                            <a:pt x="5538" y="8307"/>
                            <a:pt x="0" y="30458"/>
                          </a:cubicBezTo>
                          <a:cubicBezTo>
                            <a:pt x="0" y="49841"/>
                            <a:pt x="8307" y="69224"/>
                            <a:pt x="19383" y="74762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22" name="Hình tự do: Hình 1021"/>
                    <p:cNvSpPr/>
                    <p:nvPr/>
                  </p:nvSpPr>
                  <p:spPr>
                    <a:xfrm>
                      <a:off x="5903207" y="3303620"/>
                      <a:ext cx="50541" cy="60387"/>
                    </a:xfrm>
                    <a:custGeom>
                      <a:avLst/>
                      <a:gdLst>
                        <a:gd name="connsiteX0" fmla="*/ 48807 w 50541"/>
                        <a:gd name="connsiteY0" fmla="*/ 19913 h 60387"/>
                        <a:gd name="connsiteX1" fmla="*/ 32193 w 50541"/>
                        <a:gd name="connsiteY1" fmla="*/ 58679 h 60387"/>
                        <a:gd name="connsiteX2" fmla="*/ 1735 w 50541"/>
                        <a:gd name="connsiteY2" fmla="*/ 39296 h 60387"/>
                        <a:gd name="connsiteX3" fmla="*/ 18348 w 50541"/>
                        <a:gd name="connsiteY3" fmla="*/ 531 h 60387"/>
                        <a:gd name="connsiteX4" fmla="*/ 48807 w 50541"/>
                        <a:gd name="connsiteY4" fmla="*/ 19913 h 60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541" h="60387">
                          <a:moveTo>
                            <a:pt x="48807" y="19913"/>
                          </a:moveTo>
                          <a:cubicBezTo>
                            <a:pt x="54345" y="36527"/>
                            <a:pt x="46038" y="53141"/>
                            <a:pt x="32193" y="58679"/>
                          </a:cubicBezTo>
                          <a:cubicBezTo>
                            <a:pt x="18348" y="64216"/>
                            <a:pt x="4504" y="55910"/>
                            <a:pt x="1735" y="39296"/>
                          </a:cubicBezTo>
                          <a:cubicBezTo>
                            <a:pt x="-3803" y="22682"/>
                            <a:pt x="4504" y="6068"/>
                            <a:pt x="18348" y="531"/>
                          </a:cubicBezTo>
                          <a:cubicBezTo>
                            <a:pt x="29424" y="-2238"/>
                            <a:pt x="43269" y="6068"/>
                            <a:pt x="48807" y="19913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23" name="Hình tự do: Hình 1022"/>
                    <p:cNvSpPr/>
                    <p:nvPr/>
                  </p:nvSpPr>
                  <p:spPr>
                    <a:xfrm>
                      <a:off x="5935400" y="3312458"/>
                      <a:ext cx="13844" cy="17700"/>
                    </a:xfrm>
                    <a:custGeom>
                      <a:avLst/>
                      <a:gdLst>
                        <a:gd name="connsiteX0" fmla="*/ 13845 w 13844"/>
                        <a:gd name="connsiteY0" fmla="*/ 5538 h 17700"/>
                        <a:gd name="connsiteX1" fmla="*/ 8307 w 13844"/>
                        <a:gd name="connsiteY1" fmla="*/ 16614 h 17700"/>
                        <a:gd name="connsiteX2" fmla="*/ 0 w 13844"/>
                        <a:gd name="connsiteY2" fmla="*/ 11076 h 17700"/>
                        <a:gd name="connsiteX3" fmla="*/ 5538 w 13844"/>
                        <a:gd name="connsiteY3" fmla="*/ 0 h 17700"/>
                        <a:gd name="connsiteX4" fmla="*/ 13845 w 13844"/>
                        <a:gd name="connsiteY4" fmla="*/ 5538 h 17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844" h="17700">
                          <a:moveTo>
                            <a:pt x="13845" y="5538"/>
                          </a:moveTo>
                          <a:cubicBezTo>
                            <a:pt x="13845" y="11076"/>
                            <a:pt x="13845" y="13845"/>
                            <a:pt x="8307" y="16614"/>
                          </a:cubicBezTo>
                          <a:cubicBezTo>
                            <a:pt x="5538" y="19383"/>
                            <a:pt x="0" y="16614"/>
                            <a:pt x="0" y="11076"/>
                          </a:cubicBezTo>
                          <a:cubicBezTo>
                            <a:pt x="0" y="5538"/>
                            <a:pt x="0" y="2769"/>
                            <a:pt x="5538" y="0"/>
                          </a:cubicBezTo>
                          <a:cubicBezTo>
                            <a:pt x="8307" y="0"/>
                            <a:pt x="13845" y="2769"/>
                            <a:pt x="13845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024" name="Hình tự do: Hình 1023"/>
                  <p:cNvSpPr/>
                  <p:nvPr/>
                </p:nvSpPr>
                <p:spPr>
                  <a:xfrm>
                    <a:off x="5869638" y="3214248"/>
                    <a:ext cx="83523" cy="23447"/>
                  </a:xfrm>
                  <a:custGeom>
                    <a:avLst/>
                    <a:gdLst>
                      <a:gd name="connsiteX0" fmla="*/ 7614 w 83523"/>
                      <a:gd name="connsiteY0" fmla="*/ 23448 h 23447"/>
                      <a:gd name="connsiteX1" fmla="*/ 2077 w 83523"/>
                      <a:gd name="connsiteY1" fmla="*/ 20679 h 23447"/>
                      <a:gd name="connsiteX2" fmla="*/ 2077 w 83523"/>
                      <a:gd name="connsiteY2" fmla="*/ 12372 h 23447"/>
                      <a:gd name="connsiteX3" fmla="*/ 79607 w 83523"/>
                      <a:gd name="connsiteY3" fmla="*/ 6834 h 23447"/>
                      <a:gd name="connsiteX4" fmla="*/ 82376 w 83523"/>
                      <a:gd name="connsiteY4" fmla="*/ 15141 h 23447"/>
                      <a:gd name="connsiteX5" fmla="*/ 74069 w 83523"/>
                      <a:gd name="connsiteY5" fmla="*/ 17910 h 23447"/>
                      <a:gd name="connsiteX6" fmla="*/ 10383 w 83523"/>
                      <a:gd name="connsiteY6" fmla="*/ 23448 h 23447"/>
                      <a:gd name="connsiteX7" fmla="*/ 7614 w 83523"/>
                      <a:gd name="connsiteY7" fmla="*/ 23448 h 23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3523" h="23447">
                        <a:moveTo>
                          <a:pt x="7614" y="23448"/>
                        </a:moveTo>
                        <a:cubicBezTo>
                          <a:pt x="4846" y="23448"/>
                          <a:pt x="4846" y="23448"/>
                          <a:pt x="2077" y="20679"/>
                        </a:cubicBezTo>
                        <a:cubicBezTo>
                          <a:pt x="-692" y="17910"/>
                          <a:pt x="-692" y="15141"/>
                          <a:pt x="2077" y="12372"/>
                        </a:cubicBezTo>
                        <a:cubicBezTo>
                          <a:pt x="21459" y="-1473"/>
                          <a:pt x="51918" y="-4242"/>
                          <a:pt x="79607" y="6834"/>
                        </a:cubicBezTo>
                        <a:cubicBezTo>
                          <a:pt x="82376" y="6834"/>
                          <a:pt x="85145" y="12372"/>
                          <a:pt x="82376" y="15141"/>
                        </a:cubicBezTo>
                        <a:cubicBezTo>
                          <a:pt x="82376" y="17910"/>
                          <a:pt x="76838" y="20679"/>
                          <a:pt x="74069" y="17910"/>
                        </a:cubicBezTo>
                        <a:cubicBezTo>
                          <a:pt x="51918" y="9603"/>
                          <a:pt x="24228" y="9603"/>
                          <a:pt x="10383" y="23448"/>
                        </a:cubicBezTo>
                        <a:cubicBezTo>
                          <a:pt x="10383" y="23448"/>
                          <a:pt x="7614" y="23448"/>
                          <a:pt x="7614" y="2344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5" name="Hình tự do: Hình 1024"/>
                  <p:cNvSpPr/>
                  <p:nvPr/>
                </p:nvSpPr>
                <p:spPr>
                  <a:xfrm>
                    <a:off x="6084924" y="3222804"/>
                    <a:ext cx="79607" cy="28736"/>
                  </a:xfrm>
                  <a:custGeom>
                    <a:avLst/>
                    <a:gdLst>
                      <a:gd name="connsiteX0" fmla="*/ 74762 w 79607"/>
                      <a:gd name="connsiteY0" fmla="*/ 28737 h 28736"/>
                      <a:gd name="connsiteX1" fmla="*/ 71993 w 79607"/>
                      <a:gd name="connsiteY1" fmla="*/ 25968 h 28736"/>
                      <a:gd name="connsiteX2" fmla="*/ 8307 w 79607"/>
                      <a:gd name="connsiteY2" fmla="*/ 14892 h 28736"/>
                      <a:gd name="connsiteX3" fmla="*/ 0 w 79607"/>
                      <a:gd name="connsiteY3" fmla="*/ 12123 h 28736"/>
                      <a:gd name="connsiteX4" fmla="*/ 2769 w 79607"/>
                      <a:gd name="connsiteY4" fmla="*/ 3816 h 28736"/>
                      <a:gd name="connsiteX5" fmla="*/ 77531 w 79607"/>
                      <a:gd name="connsiteY5" fmla="*/ 17661 h 28736"/>
                      <a:gd name="connsiteX6" fmla="*/ 77531 w 79607"/>
                      <a:gd name="connsiteY6" fmla="*/ 25968 h 28736"/>
                      <a:gd name="connsiteX7" fmla="*/ 74762 w 79607"/>
                      <a:gd name="connsiteY7" fmla="*/ 28737 h 2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8736">
                        <a:moveTo>
                          <a:pt x="74762" y="28737"/>
                        </a:moveTo>
                        <a:cubicBezTo>
                          <a:pt x="71993" y="28737"/>
                          <a:pt x="71993" y="28737"/>
                          <a:pt x="71993" y="25968"/>
                        </a:cubicBezTo>
                        <a:cubicBezTo>
                          <a:pt x="58148" y="12123"/>
                          <a:pt x="30458" y="6585"/>
                          <a:pt x="8307" y="14892"/>
                        </a:cubicBezTo>
                        <a:cubicBezTo>
                          <a:pt x="5538" y="14892"/>
                          <a:pt x="2769" y="14892"/>
                          <a:pt x="0" y="12123"/>
                        </a:cubicBezTo>
                        <a:cubicBezTo>
                          <a:pt x="0" y="9354"/>
                          <a:pt x="0" y="6585"/>
                          <a:pt x="2769" y="3816"/>
                        </a:cubicBezTo>
                        <a:cubicBezTo>
                          <a:pt x="30458" y="-4490"/>
                          <a:pt x="60917" y="1048"/>
                          <a:pt x="77531" y="17661"/>
                        </a:cubicBezTo>
                        <a:cubicBezTo>
                          <a:pt x="80300" y="20430"/>
                          <a:pt x="80300" y="23199"/>
                          <a:pt x="77531" y="25968"/>
                        </a:cubicBezTo>
                        <a:cubicBezTo>
                          <a:pt x="77531" y="28737"/>
                          <a:pt x="74762" y="28737"/>
                          <a:pt x="74762" y="2873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6" name="Hình tự do: Hình 1025"/>
                  <p:cNvSpPr/>
                  <p:nvPr/>
                </p:nvSpPr>
                <p:spPr>
                  <a:xfrm>
                    <a:off x="5983165" y="3370069"/>
                    <a:ext cx="38073" cy="19919"/>
                  </a:xfrm>
                  <a:custGeom>
                    <a:avLst/>
                    <a:gdLst>
                      <a:gd name="connsiteX0" fmla="*/ 2077 w 38073"/>
                      <a:gd name="connsiteY0" fmla="*/ 17150 h 19919"/>
                      <a:gd name="connsiteX1" fmla="*/ 2077 w 38073"/>
                      <a:gd name="connsiteY1" fmla="*/ 17150 h 19919"/>
                      <a:gd name="connsiteX2" fmla="*/ 18690 w 38073"/>
                      <a:gd name="connsiteY2" fmla="*/ 3306 h 19919"/>
                      <a:gd name="connsiteX3" fmla="*/ 32535 w 38073"/>
                      <a:gd name="connsiteY3" fmla="*/ 17150 h 19919"/>
                      <a:gd name="connsiteX4" fmla="*/ 35304 w 38073"/>
                      <a:gd name="connsiteY4" fmla="*/ 19919 h 19919"/>
                      <a:gd name="connsiteX5" fmla="*/ 38073 w 38073"/>
                      <a:gd name="connsiteY5" fmla="*/ 17150 h 19919"/>
                      <a:gd name="connsiteX6" fmla="*/ 21459 w 38073"/>
                      <a:gd name="connsiteY6" fmla="*/ 537 h 19919"/>
                      <a:gd name="connsiteX7" fmla="*/ 2077 w 38073"/>
                      <a:gd name="connsiteY7" fmla="*/ 17150 h 19919"/>
                      <a:gd name="connsiteX8" fmla="*/ 2077 w 38073"/>
                      <a:gd name="connsiteY8" fmla="*/ 17150 h 19919"/>
                      <a:gd name="connsiteX9" fmla="*/ 2077 w 38073"/>
                      <a:gd name="connsiteY9" fmla="*/ 17150 h 1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919">
                        <a:moveTo>
                          <a:pt x="2077" y="17150"/>
                        </a:moveTo>
                        <a:cubicBezTo>
                          <a:pt x="2077" y="17150"/>
                          <a:pt x="4846" y="17150"/>
                          <a:pt x="2077" y="17150"/>
                        </a:cubicBezTo>
                        <a:cubicBezTo>
                          <a:pt x="4846" y="8844"/>
                          <a:pt x="13153" y="3306"/>
                          <a:pt x="18690" y="3306"/>
                        </a:cubicBezTo>
                        <a:cubicBezTo>
                          <a:pt x="26997" y="3306"/>
                          <a:pt x="32535" y="8844"/>
                          <a:pt x="32535" y="17150"/>
                        </a:cubicBezTo>
                        <a:cubicBezTo>
                          <a:pt x="32535" y="17150"/>
                          <a:pt x="32535" y="19919"/>
                          <a:pt x="35304" y="19919"/>
                        </a:cubicBezTo>
                        <a:cubicBezTo>
                          <a:pt x="35304" y="19919"/>
                          <a:pt x="38073" y="19919"/>
                          <a:pt x="38073" y="17150"/>
                        </a:cubicBezTo>
                        <a:cubicBezTo>
                          <a:pt x="38073" y="8844"/>
                          <a:pt x="29766" y="537"/>
                          <a:pt x="21459" y="537"/>
                        </a:cubicBezTo>
                        <a:cubicBezTo>
                          <a:pt x="10384" y="-2232"/>
                          <a:pt x="2077" y="6075"/>
                          <a:pt x="2077" y="17150"/>
                        </a:cubicBezTo>
                        <a:cubicBezTo>
                          <a:pt x="-692" y="14381"/>
                          <a:pt x="-692" y="17150"/>
                          <a:pt x="2077" y="17150"/>
                        </a:cubicBezTo>
                        <a:cubicBezTo>
                          <a:pt x="2077" y="17150"/>
                          <a:pt x="2077" y="17150"/>
                          <a:pt x="2077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7" name="Hình tự do: Hình 1026"/>
                  <p:cNvSpPr/>
                  <p:nvPr/>
                </p:nvSpPr>
                <p:spPr>
                  <a:xfrm>
                    <a:off x="5877252" y="2968969"/>
                    <a:ext cx="503995" cy="407174"/>
                  </a:xfrm>
                  <a:custGeom>
                    <a:avLst/>
                    <a:gdLst>
                      <a:gd name="connsiteX0" fmla="*/ 337812 w 503995"/>
                      <a:gd name="connsiteY0" fmla="*/ 290879 h 407174"/>
                      <a:gd name="connsiteX1" fmla="*/ 0 w 503995"/>
                      <a:gd name="connsiteY1" fmla="*/ 97052 h 407174"/>
                      <a:gd name="connsiteX2" fmla="*/ 232592 w 503995"/>
                      <a:gd name="connsiteY2" fmla="*/ 139 h 407174"/>
                      <a:gd name="connsiteX3" fmla="*/ 503949 w 503995"/>
                      <a:gd name="connsiteY3" fmla="*/ 235500 h 407174"/>
                      <a:gd name="connsiteX4" fmla="*/ 440263 w 503995"/>
                      <a:gd name="connsiteY4" fmla="*/ 407175 h 407174"/>
                      <a:gd name="connsiteX5" fmla="*/ 337812 w 503995"/>
                      <a:gd name="connsiteY5" fmla="*/ 290879 h 407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3995" h="407174">
                        <a:moveTo>
                          <a:pt x="337812" y="290879"/>
                        </a:moveTo>
                        <a:cubicBezTo>
                          <a:pt x="221516" y="180121"/>
                          <a:pt x="94144" y="108128"/>
                          <a:pt x="0" y="97052"/>
                        </a:cubicBezTo>
                        <a:cubicBezTo>
                          <a:pt x="49841" y="36136"/>
                          <a:pt x="135679" y="-2630"/>
                          <a:pt x="232592" y="139"/>
                        </a:cubicBezTo>
                        <a:cubicBezTo>
                          <a:pt x="384884" y="2908"/>
                          <a:pt x="506718" y="108128"/>
                          <a:pt x="503949" y="235500"/>
                        </a:cubicBezTo>
                        <a:cubicBezTo>
                          <a:pt x="501180" y="318568"/>
                          <a:pt x="467952" y="376716"/>
                          <a:pt x="440263" y="407175"/>
                        </a:cubicBezTo>
                        <a:cubicBezTo>
                          <a:pt x="412573" y="365641"/>
                          <a:pt x="379346" y="326875"/>
                          <a:pt x="337812" y="29087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8" name="Hình tự do: Hình 1027"/>
                  <p:cNvSpPr/>
                  <p:nvPr/>
                </p:nvSpPr>
                <p:spPr>
                  <a:xfrm>
                    <a:off x="6220489" y="3288172"/>
                    <a:ext cx="157984" cy="184702"/>
                  </a:xfrm>
                  <a:custGeom>
                    <a:avLst/>
                    <a:gdLst>
                      <a:gd name="connsiteX0" fmla="*/ 149637 w 157984"/>
                      <a:gd name="connsiteY0" fmla="*/ 115661 h 184702"/>
                      <a:gd name="connsiteX1" fmla="*/ 33341 w 157984"/>
                      <a:gd name="connsiteY1" fmla="*/ 182116 h 184702"/>
                      <a:gd name="connsiteX2" fmla="*/ 8420 w 157984"/>
                      <a:gd name="connsiteY2" fmla="*/ 74127 h 184702"/>
                      <a:gd name="connsiteX3" fmla="*/ 102565 w 157984"/>
                      <a:gd name="connsiteY3" fmla="*/ 2134 h 184702"/>
                      <a:gd name="connsiteX4" fmla="*/ 149637 w 157984"/>
                      <a:gd name="connsiteY4" fmla="*/ 115661 h 184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984" h="184702">
                        <a:moveTo>
                          <a:pt x="149637" y="115661"/>
                        </a:moveTo>
                        <a:cubicBezTo>
                          <a:pt x="127485" y="168271"/>
                          <a:pt x="72106" y="193192"/>
                          <a:pt x="33341" y="182116"/>
                        </a:cubicBezTo>
                        <a:cubicBezTo>
                          <a:pt x="-5424" y="171040"/>
                          <a:pt x="-5424" y="126737"/>
                          <a:pt x="8420" y="74127"/>
                        </a:cubicBezTo>
                        <a:cubicBezTo>
                          <a:pt x="22265" y="24286"/>
                          <a:pt x="63799" y="-8942"/>
                          <a:pt x="102565" y="2134"/>
                        </a:cubicBezTo>
                        <a:cubicBezTo>
                          <a:pt x="155175" y="18748"/>
                          <a:pt x="169019" y="68589"/>
                          <a:pt x="149637" y="115661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9" name="Hình tự do: Hình 1028"/>
                  <p:cNvSpPr/>
                  <p:nvPr/>
                </p:nvSpPr>
                <p:spPr>
                  <a:xfrm>
                    <a:off x="6247908" y="3354367"/>
                    <a:ext cx="65521" cy="83084"/>
                  </a:xfrm>
                  <a:custGeom>
                    <a:avLst/>
                    <a:gdLst>
                      <a:gd name="connsiteX0" fmla="*/ 58531 w 65521"/>
                      <a:gd name="connsiteY0" fmla="*/ 57773 h 83084"/>
                      <a:gd name="connsiteX1" fmla="*/ 8690 w 65521"/>
                      <a:gd name="connsiteY1" fmla="*/ 79925 h 83084"/>
                      <a:gd name="connsiteX2" fmla="*/ 5921 w 65521"/>
                      <a:gd name="connsiteY2" fmla="*/ 35622 h 83084"/>
                      <a:gd name="connsiteX3" fmla="*/ 47455 w 65521"/>
                      <a:gd name="connsiteY3" fmla="*/ 2394 h 83084"/>
                      <a:gd name="connsiteX4" fmla="*/ 58531 w 65521"/>
                      <a:gd name="connsiteY4" fmla="*/ 57773 h 83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521" h="83084">
                        <a:moveTo>
                          <a:pt x="58531" y="57773"/>
                        </a:moveTo>
                        <a:cubicBezTo>
                          <a:pt x="47455" y="79925"/>
                          <a:pt x="19766" y="88232"/>
                          <a:pt x="8690" y="79925"/>
                        </a:cubicBezTo>
                        <a:cubicBezTo>
                          <a:pt x="-2386" y="71618"/>
                          <a:pt x="-2386" y="57773"/>
                          <a:pt x="5921" y="35622"/>
                        </a:cubicBezTo>
                        <a:cubicBezTo>
                          <a:pt x="14228" y="7932"/>
                          <a:pt x="28073" y="-5913"/>
                          <a:pt x="47455" y="2394"/>
                        </a:cubicBezTo>
                        <a:cubicBezTo>
                          <a:pt x="64069" y="10701"/>
                          <a:pt x="72376" y="32853"/>
                          <a:pt x="58531" y="5777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0" name="Hình tự do: Hình 1029"/>
                  <p:cNvSpPr/>
                  <p:nvPr/>
                </p:nvSpPr>
                <p:spPr>
                  <a:xfrm>
                    <a:off x="5880021" y="2966339"/>
                    <a:ext cx="365501" cy="268588"/>
                  </a:xfrm>
                  <a:custGeom>
                    <a:avLst/>
                    <a:gdLst>
                      <a:gd name="connsiteX0" fmla="*/ 0 w 365501"/>
                      <a:gd name="connsiteY0" fmla="*/ 96913 h 268588"/>
                      <a:gd name="connsiteX1" fmla="*/ 232592 w 365501"/>
                      <a:gd name="connsiteY1" fmla="*/ 0 h 268588"/>
                      <a:gd name="connsiteX2" fmla="*/ 337812 w 365501"/>
                      <a:gd name="connsiteY2" fmla="*/ 19383 h 268588"/>
                      <a:gd name="connsiteX3" fmla="*/ 365501 w 365501"/>
                      <a:gd name="connsiteY3" fmla="*/ 130141 h 268588"/>
                      <a:gd name="connsiteX4" fmla="*/ 312891 w 365501"/>
                      <a:gd name="connsiteY4" fmla="*/ 268588 h 268588"/>
                      <a:gd name="connsiteX5" fmla="*/ 0 w 365501"/>
                      <a:gd name="connsiteY5" fmla="*/ 96913 h 26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501" h="268588">
                        <a:moveTo>
                          <a:pt x="0" y="96913"/>
                        </a:moveTo>
                        <a:cubicBezTo>
                          <a:pt x="52610" y="35996"/>
                          <a:pt x="135679" y="0"/>
                          <a:pt x="232592" y="0"/>
                        </a:cubicBezTo>
                        <a:cubicBezTo>
                          <a:pt x="268588" y="0"/>
                          <a:pt x="304584" y="8307"/>
                          <a:pt x="337812" y="19383"/>
                        </a:cubicBezTo>
                        <a:cubicBezTo>
                          <a:pt x="357194" y="52610"/>
                          <a:pt x="365501" y="91375"/>
                          <a:pt x="365501" y="130141"/>
                        </a:cubicBezTo>
                        <a:cubicBezTo>
                          <a:pt x="365501" y="182751"/>
                          <a:pt x="343350" y="229823"/>
                          <a:pt x="312891" y="268588"/>
                        </a:cubicBezTo>
                        <a:cubicBezTo>
                          <a:pt x="202133" y="171675"/>
                          <a:pt x="85838" y="110758"/>
                          <a:pt x="0" y="96913"/>
                        </a:cubicBezTo>
                        <a:close/>
                      </a:path>
                    </a:pathLst>
                  </a:custGeom>
                  <a:solidFill>
                    <a:srgbClr val="C5EAE9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1" name="Hình tự do: Hình 1030"/>
                  <p:cNvSpPr/>
                  <p:nvPr/>
                </p:nvSpPr>
                <p:spPr>
                  <a:xfrm>
                    <a:off x="5697048" y="2934972"/>
                    <a:ext cx="479250" cy="288879"/>
                  </a:xfrm>
                  <a:custGeom>
                    <a:avLst/>
                    <a:gdLst>
                      <a:gd name="connsiteX0" fmla="*/ 30681 w 479250"/>
                      <a:gd name="connsiteY0" fmla="*/ 17523 h 288879"/>
                      <a:gd name="connsiteX1" fmla="*/ 360186 w 479250"/>
                      <a:gd name="connsiteY1" fmla="*/ 142125 h 288879"/>
                      <a:gd name="connsiteX2" fmla="*/ 479251 w 479250"/>
                      <a:gd name="connsiteY2" fmla="*/ 288880 h 288879"/>
                      <a:gd name="connsiteX3" fmla="*/ 423872 w 479250"/>
                      <a:gd name="connsiteY3" fmla="*/ 230732 h 288879"/>
                      <a:gd name="connsiteX4" fmla="*/ 182973 w 479250"/>
                      <a:gd name="connsiteY4" fmla="*/ 178122 h 288879"/>
                      <a:gd name="connsiteX5" fmla="*/ 166360 w 479250"/>
                      <a:gd name="connsiteY5" fmla="*/ 222425 h 288879"/>
                      <a:gd name="connsiteX6" fmla="*/ 30681 w 479250"/>
                      <a:gd name="connsiteY6" fmla="*/ 17523 h 288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250" h="288879">
                        <a:moveTo>
                          <a:pt x="30681" y="17523"/>
                        </a:moveTo>
                        <a:cubicBezTo>
                          <a:pt x="88829" y="-29550"/>
                          <a:pt x="230046" y="20291"/>
                          <a:pt x="360186" y="142125"/>
                        </a:cubicBezTo>
                        <a:cubicBezTo>
                          <a:pt x="407258" y="186428"/>
                          <a:pt x="451561" y="241807"/>
                          <a:pt x="479251" y="288880"/>
                        </a:cubicBezTo>
                        <a:cubicBezTo>
                          <a:pt x="465406" y="275035"/>
                          <a:pt x="443255" y="244576"/>
                          <a:pt x="423872" y="230732"/>
                        </a:cubicBezTo>
                        <a:cubicBezTo>
                          <a:pt x="321421" y="155970"/>
                          <a:pt x="218970" y="133818"/>
                          <a:pt x="182973" y="178122"/>
                        </a:cubicBezTo>
                        <a:cubicBezTo>
                          <a:pt x="171898" y="194735"/>
                          <a:pt x="169129" y="205811"/>
                          <a:pt x="166360" y="222425"/>
                        </a:cubicBezTo>
                        <a:cubicBezTo>
                          <a:pt x="-19160" y="164277"/>
                          <a:pt x="-24698" y="61826"/>
                          <a:pt x="30681" y="17523"/>
                        </a:cubicBezTo>
                        <a:close/>
                      </a:path>
                    </a:pathLst>
                  </a:custGeom>
                  <a:solidFill>
                    <a:srgbClr val="3898A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2" name="Hình tự do: Hình 1031"/>
                  <p:cNvSpPr/>
                  <p:nvPr/>
                </p:nvSpPr>
                <p:spPr>
                  <a:xfrm>
                    <a:off x="5702397" y="2955997"/>
                    <a:ext cx="476671" cy="270623"/>
                  </a:xfrm>
                  <a:custGeom>
                    <a:avLst/>
                    <a:gdLst>
                      <a:gd name="connsiteX0" fmla="*/ 30871 w 476671"/>
                      <a:gd name="connsiteY0" fmla="*/ 18649 h 270623"/>
                      <a:gd name="connsiteX1" fmla="*/ 357607 w 476671"/>
                      <a:gd name="connsiteY1" fmla="*/ 146021 h 270623"/>
                      <a:gd name="connsiteX2" fmla="*/ 476671 w 476671"/>
                      <a:gd name="connsiteY2" fmla="*/ 270624 h 270623"/>
                      <a:gd name="connsiteX3" fmla="*/ 421292 w 476671"/>
                      <a:gd name="connsiteY3" fmla="*/ 226321 h 270623"/>
                      <a:gd name="connsiteX4" fmla="*/ 180394 w 476671"/>
                      <a:gd name="connsiteY4" fmla="*/ 173710 h 270623"/>
                      <a:gd name="connsiteX5" fmla="*/ 163780 w 476671"/>
                      <a:gd name="connsiteY5" fmla="*/ 218014 h 270623"/>
                      <a:gd name="connsiteX6" fmla="*/ 30871 w 476671"/>
                      <a:gd name="connsiteY6" fmla="*/ 18649 h 27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6671" h="270623">
                        <a:moveTo>
                          <a:pt x="30871" y="18649"/>
                        </a:moveTo>
                        <a:cubicBezTo>
                          <a:pt x="86250" y="-31192"/>
                          <a:pt x="227466" y="21418"/>
                          <a:pt x="357607" y="146021"/>
                        </a:cubicBezTo>
                        <a:cubicBezTo>
                          <a:pt x="404679" y="190324"/>
                          <a:pt x="446213" y="231858"/>
                          <a:pt x="476671" y="270624"/>
                        </a:cubicBezTo>
                        <a:cubicBezTo>
                          <a:pt x="462827" y="256779"/>
                          <a:pt x="440675" y="240165"/>
                          <a:pt x="421292" y="226321"/>
                        </a:cubicBezTo>
                        <a:cubicBezTo>
                          <a:pt x="318841" y="151559"/>
                          <a:pt x="216390" y="129407"/>
                          <a:pt x="180394" y="173710"/>
                        </a:cubicBezTo>
                        <a:cubicBezTo>
                          <a:pt x="169318" y="190324"/>
                          <a:pt x="166549" y="201400"/>
                          <a:pt x="163780" y="218014"/>
                        </a:cubicBezTo>
                        <a:cubicBezTo>
                          <a:pt x="-24508" y="159866"/>
                          <a:pt x="-21739" y="62952"/>
                          <a:pt x="30871" y="1864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3" name="Hình tự do: Hình 1032"/>
                  <p:cNvSpPr/>
                  <p:nvPr/>
                </p:nvSpPr>
                <p:spPr>
                  <a:xfrm>
                    <a:off x="5839348" y="3098680"/>
                    <a:ext cx="128419" cy="98613"/>
                  </a:xfrm>
                  <a:custGeom>
                    <a:avLst/>
                    <a:gdLst>
                      <a:gd name="connsiteX0" fmla="*/ 1908 w 128419"/>
                      <a:gd name="connsiteY0" fmla="*/ 6106 h 98613"/>
                      <a:gd name="connsiteX1" fmla="*/ 48980 w 128419"/>
                      <a:gd name="connsiteY1" fmla="*/ 72561 h 98613"/>
                      <a:gd name="connsiteX2" fmla="*/ 126511 w 128419"/>
                      <a:gd name="connsiteY2" fmla="*/ 91944 h 98613"/>
                      <a:gd name="connsiteX3" fmla="*/ 79439 w 128419"/>
                      <a:gd name="connsiteY3" fmla="*/ 25489 h 98613"/>
                      <a:gd name="connsiteX4" fmla="*/ 1908 w 128419"/>
                      <a:gd name="connsiteY4" fmla="*/ 6106 h 9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419" h="98613">
                        <a:moveTo>
                          <a:pt x="1908" y="6106"/>
                        </a:moveTo>
                        <a:cubicBezTo>
                          <a:pt x="-6399" y="19951"/>
                          <a:pt x="12984" y="47640"/>
                          <a:pt x="48980" y="72561"/>
                        </a:cubicBezTo>
                        <a:cubicBezTo>
                          <a:pt x="82208" y="97482"/>
                          <a:pt x="118204" y="105788"/>
                          <a:pt x="126511" y="91944"/>
                        </a:cubicBezTo>
                        <a:cubicBezTo>
                          <a:pt x="134818" y="78099"/>
                          <a:pt x="115435" y="50409"/>
                          <a:pt x="79439" y="25489"/>
                        </a:cubicBezTo>
                        <a:cubicBezTo>
                          <a:pt x="43442" y="3337"/>
                          <a:pt x="10215" y="-7739"/>
                          <a:pt x="1908" y="6106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4" name="Hình tự do: Hình 1033"/>
                  <p:cNvSpPr/>
                  <p:nvPr/>
                </p:nvSpPr>
                <p:spPr>
                  <a:xfrm>
                    <a:off x="5898384" y="3063419"/>
                    <a:ext cx="112797" cy="91041"/>
                  </a:xfrm>
                  <a:custGeom>
                    <a:avLst/>
                    <a:gdLst>
                      <a:gd name="connsiteX0" fmla="*/ 3789 w 112797"/>
                      <a:gd name="connsiteY0" fmla="*/ 16447 h 91041"/>
                      <a:gd name="connsiteX1" fmla="*/ 37016 w 112797"/>
                      <a:gd name="connsiteY1" fmla="*/ 80133 h 91041"/>
                      <a:gd name="connsiteX2" fmla="*/ 109009 w 112797"/>
                      <a:gd name="connsiteY2" fmla="*/ 74595 h 91041"/>
                      <a:gd name="connsiteX3" fmla="*/ 75781 w 112797"/>
                      <a:gd name="connsiteY3" fmla="*/ 10909 h 91041"/>
                      <a:gd name="connsiteX4" fmla="*/ 3789 w 112797"/>
                      <a:gd name="connsiteY4" fmla="*/ 16447 h 91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97" h="91041">
                        <a:moveTo>
                          <a:pt x="3789" y="16447"/>
                        </a:moveTo>
                        <a:cubicBezTo>
                          <a:pt x="-7287" y="35829"/>
                          <a:pt x="6557" y="63519"/>
                          <a:pt x="37016" y="80133"/>
                        </a:cubicBezTo>
                        <a:cubicBezTo>
                          <a:pt x="67475" y="96746"/>
                          <a:pt x="97933" y="93977"/>
                          <a:pt x="109009" y="74595"/>
                        </a:cubicBezTo>
                        <a:cubicBezTo>
                          <a:pt x="120084" y="55212"/>
                          <a:pt x="106240" y="27523"/>
                          <a:pt x="75781" y="10909"/>
                        </a:cubicBezTo>
                        <a:cubicBezTo>
                          <a:pt x="48092" y="-5705"/>
                          <a:pt x="14864" y="-2936"/>
                          <a:pt x="3789" y="1644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35" name="Đồ họa 753"/>
                  <p:cNvGrpSpPr/>
                  <p:nvPr/>
                </p:nvGrpSpPr>
                <p:grpSpPr>
                  <a:xfrm>
                    <a:off x="5945945" y="3406602"/>
                    <a:ext cx="136776" cy="71992"/>
                    <a:chOff x="5945945" y="3406602"/>
                    <a:chExt cx="136776" cy="71992"/>
                  </a:xfrm>
                </p:grpSpPr>
                <p:sp>
                  <p:nvSpPr>
                    <p:cNvPr id="1036" name="Hình tự do: Hình 1035"/>
                    <p:cNvSpPr/>
                    <p:nvPr/>
                  </p:nvSpPr>
                  <p:spPr>
                    <a:xfrm>
                      <a:off x="5945945" y="3407525"/>
                      <a:ext cx="136776" cy="71069"/>
                    </a:xfrm>
                    <a:custGeom>
                      <a:avLst/>
                      <a:gdLst>
                        <a:gd name="connsiteX0" fmla="*/ 136210 w 136776"/>
                        <a:gd name="connsiteY0" fmla="*/ 18460 h 71069"/>
                        <a:gd name="connsiteX1" fmla="*/ 69755 w 136776"/>
                        <a:gd name="connsiteY1" fmla="*/ 71070 h 71069"/>
                        <a:gd name="connsiteX2" fmla="*/ 531 w 136776"/>
                        <a:gd name="connsiteY2" fmla="*/ 21229 h 71069"/>
                        <a:gd name="connsiteX3" fmla="*/ 69755 w 136776"/>
                        <a:gd name="connsiteY3" fmla="*/ 1846 h 71069"/>
                        <a:gd name="connsiteX4" fmla="*/ 136210 w 136776"/>
                        <a:gd name="connsiteY4" fmla="*/ 18460 h 71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776" h="71069">
                          <a:moveTo>
                            <a:pt x="136210" y="18460"/>
                          </a:moveTo>
                          <a:cubicBezTo>
                            <a:pt x="133441" y="29535"/>
                            <a:pt x="105751" y="71070"/>
                            <a:pt x="69755" y="71070"/>
                          </a:cubicBezTo>
                          <a:cubicBezTo>
                            <a:pt x="30990" y="71070"/>
                            <a:pt x="3300" y="35073"/>
                            <a:pt x="531" y="21229"/>
                          </a:cubicBezTo>
                          <a:cubicBezTo>
                            <a:pt x="-5007" y="1846"/>
                            <a:pt x="33759" y="4615"/>
                            <a:pt x="69755" y="1846"/>
                          </a:cubicBezTo>
                          <a:cubicBezTo>
                            <a:pt x="105751" y="-923"/>
                            <a:pt x="141748" y="-3692"/>
                            <a:pt x="136210" y="18460"/>
                          </a:cubicBezTo>
                          <a:close/>
                        </a:path>
                      </a:pathLst>
                    </a:custGeom>
                    <a:solidFill>
                      <a:srgbClr val="5B00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37" name="Hình tự do: Hình 1036"/>
                    <p:cNvSpPr/>
                    <p:nvPr/>
                  </p:nvSpPr>
                  <p:spPr>
                    <a:xfrm>
                      <a:off x="5976935" y="3452676"/>
                      <a:ext cx="69223" cy="25919"/>
                    </a:xfrm>
                    <a:custGeom>
                      <a:avLst/>
                      <a:gdLst>
                        <a:gd name="connsiteX0" fmla="*/ 35996 w 69223"/>
                        <a:gd name="connsiteY0" fmla="*/ 25919 h 25919"/>
                        <a:gd name="connsiteX1" fmla="*/ 69224 w 69223"/>
                        <a:gd name="connsiteY1" fmla="*/ 14843 h 25919"/>
                        <a:gd name="connsiteX2" fmla="*/ 44303 w 69223"/>
                        <a:gd name="connsiteY2" fmla="*/ 999 h 25919"/>
                        <a:gd name="connsiteX3" fmla="*/ 0 w 69223"/>
                        <a:gd name="connsiteY3" fmla="*/ 12074 h 25919"/>
                        <a:gd name="connsiteX4" fmla="*/ 35996 w 69223"/>
                        <a:gd name="connsiteY4" fmla="*/ 25919 h 25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223" h="25919">
                          <a:moveTo>
                            <a:pt x="35996" y="25919"/>
                          </a:moveTo>
                          <a:cubicBezTo>
                            <a:pt x="47072" y="25919"/>
                            <a:pt x="58148" y="20381"/>
                            <a:pt x="69224" y="14843"/>
                          </a:cubicBezTo>
                          <a:cubicBezTo>
                            <a:pt x="63686" y="6537"/>
                            <a:pt x="55379" y="999"/>
                            <a:pt x="44303" y="999"/>
                          </a:cubicBezTo>
                          <a:cubicBezTo>
                            <a:pt x="27689" y="-1770"/>
                            <a:pt x="5538" y="999"/>
                            <a:pt x="0" y="12074"/>
                          </a:cubicBezTo>
                          <a:cubicBezTo>
                            <a:pt x="5538" y="20381"/>
                            <a:pt x="24921" y="25919"/>
                            <a:pt x="35996" y="25919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38" name="Hình tự do: Hình 1037"/>
                    <p:cNvSpPr/>
                    <p:nvPr/>
                  </p:nvSpPr>
                  <p:spPr>
                    <a:xfrm>
                      <a:off x="5960321" y="3406602"/>
                      <a:ext cx="102451" cy="24920"/>
                    </a:xfrm>
                    <a:custGeom>
                      <a:avLst/>
                      <a:gdLst>
                        <a:gd name="connsiteX0" fmla="*/ 102451 w 102451"/>
                        <a:gd name="connsiteY0" fmla="*/ 0 h 24920"/>
                        <a:gd name="connsiteX1" fmla="*/ 52610 w 102451"/>
                        <a:gd name="connsiteY1" fmla="*/ 2769 h 24920"/>
                        <a:gd name="connsiteX2" fmla="*/ 0 w 102451"/>
                        <a:gd name="connsiteY2" fmla="*/ 5538 h 24920"/>
                        <a:gd name="connsiteX3" fmla="*/ 52610 w 102451"/>
                        <a:gd name="connsiteY3" fmla="*/ 24921 h 24920"/>
                        <a:gd name="connsiteX4" fmla="*/ 102451 w 102451"/>
                        <a:gd name="connsiteY4" fmla="*/ 0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451" h="24920">
                          <a:moveTo>
                            <a:pt x="102451" y="0"/>
                          </a:moveTo>
                          <a:cubicBezTo>
                            <a:pt x="88606" y="0"/>
                            <a:pt x="71993" y="0"/>
                            <a:pt x="52610" y="2769"/>
                          </a:cubicBezTo>
                          <a:cubicBezTo>
                            <a:pt x="33228" y="5538"/>
                            <a:pt x="11076" y="2769"/>
                            <a:pt x="0" y="5538"/>
                          </a:cubicBezTo>
                          <a:cubicBezTo>
                            <a:pt x="5538" y="16614"/>
                            <a:pt x="24921" y="24921"/>
                            <a:pt x="52610" y="24921"/>
                          </a:cubicBezTo>
                          <a:cubicBezTo>
                            <a:pt x="80300" y="24921"/>
                            <a:pt x="102451" y="13845"/>
                            <a:pt x="10245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</p:grpSp>
          <p:grpSp>
            <p:nvGrpSpPr>
              <p:cNvPr id="1039" name="Đồ họa 753"/>
              <p:cNvGrpSpPr/>
              <p:nvPr/>
            </p:nvGrpSpPr>
            <p:grpSpPr>
              <a:xfrm>
                <a:off x="6906016" y="3321590"/>
                <a:ext cx="607685" cy="816014"/>
                <a:chOff x="6906016" y="3321590"/>
                <a:chExt cx="607685" cy="816014"/>
              </a:xfrm>
            </p:grpSpPr>
            <p:sp>
              <p:nvSpPr>
                <p:cNvPr id="1040" name="Hình tự do: Hình 1039"/>
                <p:cNvSpPr/>
                <p:nvPr/>
              </p:nvSpPr>
              <p:spPr>
                <a:xfrm>
                  <a:off x="7306030" y="3823137"/>
                  <a:ext cx="140639" cy="209247"/>
                </a:xfrm>
                <a:custGeom>
                  <a:avLst/>
                  <a:gdLst>
                    <a:gd name="connsiteX0" fmla="*/ 135679 w 140639"/>
                    <a:gd name="connsiteY0" fmla="*/ 65262 h 209247"/>
                    <a:gd name="connsiteX1" fmla="*/ 55379 w 140639"/>
                    <a:gd name="connsiteY1" fmla="*/ 209247 h 209247"/>
                    <a:gd name="connsiteX2" fmla="*/ 0 w 140639"/>
                    <a:gd name="connsiteY2" fmla="*/ 181558 h 209247"/>
                    <a:gd name="connsiteX3" fmla="*/ 58148 w 140639"/>
                    <a:gd name="connsiteY3" fmla="*/ 26497 h 209247"/>
                    <a:gd name="connsiteX4" fmla="*/ 116296 w 140639"/>
                    <a:gd name="connsiteY4" fmla="*/ 4345 h 209247"/>
                    <a:gd name="connsiteX5" fmla="*/ 119065 w 140639"/>
                    <a:gd name="connsiteY5" fmla="*/ 4345 h 209247"/>
                    <a:gd name="connsiteX6" fmla="*/ 135679 w 140639"/>
                    <a:gd name="connsiteY6" fmla="*/ 65262 h 20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639" h="209247">
                      <a:moveTo>
                        <a:pt x="135679" y="65262"/>
                      </a:moveTo>
                      <a:cubicBezTo>
                        <a:pt x="102451" y="123410"/>
                        <a:pt x="74762" y="176020"/>
                        <a:pt x="55379" y="209247"/>
                      </a:cubicBezTo>
                      <a:lnTo>
                        <a:pt x="0" y="181558"/>
                      </a:lnTo>
                      <a:cubicBezTo>
                        <a:pt x="13845" y="142792"/>
                        <a:pt x="35996" y="87414"/>
                        <a:pt x="58148" y="26497"/>
                      </a:cubicBezTo>
                      <a:cubicBezTo>
                        <a:pt x="66455" y="4345"/>
                        <a:pt x="94145" y="-6731"/>
                        <a:pt x="116296" y="4345"/>
                      </a:cubicBezTo>
                      <a:lnTo>
                        <a:pt x="119065" y="4345"/>
                      </a:lnTo>
                      <a:cubicBezTo>
                        <a:pt x="138447" y="18190"/>
                        <a:pt x="146754" y="45879"/>
                        <a:pt x="135679" y="65262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1" name="Hình tự do: Hình 1040"/>
                <p:cNvSpPr/>
                <p:nvPr/>
              </p:nvSpPr>
              <p:spPr>
                <a:xfrm>
                  <a:off x="7248858" y="3976231"/>
                  <a:ext cx="144095" cy="161374"/>
                </a:xfrm>
                <a:custGeom>
                  <a:avLst/>
                  <a:gdLst>
                    <a:gd name="connsiteX0" fmla="*/ 112551 w 144095"/>
                    <a:gd name="connsiteY0" fmla="*/ 92150 h 161374"/>
                    <a:gd name="connsiteX1" fmla="*/ 123627 w 144095"/>
                    <a:gd name="connsiteY1" fmla="*/ 108764 h 161374"/>
                    <a:gd name="connsiteX2" fmla="*/ 137472 w 144095"/>
                    <a:gd name="connsiteY2" fmla="*/ 130916 h 161374"/>
                    <a:gd name="connsiteX3" fmla="*/ 143010 w 144095"/>
                    <a:gd name="connsiteY3" fmla="*/ 119840 h 161374"/>
                    <a:gd name="connsiteX4" fmla="*/ 131934 w 144095"/>
                    <a:gd name="connsiteY4" fmla="*/ 50616 h 161374"/>
                    <a:gd name="connsiteX5" fmla="*/ 76555 w 144095"/>
                    <a:gd name="connsiteY5" fmla="*/ 775 h 161374"/>
                    <a:gd name="connsiteX6" fmla="*/ 1793 w 144095"/>
                    <a:gd name="connsiteY6" fmla="*/ 17389 h 161374"/>
                    <a:gd name="connsiteX7" fmla="*/ 12869 w 144095"/>
                    <a:gd name="connsiteY7" fmla="*/ 34003 h 161374"/>
                    <a:gd name="connsiteX8" fmla="*/ 43327 w 144095"/>
                    <a:gd name="connsiteY8" fmla="*/ 36771 h 161374"/>
                    <a:gd name="connsiteX9" fmla="*/ 48865 w 144095"/>
                    <a:gd name="connsiteY9" fmla="*/ 56154 h 161374"/>
                    <a:gd name="connsiteX10" fmla="*/ 10100 w 144095"/>
                    <a:gd name="connsiteY10" fmla="*/ 122609 h 161374"/>
                    <a:gd name="connsiteX11" fmla="*/ 59941 w 144095"/>
                    <a:gd name="connsiteY11" fmla="*/ 86612 h 161374"/>
                    <a:gd name="connsiteX12" fmla="*/ 48865 w 144095"/>
                    <a:gd name="connsiteY12" fmla="*/ 155836 h 161374"/>
                    <a:gd name="connsiteX13" fmla="*/ 84862 w 144095"/>
                    <a:gd name="connsiteY13" fmla="*/ 100457 h 161374"/>
                    <a:gd name="connsiteX14" fmla="*/ 101475 w 144095"/>
                    <a:gd name="connsiteY14" fmla="*/ 161374 h 161374"/>
                    <a:gd name="connsiteX15" fmla="*/ 112551 w 144095"/>
                    <a:gd name="connsiteY15" fmla="*/ 92150 h 16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095" h="161374">
                      <a:moveTo>
                        <a:pt x="112551" y="92150"/>
                      </a:moveTo>
                      <a:cubicBezTo>
                        <a:pt x="115320" y="92150"/>
                        <a:pt x="118089" y="97688"/>
                        <a:pt x="123627" y="108764"/>
                      </a:cubicBezTo>
                      <a:cubicBezTo>
                        <a:pt x="126396" y="117071"/>
                        <a:pt x="131934" y="128147"/>
                        <a:pt x="137472" y="130916"/>
                      </a:cubicBezTo>
                      <a:cubicBezTo>
                        <a:pt x="143010" y="133685"/>
                        <a:pt x="145778" y="128147"/>
                        <a:pt x="143010" y="119840"/>
                      </a:cubicBezTo>
                      <a:cubicBezTo>
                        <a:pt x="140241" y="103226"/>
                        <a:pt x="134703" y="67230"/>
                        <a:pt x="131934" y="50616"/>
                      </a:cubicBezTo>
                      <a:cubicBezTo>
                        <a:pt x="126396" y="20158"/>
                        <a:pt x="101475" y="-4763"/>
                        <a:pt x="76555" y="775"/>
                      </a:cubicBezTo>
                      <a:cubicBezTo>
                        <a:pt x="37789" y="6313"/>
                        <a:pt x="23945" y="11851"/>
                        <a:pt x="1793" y="17389"/>
                      </a:cubicBezTo>
                      <a:cubicBezTo>
                        <a:pt x="-3745" y="17389"/>
                        <a:pt x="4562" y="31233"/>
                        <a:pt x="12869" y="34003"/>
                      </a:cubicBezTo>
                      <a:cubicBezTo>
                        <a:pt x="29483" y="36771"/>
                        <a:pt x="35020" y="34003"/>
                        <a:pt x="43327" y="36771"/>
                      </a:cubicBezTo>
                      <a:cubicBezTo>
                        <a:pt x="51634" y="39540"/>
                        <a:pt x="51634" y="47847"/>
                        <a:pt x="48865" y="56154"/>
                      </a:cubicBezTo>
                      <a:cubicBezTo>
                        <a:pt x="23945" y="92150"/>
                        <a:pt x="4562" y="108764"/>
                        <a:pt x="10100" y="122609"/>
                      </a:cubicBezTo>
                      <a:cubicBezTo>
                        <a:pt x="15638" y="133685"/>
                        <a:pt x="37789" y="111533"/>
                        <a:pt x="59941" y="86612"/>
                      </a:cubicBezTo>
                      <a:cubicBezTo>
                        <a:pt x="46096" y="122609"/>
                        <a:pt x="40559" y="153067"/>
                        <a:pt x="48865" y="155836"/>
                      </a:cubicBezTo>
                      <a:cubicBezTo>
                        <a:pt x="59941" y="158605"/>
                        <a:pt x="76555" y="130916"/>
                        <a:pt x="84862" y="100457"/>
                      </a:cubicBezTo>
                      <a:cubicBezTo>
                        <a:pt x="90399" y="130916"/>
                        <a:pt x="90399" y="161374"/>
                        <a:pt x="101475" y="161374"/>
                      </a:cubicBezTo>
                      <a:cubicBezTo>
                        <a:pt x="107013" y="155836"/>
                        <a:pt x="101475" y="86612"/>
                        <a:pt x="112551" y="9215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2" name="Hình tự do: Hình 1041"/>
                <p:cNvSpPr/>
                <p:nvPr/>
              </p:nvSpPr>
              <p:spPr>
                <a:xfrm>
                  <a:off x="6974083" y="3807041"/>
                  <a:ext cx="182424" cy="186577"/>
                </a:xfrm>
                <a:custGeom>
                  <a:avLst/>
                  <a:gdLst>
                    <a:gd name="connsiteX0" fmla="*/ 13518 w 182424"/>
                    <a:gd name="connsiteY0" fmla="*/ 75820 h 186577"/>
                    <a:gd name="connsiteX1" fmla="*/ 138121 w 182424"/>
                    <a:gd name="connsiteY1" fmla="*/ 186578 h 186577"/>
                    <a:gd name="connsiteX2" fmla="*/ 182424 w 182424"/>
                    <a:gd name="connsiteY2" fmla="*/ 142275 h 186577"/>
                    <a:gd name="connsiteX3" fmla="*/ 77204 w 182424"/>
                    <a:gd name="connsiteY3" fmla="*/ 14903 h 186577"/>
                    <a:gd name="connsiteX4" fmla="*/ 16288 w 182424"/>
                    <a:gd name="connsiteY4" fmla="*/ 12134 h 186577"/>
                    <a:gd name="connsiteX5" fmla="*/ 13518 w 182424"/>
                    <a:gd name="connsiteY5" fmla="*/ 14903 h 186577"/>
                    <a:gd name="connsiteX6" fmla="*/ 13518 w 182424"/>
                    <a:gd name="connsiteY6" fmla="*/ 75820 h 186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424" h="186577">
                      <a:moveTo>
                        <a:pt x="13518" y="75820"/>
                      </a:moveTo>
                      <a:cubicBezTo>
                        <a:pt x="63360" y="120123"/>
                        <a:pt x="107663" y="158888"/>
                        <a:pt x="138121" y="186578"/>
                      </a:cubicBezTo>
                      <a:lnTo>
                        <a:pt x="182424" y="142275"/>
                      </a:lnTo>
                      <a:cubicBezTo>
                        <a:pt x="154735" y="111816"/>
                        <a:pt x="115969" y="64744"/>
                        <a:pt x="77204" y="14903"/>
                      </a:cubicBezTo>
                      <a:cubicBezTo>
                        <a:pt x="60590" y="-4480"/>
                        <a:pt x="32901" y="-4480"/>
                        <a:pt x="16288" y="12134"/>
                      </a:cubicBezTo>
                      <a:lnTo>
                        <a:pt x="13518" y="14903"/>
                      </a:lnTo>
                      <a:cubicBezTo>
                        <a:pt x="-5864" y="31517"/>
                        <a:pt x="-3095" y="59206"/>
                        <a:pt x="13518" y="75820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3" name="Hình tự do: Hình 1042"/>
                <p:cNvSpPr/>
                <p:nvPr/>
              </p:nvSpPr>
              <p:spPr>
                <a:xfrm>
                  <a:off x="7091754" y="3916089"/>
                  <a:ext cx="142283" cy="166136"/>
                </a:xfrm>
                <a:custGeom>
                  <a:avLst/>
                  <a:gdLst>
                    <a:gd name="connsiteX0" fmla="*/ 31526 w 142283"/>
                    <a:gd name="connsiteY0" fmla="*/ 107989 h 166136"/>
                    <a:gd name="connsiteX1" fmla="*/ 28757 w 142283"/>
                    <a:gd name="connsiteY1" fmla="*/ 127372 h 166136"/>
                    <a:gd name="connsiteX2" fmla="*/ 23219 w 142283"/>
                    <a:gd name="connsiteY2" fmla="*/ 152292 h 166136"/>
                    <a:gd name="connsiteX3" fmla="*/ 12143 w 142283"/>
                    <a:gd name="connsiteY3" fmla="*/ 143985 h 166136"/>
                    <a:gd name="connsiteX4" fmla="*/ 1067 w 142283"/>
                    <a:gd name="connsiteY4" fmla="*/ 74762 h 166136"/>
                    <a:gd name="connsiteX5" fmla="*/ 37064 w 142283"/>
                    <a:gd name="connsiteY5" fmla="*/ 8307 h 166136"/>
                    <a:gd name="connsiteX6" fmla="*/ 114594 w 142283"/>
                    <a:gd name="connsiteY6" fmla="*/ 0 h 166136"/>
                    <a:gd name="connsiteX7" fmla="*/ 109056 w 142283"/>
                    <a:gd name="connsiteY7" fmla="*/ 16614 h 166136"/>
                    <a:gd name="connsiteX8" fmla="*/ 81366 w 142283"/>
                    <a:gd name="connsiteY8" fmla="*/ 27689 h 166136"/>
                    <a:gd name="connsiteX9" fmla="*/ 84136 w 142283"/>
                    <a:gd name="connsiteY9" fmla="*/ 47072 h 166136"/>
                    <a:gd name="connsiteX10" fmla="*/ 142284 w 142283"/>
                    <a:gd name="connsiteY10" fmla="*/ 96913 h 166136"/>
                    <a:gd name="connsiteX11" fmla="*/ 84136 w 142283"/>
                    <a:gd name="connsiteY11" fmla="*/ 80300 h 166136"/>
                    <a:gd name="connsiteX12" fmla="*/ 117363 w 142283"/>
                    <a:gd name="connsiteY12" fmla="*/ 141216 h 166136"/>
                    <a:gd name="connsiteX13" fmla="*/ 64753 w 142283"/>
                    <a:gd name="connsiteY13" fmla="*/ 102451 h 166136"/>
                    <a:gd name="connsiteX14" fmla="*/ 67522 w 142283"/>
                    <a:gd name="connsiteY14" fmla="*/ 166137 h 166136"/>
                    <a:gd name="connsiteX15" fmla="*/ 31526 w 142283"/>
                    <a:gd name="connsiteY15" fmla="*/ 107989 h 16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283" h="166136">
                      <a:moveTo>
                        <a:pt x="31526" y="107989"/>
                      </a:moveTo>
                      <a:cubicBezTo>
                        <a:pt x="28757" y="110758"/>
                        <a:pt x="28757" y="116296"/>
                        <a:pt x="28757" y="127372"/>
                      </a:cubicBezTo>
                      <a:cubicBezTo>
                        <a:pt x="28757" y="135679"/>
                        <a:pt x="25987" y="149523"/>
                        <a:pt x="23219" y="152292"/>
                      </a:cubicBezTo>
                      <a:cubicBezTo>
                        <a:pt x="20450" y="157830"/>
                        <a:pt x="14912" y="152292"/>
                        <a:pt x="12143" y="143985"/>
                      </a:cubicBezTo>
                      <a:cubicBezTo>
                        <a:pt x="9374" y="127372"/>
                        <a:pt x="1067" y="91375"/>
                        <a:pt x="1067" y="74762"/>
                      </a:cubicBezTo>
                      <a:cubicBezTo>
                        <a:pt x="-4471" y="44303"/>
                        <a:pt x="12143" y="11076"/>
                        <a:pt x="37064" y="8307"/>
                      </a:cubicBezTo>
                      <a:cubicBezTo>
                        <a:pt x="75829" y="2769"/>
                        <a:pt x="89673" y="2769"/>
                        <a:pt x="114594" y="0"/>
                      </a:cubicBezTo>
                      <a:cubicBezTo>
                        <a:pt x="120132" y="0"/>
                        <a:pt x="117363" y="13845"/>
                        <a:pt x="109056" y="16614"/>
                      </a:cubicBezTo>
                      <a:cubicBezTo>
                        <a:pt x="95211" y="24920"/>
                        <a:pt x="86905" y="24920"/>
                        <a:pt x="81366" y="27689"/>
                      </a:cubicBezTo>
                      <a:cubicBezTo>
                        <a:pt x="73060" y="33227"/>
                        <a:pt x="75829" y="41534"/>
                        <a:pt x="84136" y="47072"/>
                      </a:cubicBezTo>
                      <a:cubicBezTo>
                        <a:pt x="120132" y="71993"/>
                        <a:pt x="142284" y="80300"/>
                        <a:pt x="142284" y="96913"/>
                      </a:cubicBezTo>
                      <a:cubicBezTo>
                        <a:pt x="139515" y="107989"/>
                        <a:pt x="114594" y="94144"/>
                        <a:pt x="84136" y="80300"/>
                      </a:cubicBezTo>
                      <a:cubicBezTo>
                        <a:pt x="109056" y="110758"/>
                        <a:pt x="125670" y="135679"/>
                        <a:pt x="117363" y="141216"/>
                      </a:cubicBezTo>
                      <a:cubicBezTo>
                        <a:pt x="109056" y="146754"/>
                        <a:pt x="84136" y="127372"/>
                        <a:pt x="64753" y="102451"/>
                      </a:cubicBezTo>
                      <a:cubicBezTo>
                        <a:pt x="70291" y="132909"/>
                        <a:pt x="78598" y="160599"/>
                        <a:pt x="67522" y="166137"/>
                      </a:cubicBezTo>
                      <a:cubicBezTo>
                        <a:pt x="56446" y="166137"/>
                        <a:pt x="39832" y="102451"/>
                        <a:pt x="31526" y="1079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44" name="Đồ họa 753"/>
                <p:cNvGrpSpPr/>
                <p:nvPr/>
              </p:nvGrpSpPr>
              <p:grpSpPr>
                <a:xfrm>
                  <a:off x="6906016" y="3321590"/>
                  <a:ext cx="607685" cy="564039"/>
                  <a:chOff x="6906016" y="3321590"/>
                  <a:chExt cx="607685" cy="564039"/>
                </a:xfrm>
              </p:grpSpPr>
              <p:sp>
                <p:nvSpPr>
                  <p:cNvPr id="1045" name="Hình tự do: Hình 1044"/>
                  <p:cNvSpPr/>
                  <p:nvPr/>
                </p:nvSpPr>
                <p:spPr>
                  <a:xfrm>
                    <a:off x="6906016" y="3622019"/>
                    <a:ext cx="150967" cy="186642"/>
                  </a:xfrm>
                  <a:custGeom>
                    <a:avLst/>
                    <a:gdLst>
                      <a:gd name="connsiteX0" fmla="*/ 4055 w 150967"/>
                      <a:gd name="connsiteY0" fmla="*/ 103013 h 186642"/>
                      <a:gd name="connsiteX1" fmla="*/ 109275 w 150967"/>
                      <a:gd name="connsiteY1" fmla="*/ 186081 h 186642"/>
                      <a:gd name="connsiteX2" fmla="*/ 148040 w 150967"/>
                      <a:gd name="connsiteY2" fmla="*/ 83630 h 186642"/>
                      <a:gd name="connsiteX3" fmla="*/ 62203 w 150967"/>
                      <a:gd name="connsiteY3" fmla="*/ 561 h 186642"/>
                      <a:gd name="connsiteX4" fmla="*/ 4055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4055" y="103013"/>
                        </a:moveTo>
                        <a:cubicBezTo>
                          <a:pt x="17900" y="155623"/>
                          <a:pt x="70510" y="191619"/>
                          <a:pt x="109275" y="186081"/>
                        </a:cubicBezTo>
                        <a:cubicBezTo>
                          <a:pt x="148040" y="180543"/>
                          <a:pt x="156347" y="136240"/>
                          <a:pt x="148040" y="83630"/>
                        </a:cubicBezTo>
                        <a:cubicBezTo>
                          <a:pt x="139734" y="31020"/>
                          <a:pt x="103737" y="-4977"/>
                          <a:pt x="62203" y="561"/>
                        </a:cubicBezTo>
                        <a:cubicBezTo>
                          <a:pt x="12362" y="8868"/>
                          <a:pt x="-9790" y="53171"/>
                          <a:pt x="4055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6" name="Hình tự do: Hình 1045"/>
                  <p:cNvSpPr/>
                  <p:nvPr/>
                </p:nvSpPr>
                <p:spPr>
                  <a:xfrm>
                    <a:off x="6956790" y="3691502"/>
                    <a:ext cx="72698" cy="83672"/>
                  </a:xfrm>
                  <a:custGeom>
                    <a:avLst/>
                    <a:gdLst>
                      <a:gd name="connsiteX0" fmla="*/ 353 w 72698"/>
                      <a:gd name="connsiteY0" fmla="*/ 47374 h 83672"/>
                      <a:gd name="connsiteX1" fmla="*/ 41887 w 72698"/>
                      <a:gd name="connsiteY1" fmla="*/ 83370 h 83672"/>
                      <a:gd name="connsiteX2" fmla="*/ 72345 w 72698"/>
                      <a:gd name="connsiteY2" fmla="*/ 36298 h 83672"/>
                      <a:gd name="connsiteX3" fmla="*/ 30811 w 72698"/>
                      <a:gd name="connsiteY3" fmla="*/ 302 h 83672"/>
                      <a:gd name="connsiteX4" fmla="*/ 353 w 72698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98" h="83672">
                        <a:moveTo>
                          <a:pt x="353" y="47374"/>
                        </a:moveTo>
                        <a:cubicBezTo>
                          <a:pt x="3122" y="69526"/>
                          <a:pt x="22504" y="86139"/>
                          <a:pt x="41887" y="83370"/>
                        </a:cubicBezTo>
                        <a:cubicBezTo>
                          <a:pt x="61270" y="80602"/>
                          <a:pt x="75114" y="58450"/>
                          <a:pt x="72345" y="36298"/>
                        </a:cubicBezTo>
                        <a:cubicBezTo>
                          <a:pt x="69577" y="14147"/>
                          <a:pt x="50194" y="-2467"/>
                          <a:pt x="30811" y="302"/>
                        </a:cubicBezTo>
                        <a:cubicBezTo>
                          <a:pt x="11428" y="3071"/>
                          <a:pt x="-2416" y="22453"/>
                          <a:pt x="353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7" name="Hình tự do: Hình 1046"/>
                  <p:cNvSpPr/>
                  <p:nvPr/>
                </p:nvSpPr>
                <p:spPr>
                  <a:xfrm>
                    <a:off x="7350175" y="3622019"/>
                    <a:ext cx="150967" cy="186642"/>
                  </a:xfrm>
                  <a:custGeom>
                    <a:avLst/>
                    <a:gdLst>
                      <a:gd name="connsiteX0" fmla="*/ 146912 w 150967"/>
                      <a:gd name="connsiteY0" fmla="*/ 103013 h 186642"/>
                      <a:gd name="connsiteX1" fmla="*/ 41692 w 150967"/>
                      <a:gd name="connsiteY1" fmla="*/ 186081 h 186642"/>
                      <a:gd name="connsiteX2" fmla="*/ 2927 w 150967"/>
                      <a:gd name="connsiteY2" fmla="*/ 83630 h 186642"/>
                      <a:gd name="connsiteX3" fmla="*/ 88764 w 150967"/>
                      <a:gd name="connsiteY3" fmla="*/ 561 h 186642"/>
                      <a:gd name="connsiteX4" fmla="*/ 146912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146912" y="103013"/>
                        </a:moveTo>
                        <a:cubicBezTo>
                          <a:pt x="133068" y="155623"/>
                          <a:pt x="80457" y="191619"/>
                          <a:pt x="41692" y="186081"/>
                        </a:cubicBezTo>
                        <a:cubicBezTo>
                          <a:pt x="2927" y="180543"/>
                          <a:pt x="-5380" y="136240"/>
                          <a:pt x="2927" y="83630"/>
                        </a:cubicBezTo>
                        <a:cubicBezTo>
                          <a:pt x="11234" y="31020"/>
                          <a:pt x="47230" y="-4977"/>
                          <a:pt x="88764" y="561"/>
                        </a:cubicBezTo>
                        <a:cubicBezTo>
                          <a:pt x="138605" y="8868"/>
                          <a:pt x="160757" y="53171"/>
                          <a:pt x="146912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8" name="Hình tự do: Hình 1047"/>
                  <p:cNvSpPr/>
                  <p:nvPr/>
                </p:nvSpPr>
                <p:spPr>
                  <a:xfrm>
                    <a:off x="7372132" y="3691502"/>
                    <a:ext cx="73566" cy="83672"/>
                  </a:xfrm>
                  <a:custGeom>
                    <a:avLst/>
                    <a:gdLst>
                      <a:gd name="connsiteX0" fmla="*/ 72345 w 73566"/>
                      <a:gd name="connsiteY0" fmla="*/ 47374 h 83672"/>
                      <a:gd name="connsiteX1" fmla="*/ 30811 w 73566"/>
                      <a:gd name="connsiteY1" fmla="*/ 83370 h 83672"/>
                      <a:gd name="connsiteX2" fmla="*/ 353 w 73566"/>
                      <a:gd name="connsiteY2" fmla="*/ 36298 h 83672"/>
                      <a:gd name="connsiteX3" fmla="*/ 41887 w 73566"/>
                      <a:gd name="connsiteY3" fmla="*/ 302 h 83672"/>
                      <a:gd name="connsiteX4" fmla="*/ 72345 w 73566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66" h="83672">
                        <a:moveTo>
                          <a:pt x="72345" y="47374"/>
                        </a:moveTo>
                        <a:cubicBezTo>
                          <a:pt x="69577" y="69526"/>
                          <a:pt x="50194" y="86139"/>
                          <a:pt x="30811" y="83370"/>
                        </a:cubicBezTo>
                        <a:cubicBezTo>
                          <a:pt x="11428" y="80602"/>
                          <a:pt x="-2416" y="58450"/>
                          <a:pt x="353" y="36298"/>
                        </a:cubicBezTo>
                        <a:cubicBezTo>
                          <a:pt x="3122" y="14147"/>
                          <a:pt x="22504" y="-2467"/>
                          <a:pt x="41887" y="302"/>
                        </a:cubicBezTo>
                        <a:cubicBezTo>
                          <a:pt x="64038" y="3071"/>
                          <a:pt x="77883" y="22453"/>
                          <a:pt x="72345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9" name="Hình tự do: Hình 1048"/>
                  <p:cNvSpPr/>
                  <p:nvPr/>
                </p:nvSpPr>
                <p:spPr>
                  <a:xfrm>
                    <a:off x="6934991" y="3334609"/>
                    <a:ext cx="539945" cy="476259"/>
                  </a:xfrm>
                  <a:custGeom>
                    <a:avLst/>
                    <a:gdLst>
                      <a:gd name="connsiteX0" fmla="*/ 539945 w 539945"/>
                      <a:gd name="connsiteY0" fmla="*/ 218747 h 476259"/>
                      <a:gd name="connsiteX1" fmla="*/ 271357 w 539945"/>
                      <a:gd name="connsiteY1" fmla="*/ 476259 h 476259"/>
                      <a:gd name="connsiteX2" fmla="*/ 0 w 539945"/>
                      <a:gd name="connsiteY2" fmla="*/ 218747 h 476259"/>
                      <a:gd name="connsiteX3" fmla="*/ 271357 w 539945"/>
                      <a:gd name="connsiteY3" fmla="*/ 0 h 476259"/>
                      <a:gd name="connsiteX4" fmla="*/ 539945 w 539945"/>
                      <a:gd name="connsiteY4" fmla="*/ 218747 h 476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9945" h="476259">
                        <a:moveTo>
                          <a:pt x="539945" y="218747"/>
                        </a:moveTo>
                        <a:cubicBezTo>
                          <a:pt x="539945" y="395960"/>
                          <a:pt x="426418" y="476259"/>
                          <a:pt x="271357" y="476259"/>
                        </a:cubicBezTo>
                        <a:cubicBezTo>
                          <a:pt x="113527" y="476259"/>
                          <a:pt x="0" y="395960"/>
                          <a:pt x="0" y="218747"/>
                        </a:cubicBezTo>
                        <a:cubicBezTo>
                          <a:pt x="0" y="41534"/>
                          <a:pt x="116296" y="0"/>
                          <a:pt x="271357" y="0"/>
                        </a:cubicBezTo>
                        <a:cubicBezTo>
                          <a:pt x="429187" y="0"/>
                          <a:pt x="539945" y="41534"/>
                          <a:pt x="539945" y="21874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0" name="Hình tự do: Hình 1049"/>
                  <p:cNvSpPr/>
                  <p:nvPr/>
                </p:nvSpPr>
                <p:spPr>
                  <a:xfrm>
                    <a:off x="6982162" y="3403185"/>
                    <a:ext cx="441115" cy="482445"/>
                  </a:xfrm>
                  <a:custGeom>
                    <a:avLst/>
                    <a:gdLst>
                      <a:gd name="connsiteX0" fmla="*/ 434626 w 441115"/>
                      <a:gd name="connsiteY0" fmla="*/ 78179 h 482445"/>
                      <a:gd name="connsiteX1" fmla="*/ 409706 w 441115"/>
                      <a:gd name="connsiteY1" fmla="*/ 407684 h 482445"/>
                      <a:gd name="connsiteX2" fmla="*/ 218648 w 441115"/>
                      <a:gd name="connsiteY2" fmla="*/ 482446 h 482445"/>
                      <a:gd name="connsiteX3" fmla="*/ 35897 w 441115"/>
                      <a:gd name="connsiteY3" fmla="*/ 407684 h 482445"/>
                      <a:gd name="connsiteX4" fmla="*/ 2670 w 441115"/>
                      <a:gd name="connsiteY4" fmla="*/ 97562 h 482445"/>
                      <a:gd name="connsiteX5" fmla="*/ 221417 w 441115"/>
                      <a:gd name="connsiteY5" fmla="*/ 648 h 482445"/>
                      <a:gd name="connsiteX6" fmla="*/ 434626 w 441115"/>
                      <a:gd name="connsiteY6" fmla="*/ 78179 h 48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115" h="482445">
                        <a:moveTo>
                          <a:pt x="434626" y="78179"/>
                        </a:moveTo>
                        <a:cubicBezTo>
                          <a:pt x="448471" y="108637"/>
                          <a:pt x="440164" y="368919"/>
                          <a:pt x="409706" y="407684"/>
                        </a:cubicBezTo>
                        <a:cubicBezTo>
                          <a:pt x="376478" y="446449"/>
                          <a:pt x="246337" y="482446"/>
                          <a:pt x="218648" y="482446"/>
                        </a:cubicBezTo>
                        <a:cubicBezTo>
                          <a:pt x="188190" y="482446"/>
                          <a:pt x="60818" y="449218"/>
                          <a:pt x="35897" y="407684"/>
                        </a:cubicBezTo>
                        <a:cubicBezTo>
                          <a:pt x="5439" y="357843"/>
                          <a:pt x="-5637" y="125251"/>
                          <a:pt x="2670" y="97562"/>
                        </a:cubicBezTo>
                        <a:cubicBezTo>
                          <a:pt x="33128" y="3417"/>
                          <a:pt x="116197" y="648"/>
                          <a:pt x="221417" y="648"/>
                        </a:cubicBezTo>
                        <a:cubicBezTo>
                          <a:pt x="323868" y="-2121"/>
                          <a:pt x="401399" y="648"/>
                          <a:pt x="434626" y="7817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1" name="Hình tự do: Hình 1050"/>
                  <p:cNvSpPr/>
                  <p:nvPr/>
                </p:nvSpPr>
                <p:spPr>
                  <a:xfrm>
                    <a:off x="7292185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2" name="Hình tự do: Hình 1051"/>
                  <p:cNvSpPr/>
                  <p:nvPr/>
                </p:nvSpPr>
                <p:spPr>
                  <a:xfrm>
                    <a:off x="7023597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53" name="Đồ họa 753"/>
                  <p:cNvGrpSpPr/>
                  <p:nvPr/>
                </p:nvGrpSpPr>
                <p:grpSpPr>
                  <a:xfrm>
                    <a:off x="7253051" y="3612956"/>
                    <a:ext cx="121809" cy="105844"/>
                    <a:chOff x="7253051" y="3612956"/>
                    <a:chExt cx="121809" cy="105844"/>
                  </a:xfrm>
                </p:grpSpPr>
                <p:sp>
                  <p:nvSpPr>
                    <p:cNvPr id="1054" name="Hình tự do: Hình 1053"/>
                    <p:cNvSpPr/>
                    <p:nvPr/>
                  </p:nvSpPr>
                  <p:spPr>
                    <a:xfrm>
                      <a:off x="7253051" y="3615911"/>
                      <a:ext cx="121425" cy="102890"/>
                    </a:xfrm>
                    <a:custGeom>
                      <a:avLst/>
                      <a:gdLst>
                        <a:gd name="connsiteX0" fmla="*/ 11445 w 121425"/>
                        <a:gd name="connsiteY0" fmla="*/ 26052 h 102890"/>
                        <a:gd name="connsiteX1" fmla="*/ 11445 w 121425"/>
                        <a:gd name="connsiteY1" fmla="*/ 89738 h 102890"/>
                        <a:gd name="connsiteX2" fmla="*/ 111128 w 121425"/>
                        <a:gd name="connsiteY2" fmla="*/ 86969 h 102890"/>
                        <a:gd name="connsiteX3" fmla="*/ 88976 w 121425"/>
                        <a:gd name="connsiteY3" fmla="*/ 6669 h 102890"/>
                        <a:gd name="connsiteX4" fmla="*/ 11445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1445" y="26052"/>
                          </a:moveTo>
                          <a:cubicBezTo>
                            <a:pt x="-5168" y="50973"/>
                            <a:pt x="-2399" y="78662"/>
                            <a:pt x="11445" y="89738"/>
                          </a:cubicBezTo>
                          <a:cubicBezTo>
                            <a:pt x="33597" y="106352"/>
                            <a:pt x="88976" y="109121"/>
                            <a:pt x="111128" y="86969"/>
                          </a:cubicBezTo>
                          <a:cubicBezTo>
                            <a:pt x="130510" y="64817"/>
                            <a:pt x="122203" y="23283"/>
                            <a:pt x="88976" y="6669"/>
                          </a:cubicBezTo>
                          <a:cubicBezTo>
                            <a:pt x="58517" y="-7175"/>
                            <a:pt x="28059" y="1132"/>
                            <a:pt x="11445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55" name="Hình tự do: Hình 1054"/>
                    <p:cNvSpPr/>
                    <p:nvPr/>
                  </p:nvSpPr>
                  <p:spPr>
                    <a:xfrm>
                      <a:off x="7264496" y="3612956"/>
                      <a:ext cx="110364" cy="92692"/>
                    </a:xfrm>
                    <a:custGeom>
                      <a:avLst/>
                      <a:gdLst>
                        <a:gd name="connsiteX0" fmla="*/ 102451 w 110364"/>
                        <a:gd name="connsiteY0" fmla="*/ 23468 h 92692"/>
                        <a:gd name="connsiteX1" fmla="*/ 0 w 110364"/>
                        <a:gd name="connsiteY1" fmla="*/ 31775 h 92692"/>
                        <a:gd name="connsiteX2" fmla="*/ 77531 w 110364"/>
                        <a:gd name="connsiteY2" fmla="*/ 12393 h 92692"/>
                        <a:gd name="connsiteX3" fmla="*/ 107989 w 110364"/>
                        <a:gd name="connsiteY3" fmla="*/ 53927 h 92692"/>
                        <a:gd name="connsiteX4" fmla="*/ 99682 w 110364"/>
                        <a:gd name="connsiteY4" fmla="*/ 92692 h 92692"/>
                        <a:gd name="connsiteX5" fmla="*/ 102451 w 110364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364" h="92692">
                          <a:moveTo>
                            <a:pt x="102451" y="23468"/>
                          </a:moveTo>
                          <a:cubicBezTo>
                            <a:pt x="77531" y="-15297"/>
                            <a:pt x="16614" y="-1452"/>
                            <a:pt x="0" y="31775"/>
                          </a:cubicBezTo>
                          <a:cubicBezTo>
                            <a:pt x="16614" y="6855"/>
                            <a:pt x="49841" y="-1452"/>
                            <a:pt x="77531" y="12393"/>
                          </a:cubicBezTo>
                          <a:cubicBezTo>
                            <a:pt x="94145" y="20700"/>
                            <a:pt x="105220" y="37313"/>
                            <a:pt x="107989" y="53927"/>
                          </a:cubicBezTo>
                          <a:cubicBezTo>
                            <a:pt x="110758" y="67772"/>
                            <a:pt x="107989" y="84385"/>
                            <a:pt x="99682" y="92692"/>
                          </a:cubicBezTo>
                          <a:cubicBezTo>
                            <a:pt x="105220" y="87154"/>
                            <a:pt x="119065" y="51158"/>
                            <a:pt x="102451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56" name="Hình tự do: Hình 1055"/>
                    <p:cNvSpPr/>
                    <p:nvPr/>
                  </p:nvSpPr>
                  <p:spPr>
                    <a:xfrm>
                      <a:off x="7267209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8 w 69335"/>
                        <a:gd name="connsiteY1" fmla="*/ 65394 h 68219"/>
                        <a:gd name="connsiteX2" fmla="*/ 66511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8" y="65394"/>
                          </a:cubicBezTo>
                          <a:cubicBezTo>
                            <a:pt x="38821" y="73701"/>
                            <a:pt x="60973" y="62625"/>
                            <a:pt x="66511" y="46012"/>
                          </a:cubicBezTo>
                          <a:cubicBezTo>
                            <a:pt x="74818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2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57" name="Hình tự do: Hình 1056"/>
                    <p:cNvSpPr/>
                    <p:nvPr/>
                  </p:nvSpPr>
                  <p:spPr>
                    <a:xfrm>
                      <a:off x="7271716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1058" name="Đồ họa 753"/>
                  <p:cNvGrpSpPr/>
                  <p:nvPr/>
                </p:nvGrpSpPr>
                <p:grpSpPr>
                  <a:xfrm>
                    <a:off x="7027748" y="3612956"/>
                    <a:ext cx="123590" cy="105844"/>
                    <a:chOff x="7027748" y="3612956"/>
                    <a:chExt cx="123590" cy="105844"/>
                  </a:xfrm>
                </p:grpSpPr>
                <p:sp>
                  <p:nvSpPr>
                    <p:cNvPr id="1059" name="Hình tự do: Hình 1058"/>
                    <p:cNvSpPr/>
                    <p:nvPr/>
                  </p:nvSpPr>
                  <p:spPr>
                    <a:xfrm>
                      <a:off x="7029913" y="3615911"/>
                      <a:ext cx="121425" cy="102890"/>
                    </a:xfrm>
                    <a:custGeom>
                      <a:avLst/>
                      <a:gdLst>
                        <a:gd name="connsiteX0" fmla="*/ 109980 w 121425"/>
                        <a:gd name="connsiteY0" fmla="*/ 26052 h 102890"/>
                        <a:gd name="connsiteX1" fmla="*/ 109980 w 121425"/>
                        <a:gd name="connsiteY1" fmla="*/ 89738 h 102890"/>
                        <a:gd name="connsiteX2" fmla="*/ 10298 w 121425"/>
                        <a:gd name="connsiteY2" fmla="*/ 86969 h 102890"/>
                        <a:gd name="connsiteX3" fmla="*/ 32449 w 121425"/>
                        <a:gd name="connsiteY3" fmla="*/ 6669 h 102890"/>
                        <a:gd name="connsiteX4" fmla="*/ 109980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09980" y="26052"/>
                          </a:moveTo>
                          <a:cubicBezTo>
                            <a:pt x="126594" y="50973"/>
                            <a:pt x="123825" y="78662"/>
                            <a:pt x="109980" y="89738"/>
                          </a:cubicBezTo>
                          <a:cubicBezTo>
                            <a:pt x="87828" y="106352"/>
                            <a:pt x="32449" y="109121"/>
                            <a:pt x="10298" y="86969"/>
                          </a:cubicBezTo>
                          <a:cubicBezTo>
                            <a:pt x="-9085" y="64817"/>
                            <a:pt x="-778" y="23283"/>
                            <a:pt x="32449" y="6669"/>
                          </a:cubicBezTo>
                          <a:cubicBezTo>
                            <a:pt x="60139" y="-7175"/>
                            <a:pt x="93367" y="1132"/>
                            <a:pt x="109980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0" name="Hình tự do: Hình 1059"/>
                    <p:cNvSpPr/>
                    <p:nvPr/>
                  </p:nvSpPr>
                  <p:spPr>
                    <a:xfrm>
                      <a:off x="7027748" y="3612956"/>
                      <a:ext cx="112145" cy="92692"/>
                    </a:xfrm>
                    <a:custGeom>
                      <a:avLst/>
                      <a:gdLst>
                        <a:gd name="connsiteX0" fmla="*/ 9694 w 112145"/>
                        <a:gd name="connsiteY0" fmla="*/ 23468 h 92692"/>
                        <a:gd name="connsiteX1" fmla="*/ 112145 w 112145"/>
                        <a:gd name="connsiteY1" fmla="*/ 31775 h 92692"/>
                        <a:gd name="connsiteX2" fmla="*/ 37384 w 112145"/>
                        <a:gd name="connsiteY2" fmla="*/ 12393 h 92692"/>
                        <a:gd name="connsiteX3" fmla="*/ 6925 w 112145"/>
                        <a:gd name="connsiteY3" fmla="*/ 53927 h 92692"/>
                        <a:gd name="connsiteX4" fmla="*/ 15232 w 112145"/>
                        <a:gd name="connsiteY4" fmla="*/ 92692 h 92692"/>
                        <a:gd name="connsiteX5" fmla="*/ 9694 w 112145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2145" h="92692">
                          <a:moveTo>
                            <a:pt x="9694" y="23468"/>
                          </a:moveTo>
                          <a:cubicBezTo>
                            <a:pt x="34615" y="-15297"/>
                            <a:pt x="95532" y="-1452"/>
                            <a:pt x="112145" y="31775"/>
                          </a:cubicBezTo>
                          <a:cubicBezTo>
                            <a:pt x="95532" y="6855"/>
                            <a:pt x="62304" y="-1452"/>
                            <a:pt x="37384" y="12393"/>
                          </a:cubicBezTo>
                          <a:cubicBezTo>
                            <a:pt x="20770" y="20700"/>
                            <a:pt x="9694" y="37313"/>
                            <a:pt x="6925" y="53927"/>
                          </a:cubicBezTo>
                          <a:cubicBezTo>
                            <a:pt x="4157" y="67772"/>
                            <a:pt x="6925" y="84385"/>
                            <a:pt x="15232" y="92692"/>
                          </a:cubicBezTo>
                          <a:cubicBezTo>
                            <a:pt x="4157" y="87154"/>
                            <a:pt x="-9688" y="51158"/>
                            <a:pt x="9694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1" name="Hình tự do: Hình 1060"/>
                    <p:cNvSpPr/>
                    <p:nvPr/>
                  </p:nvSpPr>
                  <p:spPr>
                    <a:xfrm>
                      <a:off x="7065076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7 w 69335"/>
                        <a:gd name="connsiteY1" fmla="*/ 65394 h 68219"/>
                        <a:gd name="connsiteX2" fmla="*/ 66510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7" y="65394"/>
                          </a:cubicBezTo>
                          <a:cubicBezTo>
                            <a:pt x="38821" y="73701"/>
                            <a:pt x="60973" y="62625"/>
                            <a:pt x="66510" y="46012"/>
                          </a:cubicBezTo>
                          <a:cubicBezTo>
                            <a:pt x="74817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1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2" name="Hình tự do: Hình 1061"/>
                    <p:cNvSpPr/>
                    <p:nvPr/>
                  </p:nvSpPr>
                  <p:spPr>
                    <a:xfrm>
                      <a:off x="7069583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063" name="Hình tự do: Hình 1062"/>
                  <p:cNvSpPr/>
                  <p:nvPr/>
                </p:nvSpPr>
                <p:spPr>
                  <a:xfrm>
                    <a:off x="7178659" y="3705649"/>
                    <a:ext cx="44302" cy="22151"/>
                  </a:xfrm>
                  <a:custGeom>
                    <a:avLst/>
                    <a:gdLst>
                      <a:gd name="connsiteX0" fmla="*/ 41534 w 44302"/>
                      <a:gd name="connsiteY0" fmla="*/ 22152 h 22151"/>
                      <a:gd name="connsiteX1" fmla="*/ 41534 w 44302"/>
                      <a:gd name="connsiteY1" fmla="*/ 22152 h 22151"/>
                      <a:gd name="connsiteX2" fmla="*/ 22151 w 44302"/>
                      <a:gd name="connsiteY2" fmla="*/ 5538 h 22151"/>
                      <a:gd name="connsiteX3" fmla="*/ 5538 w 44302"/>
                      <a:gd name="connsiteY3" fmla="*/ 19383 h 22151"/>
                      <a:gd name="connsiteX4" fmla="*/ 2769 w 44302"/>
                      <a:gd name="connsiteY4" fmla="*/ 22152 h 22151"/>
                      <a:gd name="connsiteX5" fmla="*/ 0 w 44302"/>
                      <a:gd name="connsiteY5" fmla="*/ 19383 h 22151"/>
                      <a:gd name="connsiteX6" fmla="*/ 22151 w 44302"/>
                      <a:gd name="connsiteY6" fmla="*/ 0 h 22151"/>
                      <a:gd name="connsiteX7" fmla="*/ 44303 w 44302"/>
                      <a:gd name="connsiteY7" fmla="*/ 19383 h 22151"/>
                      <a:gd name="connsiteX8" fmla="*/ 41534 w 44302"/>
                      <a:gd name="connsiteY8" fmla="*/ 22152 h 22151"/>
                      <a:gd name="connsiteX9" fmla="*/ 41534 w 44302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4302" h="22151">
                        <a:moveTo>
                          <a:pt x="41534" y="22152"/>
                        </a:moveTo>
                        <a:cubicBezTo>
                          <a:pt x="41534" y="22152"/>
                          <a:pt x="38765" y="22152"/>
                          <a:pt x="41534" y="22152"/>
                        </a:cubicBezTo>
                        <a:cubicBezTo>
                          <a:pt x="38765" y="11076"/>
                          <a:pt x="30458" y="5538"/>
                          <a:pt x="22151" y="5538"/>
                        </a:cubicBezTo>
                        <a:cubicBezTo>
                          <a:pt x="13845" y="5538"/>
                          <a:pt x="5538" y="11076"/>
                          <a:pt x="5538" y="19383"/>
                        </a:cubicBezTo>
                        <a:cubicBezTo>
                          <a:pt x="5538" y="19383"/>
                          <a:pt x="2769" y="22152"/>
                          <a:pt x="2769" y="22152"/>
                        </a:cubicBezTo>
                        <a:cubicBezTo>
                          <a:pt x="2769" y="22152"/>
                          <a:pt x="0" y="19383"/>
                          <a:pt x="0" y="19383"/>
                        </a:cubicBezTo>
                        <a:cubicBezTo>
                          <a:pt x="2769" y="8307"/>
                          <a:pt x="11076" y="0"/>
                          <a:pt x="22151" y="0"/>
                        </a:cubicBezTo>
                        <a:cubicBezTo>
                          <a:pt x="33227" y="0"/>
                          <a:pt x="41534" y="8307"/>
                          <a:pt x="44303" y="19383"/>
                        </a:cubicBezTo>
                        <a:cubicBezTo>
                          <a:pt x="44303" y="22152"/>
                          <a:pt x="44303" y="22152"/>
                          <a:pt x="41534" y="22152"/>
                        </a:cubicBezTo>
                        <a:cubicBezTo>
                          <a:pt x="41534" y="22152"/>
                          <a:pt x="41534" y="22152"/>
                          <a:pt x="41534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64" name="Đồ họa 753"/>
                  <p:cNvGrpSpPr/>
                  <p:nvPr/>
                </p:nvGrpSpPr>
                <p:grpSpPr>
                  <a:xfrm>
                    <a:off x="7126048" y="3737645"/>
                    <a:ext cx="160599" cy="90557"/>
                    <a:chOff x="7126048" y="3737645"/>
                    <a:chExt cx="160599" cy="90557"/>
                  </a:xfrm>
                </p:grpSpPr>
                <p:sp>
                  <p:nvSpPr>
                    <p:cNvPr id="1065" name="Hình tự do: Hình 1064"/>
                    <p:cNvSpPr/>
                    <p:nvPr/>
                  </p:nvSpPr>
                  <p:spPr>
                    <a:xfrm>
                      <a:off x="7126048" y="3738261"/>
                      <a:ext cx="160599" cy="89431"/>
                    </a:xfrm>
                    <a:custGeom>
                      <a:avLst/>
                      <a:gdLst>
                        <a:gd name="connsiteX0" fmla="*/ 160599 w 160599"/>
                        <a:gd name="connsiteY0" fmla="*/ 28305 h 89431"/>
                        <a:gd name="connsiteX1" fmla="*/ 83068 w 160599"/>
                        <a:gd name="connsiteY1" fmla="*/ 89222 h 89431"/>
                        <a:gd name="connsiteX2" fmla="*/ 0 w 160599"/>
                        <a:gd name="connsiteY2" fmla="*/ 33843 h 89431"/>
                        <a:gd name="connsiteX3" fmla="*/ 80300 w 160599"/>
                        <a:gd name="connsiteY3" fmla="*/ 3384 h 89431"/>
                        <a:gd name="connsiteX4" fmla="*/ 160599 w 160599"/>
                        <a:gd name="connsiteY4" fmla="*/ 28305 h 894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599" h="89431">
                          <a:moveTo>
                            <a:pt x="160599" y="28305"/>
                          </a:moveTo>
                          <a:cubicBezTo>
                            <a:pt x="160599" y="61532"/>
                            <a:pt x="127372" y="89222"/>
                            <a:pt x="83068" y="89222"/>
                          </a:cubicBezTo>
                          <a:cubicBezTo>
                            <a:pt x="38766" y="91991"/>
                            <a:pt x="2769" y="67070"/>
                            <a:pt x="0" y="33843"/>
                          </a:cubicBezTo>
                          <a:cubicBezTo>
                            <a:pt x="0" y="615"/>
                            <a:pt x="35996" y="6153"/>
                            <a:pt x="80300" y="3384"/>
                          </a:cubicBezTo>
                          <a:cubicBezTo>
                            <a:pt x="124603" y="-2154"/>
                            <a:pt x="157830" y="-4923"/>
                            <a:pt x="160599" y="28305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6" name="Hình tự do: Hình 1065"/>
                    <p:cNvSpPr/>
                    <p:nvPr/>
                  </p:nvSpPr>
                  <p:spPr>
                    <a:xfrm>
                      <a:off x="7156507" y="3797024"/>
                      <a:ext cx="107988" cy="31178"/>
                    </a:xfrm>
                    <a:custGeom>
                      <a:avLst/>
                      <a:gdLst>
                        <a:gd name="connsiteX0" fmla="*/ 55379 w 107988"/>
                        <a:gd name="connsiteY0" fmla="*/ 0 h 31178"/>
                        <a:gd name="connsiteX1" fmla="*/ 0 w 107988"/>
                        <a:gd name="connsiteY1" fmla="*/ 19383 h 31178"/>
                        <a:gd name="connsiteX2" fmla="*/ 52610 w 107988"/>
                        <a:gd name="connsiteY2" fmla="*/ 30459 h 31178"/>
                        <a:gd name="connsiteX3" fmla="*/ 107989 w 107988"/>
                        <a:gd name="connsiteY3" fmla="*/ 11076 h 31178"/>
                        <a:gd name="connsiteX4" fmla="*/ 55379 w 107988"/>
                        <a:gd name="connsiteY4" fmla="*/ 0 h 3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31178">
                          <a:moveTo>
                            <a:pt x="55379" y="0"/>
                          </a:moveTo>
                          <a:cubicBezTo>
                            <a:pt x="30458" y="0"/>
                            <a:pt x="11076" y="8307"/>
                            <a:pt x="0" y="19383"/>
                          </a:cubicBezTo>
                          <a:cubicBezTo>
                            <a:pt x="13845" y="27689"/>
                            <a:pt x="33227" y="33227"/>
                            <a:pt x="52610" y="30459"/>
                          </a:cubicBezTo>
                          <a:cubicBezTo>
                            <a:pt x="74762" y="30459"/>
                            <a:pt x="94144" y="22152"/>
                            <a:pt x="107989" y="11076"/>
                          </a:cubicBezTo>
                          <a:cubicBezTo>
                            <a:pt x="96913" y="2769"/>
                            <a:pt x="77531" y="0"/>
                            <a:pt x="55379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7" name="Hình tự do: Hình 1066"/>
                    <p:cNvSpPr/>
                    <p:nvPr/>
                  </p:nvSpPr>
                  <p:spPr>
                    <a:xfrm>
                      <a:off x="7142662" y="3737645"/>
                      <a:ext cx="119064" cy="26681"/>
                    </a:xfrm>
                    <a:custGeom>
                      <a:avLst/>
                      <a:gdLst>
                        <a:gd name="connsiteX0" fmla="*/ 119065 w 119064"/>
                        <a:gd name="connsiteY0" fmla="*/ 1231 h 26681"/>
                        <a:gd name="connsiteX1" fmla="*/ 63686 w 119064"/>
                        <a:gd name="connsiteY1" fmla="*/ 1231 h 26681"/>
                        <a:gd name="connsiteX2" fmla="*/ 0 w 119064"/>
                        <a:gd name="connsiteY2" fmla="*/ 6769 h 26681"/>
                        <a:gd name="connsiteX3" fmla="*/ 60917 w 119064"/>
                        <a:gd name="connsiteY3" fmla="*/ 26151 h 26681"/>
                        <a:gd name="connsiteX4" fmla="*/ 119065 w 119064"/>
                        <a:gd name="connsiteY4" fmla="*/ 1231 h 26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64" h="26681">
                          <a:moveTo>
                            <a:pt x="119065" y="1231"/>
                          </a:moveTo>
                          <a:cubicBezTo>
                            <a:pt x="105220" y="-1538"/>
                            <a:pt x="85837" y="1231"/>
                            <a:pt x="63686" y="1231"/>
                          </a:cubicBezTo>
                          <a:cubicBezTo>
                            <a:pt x="38765" y="4000"/>
                            <a:pt x="16613" y="4000"/>
                            <a:pt x="0" y="6769"/>
                          </a:cubicBezTo>
                          <a:cubicBezTo>
                            <a:pt x="5538" y="20613"/>
                            <a:pt x="30458" y="28920"/>
                            <a:pt x="60917" y="26151"/>
                          </a:cubicBezTo>
                          <a:cubicBezTo>
                            <a:pt x="91375" y="28920"/>
                            <a:pt x="116296" y="15075"/>
                            <a:pt x="119065" y="123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068" name="Hình tự do: Hình 1067"/>
                  <p:cNvSpPr/>
                  <p:nvPr/>
                </p:nvSpPr>
                <p:spPr>
                  <a:xfrm>
                    <a:off x="6915609" y="3321590"/>
                    <a:ext cx="598092" cy="364675"/>
                  </a:xfrm>
                  <a:custGeom>
                    <a:avLst/>
                    <a:gdLst>
                      <a:gd name="connsiteX0" fmla="*/ 598093 w 598092"/>
                      <a:gd name="connsiteY0" fmla="*/ 281607 h 364675"/>
                      <a:gd name="connsiteX1" fmla="*/ 542714 w 598092"/>
                      <a:gd name="connsiteY1" fmla="*/ 195770 h 364675"/>
                      <a:gd name="connsiteX2" fmla="*/ 587017 w 598092"/>
                      <a:gd name="connsiteY2" fmla="*/ 176387 h 364675"/>
                      <a:gd name="connsiteX3" fmla="*/ 434725 w 598092"/>
                      <a:gd name="connsiteY3" fmla="*/ 21326 h 364675"/>
                      <a:gd name="connsiteX4" fmla="*/ 121834 w 598092"/>
                      <a:gd name="connsiteY4" fmla="*/ 46246 h 364675"/>
                      <a:gd name="connsiteX5" fmla="*/ 47072 w 598092"/>
                      <a:gd name="connsiteY5" fmla="*/ 217921 h 364675"/>
                      <a:gd name="connsiteX6" fmla="*/ 0 w 598092"/>
                      <a:gd name="connsiteY6" fmla="*/ 312066 h 364675"/>
                      <a:gd name="connsiteX7" fmla="*/ 60917 w 598092"/>
                      <a:gd name="connsiteY7" fmla="*/ 298221 h 364675"/>
                      <a:gd name="connsiteX8" fmla="*/ 27689 w 598092"/>
                      <a:gd name="connsiteY8" fmla="*/ 364676 h 364675"/>
                      <a:gd name="connsiteX9" fmla="*/ 119064 w 598092"/>
                      <a:gd name="connsiteY9" fmla="*/ 281607 h 364675"/>
                      <a:gd name="connsiteX10" fmla="*/ 105220 w 598092"/>
                      <a:gd name="connsiteY10" fmla="*/ 176387 h 364675"/>
                      <a:gd name="connsiteX11" fmla="*/ 152292 w 598092"/>
                      <a:gd name="connsiteY11" fmla="*/ 109932 h 364675"/>
                      <a:gd name="connsiteX12" fmla="*/ 323967 w 598092"/>
                      <a:gd name="connsiteY12" fmla="*/ 206846 h 364675"/>
                      <a:gd name="connsiteX13" fmla="*/ 229822 w 598092"/>
                      <a:gd name="connsiteY13" fmla="*/ 104394 h 364675"/>
                      <a:gd name="connsiteX14" fmla="*/ 254743 w 598092"/>
                      <a:gd name="connsiteY14" fmla="*/ 121008 h 364675"/>
                      <a:gd name="connsiteX15" fmla="*/ 498411 w 598092"/>
                      <a:gd name="connsiteY15" fmla="*/ 201308 h 364675"/>
                      <a:gd name="connsiteX16" fmla="*/ 581479 w 598092"/>
                      <a:gd name="connsiteY16" fmla="*/ 348062 h 364675"/>
                      <a:gd name="connsiteX17" fmla="*/ 556559 w 598092"/>
                      <a:gd name="connsiteY17" fmla="*/ 278838 h 364675"/>
                      <a:gd name="connsiteX18" fmla="*/ 598093 w 598092"/>
                      <a:gd name="connsiteY18" fmla="*/ 281607 h 364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98092" h="364675">
                        <a:moveTo>
                          <a:pt x="598093" y="281607"/>
                        </a:moveTo>
                        <a:cubicBezTo>
                          <a:pt x="567635" y="270531"/>
                          <a:pt x="545483" y="251149"/>
                          <a:pt x="542714" y="195770"/>
                        </a:cubicBezTo>
                        <a:cubicBezTo>
                          <a:pt x="559328" y="190232"/>
                          <a:pt x="567635" y="184694"/>
                          <a:pt x="587017" y="176387"/>
                        </a:cubicBezTo>
                        <a:cubicBezTo>
                          <a:pt x="517793" y="162542"/>
                          <a:pt x="523331" y="60091"/>
                          <a:pt x="434725" y="21326"/>
                        </a:cubicBezTo>
                        <a:cubicBezTo>
                          <a:pt x="287971" y="-28515"/>
                          <a:pt x="157830" y="21326"/>
                          <a:pt x="121834" y="46246"/>
                        </a:cubicBezTo>
                        <a:cubicBezTo>
                          <a:pt x="52610" y="93319"/>
                          <a:pt x="47072" y="151467"/>
                          <a:pt x="47072" y="217921"/>
                        </a:cubicBezTo>
                        <a:cubicBezTo>
                          <a:pt x="41534" y="278838"/>
                          <a:pt x="27689" y="295452"/>
                          <a:pt x="0" y="312066"/>
                        </a:cubicBezTo>
                        <a:cubicBezTo>
                          <a:pt x="30458" y="320372"/>
                          <a:pt x="49841" y="309297"/>
                          <a:pt x="60917" y="298221"/>
                        </a:cubicBezTo>
                        <a:cubicBezTo>
                          <a:pt x="60917" y="336986"/>
                          <a:pt x="44303" y="348062"/>
                          <a:pt x="27689" y="364676"/>
                        </a:cubicBezTo>
                        <a:cubicBezTo>
                          <a:pt x="77530" y="364676"/>
                          <a:pt x="113527" y="320372"/>
                          <a:pt x="119064" y="281607"/>
                        </a:cubicBezTo>
                        <a:cubicBezTo>
                          <a:pt x="127371" y="240073"/>
                          <a:pt x="99682" y="193001"/>
                          <a:pt x="105220" y="176387"/>
                        </a:cubicBezTo>
                        <a:cubicBezTo>
                          <a:pt x="107989" y="168080"/>
                          <a:pt x="138447" y="109932"/>
                          <a:pt x="152292" y="109932"/>
                        </a:cubicBezTo>
                        <a:cubicBezTo>
                          <a:pt x="182750" y="107163"/>
                          <a:pt x="218747" y="215152"/>
                          <a:pt x="323967" y="206846"/>
                        </a:cubicBezTo>
                        <a:cubicBezTo>
                          <a:pt x="279664" y="184694"/>
                          <a:pt x="257512" y="151467"/>
                          <a:pt x="229822" y="104394"/>
                        </a:cubicBezTo>
                        <a:cubicBezTo>
                          <a:pt x="238129" y="109932"/>
                          <a:pt x="246436" y="115470"/>
                          <a:pt x="254743" y="121008"/>
                        </a:cubicBezTo>
                        <a:cubicBezTo>
                          <a:pt x="343350" y="195770"/>
                          <a:pt x="423649" y="212383"/>
                          <a:pt x="498411" y="201308"/>
                        </a:cubicBezTo>
                        <a:cubicBezTo>
                          <a:pt x="503949" y="281607"/>
                          <a:pt x="487335" y="323141"/>
                          <a:pt x="581479" y="348062"/>
                        </a:cubicBezTo>
                        <a:cubicBezTo>
                          <a:pt x="573172" y="336986"/>
                          <a:pt x="559328" y="303759"/>
                          <a:pt x="556559" y="278838"/>
                        </a:cubicBezTo>
                        <a:cubicBezTo>
                          <a:pt x="553790" y="289914"/>
                          <a:pt x="573172" y="295452"/>
                          <a:pt x="598093" y="28160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69" name="Hình tự do: Hình 1068"/>
                  <p:cNvSpPr/>
                  <p:nvPr/>
                </p:nvSpPr>
                <p:spPr>
                  <a:xfrm>
                    <a:off x="7279963" y="3524282"/>
                    <a:ext cx="95291" cy="24683"/>
                  </a:xfrm>
                  <a:custGeom>
                    <a:avLst/>
                    <a:gdLst>
                      <a:gd name="connsiteX0" fmla="*/ 89753 w 95291"/>
                      <a:gd name="connsiteY0" fmla="*/ 20767 h 24683"/>
                      <a:gd name="connsiteX1" fmla="*/ 84215 w 95291"/>
                      <a:gd name="connsiteY1" fmla="*/ 20767 h 24683"/>
                      <a:gd name="connsiteX2" fmla="*/ 9454 w 95291"/>
                      <a:gd name="connsiteY2" fmla="*/ 23536 h 24683"/>
                      <a:gd name="connsiteX3" fmla="*/ 1147 w 95291"/>
                      <a:gd name="connsiteY3" fmla="*/ 20767 h 24683"/>
                      <a:gd name="connsiteX4" fmla="*/ 3916 w 95291"/>
                      <a:gd name="connsiteY4" fmla="*/ 12460 h 24683"/>
                      <a:gd name="connsiteX5" fmla="*/ 92522 w 95291"/>
                      <a:gd name="connsiteY5" fmla="*/ 12460 h 24683"/>
                      <a:gd name="connsiteX6" fmla="*/ 95291 w 95291"/>
                      <a:gd name="connsiteY6" fmla="*/ 20767 h 24683"/>
                      <a:gd name="connsiteX7" fmla="*/ 89753 w 95291"/>
                      <a:gd name="connsiteY7" fmla="*/ 20767 h 24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291" h="24683">
                        <a:moveTo>
                          <a:pt x="89753" y="20767"/>
                        </a:moveTo>
                        <a:cubicBezTo>
                          <a:pt x="86984" y="20767"/>
                          <a:pt x="86984" y="20767"/>
                          <a:pt x="84215" y="20767"/>
                        </a:cubicBezTo>
                        <a:cubicBezTo>
                          <a:pt x="64833" y="9691"/>
                          <a:pt x="34374" y="9691"/>
                          <a:pt x="9454" y="23536"/>
                        </a:cubicBezTo>
                        <a:cubicBezTo>
                          <a:pt x="6685" y="26305"/>
                          <a:pt x="1147" y="23536"/>
                          <a:pt x="1147" y="20767"/>
                        </a:cubicBezTo>
                        <a:cubicBezTo>
                          <a:pt x="-1622" y="17998"/>
                          <a:pt x="1147" y="12460"/>
                          <a:pt x="3916" y="12460"/>
                        </a:cubicBezTo>
                        <a:cubicBezTo>
                          <a:pt x="31605" y="-4153"/>
                          <a:pt x="70371" y="-4153"/>
                          <a:pt x="92522" y="12460"/>
                        </a:cubicBezTo>
                        <a:cubicBezTo>
                          <a:pt x="95291" y="15229"/>
                          <a:pt x="95291" y="17998"/>
                          <a:pt x="95291" y="20767"/>
                        </a:cubicBezTo>
                        <a:cubicBezTo>
                          <a:pt x="92522" y="17998"/>
                          <a:pt x="89753" y="20767"/>
                          <a:pt x="89753" y="20767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70" name="Hình tự do: Hình 1069"/>
                  <p:cNvSpPr/>
                  <p:nvPr/>
                </p:nvSpPr>
                <p:spPr>
                  <a:xfrm>
                    <a:off x="7027317" y="3521144"/>
                    <a:ext cx="97109" cy="23905"/>
                  </a:xfrm>
                  <a:custGeom>
                    <a:avLst/>
                    <a:gdLst>
                      <a:gd name="connsiteX0" fmla="*/ 7356 w 97109"/>
                      <a:gd name="connsiteY0" fmla="*/ 23906 h 23905"/>
                      <a:gd name="connsiteX1" fmla="*/ 1819 w 97109"/>
                      <a:gd name="connsiteY1" fmla="*/ 21137 h 23905"/>
                      <a:gd name="connsiteX2" fmla="*/ 4588 w 97109"/>
                      <a:gd name="connsiteY2" fmla="*/ 12830 h 23905"/>
                      <a:gd name="connsiteX3" fmla="*/ 93194 w 97109"/>
                      <a:gd name="connsiteY3" fmla="*/ 10061 h 23905"/>
                      <a:gd name="connsiteX4" fmla="*/ 95963 w 97109"/>
                      <a:gd name="connsiteY4" fmla="*/ 18368 h 23905"/>
                      <a:gd name="connsiteX5" fmla="*/ 87656 w 97109"/>
                      <a:gd name="connsiteY5" fmla="*/ 21137 h 23905"/>
                      <a:gd name="connsiteX6" fmla="*/ 12895 w 97109"/>
                      <a:gd name="connsiteY6" fmla="*/ 21137 h 23905"/>
                      <a:gd name="connsiteX7" fmla="*/ 7356 w 97109"/>
                      <a:gd name="connsiteY7" fmla="*/ 23906 h 2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109" h="23905">
                        <a:moveTo>
                          <a:pt x="7356" y="23906"/>
                        </a:moveTo>
                        <a:cubicBezTo>
                          <a:pt x="4588" y="23906"/>
                          <a:pt x="4588" y="23906"/>
                          <a:pt x="1819" y="21137"/>
                        </a:cubicBezTo>
                        <a:cubicBezTo>
                          <a:pt x="-950" y="18368"/>
                          <a:pt x="-950" y="12830"/>
                          <a:pt x="4588" y="12830"/>
                        </a:cubicBezTo>
                        <a:cubicBezTo>
                          <a:pt x="26739" y="-3784"/>
                          <a:pt x="65505" y="-3784"/>
                          <a:pt x="93194" y="10061"/>
                        </a:cubicBezTo>
                        <a:cubicBezTo>
                          <a:pt x="95963" y="12830"/>
                          <a:pt x="98732" y="15599"/>
                          <a:pt x="95963" y="18368"/>
                        </a:cubicBezTo>
                        <a:cubicBezTo>
                          <a:pt x="93194" y="21137"/>
                          <a:pt x="90425" y="23906"/>
                          <a:pt x="87656" y="21137"/>
                        </a:cubicBezTo>
                        <a:cubicBezTo>
                          <a:pt x="62735" y="7292"/>
                          <a:pt x="32277" y="10061"/>
                          <a:pt x="12895" y="21137"/>
                        </a:cubicBezTo>
                        <a:cubicBezTo>
                          <a:pt x="10126" y="23906"/>
                          <a:pt x="7356" y="23906"/>
                          <a:pt x="7356" y="23906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071" name="Đồ họa 753"/>
              <p:cNvGrpSpPr/>
              <p:nvPr/>
            </p:nvGrpSpPr>
            <p:grpSpPr>
              <a:xfrm>
                <a:off x="4419948" y="3045219"/>
                <a:ext cx="920128" cy="984462"/>
                <a:chOff x="4419948" y="3045219"/>
                <a:chExt cx="920128" cy="984462"/>
              </a:xfrm>
            </p:grpSpPr>
            <p:sp>
              <p:nvSpPr>
                <p:cNvPr id="1072" name="Hình tự do: Hình 1071"/>
                <p:cNvSpPr/>
                <p:nvPr/>
              </p:nvSpPr>
              <p:spPr>
                <a:xfrm>
                  <a:off x="4672760" y="3129292"/>
                  <a:ext cx="667316" cy="458353"/>
                </a:xfrm>
                <a:custGeom>
                  <a:avLst/>
                  <a:gdLst>
                    <a:gd name="connsiteX0" fmla="*/ 459646 w 667316"/>
                    <a:gd name="connsiteY0" fmla="*/ 415 h 458353"/>
                    <a:gd name="connsiteX1" fmla="*/ 667317 w 667316"/>
                    <a:gd name="connsiteY1" fmla="*/ 199779 h 458353"/>
                    <a:gd name="connsiteX2" fmla="*/ 102451 w 667316"/>
                    <a:gd name="connsiteY2" fmla="*/ 443447 h 458353"/>
                    <a:gd name="connsiteX3" fmla="*/ 0 w 667316"/>
                    <a:gd name="connsiteY3" fmla="*/ 125017 h 458353"/>
                    <a:gd name="connsiteX4" fmla="*/ 459646 w 667316"/>
                    <a:gd name="connsiteY4" fmla="*/ 415 h 45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316" h="458353">
                      <a:moveTo>
                        <a:pt x="459646" y="415"/>
                      </a:moveTo>
                      <a:cubicBezTo>
                        <a:pt x="567635" y="127786"/>
                        <a:pt x="611938" y="158245"/>
                        <a:pt x="667317" y="199779"/>
                      </a:cubicBezTo>
                      <a:cubicBezTo>
                        <a:pt x="448570" y="498826"/>
                        <a:pt x="174444" y="468367"/>
                        <a:pt x="102451" y="443447"/>
                      </a:cubicBezTo>
                      <a:cubicBezTo>
                        <a:pt x="58148" y="379761"/>
                        <a:pt x="0" y="277310"/>
                        <a:pt x="0" y="125017"/>
                      </a:cubicBezTo>
                      <a:cubicBezTo>
                        <a:pt x="171675" y="111173"/>
                        <a:pt x="368270" y="-7892"/>
                        <a:pt x="459646" y="415"/>
                      </a:cubicBezTo>
                      <a:close/>
                    </a:path>
                  </a:pathLst>
                </a:custGeom>
                <a:solidFill>
                  <a:srgbClr val="F99A0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3" name="Hình tự do: Hình 1072"/>
                <p:cNvSpPr/>
                <p:nvPr/>
              </p:nvSpPr>
              <p:spPr>
                <a:xfrm>
                  <a:off x="4991189" y="3503515"/>
                  <a:ext cx="196595" cy="144339"/>
                </a:xfrm>
                <a:custGeom>
                  <a:avLst/>
                  <a:gdLst>
                    <a:gd name="connsiteX0" fmla="*/ 166137 w 196595"/>
                    <a:gd name="connsiteY0" fmla="*/ 0 h 144339"/>
                    <a:gd name="connsiteX1" fmla="*/ 196595 w 196595"/>
                    <a:gd name="connsiteY1" fmla="*/ 47072 h 144339"/>
                    <a:gd name="connsiteX2" fmla="*/ 0 w 196595"/>
                    <a:gd name="connsiteY2" fmla="*/ 130141 h 144339"/>
                    <a:gd name="connsiteX3" fmla="*/ 8307 w 196595"/>
                    <a:gd name="connsiteY3" fmla="*/ 58148 h 144339"/>
                    <a:gd name="connsiteX4" fmla="*/ 166137 w 196595"/>
                    <a:gd name="connsiteY4" fmla="*/ 0 h 144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595" h="144339">
                      <a:moveTo>
                        <a:pt x="166137" y="0"/>
                      </a:moveTo>
                      <a:cubicBezTo>
                        <a:pt x="171675" y="2769"/>
                        <a:pt x="188289" y="33227"/>
                        <a:pt x="196595" y="47072"/>
                      </a:cubicBezTo>
                      <a:cubicBezTo>
                        <a:pt x="163368" y="152292"/>
                        <a:pt x="127372" y="157830"/>
                        <a:pt x="0" y="130141"/>
                      </a:cubicBezTo>
                      <a:cubicBezTo>
                        <a:pt x="2769" y="105220"/>
                        <a:pt x="5538" y="85837"/>
                        <a:pt x="8307" y="58148"/>
                      </a:cubicBezTo>
                      <a:cubicBezTo>
                        <a:pt x="91375" y="83068"/>
                        <a:pt x="130141" y="91375"/>
                        <a:pt x="166137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4" name="Hình tự do: Hình 1073"/>
                <p:cNvSpPr/>
                <p:nvPr/>
              </p:nvSpPr>
              <p:spPr>
                <a:xfrm>
                  <a:off x="4996727" y="3564432"/>
                  <a:ext cx="96913" cy="96913"/>
                </a:xfrm>
                <a:custGeom>
                  <a:avLst/>
                  <a:gdLst>
                    <a:gd name="connsiteX0" fmla="*/ 96913 w 96913"/>
                    <a:gd name="connsiteY0" fmla="*/ 2769 h 96913"/>
                    <a:gd name="connsiteX1" fmla="*/ 2769 w 96913"/>
                    <a:gd name="connsiteY1" fmla="*/ 0 h 96913"/>
                    <a:gd name="connsiteX2" fmla="*/ 0 w 96913"/>
                    <a:gd name="connsiteY2" fmla="*/ 96913 h 96913"/>
                    <a:gd name="connsiteX3" fmla="*/ 96913 w 96913"/>
                    <a:gd name="connsiteY3" fmla="*/ 2769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913" h="96913">
                      <a:moveTo>
                        <a:pt x="96913" y="2769"/>
                      </a:moveTo>
                      <a:cubicBezTo>
                        <a:pt x="77531" y="5538"/>
                        <a:pt x="35996" y="2769"/>
                        <a:pt x="2769" y="0"/>
                      </a:cubicBezTo>
                      <a:cubicBezTo>
                        <a:pt x="2769" y="24920"/>
                        <a:pt x="0" y="69224"/>
                        <a:pt x="0" y="96913"/>
                      </a:cubicBezTo>
                      <a:cubicBezTo>
                        <a:pt x="33227" y="94144"/>
                        <a:pt x="88606" y="83068"/>
                        <a:pt x="96913" y="2769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5" name="Hình tự do: Hình 1074"/>
                <p:cNvSpPr/>
                <p:nvPr/>
              </p:nvSpPr>
              <p:spPr>
                <a:xfrm>
                  <a:off x="4661684" y="3564432"/>
                  <a:ext cx="213209" cy="119083"/>
                </a:xfrm>
                <a:custGeom>
                  <a:avLst/>
                  <a:gdLst>
                    <a:gd name="connsiteX0" fmla="*/ 11076 w 213209"/>
                    <a:gd name="connsiteY0" fmla="*/ 2769 h 119083"/>
                    <a:gd name="connsiteX1" fmla="*/ 0 w 213209"/>
                    <a:gd name="connsiteY1" fmla="*/ 58148 h 119083"/>
                    <a:gd name="connsiteX2" fmla="*/ 213209 w 213209"/>
                    <a:gd name="connsiteY2" fmla="*/ 63686 h 119083"/>
                    <a:gd name="connsiteX3" fmla="*/ 179982 w 213209"/>
                    <a:gd name="connsiteY3" fmla="*/ 0 h 119083"/>
                    <a:gd name="connsiteX4" fmla="*/ 11076 w 213209"/>
                    <a:gd name="connsiteY4" fmla="*/ 2769 h 119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209" h="119083">
                      <a:moveTo>
                        <a:pt x="11076" y="2769"/>
                      </a:moveTo>
                      <a:cubicBezTo>
                        <a:pt x="8307" y="8307"/>
                        <a:pt x="2769" y="44303"/>
                        <a:pt x="0" y="58148"/>
                      </a:cubicBezTo>
                      <a:cubicBezTo>
                        <a:pt x="69224" y="143985"/>
                        <a:pt x="105220" y="132910"/>
                        <a:pt x="213209" y="63686"/>
                      </a:cubicBezTo>
                      <a:cubicBezTo>
                        <a:pt x="202133" y="41534"/>
                        <a:pt x="191057" y="22152"/>
                        <a:pt x="179982" y="0"/>
                      </a:cubicBezTo>
                      <a:cubicBezTo>
                        <a:pt x="110758" y="52610"/>
                        <a:pt x="80299" y="74762"/>
                        <a:pt x="11076" y="276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6" name="Hình tự do: Hình 1075"/>
                <p:cNvSpPr/>
                <p:nvPr/>
              </p:nvSpPr>
              <p:spPr>
                <a:xfrm>
                  <a:off x="4755828" y="3561663"/>
                  <a:ext cx="124602" cy="96695"/>
                </a:xfrm>
                <a:custGeom>
                  <a:avLst/>
                  <a:gdLst>
                    <a:gd name="connsiteX0" fmla="*/ 0 w 124602"/>
                    <a:gd name="connsiteY0" fmla="*/ 38765 h 96695"/>
                    <a:gd name="connsiteX1" fmla="*/ 85837 w 124602"/>
                    <a:gd name="connsiteY1" fmla="*/ 0 h 96695"/>
                    <a:gd name="connsiteX2" fmla="*/ 124603 w 124602"/>
                    <a:gd name="connsiteY2" fmla="*/ 88606 h 96695"/>
                    <a:gd name="connsiteX3" fmla="*/ 0 w 124602"/>
                    <a:gd name="connsiteY3" fmla="*/ 38765 h 9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02" h="96695">
                      <a:moveTo>
                        <a:pt x="0" y="38765"/>
                      </a:moveTo>
                      <a:cubicBezTo>
                        <a:pt x="19383" y="33227"/>
                        <a:pt x="55379" y="13845"/>
                        <a:pt x="85837" y="0"/>
                      </a:cubicBezTo>
                      <a:cubicBezTo>
                        <a:pt x="96913" y="24921"/>
                        <a:pt x="113527" y="63686"/>
                        <a:pt x="124603" y="88606"/>
                      </a:cubicBezTo>
                      <a:cubicBezTo>
                        <a:pt x="94144" y="99682"/>
                        <a:pt x="38765" y="110758"/>
                        <a:pt x="0" y="3876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7" name="Hình tự do: Hình 1076"/>
                <p:cNvSpPr/>
                <p:nvPr/>
              </p:nvSpPr>
              <p:spPr>
                <a:xfrm>
                  <a:off x="4492778" y="3843551"/>
                  <a:ext cx="151231" cy="97458"/>
                </a:xfrm>
                <a:custGeom>
                  <a:avLst/>
                  <a:gdLst>
                    <a:gd name="connsiteX0" fmla="*/ 105220 w 151231"/>
                    <a:gd name="connsiteY0" fmla="*/ 3314 h 97458"/>
                    <a:gd name="connsiteX1" fmla="*/ 0 w 151231"/>
                    <a:gd name="connsiteY1" fmla="*/ 55924 h 97458"/>
                    <a:gd name="connsiteX2" fmla="*/ 16614 w 151231"/>
                    <a:gd name="connsiteY2" fmla="*/ 97459 h 97458"/>
                    <a:gd name="connsiteX3" fmla="*/ 130141 w 151231"/>
                    <a:gd name="connsiteY3" fmla="*/ 61462 h 97458"/>
                    <a:gd name="connsiteX4" fmla="*/ 149523 w 151231"/>
                    <a:gd name="connsiteY4" fmla="*/ 19928 h 97458"/>
                    <a:gd name="connsiteX5" fmla="*/ 149523 w 151231"/>
                    <a:gd name="connsiteY5" fmla="*/ 17159 h 97458"/>
                    <a:gd name="connsiteX6" fmla="*/ 105220 w 151231"/>
                    <a:gd name="connsiteY6" fmla="*/ 3314 h 97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231" h="97458">
                      <a:moveTo>
                        <a:pt x="105220" y="3314"/>
                      </a:moveTo>
                      <a:cubicBezTo>
                        <a:pt x="63686" y="25466"/>
                        <a:pt x="24921" y="44849"/>
                        <a:pt x="0" y="55924"/>
                      </a:cubicBezTo>
                      <a:lnTo>
                        <a:pt x="16614" y="97459"/>
                      </a:lnTo>
                      <a:cubicBezTo>
                        <a:pt x="44303" y="89152"/>
                        <a:pt x="85837" y="75307"/>
                        <a:pt x="130141" y="61462"/>
                      </a:cubicBezTo>
                      <a:cubicBezTo>
                        <a:pt x="146754" y="55924"/>
                        <a:pt x="155061" y="36542"/>
                        <a:pt x="149523" y="19928"/>
                      </a:cubicBezTo>
                      <a:lnTo>
                        <a:pt x="149523" y="17159"/>
                      </a:lnTo>
                      <a:cubicBezTo>
                        <a:pt x="141216" y="3314"/>
                        <a:pt x="121834" y="-4993"/>
                        <a:pt x="105220" y="33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8" name="Hình tự do: Hình 1077"/>
                <p:cNvSpPr/>
                <p:nvPr/>
              </p:nvSpPr>
              <p:spPr>
                <a:xfrm>
                  <a:off x="4534312" y="3789364"/>
                  <a:ext cx="329504" cy="140569"/>
                </a:xfrm>
                <a:custGeom>
                  <a:avLst/>
                  <a:gdLst>
                    <a:gd name="connsiteX0" fmla="*/ 0 w 329504"/>
                    <a:gd name="connsiteY0" fmla="*/ 79653 h 140569"/>
                    <a:gd name="connsiteX1" fmla="*/ 24921 w 329504"/>
                    <a:gd name="connsiteY1" fmla="*/ 140570 h 140569"/>
                    <a:gd name="connsiteX2" fmla="*/ 310122 w 329504"/>
                    <a:gd name="connsiteY2" fmla="*/ 110111 h 140569"/>
                    <a:gd name="connsiteX3" fmla="*/ 329505 w 329504"/>
                    <a:gd name="connsiteY3" fmla="*/ 2122 h 140569"/>
                    <a:gd name="connsiteX4" fmla="*/ 0 w 329504"/>
                    <a:gd name="connsiteY4" fmla="*/ 79653 h 14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504" h="140569">
                      <a:moveTo>
                        <a:pt x="0" y="79653"/>
                      </a:moveTo>
                      <a:cubicBezTo>
                        <a:pt x="8307" y="96266"/>
                        <a:pt x="16614" y="123956"/>
                        <a:pt x="24921" y="140570"/>
                      </a:cubicBezTo>
                      <a:cubicBezTo>
                        <a:pt x="130141" y="96266"/>
                        <a:pt x="196595" y="76884"/>
                        <a:pt x="310122" y="110111"/>
                      </a:cubicBezTo>
                      <a:cubicBezTo>
                        <a:pt x="318429" y="76884"/>
                        <a:pt x="323967" y="35349"/>
                        <a:pt x="329505" y="2122"/>
                      </a:cubicBezTo>
                      <a:cubicBezTo>
                        <a:pt x="191058" y="-8954"/>
                        <a:pt x="121834" y="24274"/>
                        <a:pt x="0" y="79653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9" name="Hình tự do: Hình 1078"/>
                <p:cNvSpPr/>
                <p:nvPr/>
              </p:nvSpPr>
              <p:spPr>
                <a:xfrm>
                  <a:off x="4772442" y="3785948"/>
                  <a:ext cx="91375" cy="113526"/>
                </a:xfrm>
                <a:custGeom>
                  <a:avLst/>
                  <a:gdLst>
                    <a:gd name="connsiteX0" fmla="*/ 71993 w 91375"/>
                    <a:gd name="connsiteY0" fmla="*/ 113527 h 113526"/>
                    <a:gd name="connsiteX1" fmla="*/ 91375 w 91375"/>
                    <a:gd name="connsiteY1" fmla="*/ 13845 h 113526"/>
                    <a:gd name="connsiteX2" fmla="*/ 55379 w 91375"/>
                    <a:gd name="connsiteY2" fmla="*/ 0 h 113526"/>
                    <a:gd name="connsiteX3" fmla="*/ 0 w 91375"/>
                    <a:gd name="connsiteY3" fmla="*/ 96913 h 113526"/>
                    <a:gd name="connsiteX4" fmla="*/ 71993 w 91375"/>
                    <a:gd name="connsiteY4" fmla="*/ 113527 h 11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113526">
                      <a:moveTo>
                        <a:pt x="71993" y="113527"/>
                      </a:moveTo>
                      <a:cubicBezTo>
                        <a:pt x="80299" y="80299"/>
                        <a:pt x="85837" y="47072"/>
                        <a:pt x="91375" y="13845"/>
                      </a:cubicBezTo>
                      <a:cubicBezTo>
                        <a:pt x="77531" y="13845"/>
                        <a:pt x="69224" y="0"/>
                        <a:pt x="55379" y="0"/>
                      </a:cubicBezTo>
                      <a:cubicBezTo>
                        <a:pt x="22152" y="13845"/>
                        <a:pt x="2769" y="58148"/>
                        <a:pt x="0" y="96913"/>
                      </a:cubicBezTo>
                      <a:cubicBezTo>
                        <a:pt x="24920" y="99682"/>
                        <a:pt x="41534" y="105220"/>
                        <a:pt x="71993" y="113527"/>
                      </a:cubicBezTo>
                      <a:close/>
                    </a:path>
                  </a:pathLst>
                </a:custGeom>
                <a:solidFill>
                  <a:srgbClr val="000000">
                    <a:alpha val="18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0" name="Hình tự do: Hình 1079"/>
                <p:cNvSpPr/>
                <p:nvPr/>
              </p:nvSpPr>
              <p:spPr>
                <a:xfrm>
                  <a:off x="4802900" y="3564432"/>
                  <a:ext cx="299046" cy="254812"/>
                </a:xfrm>
                <a:custGeom>
                  <a:avLst/>
                  <a:gdLst>
                    <a:gd name="connsiteX0" fmla="*/ 299046 w 299046"/>
                    <a:gd name="connsiteY0" fmla="*/ 193826 h 254812"/>
                    <a:gd name="connsiteX1" fmla="*/ 0 w 299046"/>
                    <a:gd name="connsiteY1" fmla="*/ 213209 h 254812"/>
                    <a:gd name="connsiteX2" fmla="*/ 38765 w 299046"/>
                    <a:gd name="connsiteY2" fmla="*/ 0 h 254812"/>
                    <a:gd name="connsiteX3" fmla="*/ 204902 w 299046"/>
                    <a:gd name="connsiteY3" fmla="*/ 0 h 254812"/>
                    <a:gd name="connsiteX4" fmla="*/ 299046 w 299046"/>
                    <a:gd name="connsiteY4" fmla="*/ 193826 h 25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046" h="254812">
                      <a:moveTo>
                        <a:pt x="299046" y="193826"/>
                      </a:moveTo>
                      <a:cubicBezTo>
                        <a:pt x="149523" y="293509"/>
                        <a:pt x="24921" y="249205"/>
                        <a:pt x="0" y="213209"/>
                      </a:cubicBezTo>
                      <a:cubicBezTo>
                        <a:pt x="19383" y="171675"/>
                        <a:pt x="33227" y="58148"/>
                        <a:pt x="38765" y="0"/>
                      </a:cubicBezTo>
                      <a:cubicBezTo>
                        <a:pt x="77531" y="0"/>
                        <a:pt x="160599" y="0"/>
                        <a:pt x="204902" y="0"/>
                      </a:cubicBezTo>
                      <a:cubicBezTo>
                        <a:pt x="229823" y="121834"/>
                        <a:pt x="285202" y="174444"/>
                        <a:pt x="299046" y="193826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1" name="Hình tự do: Hình 1080"/>
                <p:cNvSpPr/>
                <p:nvPr/>
              </p:nvSpPr>
              <p:spPr>
                <a:xfrm>
                  <a:off x="4874893" y="3517360"/>
                  <a:ext cx="77530" cy="83068"/>
                </a:xfrm>
                <a:custGeom>
                  <a:avLst/>
                  <a:gdLst>
                    <a:gd name="connsiteX0" fmla="*/ 2769 w 77530"/>
                    <a:gd name="connsiteY0" fmla="*/ 0 h 83068"/>
                    <a:gd name="connsiteX1" fmla="*/ 0 w 77530"/>
                    <a:gd name="connsiteY1" fmla="*/ 58148 h 83068"/>
                    <a:gd name="connsiteX2" fmla="*/ 35996 w 77530"/>
                    <a:gd name="connsiteY2" fmla="*/ 83068 h 83068"/>
                    <a:gd name="connsiteX3" fmla="*/ 74762 w 77530"/>
                    <a:gd name="connsiteY3" fmla="*/ 63686 h 83068"/>
                    <a:gd name="connsiteX4" fmla="*/ 77531 w 77530"/>
                    <a:gd name="connsiteY4" fmla="*/ 5538 h 83068"/>
                    <a:gd name="connsiteX5" fmla="*/ 2769 w 77530"/>
                    <a:gd name="connsiteY5" fmla="*/ 0 h 8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30" h="83068">
                      <a:moveTo>
                        <a:pt x="2769" y="0"/>
                      </a:moveTo>
                      <a:lnTo>
                        <a:pt x="0" y="58148"/>
                      </a:lnTo>
                      <a:cubicBezTo>
                        <a:pt x="0" y="69224"/>
                        <a:pt x="16614" y="80300"/>
                        <a:pt x="35996" y="83068"/>
                      </a:cubicBezTo>
                      <a:cubicBezTo>
                        <a:pt x="55379" y="83068"/>
                        <a:pt x="74762" y="74762"/>
                        <a:pt x="74762" y="63686"/>
                      </a:cubicBezTo>
                      <a:lnTo>
                        <a:pt x="77531" y="5538"/>
                      </a:lnTo>
                      <a:lnTo>
                        <a:pt x="276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2" name="Hình tự do: Hình 1081"/>
                <p:cNvSpPr/>
                <p:nvPr/>
              </p:nvSpPr>
              <p:spPr>
                <a:xfrm>
                  <a:off x="4741983" y="3868527"/>
                  <a:ext cx="97403" cy="150013"/>
                </a:xfrm>
                <a:custGeom>
                  <a:avLst/>
                  <a:gdLst>
                    <a:gd name="connsiteX0" fmla="*/ 35996 w 97403"/>
                    <a:gd name="connsiteY0" fmla="*/ 19873 h 150013"/>
                    <a:gd name="connsiteX1" fmla="*/ 0 w 97403"/>
                    <a:gd name="connsiteY1" fmla="*/ 133399 h 150013"/>
                    <a:gd name="connsiteX2" fmla="*/ 41534 w 97403"/>
                    <a:gd name="connsiteY2" fmla="*/ 150013 h 150013"/>
                    <a:gd name="connsiteX3" fmla="*/ 94144 w 97403"/>
                    <a:gd name="connsiteY3" fmla="*/ 44793 h 150013"/>
                    <a:gd name="connsiteX4" fmla="*/ 77531 w 97403"/>
                    <a:gd name="connsiteY4" fmla="*/ 3259 h 150013"/>
                    <a:gd name="connsiteX5" fmla="*/ 74762 w 97403"/>
                    <a:gd name="connsiteY5" fmla="*/ 3259 h 150013"/>
                    <a:gd name="connsiteX6" fmla="*/ 35996 w 97403"/>
                    <a:gd name="connsiteY6" fmla="*/ 19873 h 15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03" h="150013">
                      <a:moveTo>
                        <a:pt x="35996" y="19873"/>
                      </a:moveTo>
                      <a:cubicBezTo>
                        <a:pt x="22152" y="64176"/>
                        <a:pt x="8307" y="105710"/>
                        <a:pt x="0" y="133399"/>
                      </a:cubicBezTo>
                      <a:lnTo>
                        <a:pt x="41534" y="150013"/>
                      </a:lnTo>
                      <a:cubicBezTo>
                        <a:pt x="55379" y="125093"/>
                        <a:pt x="74762" y="86327"/>
                        <a:pt x="94144" y="44793"/>
                      </a:cubicBezTo>
                      <a:cubicBezTo>
                        <a:pt x="102451" y="28179"/>
                        <a:pt x="94144" y="8797"/>
                        <a:pt x="77531" y="3259"/>
                      </a:cubicBezTo>
                      <a:lnTo>
                        <a:pt x="74762" y="3259"/>
                      </a:lnTo>
                      <a:cubicBezTo>
                        <a:pt x="60917" y="-5048"/>
                        <a:pt x="41534" y="3259"/>
                        <a:pt x="35996" y="1987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3" name="Hình tự do: Hình 1082"/>
                <p:cNvSpPr/>
                <p:nvPr/>
              </p:nvSpPr>
              <p:spPr>
                <a:xfrm>
                  <a:off x="4844424" y="3542281"/>
                  <a:ext cx="66464" cy="83741"/>
                </a:xfrm>
                <a:custGeom>
                  <a:avLst/>
                  <a:gdLst>
                    <a:gd name="connsiteX0" fmla="*/ 22162 w 66464"/>
                    <a:gd name="connsiteY0" fmla="*/ 83068 h 83741"/>
                    <a:gd name="connsiteX1" fmla="*/ 66465 w 66464"/>
                    <a:gd name="connsiteY1" fmla="*/ 58148 h 83741"/>
                    <a:gd name="connsiteX2" fmla="*/ 30469 w 66464"/>
                    <a:gd name="connsiteY2" fmla="*/ 0 h 83741"/>
                    <a:gd name="connsiteX3" fmla="*/ 13855 w 66464"/>
                    <a:gd name="connsiteY3" fmla="*/ 13845 h 83741"/>
                    <a:gd name="connsiteX4" fmla="*/ 22162 w 66464"/>
                    <a:gd name="connsiteY4" fmla="*/ 83068 h 8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4" h="83741">
                      <a:moveTo>
                        <a:pt x="22162" y="83068"/>
                      </a:moveTo>
                      <a:cubicBezTo>
                        <a:pt x="52620" y="88606"/>
                        <a:pt x="66465" y="58148"/>
                        <a:pt x="66465" y="58148"/>
                      </a:cubicBezTo>
                      <a:cubicBezTo>
                        <a:pt x="63696" y="58148"/>
                        <a:pt x="24931" y="16614"/>
                        <a:pt x="30469" y="0"/>
                      </a:cubicBezTo>
                      <a:cubicBezTo>
                        <a:pt x="30469" y="0"/>
                        <a:pt x="13855" y="13845"/>
                        <a:pt x="13855" y="13845"/>
                      </a:cubicBezTo>
                      <a:cubicBezTo>
                        <a:pt x="5548" y="19383"/>
                        <a:pt x="-16604" y="77531"/>
                        <a:pt x="22162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4" name="Hình tự do: Hình 1083"/>
                <p:cNvSpPr/>
                <p:nvPr/>
              </p:nvSpPr>
              <p:spPr>
                <a:xfrm>
                  <a:off x="4843713" y="3539512"/>
                  <a:ext cx="69944" cy="76190"/>
                </a:xfrm>
                <a:custGeom>
                  <a:avLst/>
                  <a:gdLst>
                    <a:gd name="connsiteX0" fmla="*/ 9028 w 69944"/>
                    <a:gd name="connsiteY0" fmla="*/ 66455 h 76190"/>
                    <a:gd name="connsiteX1" fmla="*/ 69945 w 69944"/>
                    <a:gd name="connsiteY1" fmla="*/ 58148 h 76190"/>
                    <a:gd name="connsiteX2" fmla="*/ 36718 w 69944"/>
                    <a:gd name="connsiteY2" fmla="*/ 0 h 76190"/>
                    <a:gd name="connsiteX3" fmla="*/ 14566 w 69944"/>
                    <a:gd name="connsiteY3" fmla="*/ 13845 h 76190"/>
                    <a:gd name="connsiteX4" fmla="*/ 9028 w 69944"/>
                    <a:gd name="connsiteY4" fmla="*/ 66455 h 76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44" h="76190">
                      <a:moveTo>
                        <a:pt x="9028" y="66455"/>
                      </a:moveTo>
                      <a:cubicBezTo>
                        <a:pt x="33949" y="91375"/>
                        <a:pt x="69945" y="60917"/>
                        <a:pt x="69945" y="58148"/>
                      </a:cubicBezTo>
                      <a:cubicBezTo>
                        <a:pt x="67176" y="58148"/>
                        <a:pt x="28411" y="16614"/>
                        <a:pt x="36718" y="0"/>
                      </a:cubicBezTo>
                      <a:cubicBezTo>
                        <a:pt x="36718" y="0"/>
                        <a:pt x="17335" y="13845"/>
                        <a:pt x="14566" y="13845"/>
                      </a:cubicBezTo>
                      <a:cubicBezTo>
                        <a:pt x="6259" y="24921"/>
                        <a:pt x="-10355" y="47072"/>
                        <a:pt x="9028" y="6645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5" name="Hình tự do: Hình 1084"/>
                <p:cNvSpPr/>
                <p:nvPr/>
              </p:nvSpPr>
              <p:spPr>
                <a:xfrm>
                  <a:off x="4913658" y="3547818"/>
                  <a:ext cx="69934" cy="83647"/>
                </a:xfrm>
                <a:custGeom>
                  <a:avLst/>
                  <a:gdLst>
                    <a:gd name="connsiteX0" fmla="*/ 35996 w 69934"/>
                    <a:gd name="connsiteY0" fmla="*/ 83068 h 83647"/>
                    <a:gd name="connsiteX1" fmla="*/ 0 w 69934"/>
                    <a:gd name="connsiteY1" fmla="*/ 52610 h 83647"/>
                    <a:gd name="connsiteX2" fmla="*/ 41534 w 69934"/>
                    <a:gd name="connsiteY2" fmla="*/ 0 h 83647"/>
                    <a:gd name="connsiteX3" fmla="*/ 63686 w 69934"/>
                    <a:gd name="connsiteY3" fmla="*/ 19383 h 83647"/>
                    <a:gd name="connsiteX4" fmla="*/ 35996 w 69934"/>
                    <a:gd name="connsiteY4" fmla="*/ 83068 h 83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34" h="83647">
                      <a:moveTo>
                        <a:pt x="35996" y="83068"/>
                      </a:moveTo>
                      <a:cubicBezTo>
                        <a:pt x="2769" y="88606"/>
                        <a:pt x="0" y="52610"/>
                        <a:pt x="0" y="52610"/>
                      </a:cubicBezTo>
                      <a:cubicBezTo>
                        <a:pt x="2769" y="52610"/>
                        <a:pt x="47072" y="16614"/>
                        <a:pt x="41534" y="0"/>
                      </a:cubicBezTo>
                      <a:cubicBezTo>
                        <a:pt x="41534" y="0"/>
                        <a:pt x="60917" y="16614"/>
                        <a:pt x="63686" y="19383"/>
                      </a:cubicBezTo>
                      <a:cubicBezTo>
                        <a:pt x="69224" y="24921"/>
                        <a:pt x="83068" y="77531"/>
                        <a:pt x="35996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6" name="Hình tự do: Hình 1085"/>
                <p:cNvSpPr/>
                <p:nvPr/>
              </p:nvSpPr>
              <p:spPr>
                <a:xfrm>
                  <a:off x="4910889" y="3545050"/>
                  <a:ext cx="67923" cy="77186"/>
                </a:xfrm>
                <a:custGeom>
                  <a:avLst/>
                  <a:gdLst>
                    <a:gd name="connsiteX0" fmla="*/ 52610 w 67923"/>
                    <a:gd name="connsiteY0" fmla="*/ 74762 h 77186"/>
                    <a:gd name="connsiteX1" fmla="*/ 0 w 67923"/>
                    <a:gd name="connsiteY1" fmla="*/ 55379 h 77186"/>
                    <a:gd name="connsiteX2" fmla="*/ 38765 w 67923"/>
                    <a:gd name="connsiteY2" fmla="*/ 0 h 77186"/>
                    <a:gd name="connsiteX3" fmla="*/ 58148 w 67923"/>
                    <a:gd name="connsiteY3" fmla="*/ 16614 h 77186"/>
                    <a:gd name="connsiteX4" fmla="*/ 52610 w 67923"/>
                    <a:gd name="connsiteY4" fmla="*/ 74762 h 77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923" h="77186">
                      <a:moveTo>
                        <a:pt x="52610" y="74762"/>
                      </a:moveTo>
                      <a:cubicBezTo>
                        <a:pt x="22152" y="85837"/>
                        <a:pt x="0" y="55379"/>
                        <a:pt x="0" y="55379"/>
                      </a:cubicBezTo>
                      <a:cubicBezTo>
                        <a:pt x="2769" y="55379"/>
                        <a:pt x="44303" y="19383"/>
                        <a:pt x="38765" y="0"/>
                      </a:cubicBezTo>
                      <a:cubicBezTo>
                        <a:pt x="38765" y="0"/>
                        <a:pt x="58148" y="16614"/>
                        <a:pt x="58148" y="16614"/>
                      </a:cubicBezTo>
                      <a:cubicBezTo>
                        <a:pt x="66455" y="24921"/>
                        <a:pt x="77531" y="66455"/>
                        <a:pt x="52610" y="74762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87" name="Đồ họa 753"/>
                <p:cNvGrpSpPr/>
                <p:nvPr/>
              </p:nvGrpSpPr>
              <p:grpSpPr>
                <a:xfrm>
                  <a:off x="4640451" y="3045219"/>
                  <a:ext cx="558409" cy="516444"/>
                  <a:chOff x="4640451" y="3045219"/>
                  <a:chExt cx="558409" cy="516444"/>
                </a:xfrm>
              </p:grpSpPr>
              <p:sp>
                <p:nvSpPr>
                  <p:cNvPr id="1088" name="Hình tự do: Hình 1087"/>
                  <p:cNvSpPr/>
                  <p:nvPr/>
                </p:nvSpPr>
                <p:spPr>
                  <a:xfrm>
                    <a:off x="4640451" y="3309539"/>
                    <a:ext cx="138019" cy="171985"/>
                  </a:xfrm>
                  <a:custGeom>
                    <a:avLst/>
                    <a:gdLst>
                      <a:gd name="connsiteX0" fmla="*/ 1851 w 138019"/>
                      <a:gd name="connsiteY0" fmla="*/ 91525 h 171985"/>
                      <a:gd name="connsiteX1" fmla="*/ 95995 w 138019"/>
                      <a:gd name="connsiteY1" fmla="*/ 171825 h 171985"/>
                      <a:gd name="connsiteX2" fmla="*/ 137529 w 138019"/>
                      <a:gd name="connsiteY2" fmla="*/ 80449 h 171985"/>
                      <a:gd name="connsiteX3" fmla="*/ 65537 w 138019"/>
                      <a:gd name="connsiteY3" fmla="*/ 150 h 171985"/>
                      <a:gd name="connsiteX4" fmla="*/ 1851 w 138019"/>
                      <a:gd name="connsiteY4" fmla="*/ 91525 h 171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19" h="171985">
                        <a:moveTo>
                          <a:pt x="1851" y="91525"/>
                        </a:moveTo>
                        <a:cubicBezTo>
                          <a:pt x="12927" y="141366"/>
                          <a:pt x="59999" y="174593"/>
                          <a:pt x="95995" y="171825"/>
                        </a:cubicBezTo>
                        <a:cubicBezTo>
                          <a:pt x="131991" y="169056"/>
                          <a:pt x="140298" y="127521"/>
                          <a:pt x="137529" y="80449"/>
                        </a:cubicBezTo>
                        <a:cubicBezTo>
                          <a:pt x="134760" y="33377"/>
                          <a:pt x="101533" y="-2619"/>
                          <a:pt x="65537" y="150"/>
                        </a:cubicBezTo>
                        <a:cubicBezTo>
                          <a:pt x="12927" y="2919"/>
                          <a:pt x="-6456" y="44453"/>
                          <a:pt x="1851" y="91525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89" name="Hình tự do: Hình 1088"/>
                  <p:cNvSpPr/>
                  <p:nvPr/>
                </p:nvSpPr>
                <p:spPr>
                  <a:xfrm>
                    <a:off x="4686252" y="3370606"/>
                    <a:ext cx="67160" cy="77530"/>
                  </a:xfrm>
                  <a:custGeom>
                    <a:avLst/>
                    <a:gdLst>
                      <a:gd name="connsiteX0" fmla="*/ 353 w 67160"/>
                      <a:gd name="connsiteY0" fmla="*/ 41534 h 77530"/>
                      <a:gd name="connsiteX1" fmla="*/ 36349 w 67160"/>
                      <a:gd name="connsiteY1" fmla="*/ 77531 h 77530"/>
                      <a:gd name="connsiteX2" fmla="*/ 66808 w 67160"/>
                      <a:gd name="connsiteY2" fmla="*/ 35996 h 77530"/>
                      <a:gd name="connsiteX3" fmla="*/ 30811 w 67160"/>
                      <a:gd name="connsiteY3" fmla="*/ 0 h 77530"/>
                      <a:gd name="connsiteX4" fmla="*/ 353 w 67160"/>
                      <a:gd name="connsiteY4" fmla="*/ 41534 h 7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60" h="77530">
                        <a:moveTo>
                          <a:pt x="353" y="41534"/>
                        </a:moveTo>
                        <a:cubicBezTo>
                          <a:pt x="3122" y="63686"/>
                          <a:pt x="19735" y="77531"/>
                          <a:pt x="36349" y="77531"/>
                        </a:cubicBezTo>
                        <a:cubicBezTo>
                          <a:pt x="55732" y="74762"/>
                          <a:pt x="69577" y="58148"/>
                          <a:pt x="66808" y="35996"/>
                        </a:cubicBezTo>
                        <a:cubicBezTo>
                          <a:pt x="64039" y="13845"/>
                          <a:pt x="47425" y="0"/>
                          <a:pt x="30811" y="0"/>
                        </a:cubicBezTo>
                        <a:cubicBezTo>
                          <a:pt x="11429" y="2769"/>
                          <a:pt x="-2416" y="22152"/>
                          <a:pt x="353" y="4153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0" name="Hình tự do: Hình 1089"/>
                  <p:cNvSpPr/>
                  <p:nvPr/>
                </p:nvSpPr>
                <p:spPr>
                  <a:xfrm>
                    <a:off x="5038689" y="3330565"/>
                    <a:ext cx="144206" cy="168871"/>
                  </a:xfrm>
                  <a:custGeom>
                    <a:avLst/>
                    <a:gdLst>
                      <a:gd name="connsiteX0" fmla="*/ 138019 w 144206"/>
                      <a:gd name="connsiteY0" fmla="*/ 98188 h 168871"/>
                      <a:gd name="connsiteX1" fmla="*/ 35568 w 144206"/>
                      <a:gd name="connsiteY1" fmla="*/ 167412 h 168871"/>
                      <a:gd name="connsiteX2" fmla="*/ 5109 w 144206"/>
                      <a:gd name="connsiteY2" fmla="*/ 73268 h 168871"/>
                      <a:gd name="connsiteX3" fmla="*/ 85409 w 144206"/>
                      <a:gd name="connsiteY3" fmla="*/ 1275 h 168871"/>
                      <a:gd name="connsiteX4" fmla="*/ 138019 w 144206"/>
                      <a:gd name="connsiteY4" fmla="*/ 98188 h 168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206" h="168871">
                        <a:moveTo>
                          <a:pt x="138019" y="98188"/>
                        </a:moveTo>
                        <a:cubicBezTo>
                          <a:pt x="121405" y="148030"/>
                          <a:pt x="71564" y="175719"/>
                          <a:pt x="35568" y="167412"/>
                        </a:cubicBezTo>
                        <a:cubicBezTo>
                          <a:pt x="-428" y="159105"/>
                          <a:pt x="-5966" y="120340"/>
                          <a:pt x="5109" y="73268"/>
                        </a:cubicBezTo>
                        <a:cubicBezTo>
                          <a:pt x="13416" y="26196"/>
                          <a:pt x="52182" y="-7032"/>
                          <a:pt x="85409" y="1275"/>
                        </a:cubicBezTo>
                        <a:cubicBezTo>
                          <a:pt x="138019" y="9582"/>
                          <a:pt x="154633" y="51116"/>
                          <a:pt x="138019" y="98188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1" name="Hình tự do: Hình 1090"/>
                  <p:cNvSpPr/>
                  <p:nvPr/>
                </p:nvSpPr>
                <p:spPr>
                  <a:xfrm>
                    <a:off x="5064525" y="3392405"/>
                    <a:ext cx="68304" cy="75467"/>
                  </a:xfrm>
                  <a:custGeom>
                    <a:avLst/>
                    <a:gdLst>
                      <a:gd name="connsiteX0" fmla="*/ 67880 w 68304"/>
                      <a:gd name="connsiteY0" fmla="*/ 44656 h 75467"/>
                      <a:gd name="connsiteX1" fmla="*/ 26346 w 68304"/>
                      <a:gd name="connsiteY1" fmla="*/ 75114 h 75467"/>
                      <a:gd name="connsiteX2" fmla="*/ 1426 w 68304"/>
                      <a:gd name="connsiteY2" fmla="*/ 30811 h 75467"/>
                      <a:gd name="connsiteX3" fmla="*/ 42960 w 68304"/>
                      <a:gd name="connsiteY3" fmla="*/ 353 h 75467"/>
                      <a:gd name="connsiteX4" fmla="*/ 67880 w 68304"/>
                      <a:gd name="connsiteY4" fmla="*/ 44656 h 75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304" h="75467">
                        <a:moveTo>
                          <a:pt x="67880" y="44656"/>
                        </a:moveTo>
                        <a:cubicBezTo>
                          <a:pt x="65111" y="64039"/>
                          <a:pt x="45729" y="77883"/>
                          <a:pt x="26346" y="75114"/>
                        </a:cubicBezTo>
                        <a:cubicBezTo>
                          <a:pt x="6963" y="72345"/>
                          <a:pt x="-4112" y="52963"/>
                          <a:pt x="1426" y="30811"/>
                        </a:cubicBezTo>
                        <a:cubicBezTo>
                          <a:pt x="4195" y="11429"/>
                          <a:pt x="23577" y="-2416"/>
                          <a:pt x="42960" y="353"/>
                        </a:cubicBezTo>
                        <a:cubicBezTo>
                          <a:pt x="59574" y="3122"/>
                          <a:pt x="70649" y="22504"/>
                          <a:pt x="67880" y="44656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2" name="Hình tự do: Hình 1091"/>
                  <p:cNvSpPr/>
                  <p:nvPr/>
                </p:nvSpPr>
                <p:spPr>
                  <a:xfrm>
                    <a:off x="4672277" y="3053774"/>
                    <a:ext cx="494175" cy="436561"/>
                  </a:xfrm>
                  <a:custGeom>
                    <a:avLst/>
                    <a:gdLst>
                      <a:gd name="connsiteX0" fmla="*/ 493356 w 494175"/>
                      <a:gd name="connsiteY0" fmla="*/ 214380 h 436561"/>
                      <a:gd name="connsiteX1" fmla="*/ 235844 w 494175"/>
                      <a:gd name="connsiteY1" fmla="*/ 435896 h 436561"/>
                      <a:gd name="connsiteX2" fmla="*/ 483 w 494175"/>
                      <a:gd name="connsiteY2" fmla="*/ 186691 h 436561"/>
                      <a:gd name="connsiteX3" fmla="*/ 260764 w 494175"/>
                      <a:gd name="connsiteY3" fmla="*/ 1171 h 436561"/>
                      <a:gd name="connsiteX4" fmla="*/ 493356 w 494175"/>
                      <a:gd name="connsiteY4" fmla="*/ 214380 h 43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175" h="436561">
                        <a:moveTo>
                          <a:pt x="493356" y="214380"/>
                        </a:moveTo>
                        <a:cubicBezTo>
                          <a:pt x="485049" y="374979"/>
                          <a:pt x="377060" y="444203"/>
                          <a:pt x="235844" y="435896"/>
                        </a:cubicBezTo>
                        <a:cubicBezTo>
                          <a:pt x="91858" y="427590"/>
                          <a:pt x="-7824" y="350059"/>
                          <a:pt x="483" y="186691"/>
                        </a:cubicBezTo>
                        <a:cubicBezTo>
                          <a:pt x="8790" y="26092"/>
                          <a:pt x="116779" y="-7136"/>
                          <a:pt x="260764" y="1171"/>
                        </a:cubicBezTo>
                        <a:cubicBezTo>
                          <a:pt x="401981" y="9478"/>
                          <a:pt x="504432" y="53781"/>
                          <a:pt x="493356" y="214380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3" name="Hình tự do: Hình 1092"/>
                  <p:cNvSpPr/>
                  <p:nvPr/>
                </p:nvSpPr>
                <p:spPr>
                  <a:xfrm>
                    <a:off x="4718281" y="3119361"/>
                    <a:ext cx="403191" cy="442302"/>
                  </a:xfrm>
                  <a:custGeom>
                    <a:avLst/>
                    <a:gdLst>
                      <a:gd name="connsiteX0" fmla="*/ 400279 w 403191"/>
                      <a:gd name="connsiteY0" fmla="*/ 82339 h 442302"/>
                      <a:gd name="connsiteX1" fmla="*/ 361514 w 403191"/>
                      <a:gd name="connsiteY1" fmla="*/ 381386 h 442302"/>
                      <a:gd name="connsiteX2" fmla="*/ 184301 w 403191"/>
                      <a:gd name="connsiteY2" fmla="*/ 442303 h 442302"/>
                      <a:gd name="connsiteX3" fmla="*/ 20933 w 403191"/>
                      <a:gd name="connsiteY3" fmla="*/ 364772 h 442302"/>
                      <a:gd name="connsiteX4" fmla="*/ 7089 w 403191"/>
                      <a:gd name="connsiteY4" fmla="*/ 79570 h 442302"/>
                      <a:gd name="connsiteX5" fmla="*/ 211991 w 403191"/>
                      <a:gd name="connsiteY5" fmla="*/ 2040 h 442302"/>
                      <a:gd name="connsiteX6" fmla="*/ 400279 w 403191"/>
                      <a:gd name="connsiteY6" fmla="*/ 82339 h 442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191" h="442302">
                        <a:moveTo>
                          <a:pt x="400279" y="82339"/>
                        </a:moveTo>
                        <a:cubicBezTo>
                          <a:pt x="411355" y="110029"/>
                          <a:pt x="389204" y="348158"/>
                          <a:pt x="361514" y="381386"/>
                        </a:cubicBezTo>
                        <a:cubicBezTo>
                          <a:pt x="331056" y="414613"/>
                          <a:pt x="209222" y="442303"/>
                          <a:pt x="184301" y="442303"/>
                        </a:cubicBezTo>
                        <a:cubicBezTo>
                          <a:pt x="156612" y="439534"/>
                          <a:pt x="43085" y="403537"/>
                          <a:pt x="20933" y="364772"/>
                        </a:cubicBezTo>
                        <a:cubicBezTo>
                          <a:pt x="-3987" y="317700"/>
                          <a:pt x="-3987" y="104491"/>
                          <a:pt x="7089" y="79570"/>
                        </a:cubicBezTo>
                        <a:cubicBezTo>
                          <a:pt x="40316" y="-3498"/>
                          <a:pt x="115078" y="-3498"/>
                          <a:pt x="211991" y="2040"/>
                        </a:cubicBezTo>
                        <a:cubicBezTo>
                          <a:pt x="300597" y="2040"/>
                          <a:pt x="372590" y="10347"/>
                          <a:pt x="400279" y="8233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4" name="Hình tự do: Hình 1093"/>
                  <p:cNvSpPr/>
                  <p:nvPr/>
                </p:nvSpPr>
                <p:spPr>
                  <a:xfrm>
                    <a:off x="4985651" y="3425985"/>
                    <a:ext cx="94144" cy="94144"/>
                  </a:xfrm>
                  <a:custGeom>
                    <a:avLst/>
                    <a:gdLst>
                      <a:gd name="connsiteX0" fmla="*/ 94144 w 94144"/>
                      <a:gd name="connsiteY0" fmla="*/ 49841 h 94144"/>
                      <a:gd name="connsiteX1" fmla="*/ 44303 w 94144"/>
                      <a:gd name="connsiteY1" fmla="*/ 94144 h 94144"/>
                      <a:gd name="connsiteX2" fmla="*/ 0 w 94144"/>
                      <a:gd name="connsiteY2" fmla="*/ 44303 h 94144"/>
                      <a:gd name="connsiteX3" fmla="*/ 49841 w 94144"/>
                      <a:gd name="connsiteY3" fmla="*/ 0 h 94144"/>
                      <a:gd name="connsiteX4" fmla="*/ 94144 w 94144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144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2769"/>
                          <a:pt x="94144" y="24920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5" name="Hình tự do: Hình 1094"/>
                  <p:cNvSpPr/>
                  <p:nvPr/>
                </p:nvSpPr>
                <p:spPr>
                  <a:xfrm>
                    <a:off x="4739214" y="3414909"/>
                    <a:ext cx="94378" cy="94144"/>
                  </a:xfrm>
                  <a:custGeom>
                    <a:avLst/>
                    <a:gdLst>
                      <a:gd name="connsiteX0" fmla="*/ 94144 w 94378"/>
                      <a:gd name="connsiteY0" fmla="*/ 49841 h 94144"/>
                      <a:gd name="connsiteX1" fmla="*/ 44303 w 94378"/>
                      <a:gd name="connsiteY1" fmla="*/ 94144 h 94144"/>
                      <a:gd name="connsiteX2" fmla="*/ 0 w 94378"/>
                      <a:gd name="connsiteY2" fmla="*/ 44303 h 94144"/>
                      <a:gd name="connsiteX3" fmla="*/ 49841 w 94378"/>
                      <a:gd name="connsiteY3" fmla="*/ 0 h 94144"/>
                      <a:gd name="connsiteX4" fmla="*/ 94144 w 94378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378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0"/>
                          <a:pt x="96913" y="22152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6" name="Hình tự do: Hình 1095"/>
                  <p:cNvSpPr/>
                  <p:nvPr/>
                </p:nvSpPr>
                <p:spPr>
                  <a:xfrm>
                    <a:off x="4888738" y="3384451"/>
                    <a:ext cx="39995" cy="22151"/>
                  </a:xfrm>
                  <a:custGeom>
                    <a:avLst/>
                    <a:gdLst>
                      <a:gd name="connsiteX0" fmla="*/ 38765 w 39995"/>
                      <a:gd name="connsiteY0" fmla="*/ 22152 h 22151"/>
                      <a:gd name="connsiteX1" fmla="*/ 38765 w 39995"/>
                      <a:gd name="connsiteY1" fmla="*/ 22152 h 22151"/>
                      <a:gd name="connsiteX2" fmla="*/ 22152 w 39995"/>
                      <a:gd name="connsiteY2" fmla="*/ 5538 h 22151"/>
                      <a:gd name="connsiteX3" fmla="*/ 5538 w 39995"/>
                      <a:gd name="connsiteY3" fmla="*/ 16614 h 22151"/>
                      <a:gd name="connsiteX4" fmla="*/ 2769 w 39995"/>
                      <a:gd name="connsiteY4" fmla="*/ 19383 h 22151"/>
                      <a:gd name="connsiteX5" fmla="*/ 0 w 39995"/>
                      <a:gd name="connsiteY5" fmla="*/ 16614 h 22151"/>
                      <a:gd name="connsiteX6" fmla="*/ 22152 w 39995"/>
                      <a:gd name="connsiteY6" fmla="*/ 0 h 22151"/>
                      <a:gd name="connsiteX7" fmla="*/ 38765 w 39995"/>
                      <a:gd name="connsiteY7" fmla="*/ 22152 h 22151"/>
                      <a:gd name="connsiteX8" fmla="*/ 38765 w 39995"/>
                      <a:gd name="connsiteY8" fmla="*/ 22152 h 22151"/>
                      <a:gd name="connsiteX9" fmla="*/ 38765 w 39995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995" h="22151">
                        <a:moveTo>
                          <a:pt x="38765" y="22152"/>
                        </a:moveTo>
                        <a:cubicBezTo>
                          <a:pt x="35996" y="22152"/>
                          <a:pt x="35996" y="22152"/>
                          <a:pt x="38765" y="22152"/>
                        </a:cubicBezTo>
                        <a:cubicBezTo>
                          <a:pt x="35996" y="11076"/>
                          <a:pt x="30458" y="8307"/>
                          <a:pt x="22152" y="5538"/>
                        </a:cubicBezTo>
                        <a:cubicBezTo>
                          <a:pt x="13845" y="5538"/>
                          <a:pt x="8307" y="11076"/>
                          <a:pt x="5538" y="16614"/>
                        </a:cubicBezTo>
                        <a:cubicBezTo>
                          <a:pt x="5538" y="16614"/>
                          <a:pt x="2769" y="19383"/>
                          <a:pt x="2769" y="19383"/>
                        </a:cubicBezTo>
                        <a:cubicBezTo>
                          <a:pt x="2769" y="19383"/>
                          <a:pt x="0" y="16614"/>
                          <a:pt x="0" y="16614"/>
                        </a:cubicBezTo>
                        <a:cubicBezTo>
                          <a:pt x="2769" y="8307"/>
                          <a:pt x="11076" y="0"/>
                          <a:pt x="22152" y="0"/>
                        </a:cubicBezTo>
                        <a:cubicBezTo>
                          <a:pt x="30458" y="2769"/>
                          <a:pt x="38765" y="11076"/>
                          <a:pt x="38765" y="22152"/>
                        </a:cubicBezTo>
                        <a:cubicBezTo>
                          <a:pt x="41534" y="22152"/>
                          <a:pt x="38765" y="22152"/>
                          <a:pt x="38765" y="22152"/>
                        </a:cubicBezTo>
                        <a:cubicBezTo>
                          <a:pt x="38765" y="22152"/>
                          <a:pt x="38765" y="22152"/>
                          <a:pt x="38765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97" name="Đồ họa 753"/>
                  <p:cNvGrpSpPr/>
                  <p:nvPr/>
                </p:nvGrpSpPr>
                <p:grpSpPr>
                  <a:xfrm>
                    <a:off x="4838897" y="3424950"/>
                    <a:ext cx="146754" cy="81567"/>
                    <a:chOff x="4838897" y="3424950"/>
                    <a:chExt cx="146754" cy="81567"/>
                  </a:xfrm>
                </p:grpSpPr>
                <p:sp>
                  <p:nvSpPr>
                    <p:cNvPr id="1098" name="Hình tự do: Hình 1097"/>
                    <p:cNvSpPr/>
                    <p:nvPr/>
                  </p:nvSpPr>
                  <p:spPr>
                    <a:xfrm>
                      <a:off x="4838897" y="3424950"/>
                      <a:ext cx="146754" cy="81567"/>
                    </a:xfrm>
                    <a:custGeom>
                      <a:avLst/>
                      <a:gdLst>
                        <a:gd name="connsiteX0" fmla="*/ 146754 w 146754"/>
                        <a:gd name="connsiteY0" fmla="*/ 31493 h 81567"/>
                        <a:gd name="connsiteX1" fmla="*/ 71993 w 146754"/>
                        <a:gd name="connsiteY1" fmla="*/ 81334 h 81567"/>
                        <a:gd name="connsiteX2" fmla="*/ 0 w 146754"/>
                        <a:gd name="connsiteY2" fmla="*/ 23186 h 81567"/>
                        <a:gd name="connsiteX3" fmla="*/ 74762 w 146754"/>
                        <a:gd name="connsiteY3" fmla="*/ 1035 h 81567"/>
                        <a:gd name="connsiteX4" fmla="*/ 146754 w 146754"/>
                        <a:gd name="connsiteY4" fmla="*/ 31493 h 81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754" h="81567">
                          <a:moveTo>
                            <a:pt x="146754" y="31493"/>
                          </a:moveTo>
                          <a:cubicBezTo>
                            <a:pt x="146754" y="61952"/>
                            <a:pt x="110758" y="84103"/>
                            <a:pt x="71993" y="81334"/>
                          </a:cubicBezTo>
                          <a:cubicBezTo>
                            <a:pt x="30459" y="78565"/>
                            <a:pt x="0" y="53645"/>
                            <a:pt x="0" y="23186"/>
                          </a:cubicBezTo>
                          <a:cubicBezTo>
                            <a:pt x="0" y="-7272"/>
                            <a:pt x="35996" y="1035"/>
                            <a:pt x="74762" y="1035"/>
                          </a:cubicBezTo>
                          <a:cubicBezTo>
                            <a:pt x="116296" y="3804"/>
                            <a:pt x="146754" y="1035"/>
                            <a:pt x="146754" y="31493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99" name="Hình tự do: Hình 1098"/>
                    <p:cNvSpPr/>
                    <p:nvPr/>
                  </p:nvSpPr>
                  <p:spPr>
                    <a:xfrm>
                      <a:off x="4861048" y="3478595"/>
                      <a:ext cx="99682" cy="27689"/>
                    </a:xfrm>
                    <a:custGeom>
                      <a:avLst/>
                      <a:gdLst>
                        <a:gd name="connsiteX0" fmla="*/ 52610 w 99682"/>
                        <a:gd name="connsiteY0" fmla="*/ 0 h 27689"/>
                        <a:gd name="connsiteX1" fmla="*/ 0 w 99682"/>
                        <a:gd name="connsiteY1" fmla="*/ 13845 h 27689"/>
                        <a:gd name="connsiteX2" fmla="*/ 47072 w 99682"/>
                        <a:gd name="connsiteY2" fmla="*/ 27689 h 27689"/>
                        <a:gd name="connsiteX3" fmla="*/ 99682 w 99682"/>
                        <a:gd name="connsiteY3" fmla="*/ 13845 h 27689"/>
                        <a:gd name="connsiteX4" fmla="*/ 52610 w 99682"/>
                        <a:gd name="connsiteY4" fmla="*/ 0 h 276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27689">
                          <a:moveTo>
                            <a:pt x="52610" y="0"/>
                          </a:moveTo>
                          <a:cubicBezTo>
                            <a:pt x="30458" y="0"/>
                            <a:pt x="11076" y="5538"/>
                            <a:pt x="0" y="13845"/>
                          </a:cubicBezTo>
                          <a:cubicBezTo>
                            <a:pt x="13845" y="22152"/>
                            <a:pt x="27689" y="27689"/>
                            <a:pt x="47072" y="27689"/>
                          </a:cubicBezTo>
                          <a:cubicBezTo>
                            <a:pt x="66455" y="27689"/>
                            <a:pt x="85837" y="22152"/>
                            <a:pt x="99682" y="13845"/>
                          </a:cubicBezTo>
                          <a:cubicBezTo>
                            <a:pt x="88606" y="8307"/>
                            <a:pt x="71993" y="2769"/>
                            <a:pt x="52610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00" name="Hình tự do: Hình 1099"/>
                    <p:cNvSpPr/>
                    <p:nvPr/>
                  </p:nvSpPr>
                  <p:spPr>
                    <a:xfrm>
                      <a:off x="4855510" y="3427523"/>
                      <a:ext cx="107988" cy="23812"/>
                    </a:xfrm>
                    <a:custGeom>
                      <a:avLst/>
                      <a:gdLst>
                        <a:gd name="connsiteX0" fmla="*/ 107989 w 107988"/>
                        <a:gd name="connsiteY0" fmla="*/ 4000 h 23812"/>
                        <a:gd name="connsiteX1" fmla="*/ 58148 w 107988"/>
                        <a:gd name="connsiteY1" fmla="*/ 1231 h 23812"/>
                        <a:gd name="connsiteX2" fmla="*/ 0 w 107988"/>
                        <a:gd name="connsiteY2" fmla="*/ 1231 h 23812"/>
                        <a:gd name="connsiteX3" fmla="*/ 52610 w 107988"/>
                        <a:gd name="connsiteY3" fmla="*/ 23382 h 23812"/>
                        <a:gd name="connsiteX4" fmla="*/ 107989 w 107988"/>
                        <a:gd name="connsiteY4" fmla="*/ 4000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23812">
                          <a:moveTo>
                            <a:pt x="107989" y="4000"/>
                          </a:moveTo>
                          <a:cubicBezTo>
                            <a:pt x="94144" y="1231"/>
                            <a:pt x="77531" y="1231"/>
                            <a:pt x="58148" y="1231"/>
                          </a:cubicBezTo>
                          <a:cubicBezTo>
                            <a:pt x="35996" y="1231"/>
                            <a:pt x="13845" y="-1538"/>
                            <a:pt x="0" y="1231"/>
                          </a:cubicBezTo>
                          <a:cubicBezTo>
                            <a:pt x="5538" y="12306"/>
                            <a:pt x="27689" y="23382"/>
                            <a:pt x="52610" y="23382"/>
                          </a:cubicBezTo>
                          <a:cubicBezTo>
                            <a:pt x="80299" y="26151"/>
                            <a:pt x="105220" y="15075"/>
                            <a:pt x="107989" y="400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101" name="Hình tự do: Hình 1100"/>
                  <p:cNvSpPr/>
                  <p:nvPr/>
                </p:nvSpPr>
                <p:spPr>
                  <a:xfrm>
                    <a:off x="4647839" y="3045219"/>
                    <a:ext cx="551020" cy="336462"/>
                  </a:xfrm>
                  <a:custGeom>
                    <a:avLst/>
                    <a:gdLst>
                      <a:gd name="connsiteX0" fmla="*/ 551021 w 551020"/>
                      <a:gd name="connsiteY0" fmla="*/ 270008 h 336462"/>
                      <a:gd name="connsiteX1" fmla="*/ 503949 w 551020"/>
                      <a:gd name="connsiteY1" fmla="*/ 189708 h 336462"/>
                      <a:gd name="connsiteX2" fmla="*/ 545483 w 551020"/>
                      <a:gd name="connsiteY2" fmla="*/ 175863 h 336462"/>
                      <a:gd name="connsiteX3" fmla="*/ 412573 w 551020"/>
                      <a:gd name="connsiteY3" fmla="*/ 26340 h 336462"/>
                      <a:gd name="connsiteX4" fmla="*/ 124603 w 551020"/>
                      <a:gd name="connsiteY4" fmla="*/ 34647 h 336462"/>
                      <a:gd name="connsiteX5" fmla="*/ 47072 w 551020"/>
                      <a:gd name="connsiteY5" fmla="*/ 186939 h 336462"/>
                      <a:gd name="connsiteX6" fmla="*/ 0 w 551020"/>
                      <a:gd name="connsiteY6" fmla="*/ 270008 h 336462"/>
                      <a:gd name="connsiteX7" fmla="*/ 55379 w 551020"/>
                      <a:gd name="connsiteY7" fmla="*/ 261701 h 336462"/>
                      <a:gd name="connsiteX8" fmla="*/ 19383 w 551020"/>
                      <a:gd name="connsiteY8" fmla="*/ 322618 h 336462"/>
                      <a:gd name="connsiteX9" fmla="*/ 107989 w 551020"/>
                      <a:gd name="connsiteY9" fmla="*/ 250625 h 336462"/>
                      <a:gd name="connsiteX10" fmla="*/ 99682 w 551020"/>
                      <a:gd name="connsiteY10" fmla="*/ 153712 h 336462"/>
                      <a:gd name="connsiteX11" fmla="*/ 143985 w 551020"/>
                      <a:gd name="connsiteY11" fmla="*/ 95564 h 336462"/>
                      <a:gd name="connsiteX12" fmla="*/ 296278 w 551020"/>
                      <a:gd name="connsiteY12" fmla="*/ 192477 h 336462"/>
                      <a:gd name="connsiteX13" fmla="*/ 215978 w 551020"/>
                      <a:gd name="connsiteY13" fmla="*/ 95564 h 336462"/>
                      <a:gd name="connsiteX14" fmla="*/ 238130 w 551020"/>
                      <a:gd name="connsiteY14" fmla="*/ 112177 h 336462"/>
                      <a:gd name="connsiteX15" fmla="*/ 456876 w 551020"/>
                      <a:gd name="connsiteY15" fmla="*/ 198015 h 336462"/>
                      <a:gd name="connsiteX16" fmla="*/ 526100 w 551020"/>
                      <a:gd name="connsiteY16" fmla="*/ 336462 h 336462"/>
                      <a:gd name="connsiteX17" fmla="*/ 506718 w 551020"/>
                      <a:gd name="connsiteY17" fmla="*/ 272776 h 336462"/>
                      <a:gd name="connsiteX18" fmla="*/ 551021 w 551020"/>
                      <a:gd name="connsiteY18" fmla="*/ 270008 h 33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1020" h="336462">
                        <a:moveTo>
                          <a:pt x="551021" y="270008"/>
                        </a:moveTo>
                        <a:cubicBezTo>
                          <a:pt x="523331" y="258932"/>
                          <a:pt x="503949" y="239549"/>
                          <a:pt x="503949" y="189708"/>
                        </a:cubicBezTo>
                        <a:cubicBezTo>
                          <a:pt x="520562" y="186939"/>
                          <a:pt x="528869" y="181401"/>
                          <a:pt x="545483" y="175863"/>
                        </a:cubicBezTo>
                        <a:cubicBezTo>
                          <a:pt x="484566" y="159250"/>
                          <a:pt x="492873" y="65105"/>
                          <a:pt x="412573" y="26340"/>
                        </a:cubicBezTo>
                        <a:cubicBezTo>
                          <a:pt x="279664" y="-26270"/>
                          <a:pt x="160599" y="12495"/>
                          <a:pt x="124603" y="34647"/>
                        </a:cubicBezTo>
                        <a:cubicBezTo>
                          <a:pt x="60917" y="73412"/>
                          <a:pt x="52610" y="128791"/>
                          <a:pt x="47072" y="186939"/>
                        </a:cubicBezTo>
                        <a:cubicBezTo>
                          <a:pt x="38765" y="242318"/>
                          <a:pt x="27689" y="256163"/>
                          <a:pt x="0" y="270008"/>
                        </a:cubicBezTo>
                        <a:cubicBezTo>
                          <a:pt x="27689" y="278314"/>
                          <a:pt x="44303" y="270008"/>
                          <a:pt x="55379" y="261701"/>
                        </a:cubicBezTo>
                        <a:cubicBezTo>
                          <a:pt x="52610" y="294928"/>
                          <a:pt x="35996" y="306004"/>
                          <a:pt x="19383" y="322618"/>
                        </a:cubicBezTo>
                        <a:cubicBezTo>
                          <a:pt x="63686" y="325387"/>
                          <a:pt x="99682" y="286621"/>
                          <a:pt x="107989" y="250625"/>
                        </a:cubicBezTo>
                        <a:cubicBezTo>
                          <a:pt x="116296" y="211860"/>
                          <a:pt x="94144" y="170325"/>
                          <a:pt x="99682" y="153712"/>
                        </a:cubicBezTo>
                        <a:cubicBezTo>
                          <a:pt x="102451" y="145405"/>
                          <a:pt x="132910" y="95564"/>
                          <a:pt x="143985" y="95564"/>
                        </a:cubicBezTo>
                        <a:cubicBezTo>
                          <a:pt x="171675" y="95564"/>
                          <a:pt x="199364" y="195246"/>
                          <a:pt x="296278" y="192477"/>
                        </a:cubicBezTo>
                        <a:cubicBezTo>
                          <a:pt x="257512" y="170325"/>
                          <a:pt x="238130" y="139867"/>
                          <a:pt x="215978" y="95564"/>
                        </a:cubicBezTo>
                        <a:cubicBezTo>
                          <a:pt x="224285" y="101102"/>
                          <a:pt x="229823" y="106640"/>
                          <a:pt x="238130" y="112177"/>
                        </a:cubicBezTo>
                        <a:cubicBezTo>
                          <a:pt x="315660" y="186939"/>
                          <a:pt x="387653" y="203553"/>
                          <a:pt x="456876" y="198015"/>
                        </a:cubicBezTo>
                        <a:cubicBezTo>
                          <a:pt x="459646" y="270008"/>
                          <a:pt x="440263" y="308773"/>
                          <a:pt x="526100" y="336462"/>
                        </a:cubicBezTo>
                        <a:cubicBezTo>
                          <a:pt x="517793" y="325387"/>
                          <a:pt x="506718" y="294928"/>
                          <a:pt x="506718" y="272776"/>
                        </a:cubicBezTo>
                        <a:cubicBezTo>
                          <a:pt x="512255" y="278314"/>
                          <a:pt x="528869" y="283852"/>
                          <a:pt x="551021" y="270008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2" name="Hình tự do: Hình 1101"/>
                  <p:cNvSpPr/>
                  <p:nvPr/>
                </p:nvSpPr>
                <p:spPr>
                  <a:xfrm>
                    <a:off x="4987273" y="3234132"/>
                    <a:ext cx="89061" cy="22946"/>
                  </a:xfrm>
                  <a:custGeom>
                    <a:avLst/>
                    <a:gdLst>
                      <a:gd name="connsiteX0" fmla="*/ 84215 w 89061"/>
                      <a:gd name="connsiteY0" fmla="*/ 22947 h 22946"/>
                      <a:gd name="connsiteX1" fmla="*/ 78677 w 89061"/>
                      <a:gd name="connsiteY1" fmla="*/ 22947 h 22946"/>
                      <a:gd name="connsiteX2" fmla="*/ 9454 w 89061"/>
                      <a:gd name="connsiteY2" fmla="*/ 20178 h 22946"/>
                      <a:gd name="connsiteX3" fmla="*/ 1147 w 89061"/>
                      <a:gd name="connsiteY3" fmla="*/ 17409 h 22946"/>
                      <a:gd name="connsiteX4" fmla="*/ 3916 w 89061"/>
                      <a:gd name="connsiteY4" fmla="*/ 9102 h 22946"/>
                      <a:gd name="connsiteX5" fmla="*/ 86984 w 89061"/>
                      <a:gd name="connsiteY5" fmla="*/ 11871 h 22946"/>
                      <a:gd name="connsiteX6" fmla="*/ 86984 w 89061"/>
                      <a:gd name="connsiteY6" fmla="*/ 20178 h 22946"/>
                      <a:gd name="connsiteX7" fmla="*/ 84215 w 89061"/>
                      <a:gd name="connsiteY7" fmla="*/ 22947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061" h="22946">
                        <a:moveTo>
                          <a:pt x="84215" y="22947"/>
                        </a:moveTo>
                        <a:cubicBezTo>
                          <a:pt x="81446" y="22947"/>
                          <a:pt x="81446" y="22947"/>
                          <a:pt x="78677" y="22947"/>
                        </a:cubicBezTo>
                        <a:cubicBezTo>
                          <a:pt x="62064" y="11871"/>
                          <a:pt x="31605" y="9102"/>
                          <a:pt x="9454" y="20178"/>
                        </a:cubicBezTo>
                        <a:cubicBezTo>
                          <a:pt x="6685" y="22947"/>
                          <a:pt x="1147" y="20178"/>
                          <a:pt x="1147" y="17409"/>
                        </a:cubicBezTo>
                        <a:cubicBezTo>
                          <a:pt x="-1622" y="14640"/>
                          <a:pt x="1147" y="9102"/>
                          <a:pt x="3916" y="9102"/>
                        </a:cubicBezTo>
                        <a:cubicBezTo>
                          <a:pt x="31605" y="-4743"/>
                          <a:pt x="64833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6984" y="20178"/>
                        </a:cubicBezTo>
                        <a:cubicBezTo>
                          <a:pt x="86984" y="20178"/>
                          <a:pt x="84215" y="22947"/>
                          <a:pt x="84215" y="22947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3" name="Hình tự do: Hình 1102"/>
                  <p:cNvSpPr/>
                  <p:nvPr/>
                </p:nvSpPr>
                <p:spPr>
                  <a:xfrm>
                    <a:off x="4757450" y="3220287"/>
                    <a:ext cx="89753" cy="22946"/>
                  </a:xfrm>
                  <a:custGeom>
                    <a:avLst/>
                    <a:gdLst>
                      <a:gd name="connsiteX0" fmla="*/ 6685 w 89753"/>
                      <a:gd name="connsiteY0" fmla="*/ 20178 h 22946"/>
                      <a:gd name="connsiteX1" fmla="*/ 1147 w 89753"/>
                      <a:gd name="connsiteY1" fmla="*/ 17409 h 22946"/>
                      <a:gd name="connsiteX2" fmla="*/ 3916 w 89753"/>
                      <a:gd name="connsiteY2" fmla="*/ 9102 h 22946"/>
                      <a:gd name="connsiteX3" fmla="*/ 86984 w 89753"/>
                      <a:gd name="connsiteY3" fmla="*/ 11871 h 22946"/>
                      <a:gd name="connsiteX4" fmla="*/ 89753 w 89753"/>
                      <a:gd name="connsiteY4" fmla="*/ 20178 h 22946"/>
                      <a:gd name="connsiteX5" fmla="*/ 81446 w 89753"/>
                      <a:gd name="connsiteY5" fmla="*/ 22947 h 22946"/>
                      <a:gd name="connsiteX6" fmla="*/ 12223 w 89753"/>
                      <a:gd name="connsiteY6" fmla="*/ 20178 h 22946"/>
                      <a:gd name="connsiteX7" fmla="*/ 6685 w 89753"/>
                      <a:gd name="connsiteY7" fmla="*/ 20178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753" h="22946">
                        <a:moveTo>
                          <a:pt x="6685" y="20178"/>
                        </a:moveTo>
                        <a:cubicBezTo>
                          <a:pt x="3916" y="20178"/>
                          <a:pt x="3916" y="20178"/>
                          <a:pt x="1147" y="17409"/>
                        </a:cubicBezTo>
                        <a:cubicBezTo>
                          <a:pt x="-1622" y="14640"/>
                          <a:pt x="1147" y="11871"/>
                          <a:pt x="3916" y="9102"/>
                        </a:cubicBezTo>
                        <a:cubicBezTo>
                          <a:pt x="26067" y="-4743"/>
                          <a:pt x="59295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9753" y="20178"/>
                        </a:cubicBezTo>
                        <a:cubicBezTo>
                          <a:pt x="86984" y="22947"/>
                          <a:pt x="84215" y="22947"/>
                          <a:pt x="81446" y="22947"/>
                        </a:cubicBezTo>
                        <a:cubicBezTo>
                          <a:pt x="59295" y="9102"/>
                          <a:pt x="31605" y="9102"/>
                          <a:pt x="12223" y="20178"/>
                        </a:cubicBezTo>
                        <a:cubicBezTo>
                          <a:pt x="9454" y="20178"/>
                          <a:pt x="9454" y="20178"/>
                          <a:pt x="6685" y="20178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4" name="Hình tự do: Hình 1103"/>
                  <p:cNvSpPr/>
                  <p:nvPr/>
                </p:nvSpPr>
                <p:spPr>
                  <a:xfrm>
                    <a:off x="4786287" y="3331840"/>
                    <a:ext cx="85837" cy="44303"/>
                  </a:xfrm>
                  <a:custGeom>
                    <a:avLst/>
                    <a:gdLst>
                      <a:gd name="connsiteX0" fmla="*/ 0 w 85837"/>
                      <a:gd name="connsiteY0" fmla="*/ 44303 h 44303"/>
                      <a:gd name="connsiteX1" fmla="*/ 11076 w 85837"/>
                      <a:gd name="connsiteY1" fmla="*/ 13845 h 44303"/>
                      <a:gd name="connsiteX2" fmla="*/ 41534 w 85837"/>
                      <a:gd name="connsiteY2" fmla="*/ 0 h 44303"/>
                      <a:gd name="connsiteX3" fmla="*/ 71993 w 85837"/>
                      <a:gd name="connsiteY3" fmla="*/ 11076 h 44303"/>
                      <a:gd name="connsiteX4" fmla="*/ 85837 w 85837"/>
                      <a:gd name="connsiteY4" fmla="*/ 41534 h 44303"/>
                      <a:gd name="connsiteX5" fmla="*/ 71993 w 85837"/>
                      <a:gd name="connsiteY5" fmla="*/ 41534 h 44303"/>
                      <a:gd name="connsiteX6" fmla="*/ 60917 w 85837"/>
                      <a:gd name="connsiteY6" fmla="*/ 19383 h 44303"/>
                      <a:gd name="connsiteX7" fmla="*/ 38765 w 85837"/>
                      <a:gd name="connsiteY7" fmla="*/ 11076 h 44303"/>
                      <a:gd name="connsiteX8" fmla="*/ 16614 w 85837"/>
                      <a:gd name="connsiteY8" fmla="*/ 22152 h 44303"/>
                      <a:gd name="connsiteX9" fmla="*/ 8307 w 85837"/>
                      <a:gd name="connsiteY9" fmla="*/ 44303 h 44303"/>
                      <a:gd name="connsiteX10" fmla="*/ 0 w 85837"/>
                      <a:gd name="connsiteY10" fmla="*/ 44303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837" h="44303">
                        <a:moveTo>
                          <a:pt x="0" y="44303"/>
                        </a:moveTo>
                        <a:cubicBezTo>
                          <a:pt x="0" y="33227"/>
                          <a:pt x="2769" y="22152"/>
                          <a:pt x="11076" y="13845"/>
                        </a:cubicBezTo>
                        <a:cubicBezTo>
                          <a:pt x="19383" y="5538"/>
                          <a:pt x="30458" y="0"/>
                          <a:pt x="41534" y="0"/>
                        </a:cubicBezTo>
                        <a:cubicBezTo>
                          <a:pt x="52610" y="0"/>
                          <a:pt x="63686" y="2769"/>
                          <a:pt x="71993" y="11076"/>
                        </a:cubicBezTo>
                        <a:cubicBezTo>
                          <a:pt x="80299" y="19383"/>
                          <a:pt x="85837" y="30459"/>
                          <a:pt x="85837" y="41534"/>
                        </a:cubicBezTo>
                        <a:lnTo>
                          <a:pt x="71993" y="41534"/>
                        </a:lnTo>
                        <a:cubicBezTo>
                          <a:pt x="71993" y="33227"/>
                          <a:pt x="69224" y="24921"/>
                          <a:pt x="60917" y="19383"/>
                        </a:cubicBezTo>
                        <a:cubicBezTo>
                          <a:pt x="55379" y="13845"/>
                          <a:pt x="47072" y="11076"/>
                          <a:pt x="38765" y="11076"/>
                        </a:cubicBezTo>
                        <a:cubicBezTo>
                          <a:pt x="30458" y="11076"/>
                          <a:pt x="22152" y="13845"/>
                          <a:pt x="16614" y="22152"/>
                        </a:cubicBezTo>
                        <a:cubicBezTo>
                          <a:pt x="11076" y="27689"/>
                          <a:pt x="8307" y="35996"/>
                          <a:pt x="8307" y="44303"/>
                        </a:cubicBezTo>
                        <a:lnTo>
                          <a:pt x="0" y="44303"/>
                        </a:ln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5" name="Hình tự do: Hình 1104"/>
                  <p:cNvSpPr/>
                  <p:nvPr/>
                </p:nvSpPr>
                <p:spPr>
                  <a:xfrm>
                    <a:off x="4952424" y="3334260"/>
                    <a:ext cx="89605" cy="50190"/>
                  </a:xfrm>
                  <a:custGeom>
                    <a:avLst/>
                    <a:gdLst>
                      <a:gd name="connsiteX0" fmla="*/ 88606 w 89605"/>
                      <a:gd name="connsiteY0" fmla="*/ 50190 h 50190"/>
                      <a:gd name="connsiteX1" fmla="*/ 74762 w 89605"/>
                      <a:gd name="connsiteY1" fmla="*/ 47421 h 50190"/>
                      <a:gd name="connsiteX2" fmla="*/ 69224 w 89605"/>
                      <a:gd name="connsiteY2" fmla="*/ 25270 h 50190"/>
                      <a:gd name="connsiteX3" fmla="*/ 49841 w 89605"/>
                      <a:gd name="connsiteY3" fmla="*/ 14194 h 50190"/>
                      <a:gd name="connsiteX4" fmla="*/ 13845 w 89605"/>
                      <a:gd name="connsiteY4" fmla="*/ 39115 h 50190"/>
                      <a:gd name="connsiteX5" fmla="*/ 0 w 89605"/>
                      <a:gd name="connsiteY5" fmla="*/ 36346 h 50190"/>
                      <a:gd name="connsiteX6" fmla="*/ 49841 w 89605"/>
                      <a:gd name="connsiteY6" fmla="*/ 349 h 50190"/>
                      <a:gd name="connsiteX7" fmla="*/ 77531 w 89605"/>
                      <a:gd name="connsiteY7" fmla="*/ 16963 h 50190"/>
                      <a:gd name="connsiteX8" fmla="*/ 88606 w 89605"/>
                      <a:gd name="connsiteY8" fmla="*/ 50190 h 50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05" h="50190">
                        <a:moveTo>
                          <a:pt x="88606" y="50190"/>
                        </a:moveTo>
                        <a:lnTo>
                          <a:pt x="74762" y="47421"/>
                        </a:lnTo>
                        <a:cubicBezTo>
                          <a:pt x="74762" y="39115"/>
                          <a:pt x="74762" y="30808"/>
                          <a:pt x="69224" y="25270"/>
                        </a:cubicBezTo>
                        <a:cubicBezTo>
                          <a:pt x="63686" y="19732"/>
                          <a:pt x="58148" y="14194"/>
                          <a:pt x="49841" y="14194"/>
                        </a:cubicBezTo>
                        <a:cubicBezTo>
                          <a:pt x="33227" y="11425"/>
                          <a:pt x="16614" y="22501"/>
                          <a:pt x="13845" y="39115"/>
                        </a:cubicBezTo>
                        <a:lnTo>
                          <a:pt x="0" y="36346"/>
                        </a:lnTo>
                        <a:cubicBezTo>
                          <a:pt x="2769" y="11425"/>
                          <a:pt x="24920" y="-2420"/>
                          <a:pt x="49841" y="349"/>
                        </a:cubicBezTo>
                        <a:cubicBezTo>
                          <a:pt x="60917" y="3118"/>
                          <a:pt x="71993" y="8656"/>
                          <a:pt x="77531" y="16963"/>
                        </a:cubicBezTo>
                        <a:cubicBezTo>
                          <a:pt x="88606" y="28039"/>
                          <a:pt x="91375" y="39115"/>
                          <a:pt x="88606" y="50190"/>
                        </a:cubicBez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106" name="Đồ họa 753"/>
                  <p:cNvGrpSpPr/>
                  <p:nvPr/>
                </p:nvGrpSpPr>
                <p:grpSpPr>
                  <a:xfrm>
                    <a:off x="4703087" y="3243103"/>
                    <a:ext cx="423910" cy="205163"/>
                    <a:chOff x="4703087" y="3243103"/>
                    <a:chExt cx="423910" cy="205163"/>
                  </a:xfrm>
                  <a:solidFill>
                    <a:srgbClr val="B23B20"/>
                  </a:solidFill>
                </p:grpSpPr>
                <p:sp>
                  <p:nvSpPr>
                    <p:cNvPr id="1107" name="Hình tự do: Hình 1106"/>
                    <p:cNvSpPr/>
                    <p:nvPr/>
                  </p:nvSpPr>
                  <p:spPr>
                    <a:xfrm>
                      <a:off x="4935679" y="3256948"/>
                      <a:ext cx="191319" cy="191319"/>
                    </a:xfrm>
                    <a:custGeom>
                      <a:avLst/>
                      <a:gdLst>
                        <a:gd name="connsiteX0" fmla="*/ 91506 w 191319"/>
                        <a:gd name="connsiteY0" fmla="*/ 191188 h 191319"/>
                        <a:gd name="connsiteX1" fmla="*/ 131 w 191319"/>
                        <a:gd name="connsiteY1" fmla="*/ 91506 h 191319"/>
                        <a:gd name="connsiteX2" fmla="*/ 99813 w 191319"/>
                        <a:gd name="connsiteY2" fmla="*/ 131 h 191319"/>
                        <a:gd name="connsiteX3" fmla="*/ 191188 w 191319"/>
                        <a:gd name="connsiteY3" fmla="*/ 99813 h 191319"/>
                        <a:gd name="connsiteX4" fmla="*/ 91506 w 191319"/>
                        <a:gd name="connsiteY4" fmla="*/ 191188 h 191319"/>
                        <a:gd name="connsiteX5" fmla="*/ 99813 w 191319"/>
                        <a:gd name="connsiteY5" fmla="*/ 5669 h 191319"/>
                        <a:gd name="connsiteX6" fmla="*/ 8438 w 191319"/>
                        <a:gd name="connsiteY6" fmla="*/ 88737 h 191319"/>
                        <a:gd name="connsiteX7" fmla="*/ 91506 w 191319"/>
                        <a:gd name="connsiteY7" fmla="*/ 180113 h 191319"/>
                        <a:gd name="connsiteX8" fmla="*/ 182881 w 191319"/>
                        <a:gd name="connsiteY8" fmla="*/ 97044 h 191319"/>
                        <a:gd name="connsiteX9" fmla="*/ 99813 w 191319"/>
                        <a:gd name="connsiteY9" fmla="*/ 5669 h 1913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19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2423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5669"/>
                          </a:moveTo>
                          <a:cubicBezTo>
                            <a:pt x="52741" y="2900"/>
                            <a:pt x="11207" y="38896"/>
                            <a:pt x="8438" y="88737"/>
                          </a:cubicBezTo>
                          <a:cubicBezTo>
                            <a:pt x="5669" y="135809"/>
                            <a:pt x="41665" y="177344"/>
                            <a:pt x="91506" y="180113"/>
                          </a:cubicBezTo>
                          <a:cubicBezTo>
                            <a:pt x="138578" y="182882"/>
                            <a:pt x="180113" y="146885"/>
                            <a:pt x="182881" y="97044"/>
                          </a:cubicBezTo>
                          <a:cubicBezTo>
                            <a:pt x="185651" y="49972"/>
                            <a:pt x="149654" y="8438"/>
                            <a:pt x="99813" y="5669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08" name="Hình tự do: Hình 1107"/>
                    <p:cNvSpPr/>
                    <p:nvPr/>
                  </p:nvSpPr>
                  <p:spPr>
                    <a:xfrm>
                      <a:off x="4879284" y="3356761"/>
                      <a:ext cx="67601" cy="24920"/>
                    </a:xfrm>
                    <a:custGeom>
                      <a:avLst/>
                      <a:gdLst>
                        <a:gd name="connsiteX0" fmla="*/ 3916 w 67601"/>
                        <a:gd name="connsiteY0" fmla="*/ 22152 h 24920"/>
                        <a:gd name="connsiteX1" fmla="*/ 3916 w 67601"/>
                        <a:gd name="connsiteY1" fmla="*/ 22152 h 24920"/>
                        <a:gd name="connsiteX2" fmla="*/ 1147 w 67601"/>
                        <a:gd name="connsiteY2" fmla="*/ 16614 h 24920"/>
                        <a:gd name="connsiteX3" fmla="*/ 31605 w 67601"/>
                        <a:gd name="connsiteY3" fmla="*/ 0 h 24920"/>
                        <a:gd name="connsiteX4" fmla="*/ 67602 w 67601"/>
                        <a:gd name="connsiteY4" fmla="*/ 19383 h 24920"/>
                        <a:gd name="connsiteX5" fmla="*/ 64833 w 67601"/>
                        <a:gd name="connsiteY5" fmla="*/ 24920 h 24920"/>
                        <a:gd name="connsiteX6" fmla="*/ 59295 w 67601"/>
                        <a:gd name="connsiteY6" fmla="*/ 22152 h 24920"/>
                        <a:gd name="connsiteX7" fmla="*/ 31605 w 67601"/>
                        <a:gd name="connsiteY7" fmla="*/ 8307 h 24920"/>
                        <a:gd name="connsiteX8" fmla="*/ 9454 w 67601"/>
                        <a:gd name="connsiteY8" fmla="*/ 19383 h 24920"/>
                        <a:gd name="connsiteX9" fmla="*/ 3916 w 67601"/>
                        <a:gd name="connsiteY9" fmla="*/ 22152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7601" h="24920">
                          <a:moveTo>
                            <a:pt x="3916" y="22152"/>
                          </a:moveTo>
                          <a:cubicBezTo>
                            <a:pt x="3916" y="22152"/>
                            <a:pt x="3916" y="22152"/>
                            <a:pt x="3916" y="22152"/>
                          </a:cubicBezTo>
                          <a:cubicBezTo>
                            <a:pt x="1147" y="22152"/>
                            <a:pt x="-1622" y="19383"/>
                            <a:pt x="1147" y="16614"/>
                          </a:cubicBezTo>
                          <a:cubicBezTo>
                            <a:pt x="3916" y="8307"/>
                            <a:pt x="17761" y="0"/>
                            <a:pt x="31605" y="0"/>
                          </a:cubicBezTo>
                          <a:cubicBezTo>
                            <a:pt x="45450" y="0"/>
                            <a:pt x="62064" y="5538"/>
                            <a:pt x="67602" y="19383"/>
                          </a:cubicBezTo>
                          <a:cubicBezTo>
                            <a:pt x="67602" y="22152"/>
                            <a:pt x="67602" y="24920"/>
                            <a:pt x="64833" y="24920"/>
                          </a:cubicBezTo>
                          <a:cubicBezTo>
                            <a:pt x="62064" y="24920"/>
                            <a:pt x="59295" y="24920"/>
                            <a:pt x="59295" y="22152"/>
                          </a:cubicBezTo>
                          <a:cubicBezTo>
                            <a:pt x="53757" y="11076"/>
                            <a:pt x="39912" y="8307"/>
                            <a:pt x="31605" y="8307"/>
                          </a:cubicBezTo>
                          <a:cubicBezTo>
                            <a:pt x="20530" y="8307"/>
                            <a:pt x="12223" y="13845"/>
                            <a:pt x="9454" y="19383"/>
                          </a:cubicBezTo>
                          <a:cubicBezTo>
                            <a:pt x="6685" y="19383"/>
                            <a:pt x="6685" y="22152"/>
                            <a:pt x="3916" y="22152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09" name="Hình tự do: Hình 1108"/>
                    <p:cNvSpPr/>
                    <p:nvPr/>
                  </p:nvSpPr>
                  <p:spPr>
                    <a:xfrm>
                      <a:off x="4703087" y="3243103"/>
                      <a:ext cx="191319" cy="191327"/>
                    </a:xfrm>
                    <a:custGeom>
                      <a:avLst/>
                      <a:gdLst>
                        <a:gd name="connsiteX0" fmla="*/ 91506 w 191319"/>
                        <a:gd name="connsiteY0" fmla="*/ 191188 h 191327"/>
                        <a:gd name="connsiteX1" fmla="*/ 131 w 191319"/>
                        <a:gd name="connsiteY1" fmla="*/ 91506 h 191327"/>
                        <a:gd name="connsiteX2" fmla="*/ 99813 w 191319"/>
                        <a:gd name="connsiteY2" fmla="*/ 131 h 191327"/>
                        <a:gd name="connsiteX3" fmla="*/ 191188 w 191319"/>
                        <a:gd name="connsiteY3" fmla="*/ 99813 h 191327"/>
                        <a:gd name="connsiteX4" fmla="*/ 91506 w 191319"/>
                        <a:gd name="connsiteY4" fmla="*/ 191188 h 191327"/>
                        <a:gd name="connsiteX5" fmla="*/ 99813 w 191319"/>
                        <a:gd name="connsiteY5" fmla="*/ 8438 h 191327"/>
                        <a:gd name="connsiteX6" fmla="*/ 8438 w 191319"/>
                        <a:gd name="connsiteY6" fmla="*/ 91506 h 191327"/>
                        <a:gd name="connsiteX7" fmla="*/ 91506 w 191319"/>
                        <a:gd name="connsiteY7" fmla="*/ 182882 h 191327"/>
                        <a:gd name="connsiteX8" fmla="*/ 182881 w 191319"/>
                        <a:gd name="connsiteY8" fmla="*/ 99813 h 191327"/>
                        <a:gd name="connsiteX9" fmla="*/ 99813 w 191319"/>
                        <a:gd name="connsiteY9" fmla="*/ 8438 h 191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27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5192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8438"/>
                          </a:moveTo>
                          <a:cubicBezTo>
                            <a:pt x="52741" y="5669"/>
                            <a:pt x="11207" y="41665"/>
                            <a:pt x="8438" y="91506"/>
                          </a:cubicBezTo>
                          <a:cubicBezTo>
                            <a:pt x="5669" y="138578"/>
                            <a:pt x="41665" y="180113"/>
                            <a:pt x="91506" y="182882"/>
                          </a:cubicBezTo>
                          <a:cubicBezTo>
                            <a:pt x="138578" y="185650"/>
                            <a:pt x="180113" y="149654"/>
                            <a:pt x="182881" y="99813"/>
                          </a:cubicBezTo>
                          <a:cubicBezTo>
                            <a:pt x="185650" y="52741"/>
                            <a:pt x="149654" y="11207"/>
                            <a:pt x="99813" y="8438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1110" name="Hình tự do: Hình 1109"/>
                <p:cNvSpPr/>
                <p:nvPr/>
              </p:nvSpPr>
              <p:spPr>
                <a:xfrm>
                  <a:off x="4753059" y="3767227"/>
                  <a:ext cx="333392" cy="204240"/>
                </a:xfrm>
                <a:custGeom>
                  <a:avLst/>
                  <a:gdLst>
                    <a:gd name="connsiteX0" fmla="*/ 0 w 333392"/>
                    <a:gd name="connsiteY0" fmla="*/ 182089 h 204240"/>
                    <a:gd name="connsiteX1" fmla="*/ 60917 w 333392"/>
                    <a:gd name="connsiteY1" fmla="*/ 204241 h 204240"/>
                    <a:gd name="connsiteX2" fmla="*/ 149523 w 333392"/>
                    <a:gd name="connsiteY2" fmla="*/ 101790 h 204240"/>
                    <a:gd name="connsiteX3" fmla="*/ 235361 w 333392"/>
                    <a:gd name="connsiteY3" fmla="*/ 121172 h 204240"/>
                    <a:gd name="connsiteX4" fmla="*/ 326736 w 333392"/>
                    <a:gd name="connsiteY4" fmla="*/ 90714 h 204240"/>
                    <a:gd name="connsiteX5" fmla="*/ 321198 w 333392"/>
                    <a:gd name="connsiteY5" fmla="*/ 7645 h 204240"/>
                    <a:gd name="connsiteX6" fmla="*/ 0 w 333392"/>
                    <a:gd name="connsiteY6" fmla="*/ 182089 h 20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392" h="204240">
                      <a:moveTo>
                        <a:pt x="0" y="182089"/>
                      </a:moveTo>
                      <a:cubicBezTo>
                        <a:pt x="16614" y="187627"/>
                        <a:pt x="44303" y="198703"/>
                        <a:pt x="60917" y="204241"/>
                      </a:cubicBezTo>
                      <a:cubicBezTo>
                        <a:pt x="88606" y="132248"/>
                        <a:pt x="110758" y="110097"/>
                        <a:pt x="149523" y="101790"/>
                      </a:cubicBezTo>
                      <a:cubicBezTo>
                        <a:pt x="166137" y="99021"/>
                        <a:pt x="199364" y="112866"/>
                        <a:pt x="235361" y="121172"/>
                      </a:cubicBezTo>
                      <a:cubicBezTo>
                        <a:pt x="254743" y="126710"/>
                        <a:pt x="310122" y="126710"/>
                        <a:pt x="326736" y="90714"/>
                      </a:cubicBezTo>
                      <a:cubicBezTo>
                        <a:pt x="343350" y="57487"/>
                        <a:pt x="323967" y="18721"/>
                        <a:pt x="321198" y="7645"/>
                      </a:cubicBezTo>
                      <a:cubicBezTo>
                        <a:pt x="138447" y="-17275"/>
                        <a:pt x="55379" y="13183"/>
                        <a:pt x="0" y="182089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111" name="Đồ họa 753"/>
                <p:cNvGrpSpPr/>
                <p:nvPr/>
              </p:nvGrpSpPr>
              <p:grpSpPr>
                <a:xfrm>
                  <a:off x="4419948" y="3824713"/>
                  <a:ext cx="133746" cy="132909"/>
                  <a:chOff x="4419948" y="3824713"/>
                  <a:chExt cx="133746" cy="132909"/>
                </a:xfrm>
              </p:grpSpPr>
              <p:sp>
                <p:nvSpPr>
                  <p:cNvPr id="1112" name="Hình tự do: Hình 1111"/>
                  <p:cNvSpPr/>
                  <p:nvPr/>
                </p:nvSpPr>
                <p:spPr>
                  <a:xfrm>
                    <a:off x="4422717" y="3825157"/>
                    <a:ext cx="130978" cy="132466"/>
                  </a:xfrm>
                  <a:custGeom>
                    <a:avLst/>
                    <a:gdLst>
                      <a:gd name="connsiteX0" fmla="*/ 94982 w 130978"/>
                      <a:gd name="connsiteY0" fmla="*/ 38322 h 132466"/>
                      <a:gd name="connsiteX1" fmla="*/ 103289 w 130978"/>
                      <a:gd name="connsiteY1" fmla="*/ 63242 h 132466"/>
                      <a:gd name="connsiteX2" fmla="*/ 97751 w 130978"/>
                      <a:gd name="connsiteY2" fmla="*/ 66011 h 132466"/>
                      <a:gd name="connsiteX3" fmla="*/ 108826 w 130978"/>
                      <a:gd name="connsiteY3" fmla="*/ 79856 h 132466"/>
                      <a:gd name="connsiteX4" fmla="*/ 130978 w 130978"/>
                      <a:gd name="connsiteY4" fmla="*/ 107546 h 132466"/>
                      <a:gd name="connsiteX5" fmla="*/ 92213 w 130978"/>
                      <a:gd name="connsiteY5" fmla="*/ 132466 h 132466"/>
                      <a:gd name="connsiteX6" fmla="*/ 837 w 130978"/>
                      <a:gd name="connsiteY6" fmla="*/ 2326 h 132466"/>
                      <a:gd name="connsiteX7" fmla="*/ 94982 w 130978"/>
                      <a:gd name="connsiteY7" fmla="*/ 38322 h 13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978" h="132466">
                        <a:moveTo>
                          <a:pt x="94982" y="38322"/>
                        </a:moveTo>
                        <a:cubicBezTo>
                          <a:pt x="97751" y="38322"/>
                          <a:pt x="108826" y="60473"/>
                          <a:pt x="103289" y="63242"/>
                        </a:cubicBezTo>
                        <a:cubicBezTo>
                          <a:pt x="100520" y="63242"/>
                          <a:pt x="100520" y="66011"/>
                          <a:pt x="97751" y="66011"/>
                        </a:cubicBezTo>
                        <a:cubicBezTo>
                          <a:pt x="100520" y="71549"/>
                          <a:pt x="103289" y="77087"/>
                          <a:pt x="108826" y="79856"/>
                        </a:cubicBezTo>
                        <a:cubicBezTo>
                          <a:pt x="117133" y="90932"/>
                          <a:pt x="122671" y="99239"/>
                          <a:pt x="130978" y="107546"/>
                        </a:cubicBezTo>
                        <a:cubicBezTo>
                          <a:pt x="119902" y="115852"/>
                          <a:pt x="103289" y="124159"/>
                          <a:pt x="92213" y="132466"/>
                        </a:cubicBezTo>
                        <a:cubicBezTo>
                          <a:pt x="92213" y="132466"/>
                          <a:pt x="-10238" y="35553"/>
                          <a:pt x="837" y="2326"/>
                        </a:cubicBezTo>
                        <a:cubicBezTo>
                          <a:pt x="3606" y="-11519"/>
                          <a:pt x="67292" y="41091"/>
                          <a:pt x="94982" y="38322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3" name="Hình tự do: Hình 1112"/>
                  <p:cNvSpPr/>
                  <p:nvPr/>
                </p:nvSpPr>
                <p:spPr>
                  <a:xfrm>
                    <a:off x="4467858" y="3841327"/>
                    <a:ext cx="28775" cy="35996"/>
                  </a:xfrm>
                  <a:custGeom>
                    <a:avLst/>
                    <a:gdLst>
                      <a:gd name="connsiteX0" fmla="*/ 22152 w 28775"/>
                      <a:gd name="connsiteY0" fmla="*/ 11076 h 35996"/>
                      <a:gd name="connsiteX1" fmla="*/ 24920 w 28775"/>
                      <a:gd name="connsiteY1" fmla="*/ 33227 h 35996"/>
                      <a:gd name="connsiteX2" fmla="*/ 24920 w 28775"/>
                      <a:gd name="connsiteY2" fmla="*/ 35996 h 35996"/>
                      <a:gd name="connsiteX3" fmla="*/ 24920 w 28775"/>
                      <a:gd name="connsiteY3" fmla="*/ 35996 h 35996"/>
                      <a:gd name="connsiteX4" fmla="*/ 27689 w 28775"/>
                      <a:gd name="connsiteY4" fmla="*/ 33227 h 35996"/>
                      <a:gd name="connsiteX5" fmla="*/ 22152 w 28775"/>
                      <a:gd name="connsiteY5" fmla="*/ 8307 h 35996"/>
                      <a:gd name="connsiteX6" fmla="*/ 22152 w 28775"/>
                      <a:gd name="connsiteY6" fmla="*/ 8307 h 35996"/>
                      <a:gd name="connsiteX7" fmla="*/ 19383 w 28775"/>
                      <a:gd name="connsiteY7" fmla="*/ 8307 h 35996"/>
                      <a:gd name="connsiteX8" fmla="*/ 22152 w 28775"/>
                      <a:gd name="connsiteY8" fmla="*/ 11076 h 35996"/>
                      <a:gd name="connsiteX9" fmla="*/ 22152 w 28775"/>
                      <a:gd name="connsiteY9" fmla="*/ 11076 h 35996"/>
                      <a:gd name="connsiteX10" fmla="*/ 11076 w 28775"/>
                      <a:gd name="connsiteY10" fmla="*/ 8307 h 35996"/>
                      <a:gd name="connsiteX11" fmla="*/ 13845 w 28775"/>
                      <a:gd name="connsiteY11" fmla="*/ 33227 h 35996"/>
                      <a:gd name="connsiteX12" fmla="*/ 13845 w 28775"/>
                      <a:gd name="connsiteY12" fmla="*/ 35996 h 35996"/>
                      <a:gd name="connsiteX13" fmla="*/ 13845 w 28775"/>
                      <a:gd name="connsiteY13" fmla="*/ 35996 h 35996"/>
                      <a:gd name="connsiteX14" fmla="*/ 16614 w 28775"/>
                      <a:gd name="connsiteY14" fmla="*/ 33227 h 35996"/>
                      <a:gd name="connsiteX15" fmla="*/ 11076 w 28775"/>
                      <a:gd name="connsiteY15" fmla="*/ 5538 h 35996"/>
                      <a:gd name="connsiteX16" fmla="*/ 11076 w 28775"/>
                      <a:gd name="connsiteY16" fmla="*/ 8307 h 35996"/>
                      <a:gd name="connsiteX17" fmla="*/ 11076 w 28775"/>
                      <a:gd name="connsiteY17" fmla="*/ 8307 h 35996"/>
                      <a:gd name="connsiteX18" fmla="*/ 0 w 28775"/>
                      <a:gd name="connsiteY18" fmla="*/ 0 h 35996"/>
                      <a:gd name="connsiteX19" fmla="*/ 0 w 28775"/>
                      <a:gd name="connsiteY19" fmla="*/ 2769 h 35996"/>
                      <a:gd name="connsiteX20" fmla="*/ 2769 w 28775"/>
                      <a:gd name="connsiteY20" fmla="*/ 27689 h 35996"/>
                      <a:gd name="connsiteX21" fmla="*/ 2769 w 28775"/>
                      <a:gd name="connsiteY21" fmla="*/ 30458 h 35996"/>
                      <a:gd name="connsiteX22" fmla="*/ 2769 w 28775"/>
                      <a:gd name="connsiteY22" fmla="*/ 30458 h 35996"/>
                      <a:gd name="connsiteX23" fmla="*/ 5538 w 28775"/>
                      <a:gd name="connsiteY23" fmla="*/ 27689 h 35996"/>
                      <a:gd name="connsiteX24" fmla="*/ 0 w 28775"/>
                      <a:gd name="connsiteY24" fmla="*/ 0 h 35996"/>
                      <a:gd name="connsiteX25" fmla="*/ 0 w 28775"/>
                      <a:gd name="connsiteY25" fmla="*/ 0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8775" h="35996">
                        <a:moveTo>
                          <a:pt x="22152" y="11076"/>
                        </a:moveTo>
                        <a:cubicBezTo>
                          <a:pt x="24920" y="16614"/>
                          <a:pt x="27689" y="27689"/>
                          <a:pt x="24920" y="33227"/>
                        </a:cubicBezTo>
                        <a:cubicBezTo>
                          <a:pt x="24920" y="33227"/>
                          <a:pt x="24920" y="33227"/>
                          <a:pt x="24920" y="35996"/>
                        </a:cubicBezTo>
                        <a:cubicBezTo>
                          <a:pt x="24920" y="35996"/>
                          <a:pt x="24920" y="35996"/>
                          <a:pt x="24920" y="35996"/>
                        </a:cubicBezTo>
                        <a:cubicBezTo>
                          <a:pt x="24920" y="35996"/>
                          <a:pt x="27689" y="35996"/>
                          <a:pt x="27689" y="33227"/>
                        </a:cubicBezTo>
                        <a:cubicBezTo>
                          <a:pt x="30458" y="24920"/>
                          <a:pt x="27689" y="13845"/>
                          <a:pt x="22152" y="8307"/>
                        </a:cubicBezTo>
                        <a:lnTo>
                          <a:pt x="22152" y="8307"/>
                        </a:lnTo>
                        <a:cubicBezTo>
                          <a:pt x="22152" y="8307"/>
                          <a:pt x="19383" y="8307"/>
                          <a:pt x="19383" y="8307"/>
                        </a:cubicBezTo>
                        <a:cubicBezTo>
                          <a:pt x="22152" y="11076"/>
                          <a:pt x="22152" y="11076"/>
                          <a:pt x="22152" y="11076"/>
                        </a:cubicBezTo>
                        <a:lnTo>
                          <a:pt x="22152" y="11076"/>
                        </a:lnTo>
                        <a:close/>
                        <a:moveTo>
                          <a:pt x="11076" y="8307"/>
                        </a:moveTo>
                        <a:cubicBezTo>
                          <a:pt x="13845" y="13845"/>
                          <a:pt x="16614" y="24920"/>
                          <a:pt x="13845" y="33227"/>
                        </a:cubicBezTo>
                        <a:cubicBezTo>
                          <a:pt x="13845" y="33227"/>
                          <a:pt x="13845" y="33227"/>
                          <a:pt x="13845" y="35996"/>
                        </a:cubicBezTo>
                        <a:cubicBezTo>
                          <a:pt x="13845" y="35996"/>
                          <a:pt x="13845" y="35996"/>
                          <a:pt x="13845" y="35996"/>
                        </a:cubicBezTo>
                        <a:cubicBezTo>
                          <a:pt x="13845" y="35996"/>
                          <a:pt x="16614" y="35996"/>
                          <a:pt x="16614" y="33227"/>
                        </a:cubicBezTo>
                        <a:cubicBezTo>
                          <a:pt x="19383" y="24920"/>
                          <a:pt x="16614" y="11076"/>
                          <a:pt x="11076" y="5538"/>
                        </a:cubicBezTo>
                        <a:cubicBezTo>
                          <a:pt x="13845" y="2769"/>
                          <a:pt x="13845" y="2769"/>
                          <a:pt x="11076" y="8307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0" y="2769"/>
                          <a:pt x="0" y="2769"/>
                        </a:cubicBezTo>
                        <a:cubicBezTo>
                          <a:pt x="2769" y="5538"/>
                          <a:pt x="5538" y="19383"/>
                          <a:pt x="2769" y="27689"/>
                        </a:cubicBezTo>
                        <a:cubicBezTo>
                          <a:pt x="2769" y="27689"/>
                          <a:pt x="2769" y="27689"/>
                          <a:pt x="2769" y="30458"/>
                        </a:cubicBezTo>
                        <a:cubicBezTo>
                          <a:pt x="2769" y="30458"/>
                          <a:pt x="2769" y="30458"/>
                          <a:pt x="2769" y="30458"/>
                        </a:cubicBezTo>
                        <a:cubicBezTo>
                          <a:pt x="2769" y="30458"/>
                          <a:pt x="5538" y="30458"/>
                          <a:pt x="5538" y="27689"/>
                        </a:cubicBezTo>
                        <a:cubicBezTo>
                          <a:pt x="5538" y="19383"/>
                          <a:pt x="5538" y="2769"/>
                          <a:pt x="0" y="0"/>
                        </a:cubicBezTo>
                        <a:cubicBezTo>
                          <a:pt x="2769" y="0"/>
                          <a:pt x="276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4" name="Hình tự do: Hình 1113"/>
                  <p:cNvSpPr/>
                  <p:nvPr/>
                </p:nvSpPr>
                <p:spPr>
                  <a:xfrm>
                    <a:off x="4419948" y="3824713"/>
                    <a:ext cx="100519" cy="132909"/>
                  </a:xfrm>
                  <a:custGeom>
                    <a:avLst/>
                    <a:gdLst>
                      <a:gd name="connsiteX0" fmla="*/ 100520 w 100519"/>
                      <a:gd name="connsiteY0" fmla="*/ 127372 h 132909"/>
                      <a:gd name="connsiteX1" fmla="*/ 92213 w 100519"/>
                      <a:gd name="connsiteY1" fmla="*/ 132910 h 132909"/>
                      <a:gd name="connsiteX2" fmla="*/ 837 w 100519"/>
                      <a:gd name="connsiteY2" fmla="*/ 2769 h 132909"/>
                      <a:gd name="connsiteX3" fmla="*/ 9144 w 100519"/>
                      <a:gd name="connsiteY3" fmla="*/ 0 h 132909"/>
                      <a:gd name="connsiteX4" fmla="*/ 100520 w 100519"/>
                      <a:gd name="connsiteY4" fmla="*/ 127372 h 13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519" h="132909">
                        <a:moveTo>
                          <a:pt x="100520" y="127372"/>
                        </a:moveTo>
                        <a:cubicBezTo>
                          <a:pt x="97751" y="130141"/>
                          <a:pt x="94982" y="130141"/>
                          <a:pt x="92213" y="132910"/>
                        </a:cubicBezTo>
                        <a:cubicBezTo>
                          <a:pt x="92213" y="132910"/>
                          <a:pt x="-10238" y="35996"/>
                          <a:pt x="837" y="2769"/>
                        </a:cubicBezTo>
                        <a:cubicBezTo>
                          <a:pt x="837" y="0"/>
                          <a:pt x="3606" y="0"/>
                          <a:pt x="9144" y="0"/>
                        </a:cubicBezTo>
                        <a:cubicBezTo>
                          <a:pt x="11913" y="33227"/>
                          <a:pt x="72830" y="99682"/>
                          <a:pt x="100520" y="127372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115" name="Đồ họa 753"/>
                <p:cNvGrpSpPr/>
                <p:nvPr/>
              </p:nvGrpSpPr>
              <p:grpSpPr>
                <a:xfrm>
                  <a:off x="4639259" y="3957073"/>
                  <a:ext cx="166410" cy="72608"/>
                  <a:chOff x="4639259" y="3957073"/>
                  <a:chExt cx="166410" cy="72608"/>
                </a:xfrm>
              </p:grpSpPr>
              <p:sp>
                <p:nvSpPr>
                  <p:cNvPr id="1116" name="Hình tự do: Hình 1115"/>
                  <p:cNvSpPr/>
                  <p:nvPr/>
                </p:nvSpPr>
                <p:spPr>
                  <a:xfrm>
                    <a:off x="4639259" y="3957073"/>
                    <a:ext cx="166410" cy="72608"/>
                  </a:xfrm>
                  <a:custGeom>
                    <a:avLst/>
                    <a:gdLst>
                      <a:gd name="connsiteX0" fmla="*/ 94417 w 166410"/>
                      <a:gd name="connsiteY0" fmla="*/ 550 h 72608"/>
                      <a:gd name="connsiteX1" fmla="*/ 116569 w 166410"/>
                      <a:gd name="connsiteY1" fmla="*/ 11626 h 72608"/>
                      <a:gd name="connsiteX2" fmla="*/ 116569 w 166410"/>
                      <a:gd name="connsiteY2" fmla="*/ 17164 h 72608"/>
                      <a:gd name="connsiteX3" fmla="*/ 133183 w 166410"/>
                      <a:gd name="connsiteY3" fmla="*/ 19933 h 72608"/>
                      <a:gd name="connsiteX4" fmla="*/ 166410 w 166410"/>
                      <a:gd name="connsiteY4" fmla="*/ 25471 h 72608"/>
                      <a:gd name="connsiteX5" fmla="*/ 155334 w 166410"/>
                      <a:gd name="connsiteY5" fmla="*/ 72543 h 72608"/>
                      <a:gd name="connsiteX6" fmla="*/ 273 w 166410"/>
                      <a:gd name="connsiteY6" fmla="*/ 44853 h 72608"/>
                      <a:gd name="connsiteX7" fmla="*/ 94417 w 166410"/>
                      <a:gd name="connsiteY7" fmla="*/ 550 h 72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410" h="72608">
                        <a:moveTo>
                          <a:pt x="94417" y="550"/>
                        </a:moveTo>
                        <a:cubicBezTo>
                          <a:pt x="97186" y="-2219"/>
                          <a:pt x="119338" y="6088"/>
                          <a:pt x="116569" y="11626"/>
                        </a:cubicBezTo>
                        <a:cubicBezTo>
                          <a:pt x="116569" y="14395"/>
                          <a:pt x="116569" y="14395"/>
                          <a:pt x="116569" y="17164"/>
                        </a:cubicBezTo>
                        <a:cubicBezTo>
                          <a:pt x="122107" y="17164"/>
                          <a:pt x="127645" y="19933"/>
                          <a:pt x="133183" y="19933"/>
                        </a:cubicBezTo>
                        <a:cubicBezTo>
                          <a:pt x="147027" y="22701"/>
                          <a:pt x="158103" y="22701"/>
                          <a:pt x="166410" y="25471"/>
                        </a:cubicBezTo>
                        <a:cubicBezTo>
                          <a:pt x="163641" y="36546"/>
                          <a:pt x="158103" y="58698"/>
                          <a:pt x="155334" y="72543"/>
                        </a:cubicBezTo>
                        <a:cubicBezTo>
                          <a:pt x="155334" y="72543"/>
                          <a:pt x="16887" y="75312"/>
                          <a:pt x="273" y="44853"/>
                        </a:cubicBezTo>
                        <a:cubicBezTo>
                          <a:pt x="-5265" y="31008"/>
                          <a:pt x="75035" y="22701"/>
                          <a:pt x="94417" y="550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7" name="Hình tự do: Hình 1116"/>
                  <p:cNvSpPr/>
                  <p:nvPr/>
                </p:nvSpPr>
                <p:spPr>
                  <a:xfrm>
                    <a:off x="4683836" y="3965930"/>
                    <a:ext cx="44303" cy="27689"/>
                  </a:xfrm>
                  <a:custGeom>
                    <a:avLst/>
                    <a:gdLst>
                      <a:gd name="connsiteX0" fmla="*/ 22152 w 44303"/>
                      <a:gd name="connsiteY0" fmla="*/ 5538 h 27689"/>
                      <a:gd name="connsiteX1" fmla="*/ 41534 w 44303"/>
                      <a:gd name="connsiteY1" fmla="*/ 16614 h 27689"/>
                      <a:gd name="connsiteX2" fmla="*/ 41534 w 44303"/>
                      <a:gd name="connsiteY2" fmla="*/ 16614 h 27689"/>
                      <a:gd name="connsiteX3" fmla="*/ 44303 w 44303"/>
                      <a:gd name="connsiteY3" fmla="*/ 16614 h 27689"/>
                      <a:gd name="connsiteX4" fmla="*/ 44303 w 44303"/>
                      <a:gd name="connsiteY4" fmla="*/ 13845 h 27689"/>
                      <a:gd name="connsiteX5" fmla="*/ 24921 w 44303"/>
                      <a:gd name="connsiteY5" fmla="*/ 0 h 27689"/>
                      <a:gd name="connsiteX6" fmla="*/ 24921 w 44303"/>
                      <a:gd name="connsiteY6" fmla="*/ 0 h 27689"/>
                      <a:gd name="connsiteX7" fmla="*/ 22152 w 44303"/>
                      <a:gd name="connsiteY7" fmla="*/ 5538 h 27689"/>
                      <a:gd name="connsiteX8" fmla="*/ 22152 w 44303"/>
                      <a:gd name="connsiteY8" fmla="*/ 5538 h 27689"/>
                      <a:gd name="connsiteX9" fmla="*/ 22152 w 44303"/>
                      <a:gd name="connsiteY9" fmla="*/ 5538 h 27689"/>
                      <a:gd name="connsiteX10" fmla="*/ 11076 w 44303"/>
                      <a:gd name="connsiteY10" fmla="*/ 8307 h 27689"/>
                      <a:gd name="connsiteX11" fmla="*/ 30458 w 44303"/>
                      <a:gd name="connsiteY11" fmla="*/ 22152 h 27689"/>
                      <a:gd name="connsiteX12" fmla="*/ 30458 w 44303"/>
                      <a:gd name="connsiteY12" fmla="*/ 22152 h 27689"/>
                      <a:gd name="connsiteX13" fmla="*/ 33227 w 44303"/>
                      <a:gd name="connsiteY13" fmla="*/ 22152 h 27689"/>
                      <a:gd name="connsiteX14" fmla="*/ 33227 w 44303"/>
                      <a:gd name="connsiteY14" fmla="*/ 19383 h 27689"/>
                      <a:gd name="connsiteX15" fmla="*/ 11076 w 44303"/>
                      <a:gd name="connsiteY15" fmla="*/ 2769 h 27689"/>
                      <a:gd name="connsiteX16" fmla="*/ 11076 w 44303"/>
                      <a:gd name="connsiteY16" fmla="*/ 8307 h 27689"/>
                      <a:gd name="connsiteX17" fmla="*/ 11076 w 44303"/>
                      <a:gd name="connsiteY17" fmla="*/ 8307 h 27689"/>
                      <a:gd name="connsiteX18" fmla="*/ 0 w 44303"/>
                      <a:gd name="connsiteY18" fmla="*/ 11076 h 27689"/>
                      <a:gd name="connsiteX19" fmla="*/ 0 w 44303"/>
                      <a:gd name="connsiteY19" fmla="*/ 11076 h 27689"/>
                      <a:gd name="connsiteX20" fmla="*/ 22152 w 44303"/>
                      <a:gd name="connsiteY20" fmla="*/ 27689 h 27689"/>
                      <a:gd name="connsiteX21" fmla="*/ 22152 w 44303"/>
                      <a:gd name="connsiteY21" fmla="*/ 27689 h 27689"/>
                      <a:gd name="connsiteX22" fmla="*/ 24921 w 44303"/>
                      <a:gd name="connsiteY22" fmla="*/ 27689 h 27689"/>
                      <a:gd name="connsiteX23" fmla="*/ 24921 w 44303"/>
                      <a:gd name="connsiteY23" fmla="*/ 24921 h 27689"/>
                      <a:gd name="connsiteX24" fmla="*/ 0 w 44303"/>
                      <a:gd name="connsiteY24" fmla="*/ 11076 h 27689"/>
                      <a:gd name="connsiteX25" fmla="*/ 0 w 44303"/>
                      <a:gd name="connsiteY25" fmla="*/ 11076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303" h="27689">
                        <a:moveTo>
                          <a:pt x="22152" y="5538"/>
                        </a:moveTo>
                        <a:cubicBezTo>
                          <a:pt x="27689" y="5538"/>
                          <a:pt x="35996" y="11076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4303" y="16614"/>
                        </a:cubicBezTo>
                        <a:cubicBezTo>
                          <a:pt x="44303" y="16614"/>
                          <a:pt x="44303" y="13845"/>
                          <a:pt x="44303" y="13845"/>
                        </a:cubicBezTo>
                        <a:cubicBezTo>
                          <a:pt x="41534" y="8307"/>
                          <a:pt x="30458" y="0"/>
                          <a:pt x="24921" y="0"/>
                        </a:cubicBezTo>
                        <a:lnTo>
                          <a:pt x="24921" y="0"/>
                        </a:lnTo>
                        <a:cubicBezTo>
                          <a:pt x="22152" y="0"/>
                          <a:pt x="22152" y="2769"/>
                          <a:pt x="22152" y="5538"/>
                        </a:cubicBezTo>
                        <a:cubicBezTo>
                          <a:pt x="19383" y="2769"/>
                          <a:pt x="22152" y="5538"/>
                          <a:pt x="22152" y="5538"/>
                        </a:cubicBezTo>
                        <a:lnTo>
                          <a:pt x="22152" y="5538"/>
                        </a:lnTo>
                        <a:close/>
                        <a:moveTo>
                          <a:pt x="11076" y="8307"/>
                        </a:moveTo>
                        <a:cubicBezTo>
                          <a:pt x="16614" y="8307"/>
                          <a:pt x="27689" y="16614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3227" y="22152"/>
                        </a:cubicBezTo>
                        <a:cubicBezTo>
                          <a:pt x="33227" y="22152"/>
                          <a:pt x="33227" y="19383"/>
                          <a:pt x="33227" y="19383"/>
                        </a:cubicBezTo>
                        <a:cubicBezTo>
                          <a:pt x="27689" y="11076"/>
                          <a:pt x="16614" y="5538"/>
                          <a:pt x="11076" y="2769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ubicBezTo>
                          <a:pt x="8307" y="8307"/>
                          <a:pt x="11076" y="8307"/>
                          <a:pt x="11076" y="8307"/>
                        </a:cubicBezTo>
                        <a:close/>
                        <a:moveTo>
                          <a:pt x="0" y="11076"/>
                        </a:moveTo>
                        <a:cubicBezTo>
                          <a:pt x="0" y="11076"/>
                          <a:pt x="0" y="13845"/>
                          <a:pt x="0" y="11076"/>
                        </a:cubicBezTo>
                        <a:cubicBezTo>
                          <a:pt x="5538" y="13845"/>
                          <a:pt x="16614" y="19383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4921" y="27689"/>
                        </a:cubicBezTo>
                        <a:cubicBezTo>
                          <a:pt x="24921" y="27689"/>
                          <a:pt x="24921" y="24921"/>
                          <a:pt x="24921" y="24921"/>
                        </a:cubicBezTo>
                        <a:cubicBezTo>
                          <a:pt x="19383" y="16614"/>
                          <a:pt x="5538" y="8307"/>
                          <a:pt x="0" y="11076"/>
                        </a:cubicBezTo>
                        <a:cubicBezTo>
                          <a:pt x="0" y="8307"/>
                          <a:pt x="0" y="8307"/>
                          <a:pt x="0" y="11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8" name="Hình tự do: Hình 1117"/>
                  <p:cNvSpPr/>
                  <p:nvPr/>
                </p:nvSpPr>
                <p:spPr>
                  <a:xfrm>
                    <a:off x="4639532" y="3993619"/>
                    <a:ext cx="157830" cy="36061"/>
                  </a:xfrm>
                  <a:custGeom>
                    <a:avLst/>
                    <a:gdLst>
                      <a:gd name="connsiteX0" fmla="*/ 157830 w 157830"/>
                      <a:gd name="connsiteY0" fmla="*/ 24921 h 36061"/>
                      <a:gd name="connsiteX1" fmla="*/ 155061 w 157830"/>
                      <a:gd name="connsiteY1" fmla="*/ 35996 h 36061"/>
                      <a:gd name="connsiteX2" fmla="*/ 0 w 157830"/>
                      <a:gd name="connsiteY2" fmla="*/ 8307 h 36061"/>
                      <a:gd name="connsiteX3" fmla="*/ 2769 w 157830"/>
                      <a:gd name="connsiteY3" fmla="*/ 0 h 36061"/>
                      <a:gd name="connsiteX4" fmla="*/ 157830 w 157830"/>
                      <a:gd name="connsiteY4" fmla="*/ 24921 h 3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830" h="36061">
                        <a:moveTo>
                          <a:pt x="157830" y="24921"/>
                        </a:moveTo>
                        <a:cubicBezTo>
                          <a:pt x="157830" y="27689"/>
                          <a:pt x="155061" y="33228"/>
                          <a:pt x="155061" y="35996"/>
                        </a:cubicBezTo>
                        <a:cubicBezTo>
                          <a:pt x="155061" y="35996"/>
                          <a:pt x="16614" y="38765"/>
                          <a:pt x="0" y="8307"/>
                        </a:cubicBezTo>
                        <a:cubicBezTo>
                          <a:pt x="0" y="5538"/>
                          <a:pt x="0" y="2769"/>
                          <a:pt x="2769" y="0"/>
                        </a:cubicBezTo>
                        <a:cubicBezTo>
                          <a:pt x="27689" y="22152"/>
                          <a:pt x="119065" y="24921"/>
                          <a:pt x="157830" y="24921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119" name="Hình tự do: Hình 1118"/>
                <p:cNvSpPr/>
                <p:nvPr/>
              </p:nvSpPr>
              <p:spPr>
                <a:xfrm>
                  <a:off x="4897045" y="3630887"/>
                  <a:ext cx="24920" cy="24920"/>
                </a:xfrm>
                <a:custGeom>
                  <a:avLst/>
                  <a:gdLst>
                    <a:gd name="connsiteX0" fmla="*/ 24920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0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0" y="11076"/>
                      </a:moveTo>
                      <a:cubicBezTo>
                        <a:pt x="24920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2152" y="2769"/>
                        <a:pt x="24920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0" name="Hình tự do: Hình 1119"/>
                <p:cNvSpPr/>
                <p:nvPr/>
              </p:nvSpPr>
              <p:spPr>
                <a:xfrm>
                  <a:off x="4899814" y="3683497"/>
                  <a:ext cx="24920" cy="24920"/>
                </a:xfrm>
                <a:custGeom>
                  <a:avLst/>
                  <a:gdLst>
                    <a:gd name="connsiteX0" fmla="*/ 24921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1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1" y="11076"/>
                      </a:moveTo>
                      <a:cubicBezTo>
                        <a:pt x="24921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4921" y="2769"/>
                        <a:pt x="24921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1" name="Hình tự do: Hình 1120"/>
                <p:cNvSpPr/>
                <p:nvPr/>
              </p:nvSpPr>
              <p:spPr>
                <a:xfrm>
                  <a:off x="4526005" y="3849634"/>
                  <a:ext cx="58147" cy="85837"/>
                </a:xfrm>
                <a:custGeom>
                  <a:avLst/>
                  <a:gdLst>
                    <a:gd name="connsiteX0" fmla="*/ 33227 w 58147"/>
                    <a:gd name="connsiteY0" fmla="*/ 85837 h 85837"/>
                    <a:gd name="connsiteX1" fmla="*/ 58148 w 58147"/>
                    <a:gd name="connsiteY1" fmla="*/ 74762 h 85837"/>
                    <a:gd name="connsiteX2" fmla="*/ 27689 w 58147"/>
                    <a:gd name="connsiteY2" fmla="*/ 0 h 85837"/>
                    <a:gd name="connsiteX3" fmla="*/ 0 w 58147"/>
                    <a:gd name="connsiteY3" fmla="*/ 8307 h 85837"/>
                    <a:gd name="connsiteX4" fmla="*/ 33227 w 58147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47" h="85837">
                      <a:moveTo>
                        <a:pt x="33227" y="85837"/>
                      </a:moveTo>
                      <a:cubicBezTo>
                        <a:pt x="38765" y="83068"/>
                        <a:pt x="55379" y="77531"/>
                        <a:pt x="58148" y="74762"/>
                      </a:cubicBezTo>
                      <a:lnTo>
                        <a:pt x="27689" y="0"/>
                      </a:lnTo>
                      <a:cubicBezTo>
                        <a:pt x="27689" y="0"/>
                        <a:pt x="5538" y="8307"/>
                        <a:pt x="0" y="8307"/>
                      </a:cubicBezTo>
                      <a:cubicBezTo>
                        <a:pt x="5538" y="16614"/>
                        <a:pt x="30459" y="83068"/>
                        <a:pt x="33227" y="85837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2" name="Hình tự do: Hình 1121"/>
                <p:cNvSpPr/>
                <p:nvPr/>
              </p:nvSpPr>
              <p:spPr>
                <a:xfrm>
                  <a:off x="4744752" y="3921627"/>
                  <a:ext cx="85837" cy="52610"/>
                </a:xfrm>
                <a:custGeom>
                  <a:avLst/>
                  <a:gdLst>
                    <a:gd name="connsiteX0" fmla="*/ 74762 w 85837"/>
                    <a:gd name="connsiteY0" fmla="*/ 52610 h 52610"/>
                    <a:gd name="connsiteX1" fmla="*/ 85837 w 85837"/>
                    <a:gd name="connsiteY1" fmla="*/ 27689 h 52610"/>
                    <a:gd name="connsiteX2" fmla="*/ 11076 w 85837"/>
                    <a:gd name="connsiteY2" fmla="*/ 0 h 52610"/>
                    <a:gd name="connsiteX3" fmla="*/ 0 w 85837"/>
                    <a:gd name="connsiteY3" fmla="*/ 24921 h 52610"/>
                    <a:gd name="connsiteX4" fmla="*/ 74762 w 85837"/>
                    <a:gd name="connsiteY4" fmla="*/ 52610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837" h="52610">
                      <a:moveTo>
                        <a:pt x="74762" y="52610"/>
                      </a:moveTo>
                      <a:cubicBezTo>
                        <a:pt x="77531" y="47072"/>
                        <a:pt x="83068" y="30458"/>
                        <a:pt x="85837" y="27689"/>
                      </a:cubicBezTo>
                      <a:lnTo>
                        <a:pt x="11076" y="0"/>
                      </a:lnTo>
                      <a:cubicBezTo>
                        <a:pt x="11076" y="0"/>
                        <a:pt x="2769" y="22152"/>
                        <a:pt x="0" y="24921"/>
                      </a:cubicBezTo>
                      <a:cubicBezTo>
                        <a:pt x="5538" y="30458"/>
                        <a:pt x="69224" y="52610"/>
                        <a:pt x="74762" y="52610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3" name="Hình tự do: Hình 1122"/>
                <p:cNvSpPr/>
                <p:nvPr/>
              </p:nvSpPr>
              <p:spPr>
                <a:xfrm>
                  <a:off x="4550926" y="3503515"/>
                  <a:ext cx="139678" cy="122098"/>
                </a:xfrm>
                <a:custGeom>
                  <a:avLst/>
                  <a:gdLst>
                    <a:gd name="connsiteX0" fmla="*/ 52610 w 139678"/>
                    <a:gd name="connsiteY0" fmla="*/ 96913 h 122098"/>
                    <a:gd name="connsiteX1" fmla="*/ 35996 w 139678"/>
                    <a:gd name="connsiteY1" fmla="*/ 102451 h 122098"/>
                    <a:gd name="connsiteX2" fmla="*/ 13845 w 139678"/>
                    <a:gd name="connsiteY2" fmla="*/ 110758 h 122098"/>
                    <a:gd name="connsiteX3" fmla="*/ 22152 w 139678"/>
                    <a:gd name="connsiteY3" fmla="*/ 119065 h 122098"/>
                    <a:gd name="connsiteX4" fmla="*/ 83068 w 139678"/>
                    <a:gd name="connsiteY4" fmla="*/ 121834 h 122098"/>
                    <a:gd name="connsiteX5" fmla="*/ 138447 w 139678"/>
                    <a:gd name="connsiteY5" fmla="*/ 83068 h 122098"/>
                    <a:gd name="connsiteX6" fmla="*/ 138447 w 139678"/>
                    <a:gd name="connsiteY6" fmla="*/ 16614 h 122098"/>
                    <a:gd name="connsiteX7" fmla="*/ 124603 w 139678"/>
                    <a:gd name="connsiteY7" fmla="*/ 22152 h 122098"/>
                    <a:gd name="connsiteX8" fmla="*/ 116296 w 139678"/>
                    <a:gd name="connsiteY8" fmla="*/ 47072 h 122098"/>
                    <a:gd name="connsiteX9" fmla="*/ 99682 w 139678"/>
                    <a:gd name="connsiteY9" fmla="*/ 47072 h 122098"/>
                    <a:gd name="connsiteX10" fmla="*/ 52610 w 139678"/>
                    <a:gd name="connsiteY10" fmla="*/ 0 h 122098"/>
                    <a:gd name="connsiteX11" fmla="*/ 74762 w 139678"/>
                    <a:gd name="connsiteY11" fmla="*/ 49841 h 122098"/>
                    <a:gd name="connsiteX12" fmla="*/ 16614 w 139678"/>
                    <a:gd name="connsiteY12" fmla="*/ 27689 h 122098"/>
                    <a:gd name="connsiteX13" fmla="*/ 55379 w 139678"/>
                    <a:gd name="connsiteY13" fmla="*/ 69224 h 122098"/>
                    <a:gd name="connsiteX14" fmla="*/ 0 w 139678"/>
                    <a:gd name="connsiteY14" fmla="*/ 71993 h 122098"/>
                    <a:gd name="connsiteX15" fmla="*/ 52610 w 139678"/>
                    <a:gd name="connsiteY15" fmla="*/ 96913 h 1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78" h="122098">
                      <a:moveTo>
                        <a:pt x="52610" y="96913"/>
                      </a:moveTo>
                      <a:cubicBezTo>
                        <a:pt x="49841" y="99682"/>
                        <a:pt x="44303" y="99682"/>
                        <a:pt x="35996" y="102451"/>
                      </a:cubicBezTo>
                      <a:cubicBezTo>
                        <a:pt x="27689" y="105220"/>
                        <a:pt x="19383" y="105220"/>
                        <a:pt x="13845" y="110758"/>
                      </a:cubicBezTo>
                      <a:cubicBezTo>
                        <a:pt x="11076" y="113527"/>
                        <a:pt x="13845" y="119065"/>
                        <a:pt x="22152" y="119065"/>
                      </a:cubicBezTo>
                      <a:cubicBezTo>
                        <a:pt x="35996" y="121834"/>
                        <a:pt x="69224" y="121834"/>
                        <a:pt x="83068" y="121834"/>
                      </a:cubicBezTo>
                      <a:cubicBezTo>
                        <a:pt x="110758" y="124603"/>
                        <a:pt x="135678" y="105220"/>
                        <a:pt x="138447" y="83068"/>
                      </a:cubicBezTo>
                      <a:cubicBezTo>
                        <a:pt x="141216" y="49841"/>
                        <a:pt x="138447" y="35996"/>
                        <a:pt x="138447" y="16614"/>
                      </a:cubicBezTo>
                      <a:cubicBezTo>
                        <a:pt x="138447" y="11076"/>
                        <a:pt x="127372" y="16614"/>
                        <a:pt x="124603" y="22152"/>
                      </a:cubicBezTo>
                      <a:cubicBezTo>
                        <a:pt x="119065" y="35996"/>
                        <a:pt x="121834" y="41534"/>
                        <a:pt x="116296" y="47072"/>
                      </a:cubicBezTo>
                      <a:cubicBezTo>
                        <a:pt x="113527" y="52610"/>
                        <a:pt x="105220" y="52610"/>
                        <a:pt x="99682" y="47072"/>
                      </a:cubicBezTo>
                      <a:cubicBezTo>
                        <a:pt x="74762" y="19383"/>
                        <a:pt x="63686" y="0"/>
                        <a:pt x="52610" y="0"/>
                      </a:cubicBezTo>
                      <a:cubicBezTo>
                        <a:pt x="41534" y="2769"/>
                        <a:pt x="55379" y="24921"/>
                        <a:pt x="74762" y="49841"/>
                      </a:cubicBezTo>
                      <a:cubicBezTo>
                        <a:pt x="47072" y="30458"/>
                        <a:pt x="22152" y="19383"/>
                        <a:pt x="16614" y="27689"/>
                      </a:cubicBezTo>
                      <a:cubicBezTo>
                        <a:pt x="11076" y="35996"/>
                        <a:pt x="30458" y="55379"/>
                        <a:pt x="55379" y="69224"/>
                      </a:cubicBezTo>
                      <a:cubicBezTo>
                        <a:pt x="27689" y="69224"/>
                        <a:pt x="2769" y="63686"/>
                        <a:pt x="0" y="71993"/>
                      </a:cubicBezTo>
                      <a:cubicBezTo>
                        <a:pt x="0" y="80300"/>
                        <a:pt x="58148" y="91375"/>
                        <a:pt x="52610" y="9691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4" name="Hình tự do: Hình 1123"/>
                <p:cNvSpPr/>
                <p:nvPr/>
              </p:nvSpPr>
              <p:spPr>
                <a:xfrm>
                  <a:off x="5123736" y="3412140"/>
                  <a:ext cx="152766" cy="129563"/>
                </a:xfrm>
                <a:custGeom>
                  <a:avLst/>
                  <a:gdLst>
                    <a:gd name="connsiteX0" fmla="*/ 111120 w 152766"/>
                    <a:gd name="connsiteY0" fmla="*/ 88606 h 129563"/>
                    <a:gd name="connsiteX1" fmla="*/ 127734 w 152766"/>
                    <a:gd name="connsiteY1" fmla="*/ 88606 h 129563"/>
                    <a:gd name="connsiteX2" fmla="*/ 149885 w 152766"/>
                    <a:gd name="connsiteY2" fmla="*/ 88606 h 129563"/>
                    <a:gd name="connsiteX3" fmla="*/ 144347 w 152766"/>
                    <a:gd name="connsiteY3" fmla="*/ 99682 h 129563"/>
                    <a:gd name="connsiteX4" fmla="*/ 88968 w 152766"/>
                    <a:gd name="connsiteY4" fmla="*/ 124603 h 129563"/>
                    <a:gd name="connsiteX5" fmla="*/ 25283 w 152766"/>
                    <a:gd name="connsiteY5" fmla="*/ 107989 h 129563"/>
                    <a:gd name="connsiteX6" fmla="*/ 362 w 152766"/>
                    <a:gd name="connsiteY6" fmla="*/ 44303 h 129563"/>
                    <a:gd name="connsiteX7" fmla="*/ 16976 w 152766"/>
                    <a:gd name="connsiteY7" fmla="*/ 44303 h 129563"/>
                    <a:gd name="connsiteX8" fmla="*/ 33589 w 152766"/>
                    <a:gd name="connsiteY8" fmla="*/ 66455 h 129563"/>
                    <a:gd name="connsiteX9" fmla="*/ 50203 w 152766"/>
                    <a:gd name="connsiteY9" fmla="*/ 60917 h 129563"/>
                    <a:gd name="connsiteX10" fmla="*/ 77893 w 152766"/>
                    <a:gd name="connsiteY10" fmla="*/ 0 h 129563"/>
                    <a:gd name="connsiteX11" fmla="*/ 75124 w 152766"/>
                    <a:gd name="connsiteY11" fmla="*/ 52610 h 129563"/>
                    <a:gd name="connsiteX12" fmla="*/ 119427 w 152766"/>
                    <a:gd name="connsiteY12" fmla="*/ 11076 h 129563"/>
                    <a:gd name="connsiteX13" fmla="*/ 97275 w 152766"/>
                    <a:gd name="connsiteY13" fmla="*/ 63686 h 129563"/>
                    <a:gd name="connsiteX14" fmla="*/ 149885 w 152766"/>
                    <a:gd name="connsiteY14" fmla="*/ 47072 h 129563"/>
                    <a:gd name="connsiteX15" fmla="*/ 111120 w 152766"/>
                    <a:gd name="connsiteY15" fmla="*/ 88606 h 12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66" h="129563">
                      <a:moveTo>
                        <a:pt x="111120" y="88606"/>
                      </a:moveTo>
                      <a:cubicBezTo>
                        <a:pt x="113889" y="91375"/>
                        <a:pt x="119427" y="88606"/>
                        <a:pt x="127734" y="88606"/>
                      </a:cubicBezTo>
                      <a:cubicBezTo>
                        <a:pt x="136041" y="88606"/>
                        <a:pt x="144347" y="85837"/>
                        <a:pt x="149885" y="88606"/>
                      </a:cubicBezTo>
                      <a:cubicBezTo>
                        <a:pt x="155423" y="91375"/>
                        <a:pt x="152654" y="96913"/>
                        <a:pt x="144347" y="99682"/>
                      </a:cubicBezTo>
                      <a:cubicBezTo>
                        <a:pt x="130503" y="105220"/>
                        <a:pt x="102813" y="119065"/>
                        <a:pt x="88968" y="124603"/>
                      </a:cubicBezTo>
                      <a:cubicBezTo>
                        <a:pt x="64048" y="135678"/>
                        <a:pt x="33589" y="127372"/>
                        <a:pt x="25283" y="107989"/>
                      </a:cubicBezTo>
                      <a:cubicBezTo>
                        <a:pt x="11438" y="77531"/>
                        <a:pt x="8669" y="63686"/>
                        <a:pt x="362" y="44303"/>
                      </a:cubicBezTo>
                      <a:cubicBezTo>
                        <a:pt x="-2407" y="38765"/>
                        <a:pt x="11438" y="38765"/>
                        <a:pt x="16976" y="44303"/>
                      </a:cubicBezTo>
                      <a:cubicBezTo>
                        <a:pt x="28052" y="55379"/>
                        <a:pt x="28052" y="60917"/>
                        <a:pt x="33589" y="66455"/>
                      </a:cubicBezTo>
                      <a:cubicBezTo>
                        <a:pt x="39127" y="71993"/>
                        <a:pt x="44665" y="66455"/>
                        <a:pt x="50203" y="60917"/>
                      </a:cubicBezTo>
                      <a:cubicBezTo>
                        <a:pt x="64048" y="24920"/>
                        <a:pt x="66817" y="2769"/>
                        <a:pt x="77893" y="0"/>
                      </a:cubicBezTo>
                      <a:cubicBezTo>
                        <a:pt x="88968" y="0"/>
                        <a:pt x="83431" y="24920"/>
                        <a:pt x="75124" y="52610"/>
                      </a:cubicBezTo>
                      <a:cubicBezTo>
                        <a:pt x="94506" y="24920"/>
                        <a:pt x="113889" y="5538"/>
                        <a:pt x="119427" y="11076"/>
                      </a:cubicBezTo>
                      <a:cubicBezTo>
                        <a:pt x="127734" y="16614"/>
                        <a:pt x="113889" y="41534"/>
                        <a:pt x="97275" y="63686"/>
                      </a:cubicBezTo>
                      <a:cubicBezTo>
                        <a:pt x="122196" y="52610"/>
                        <a:pt x="144347" y="38765"/>
                        <a:pt x="149885" y="47072"/>
                      </a:cubicBezTo>
                      <a:cubicBezTo>
                        <a:pt x="155423" y="55379"/>
                        <a:pt x="105582" y="83068"/>
                        <a:pt x="111120" y="8860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1125" name="Đồ họa 753"/>
            <p:cNvGrpSpPr/>
            <p:nvPr/>
          </p:nvGrpSpPr>
          <p:grpSpPr>
            <a:xfrm>
              <a:off x="4465088" y="3916089"/>
              <a:ext cx="922060" cy="1439853"/>
              <a:chOff x="4465088" y="3916089"/>
              <a:chExt cx="922060" cy="1439853"/>
            </a:xfrm>
            <a:solidFill>
              <a:srgbClr val="CE4141"/>
            </a:solidFill>
          </p:grpSpPr>
          <p:sp>
            <p:nvSpPr>
              <p:cNvPr id="1126" name="Hình tự do: Hình 1125"/>
              <p:cNvSpPr/>
              <p:nvPr/>
            </p:nvSpPr>
            <p:spPr>
              <a:xfrm>
                <a:off x="4465088" y="4915680"/>
                <a:ext cx="922060" cy="440263"/>
              </a:xfrm>
              <a:custGeom>
                <a:avLst/>
                <a:gdLst>
                  <a:gd name="connsiteX0" fmla="*/ 910984 w 922060"/>
                  <a:gd name="connsiteY0" fmla="*/ 265819 h 440263"/>
                  <a:gd name="connsiteX1" fmla="*/ 902677 w 922060"/>
                  <a:gd name="connsiteY1" fmla="*/ 229823 h 440263"/>
                  <a:gd name="connsiteX2" fmla="*/ 888833 w 922060"/>
                  <a:gd name="connsiteY2" fmla="*/ 210440 h 440263"/>
                  <a:gd name="connsiteX3" fmla="*/ 869450 w 922060"/>
                  <a:gd name="connsiteY3" fmla="*/ 204902 h 440263"/>
                  <a:gd name="connsiteX4" fmla="*/ 625783 w 922060"/>
                  <a:gd name="connsiteY4" fmla="*/ 204902 h 440263"/>
                  <a:gd name="connsiteX5" fmla="*/ 625783 w 922060"/>
                  <a:gd name="connsiteY5" fmla="*/ 188289 h 440263"/>
                  <a:gd name="connsiteX6" fmla="*/ 600862 w 922060"/>
                  <a:gd name="connsiteY6" fmla="*/ 204902 h 440263"/>
                  <a:gd name="connsiteX7" fmla="*/ 545483 w 922060"/>
                  <a:gd name="connsiteY7" fmla="*/ 238130 h 440263"/>
                  <a:gd name="connsiteX8" fmla="*/ 251974 w 922060"/>
                  <a:gd name="connsiteY8" fmla="*/ 332274 h 440263"/>
                  <a:gd name="connsiteX9" fmla="*/ 163368 w 922060"/>
                  <a:gd name="connsiteY9" fmla="*/ 340581 h 440263"/>
                  <a:gd name="connsiteX10" fmla="*/ 30459 w 922060"/>
                  <a:gd name="connsiteY10" fmla="*/ 354426 h 440263"/>
                  <a:gd name="connsiteX11" fmla="*/ 5538 w 922060"/>
                  <a:gd name="connsiteY11" fmla="*/ 359963 h 440263"/>
                  <a:gd name="connsiteX12" fmla="*/ 8307 w 922060"/>
                  <a:gd name="connsiteY12" fmla="*/ 379346 h 440263"/>
                  <a:gd name="connsiteX13" fmla="*/ 19383 w 922060"/>
                  <a:gd name="connsiteY13" fmla="*/ 415342 h 440263"/>
                  <a:gd name="connsiteX14" fmla="*/ 33227 w 922060"/>
                  <a:gd name="connsiteY14" fmla="*/ 434725 h 440263"/>
                  <a:gd name="connsiteX15" fmla="*/ 49841 w 922060"/>
                  <a:gd name="connsiteY15" fmla="*/ 440263 h 440263"/>
                  <a:gd name="connsiteX16" fmla="*/ 874988 w 922060"/>
                  <a:gd name="connsiteY16" fmla="*/ 440263 h 440263"/>
                  <a:gd name="connsiteX17" fmla="*/ 894371 w 922060"/>
                  <a:gd name="connsiteY17" fmla="*/ 434725 h 440263"/>
                  <a:gd name="connsiteX18" fmla="*/ 908215 w 922060"/>
                  <a:gd name="connsiteY18" fmla="*/ 415342 h 440263"/>
                  <a:gd name="connsiteX19" fmla="*/ 919291 w 922060"/>
                  <a:gd name="connsiteY19" fmla="*/ 379346 h 440263"/>
                  <a:gd name="connsiteX20" fmla="*/ 922060 w 922060"/>
                  <a:gd name="connsiteY20" fmla="*/ 323967 h 440263"/>
                  <a:gd name="connsiteX21" fmla="*/ 910984 w 922060"/>
                  <a:gd name="connsiteY21" fmla="*/ 265819 h 440263"/>
                  <a:gd name="connsiteX22" fmla="*/ 578710 w 922060"/>
                  <a:gd name="connsiteY22" fmla="*/ 52610 h 440263"/>
                  <a:gd name="connsiteX23" fmla="*/ 623014 w 922060"/>
                  <a:gd name="connsiteY23" fmla="*/ 24921 h 440263"/>
                  <a:gd name="connsiteX24" fmla="*/ 623014 w 922060"/>
                  <a:gd name="connsiteY24" fmla="*/ 0 h 440263"/>
                  <a:gd name="connsiteX25" fmla="*/ 567635 w 922060"/>
                  <a:gd name="connsiteY25" fmla="*/ 33227 h 440263"/>
                  <a:gd name="connsiteX26" fmla="*/ 512256 w 922060"/>
                  <a:gd name="connsiteY26" fmla="*/ 66455 h 440263"/>
                  <a:gd name="connsiteX27" fmla="*/ 321198 w 922060"/>
                  <a:gd name="connsiteY27" fmla="*/ 141216 h 440263"/>
                  <a:gd name="connsiteX28" fmla="*/ 321198 w 922060"/>
                  <a:gd name="connsiteY28" fmla="*/ 163368 h 440263"/>
                  <a:gd name="connsiteX29" fmla="*/ 520563 w 922060"/>
                  <a:gd name="connsiteY29" fmla="*/ 85837 h 440263"/>
                  <a:gd name="connsiteX30" fmla="*/ 578710 w 922060"/>
                  <a:gd name="connsiteY30" fmla="*/ 52610 h 440263"/>
                  <a:gd name="connsiteX31" fmla="*/ 146754 w 922060"/>
                  <a:gd name="connsiteY31" fmla="*/ 274126 h 440263"/>
                  <a:gd name="connsiteX32" fmla="*/ 238130 w 922060"/>
                  <a:gd name="connsiteY32" fmla="*/ 265819 h 440263"/>
                  <a:gd name="connsiteX33" fmla="*/ 539945 w 922060"/>
                  <a:gd name="connsiteY33" fmla="*/ 168906 h 440263"/>
                  <a:gd name="connsiteX34" fmla="*/ 598093 w 922060"/>
                  <a:gd name="connsiteY34" fmla="*/ 135679 h 440263"/>
                  <a:gd name="connsiteX35" fmla="*/ 625783 w 922060"/>
                  <a:gd name="connsiteY35" fmla="*/ 119065 h 440263"/>
                  <a:gd name="connsiteX36" fmla="*/ 625783 w 922060"/>
                  <a:gd name="connsiteY36" fmla="*/ 94144 h 440263"/>
                  <a:gd name="connsiteX37" fmla="*/ 587017 w 922060"/>
                  <a:gd name="connsiteY37" fmla="*/ 116296 h 440263"/>
                  <a:gd name="connsiteX38" fmla="*/ 531638 w 922060"/>
                  <a:gd name="connsiteY38" fmla="*/ 149523 h 440263"/>
                  <a:gd name="connsiteX39" fmla="*/ 235361 w 922060"/>
                  <a:gd name="connsiteY39" fmla="*/ 246437 h 440263"/>
                  <a:gd name="connsiteX40" fmla="*/ 146754 w 922060"/>
                  <a:gd name="connsiteY40" fmla="*/ 254743 h 440263"/>
                  <a:gd name="connsiteX41" fmla="*/ 13845 w 922060"/>
                  <a:gd name="connsiteY41" fmla="*/ 268588 h 440263"/>
                  <a:gd name="connsiteX42" fmla="*/ 2769 w 922060"/>
                  <a:gd name="connsiteY42" fmla="*/ 271357 h 440263"/>
                  <a:gd name="connsiteX43" fmla="*/ 0 w 922060"/>
                  <a:gd name="connsiteY43" fmla="*/ 293509 h 440263"/>
                  <a:gd name="connsiteX44" fmla="*/ 16614 w 922060"/>
                  <a:gd name="connsiteY44" fmla="*/ 287971 h 440263"/>
                  <a:gd name="connsiteX45" fmla="*/ 146754 w 922060"/>
                  <a:gd name="connsiteY45" fmla="*/ 274126 h 44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2060" h="440263">
                    <a:moveTo>
                      <a:pt x="910984" y="265819"/>
                    </a:moveTo>
                    <a:cubicBezTo>
                      <a:pt x="908215" y="251974"/>
                      <a:pt x="905446" y="238130"/>
                      <a:pt x="902677" y="229823"/>
                    </a:cubicBezTo>
                    <a:cubicBezTo>
                      <a:pt x="897140" y="221516"/>
                      <a:pt x="894371" y="213209"/>
                      <a:pt x="888833" y="210440"/>
                    </a:cubicBezTo>
                    <a:cubicBezTo>
                      <a:pt x="883295" y="204902"/>
                      <a:pt x="877757" y="204902"/>
                      <a:pt x="869450" y="204902"/>
                    </a:cubicBezTo>
                    <a:lnTo>
                      <a:pt x="625783" y="204902"/>
                    </a:lnTo>
                    <a:lnTo>
                      <a:pt x="625783" y="188289"/>
                    </a:lnTo>
                    <a:cubicBezTo>
                      <a:pt x="617476" y="193826"/>
                      <a:pt x="609169" y="199364"/>
                      <a:pt x="600862" y="204902"/>
                    </a:cubicBezTo>
                    <a:cubicBezTo>
                      <a:pt x="581479" y="215978"/>
                      <a:pt x="564866" y="227054"/>
                      <a:pt x="545483" y="238130"/>
                    </a:cubicBezTo>
                    <a:cubicBezTo>
                      <a:pt x="454108" y="287971"/>
                      <a:pt x="354426" y="321198"/>
                      <a:pt x="251974" y="332274"/>
                    </a:cubicBezTo>
                    <a:cubicBezTo>
                      <a:pt x="221516" y="335043"/>
                      <a:pt x="191058" y="337812"/>
                      <a:pt x="163368" y="340581"/>
                    </a:cubicBezTo>
                    <a:cubicBezTo>
                      <a:pt x="119065" y="343350"/>
                      <a:pt x="74762" y="346119"/>
                      <a:pt x="30459" y="354426"/>
                    </a:cubicBezTo>
                    <a:cubicBezTo>
                      <a:pt x="22152" y="357195"/>
                      <a:pt x="13845" y="357195"/>
                      <a:pt x="5538" y="359963"/>
                    </a:cubicBezTo>
                    <a:cubicBezTo>
                      <a:pt x="5538" y="365501"/>
                      <a:pt x="5538" y="373808"/>
                      <a:pt x="8307" y="379346"/>
                    </a:cubicBezTo>
                    <a:cubicBezTo>
                      <a:pt x="11076" y="393191"/>
                      <a:pt x="13845" y="407036"/>
                      <a:pt x="19383" y="415342"/>
                    </a:cubicBezTo>
                    <a:cubicBezTo>
                      <a:pt x="24921" y="423649"/>
                      <a:pt x="27689" y="431956"/>
                      <a:pt x="33227" y="434725"/>
                    </a:cubicBezTo>
                    <a:cubicBezTo>
                      <a:pt x="38765" y="437494"/>
                      <a:pt x="44303" y="440263"/>
                      <a:pt x="49841" y="440263"/>
                    </a:cubicBezTo>
                    <a:lnTo>
                      <a:pt x="874988" y="440263"/>
                    </a:lnTo>
                    <a:cubicBezTo>
                      <a:pt x="883295" y="440263"/>
                      <a:pt x="888833" y="437494"/>
                      <a:pt x="894371" y="434725"/>
                    </a:cubicBezTo>
                    <a:cubicBezTo>
                      <a:pt x="899908" y="431956"/>
                      <a:pt x="905446" y="423649"/>
                      <a:pt x="908215" y="415342"/>
                    </a:cubicBezTo>
                    <a:cubicBezTo>
                      <a:pt x="913753" y="407036"/>
                      <a:pt x="916522" y="393191"/>
                      <a:pt x="919291" y="379346"/>
                    </a:cubicBezTo>
                    <a:cubicBezTo>
                      <a:pt x="922060" y="365501"/>
                      <a:pt x="922060" y="346119"/>
                      <a:pt x="922060" y="323967"/>
                    </a:cubicBezTo>
                    <a:cubicBezTo>
                      <a:pt x="913753" y="299047"/>
                      <a:pt x="910984" y="282433"/>
                      <a:pt x="910984" y="265819"/>
                    </a:cubicBezTo>
                    <a:close/>
                    <a:moveTo>
                      <a:pt x="578710" y="52610"/>
                    </a:moveTo>
                    <a:cubicBezTo>
                      <a:pt x="592555" y="44303"/>
                      <a:pt x="609169" y="35996"/>
                      <a:pt x="623014" y="24921"/>
                    </a:cubicBezTo>
                    <a:lnTo>
                      <a:pt x="623014" y="0"/>
                    </a:lnTo>
                    <a:cubicBezTo>
                      <a:pt x="603631" y="11076"/>
                      <a:pt x="584248" y="22152"/>
                      <a:pt x="567635" y="33227"/>
                    </a:cubicBezTo>
                    <a:cubicBezTo>
                      <a:pt x="548252" y="44303"/>
                      <a:pt x="528869" y="55379"/>
                      <a:pt x="512256" y="66455"/>
                    </a:cubicBezTo>
                    <a:cubicBezTo>
                      <a:pt x="454108" y="99682"/>
                      <a:pt x="387653" y="124603"/>
                      <a:pt x="321198" y="141216"/>
                    </a:cubicBezTo>
                    <a:lnTo>
                      <a:pt x="321198" y="163368"/>
                    </a:lnTo>
                    <a:cubicBezTo>
                      <a:pt x="390422" y="146754"/>
                      <a:pt x="459646" y="119065"/>
                      <a:pt x="520563" y="85837"/>
                    </a:cubicBezTo>
                    <a:cubicBezTo>
                      <a:pt x="539945" y="74762"/>
                      <a:pt x="559328" y="63686"/>
                      <a:pt x="578710" y="52610"/>
                    </a:cubicBezTo>
                    <a:close/>
                    <a:moveTo>
                      <a:pt x="146754" y="274126"/>
                    </a:moveTo>
                    <a:cubicBezTo>
                      <a:pt x="177213" y="271357"/>
                      <a:pt x="207671" y="268588"/>
                      <a:pt x="238130" y="265819"/>
                    </a:cubicBezTo>
                    <a:cubicBezTo>
                      <a:pt x="343350" y="251974"/>
                      <a:pt x="445801" y="218747"/>
                      <a:pt x="539945" y="168906"/>
                    </a:cubicBezTo>
                    <a:cubicBezTo>
                      <a:pt x="559328" y="157830"/>
                      <a:pt x="578710" y="146754"/>
                      <a:pt x="598093" y="135679"/>
                    </a:cubicBezTo>
                    <a:cubicBezTo>
                      <a:pt x="606400" y="130141"/>
                      <a:pt x="614707" y="124603"/>
                      <a:pt x="625783" y="119065"/>
                    </a:cubicBezTo>
                    <a:lnTo>
                      <a:pt x="625783" y="94144"/>
                    </a:lnTo>
                    <a:cubicBezTo>
                      <a:pt x="611938" y="102451"/>
                      <a:pt x="600862" y="107989"/>
                      <a:pt x="587017" y="116296"/>
                    </a:cubicBezTo>
                    <a:cubicBezTo>
                      <a:pt x="567635" y="127372"/>
                      <a:pt x="548252" y="138447"/>
                      <a:pt x="531638" y="149523"/>
                    </a:cubicBezTo>
                    <a:cubicBezTo>
                      <a:pt x="440263" y="199364"/>
                      <a:pt x="337812" y="232592"/>
                      <a:pt x="235361" y="246437"/>
                    </a:cubicBezTo>
                    <a:cubicBezTo>
                      <a:pt x="204902" y="249205"/>
                      <a:pt x="174444" y="251974"/>
                      <a:pt x="146754" y="254743"/>
                    </a:cubicBezTo>
                    <a:cubicBezTo>
                      <a:pt x="102451" y="257512"/>
                      <a:pt x="58148" y="260281"/>
                      <a:pt x="13845" y="268588"/>
                    </a:cubicBezTo>
                    <a:cubicBezTo>
                      <a:pt x="11076" y="268588"/>
                      <a:pt x="5538" y="271357"/>
                      <a:pt x="2769" y="271357"/>
                    </a:cubicBezTo>
                    <a:cubicBezTo>
                      <a:pt x="2769" y="276895"/>
                      <a:pt x="2769" y="285202"/>
                      <a:pt x="0" y="293509"/>
                    </a:cubicBezTo>
                    <a:cubicBezTo>
                      <a:pt x="5538" y="290740"/>
                      <a:pt x="11076" y="290740"/>
                      <a:pt x="16614" y="287971"/>
                    </a:cubicBezTo>
                    <a:cubicBezTo>
                      <a:pt x="58148" y="282433"/>
                      <a:pt x="102451" y="276895"/>
                      <a:pt x="146754" y="274126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7" name="Hình tự do: Hình 1126"/>
              <p:cNvSpPr/>
              <p:nvPr/>
            </p:nvSpPr>
            <p:spPr>
              <a:xfrm>
                <a:off x="4822283" y="4835380"/>
                <a:ext cx="83068" cy="83068"/>
              </a:xfrm>
              <a:custGeom>
                <a:avLst/>
                <a:gdLst>
                  <a:gd name="connsiteX0" fmla="*/ 83068 w 83068"/>
                  <a:gd name="connsiteY0" fmla="*/ 41534 h 83068"/>
                  <a:gd name="connsiteX1" fmla="*/ 41534 w 83068"/>
                  <a:gd name="connsiteY1" fmla="*/ 83068 h 83068"/>
                  <a:gd name="connsiteX2" fmla="*/ 0 w 83068"/>
                  <a:gd name="connsiteY2" fmla="*/ 41534 h 83068"/>
                  <a:gd name="connsiteX3" fmla="*/ 41534 w 83068"/>
                  <a:gd name="connsiteY3" fmla="*/ 0 h 83068"/>
                  <a:gd name="connsiteX4" fmla="*/ 83068 w 83068"/>
                  <a:gd name="connsiteY4" fmla="*/ 41534 h 8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68" h="83068">
                    <a:moveTo>
                      <a:pt x="83068" y="41534"/>
                    </a:moveTo>
                    <a:cubicBezTo>
                      <a:pt x="83068" y="64473"/>
                      <a:pt x="64473" y="83068"/>
                      <a:pt x="41534" y="83068"/>
                    </a:cubicBezTo>
                    <a:cubicBezTo>
                      <a:pt x="18596" y="83068"/>
                      <a:pt x="0" y="64473"/>
                      <a:pt x="0" y="41534"/>
                    </a:cubicBezTo>
                    <a:cubicBezTo>
                      <a:pt x="0" y="18595"/>
                      <a:pt x="18596" y="0"/>
                      <a:pt x="41534" y="0"/>
                    </a:cubicBezTo>
                    <a:cubicBezTo>
                      <a:pt x="64473" y="0"/>
                      <a:pt x="83068" y="18595"/>
                      <a:pt x="83068" y="41534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8" name="Hình tự do: Hình 1127"/>
              <p:cNvSpPr/>
              <p:nvPr/>
            </p:nvSpPr>
            <p:spPr>
              <a:xfrm>
                <a:off x="4969037" y="47440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2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9" name="Hình tự do: Hình 1128"/>
              <p:cNvSpPr/>
              <p:nvPr/>
            </p:nvSpPr>
            <p:spPr>
              <a:xfrm>
                <a:off x="4910889" y="4500337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0 w 49841"/>
                  <a:gd name="connsiteY1" fmla="*/ 49841 h 49841"/>
                  <a:gd name="connsiteX2" fmla="*/ 0 w 49841"/>
                  <a:gd name="connsiteY2" fmla="*/ 24921 h 49841"/>
                  <a:gd name="connsiteX3" fmla="*/ 24920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41534" y="2769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0" name="Hình tự do: Hình 1129"/>
              <p:cNvSpPr/>
              <p:nvPr/>
            </p:nvSpPr>
            <p:spPr>
              <a:xfrm>
                <a:off x="4581384" y="4198522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19383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1" name="Hình tự do: Hình 1130"/>
              <p:cNvSpPr/>
              <p:nvPr/>
            </p:nvSpPr>
            <p:spPr>
              <a:xfrm>
                <a:off x="4999496" y="3916089"/>
                <a:ext cx="49841" cy="49840"/>
              </a:xfrm>
              <a:custGeom>
                <a:avLst/>
                <a:gdLst>
                  <a:gd name="connsiteX0" fmla="*/ 49841 w 49841"/>
                  <a:gd name="connsiteY0" fmla="*/ 24920 h 49840"/>
                  <a:gd name="connsiteX1" fmla="*/ 24920 w 49841"/>
                  <a:gd name="connsiteY1" fmla="*/ 49841 h 49840"/>
                  <a:gd name="connsiteX2" fmla="*/ 0 w 49841"/>
                  <a:gd name="connsiteY2" fmla="*/ 24920 h 49840"/>
                  <a:gd name="connsiteX3" fmla="*/ 24920 w 49841"/>
                  <a:gd name="connsiteY3" fmla="*/ 0 h 49840"/>
                  <a:gd name="connsiteX4" fmla="*/ 49841 w 49841"/>
                  <a:gd name="connsiteY4" fmla="*/ 24920 h 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0">
                    <a:moveTo>
                      <a:pt x="49841" y="24920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0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38765" y="0"/>
                      <a:pt x="49841" y="11076"/>
                      <a:pt x="49841" y="24920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2" name="Hình tự do: Hình 1131"/>
              <p:cNvSpPr/>
              <p:nvPr/>
            </p:nvSpPr>
            <p:spPr>
              <a:xfrm>
                <a:off x="4977344" y="397977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2895"/>
                      <a:pt x="12895" y="16614"/>
                      <a:pt x="8307" y="16614"/>
                    </a:cubicBezTo>
                    <a:cubicBezTo>
                      <a:pt x="3719" y="16614"/>
                      <a:pt x="0" y="12895"/>
                      <a:pt x="0" y="8307"/>
                    </a:cubicBezTo>
                    <a:cubicBezTo>
                      <a:pt x="0" y="3719"/>
                      <a:pt x="3719" y="0"/>
                      <a:pt x="8307" y="0"/>
                    </a:cubicBezTo>
                    <a:cubicBezTo>
                      <a:pt x="12895" y="0"/>
                      <a:pt x="16614" y="3719"/>
                      <a:pt x="16614" y="8307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3" name="Hình tự do: Hình 1132"/>
              <p:cNvSpPr/>
              <p:nvPr/>
            </p:nvSpPr>
            <p:spPr>
              <a:xfrm>
                <a:off x="5007803" y="4029616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4" name="Hình tự do: Hình 1133"/>
              <p:cNvSpPr/>
              <p:nvPr/>
            </p:nvSpPr>
            <p:spPr>
              <a:xfrm>
                <a:off x="4822283" y="4433882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087"/>
                      <a:pt x="30087" y="38765"/>
                      <a:pt x="19383" y="38765"/>
                    </a:cubicBezTo>
                    <a:cubicBezTo>
                      <a:pt x="8678" y="38765"/>
                      <a:pt x="0" y="30087"/>
                      <a:pt x="0" y="19383"/>
                    </a:cubicBezTo>
                    <a:cubicBezTo>
                      <a:pt x="0" y="8678"/>
                      <a:pt x="8678" y="0"/>
                      <a:pt x="19383" y="0"/>
                    </a:cubicBezTo>
                    <a:cubicBezTo>
                      <a:pt x="30087" y="0"/>
                      <a:pt x="38765" y="8678"/>
                      <a:pt x="38765" y="19383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135" name="Đồ họa 753"/>
            <p:cNvGrpSpPr/>
            <p:nvPr/>
          </p:nvGrpSpPr>
          <p:grpSpPr>
            <a:xfrm>
              <a:off x="5697271" y="3918858"/>
              <a:ext cx="808533" cy="1406626"/>
              <a:chOff x="5697271" y="3918858"/>
              <a:chExt cx="808533" cy="1406626"/>
            </a:xfrm>
          </p:grpSpPr>
          <p:grpSp>
            <p:nvGrpSpPr>
              <p:cNvPr id="1136" name="Đồ họa 753"/>
              <p:cNvGrpSpPr/>
              <p:nvPr/>
            </p:nvGrpSpPr>
            <p:grpSpPr>
              <a:xfrm>
                <a:off x="5838487" y="4400655"/>
                <a:ext cx="667316" cy="448569"/>
                <a:chOff x="5838487" y="4400655"/>
                <a:chExt cx="667316" cy="448569"/>
              </a:xfrm>
              <a:solidFill>
                <a:srgbClr val="E5B01A"/>
              </a:solidFill>
            </p:grpSpPr>
            <p:sp>
              <p:nvSpPr>
                <p:cNvPr id="1137" name="Hình tự do: Hình 1136"/>
                <p:cNvSpPr/>
                <p:nvPr/>
              </p:nvSpPr>
              <p:spPr>
                <a:xfrm>
                  <a:off x="5988010" y="4400655"/>
                  <a:ext cx="517793" cy="276894"/>
                </a:xfrm>
                <a:custGeom>
                  <a:avLst/>
                  <a:gdLst>
                    <a:gd name="connsiteX0" fmla="*/ 0 w 517793"/>
                    <a:gd name="connsiteY0" fmla="*/ 276895 h 276894"/>
                    <a:gd name="connsiteX1" fmla="*/ 299047 w 517793"/>
                    <a:gd name="connsiteY1" fmla="*/ 160599 h 276894"/>
                    <a:gd name="connsiteX2" fmla="*/ 310122 w 517793"/>
                    <a:gd name="connsiteY2" fmla="*/ 152292 h 276894"/>
                    <a:gd name="connsiteX3" fmla="*/ 509487 w 517793"/>
                    <a:gd name="connsiteY3" fmla="*/ 27689 h 276894"/>
                    <a:gd name="connsiteX4" fmla="*/ 517794 w 517793"/>
                    <a:gd name="connsiteY4" fmla="*/ 0 h 276894"/>
                    <a:gd name="connsiteX5" fmla="*/ 299047 w 517793"/>
                    <a:gd name="connsiteY5" fmla="*/ 135679 h 276894"/>
                    <a:gd name="connsiteX6" fmla="*/ 287971 w 517793"/>
                    <a:gd name="connsiteY6" fmla="*/ 143985 h 276894"/>
                    <a:gd name="connsiteX7" fmla="*/ 19383 w 517793"/>
                    <a:gd name="connsiteY7" fmla="*/ 251974 h 276894"/>
                    <a:gd name="connsiteX8" fmla="*/ 0 w 517793"/>
                    <a:gd name="connsiteY8" fmla="*/ 276895 h 276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793" h="276894">
                      <a:moveTo>
                        <a:pt x="0" y="276895"/>
                      </a:moveTo>
                      <a:cubicBezTo>
                        <a:pt x="102451" y="263050"/>
                        <a:pt x="213209" y="221516"/>
                        <a:pt x="299047" y="160599"/>
                      </a:cubicBezTo>
                      <a:lnTo>
                        <a:pt x="310122" y="152292"/>
                      </a:lnTo>
                      <a:cubicBezTo>
                        <a:pt x="371039" y="110758"/>
                        <a:pt x="448570" y="58148"/>
                        <a:pt x="509487" y="27689"/>
                      </a:cubicBezTo>
                      <a:cubicBezTo>
                        <a:pt x="512256" y="19383"/>
                        <a:pt x="515024" y="8307"/>
                        <a:pt x="517794" y="0"/>
                      </a:cubicBezTo>
                      <a:cubicBezTo>
                        <a:pt x="454108" y="27689"/>
                        <a:pt x="365501" y="88606"/>
                        <a:pt x="299047" y="135679"/>
                      </a:cubicBezTo>
                      <a:lnTo>
                        <a:pt x="287971" y="143985"/>
                      </a:lnTo>
                      <a:cubicBezTo>
                        <a:pt x="210440" y="196595"/>
                        <a:pt x="113527" y="235361"/>
                        <a:pt x="19383" y="251974"/>
                      </a:cubicBezTo>
                      <a:cubicBezTo>
                        <a:pt x="13845" y="260281"/>
                        <a:pt x="8307" y="268588"/>
                        <a:pt x="0" y="2768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8" name="Hình tự do: Hình 1137"/>
                <p:cNvSpPr/>
                <p:nvPr/>
              </p:nvSpPr>
              <p:spPr>
                <a:xfrm>
                  <a:off x="5910480" y="4537956"/>
                  <a:ext cx="537175" cy="225431"/>
                </a:xfrm>
                <a:custGeom>
                  <a:avLst/>
                  <a:gdLst>
                    <a:gd name="connsiteX0" fmla="*/ 512256 w 537175"/>
                    <a:gd name="connsiteY0" fmla="*/ 3916 h 225431"/>
                    <a:gd name="connsiteX1" fmla="*/ 379346 w 537175"/>
                    <a:gd name="connsiteY1" fmla="*/ 73140 h 225431"/>
                    <a:gd name="connsiteX2" fmla="*/ 323967 w 537175"/>
                    <a:gd name="connsiteY2" fmla="*/ 106367 h 225431"/>
                    <a:gd name="connsiteX3" fmla="*/ 27689 w 537175"/>
                    <a:gd name="connsiteY3" fmla="*/ 203280 h 225431"/>
                    <a:gd name="connsiteX4" fmla="*/ 22151 w 537175"/>
                    <a:gd name="connsiteY4" fmla="*/ 203280 h 225431"/>
                    <a:gd name="connsiteX5" fmla="*/ 0 w 537175"/>
                    <a:gd name="connsiteY5" fmla="*/ 225432 h 225431"/>
                    <a:gd name="connsiteX6" fmla="*/ 30458 w 537175"/>
                    <a:gd name="connsiteY6" fmla="*/ 222663 h 225431"/>
                    <a:gd name="connsiteX7" fmla="*/ 332274 w 537175"/>
                    <a:gd name="connsiteY7" fmla="*/ 125750 h 225431"/>
                    <a:gd name="connsiteX8" fmla="*/ 390422 w 537175"/>
                    <a:gd name="connsiteY8" fmla="*/ 92522 h 225431"/>
                    <a:gd name="connsiteX9" fmla="*/ 520562 w 537175"/>
                    <a:gd name="connsiteY9" fmla="*/ 26068 h 225431"/>
                    <a:gd name="connsiteX10" fmla="*/ 523331 w 537175"/>
                    <a:gd name="connsiteY10" fmla="*/ 26068 h 225431"/>
                    <a:gd name="connsiteX11" fmla="*/ 537176 w 537175"/>
                    <a:gd name="connsiteY11" fmla="*/ 1147 h 225431"/>
                    <a:gd name="connsiteX12" fmla="*/ 512256 w 537175"/>
                    <a:gd name="connsiteY12" fmla="*/ 3916 h 22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175" h="225431">
                      <a:moveTo>
                        <a:pt x="512256" y="3916"/>
                      </a:moveTo>
                      <a:cubicBezTo>
                        <a:pt x="465183" y="20529"/>
                        <a:pt x="420880" y="48219"/>
                        <a:pt x="379346" y="73140"/>
                      </a:cubicBezTo>
                      <a:cubicBezTo>
                        <a:pt x="359963" y="84215"/>
                        <a:pt x="340581" y="95291"/>
                        <a:pt x="323967" y="106367"/>
                      </a:cubicBezTo>
                      <a:cubicBezTo>
                        <a:pt x="232592" y="156208"/>
                        <a:pt x="130141" y="189435"/>
                        <a:pt x="27689" y="203280"/>
                      </a:cubicBezTo>
                      <a:cubicBezTo>
                        <a:pt x="24920" y="203280"/>
                        <a:pt x="24920" y="203280"/>
                        <a:pt x="22151" y="203280"/>
                      </a:cubicBezTo>
                      <a:cubicBezTo>
                        <a:pt x="19383" y="206049"/>
                        <a:pt x="0" y="225432"/>
                        <a:pt x="0" y="225432"/>
                      </a:cubicBezTo>
                      <a:cubicBezTo>
                        <a:pt x="11076" y="225432"/>
                        <a:pt x="19383" y="222663"/>
                        <a:pt x="30458" y="222663"/>
                      </a:cubicBezTo>
                      <a:cubicBezTo>
                        <a:pt x="135678" y="208818"/>
                        <a:pt x="238130" y="175591"/>
                        <a:pt x="332274" y="125750"/>
                      </a:cubicBezTo>
                      <a:cubicBezTo>
                        <a:pt x="351656" y="114674"/>
                        <a:pt x="371039" y="103598"/>
                        <a:pt x="390422" y="92522"/>
                      </a:cubicBezTo>
                      <a:cubicBezTo>
                        <a:pt x="431956" y="67602"/>
                        <a:pt x="473490" y="42681"/>
                        <a:pt x="520562" y="26068"/>
                      </a:cubicBezTo>
                      <a:cubicBezTo>
                        <a:pt x="520562" y="26068"/>
                        <a:pt x="523331" y="26068"/>
                        <a:pt x="523331" y="26068"/>
                      </a:cubicBezTo>
                      <a:cubicBezTo>
                        <a:pt x="528869" y="17761"/>
                        <a:pt x="534407" y="9454"/>
                        <a:pt x="537176" y="1147"/>
                      </a:cubicBezTo>
                      <a:cubicBezTo>
                        <a:pt x="531638" y="-1622"/>
                        <a:pt x="520562" y="1147"/>
                        <a:pt x="512256" y="3916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9" name="Hình tự do: Hình 1138"/>
                <p:cNvSpPr/>
                <p:nvPr/>
              </p:nvSpPr>
              <p:spPr>
                <a:xfrm>
                  <a:off x="5838487" y="4638785"/>
                  <a:ext cx="548251" cy="210440"/>
                </a:xfrm>
                <a:custGeom>
                  <a:avLst/>
                  <a:gdLst>
                    <a:gd name="connsiteX0" fmla="*/ 107989 w 548251"/>
                    <a:gd name="connsiteY0" fmla="*/ 196595 h 210440"/>
                    <a:gd name="connsiteX1" fmla="*/ 409805 w 548251"/>
                    <a:gd name="connsiteY1" fmla="*/ 99682 h 210440"/>
                    <a:gd name="connsiteX2" fmla="*/ 467952 w 548251"/>
                    <a:gd name="connsiteY2" fmla="*/ 66455 h 210440"/>
                    <a:gd name="connsiteX3" fmla="*/ 517794 w 548251"/>
                    <a:gd name="connsiteY3" fmla="*/ 38765 h 210440"/>
                    <a:gd name="connsiteX4" fmla="*/ 548252 w 548251"/>
                    <a:gd name="connsiteY4" fmla="*/ 0 h 210440"/>
                    <a:gd name="connsiteX5" fmla="*/ 459646 w 548251"/>
                    <a:gd name="connsiteY5" fmla="*/ 49841 h 210440"/>
                    <a:gd name="connsiteX6" fmla="*/ 404267 w 548251"/>
                    <a:gd name="connsiteY6" fmla="*/ 83068 h 210440"/>
                    <a:gd name="connsiteX7" fmla="*/ 107989 w 548251"/>
                    <a:gd name="connsiteY7" fmla="*/ 179982 h 210440"/>
                    <a:gd name="connsiteX8" fmla="*/ 22152 w 548251"/>
                    <a:gd name="connsiteY8" fmla="*/ 188289 h 210440"/>
                    <a:gd name="connsiteX9" fmla="*/ 0 w 548251"/>
                    <a:gd name="connsiteY9" fmla="*/ 210440 h 210440"/>
                    <a:gd name="connsiteX10" fmla="*/ 19383 w 548251"/>
                    <a:gd name="connsiteY10" fmla="*/ 207671 h 210440"/>
                    <a:gd name="connsiteX11" fmla="*/ 107989 w 548251"/>
                    <a:gd name="connsiteY11" fmla="*/ 196595 h 210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51" h="210440">
                      <a:moveTo>
                        <a:pt x="107989" y="196595"/>
                      </a:moveTo>
                      <a:cubicBezTo>
                        <a:pt x="213209" y="182751"/>
                        <a:pt x="315660" y="149523"/>
                        <a:pt x="409805" y="99682"/>
                      </a:cubicBezTo>
                      <a:cubicBezTo>
                        <a:pt x="429187" y="88606"/>
                        <a:pt x="448570" y="77531"/>
                        <a:pt x="467952" y="66455"/>
                      </a:cubicBezTo>
                      <a:cubicBezTo>
                        <a:pt x="484566" y="58148"/>
                        <a:pt x="501180" y="47072"/>
                        <a:pt x="517794" y="38765"/>
                      </a:cubicBezTo>
                      <a:cubicBezTo>
                        <a:pt x="528869" y="24921"/>
                        <a:pt x="537176" y="13845"/>
                        <a:pt x="548252" y="0"/>
                      </a:cubicBezTo>
                      <a:cubicBezTo>
                        <a:pt x="517794" y="13845"/>
                        <a:pt x="487335" y="33227"/>
                        <a:pt x="459646" y="49841"/>
                      </a:cubicBezTo>
                      <a:cubicBezTo>
                        <a:pt x="440263" y="60917"/>
                        <a:pt x="420880" y="71993"/>
                        <a:pt x="404267" y="83068"/>
                      </a:cubicBezTo>
                      <a:cubicBezTo>
                        <a:pt x="312891" y="132910"/>
                        <a:pt x="210440" y="166137"/>
                        <a:pt x="107989" y="179982"/>
                      </a:cubicBezTo>
                      <a:cubicBezTo>
                        <a:pt x="80300" y="182751"/>
                        <a:pt x="49841" y="185520"/>
                        <a:pt x="22152" y="188289"/>
                      </a:cubicBezTo>
                      <a:lnTo>
                        <a:pt x="0" y="210440"/>
                      </a:lnTo>
                      <a:cubicBezTo>
                        <a:pt x="5538" y="210440"/>
                        <a:pt x="13845" y="210440"/>
                        <a:pt x="19383" y="207671"/>
                      </a:cubicBezTo>
                      <a:cubicBezTo>
                        <a:pt x="47072" y="202133"/>
                        <a:pt x="77531" y="199364"/>
                        <a:pt x="107989" y="1965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40" name="Hình tự do: Hình 1139"/>
              <p:cNvSpPr/>
              <p:nvPr/>
            </p:nvSpPr>
            <p:spPr>
              <a:xfrm>
                <a:off x="6339667" y="3982544"/>
                <a:ext cx="132909" cy="132909"/>
              </a:xfrm>
              <a:custGeom>
                <a:avLst/>
                <a:gdLst>
                  <a:gd name="connsiteX0" fmla="*/ 132909 w 132909"/>
                  <a:gd name="connsiteY0" fmla="*/ 66455 h 132909"/>
                  <a:gd name="connsiteX1" fmla="*/ 66455 w 132909"/>
                  <a:gd name="connsiteY1" fmla="*/ 132909 h 132909"/>
                  <a:gd name="connsiteX2" fmla="*/ 0 w 132909"/>
                  <a:gd name="connsiteY2" fmla="*/ 66455 h 132909"/>
                  <a:gd name="connsiteX3" fmla="*/ 66455 w 132909"/>
                  <a:gd name="connsiteY3" fmla="*/ 0 h 132909"/>
                  <a:gd name="connsiteX4" fmla="*/ 132909 w 132909"/>
                  <a:gd name="connsiteY4" fmla="*/ 66455 h 13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09" h="132909">
                    <a:moveTo>
                      <a:pt x="132909" y="66455"/>
                    </a:moveTo>
                    <a:cubicBezTo>
                      <a:pt x="132909" y="102451"/>
                      <a:pt x="102451" y="132909"/>
                      <a:pt x="66455" y="132909"/>
                    </a:cubicBezTo>
                    <a:cubicBezTo>
                      <a:pt x="30458" y="132909"/>
                      <a:pt x="0" y="102451"/>
                      <a:pt x="0" y="66455"/>
                    </a:cubicBezTo>
                    <a:cubicBezTo>
                      <a:pt x="0" y="30458"/>
                      <a:pt x="30458" y="0"/>
                      <a:pt x="66455" y="0"/>
                    </a:cubicBezTo>
                    <a:cubicBezTo>
                      <a:pt x="102451" y="0"/>
                      <a:pt x="132909" y="30458"/>
                      <a:pt x="132909" y="6645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1" name="Hình tự do: Hình 1140"/>
              <p:cNvSpPr/>
              <p:nvPr/>
            </p:nvSpPr>
            <p:spPr>
              <a:xfrm>
                <a:off x="6389508" y="4137605"/>
                <a:ext cx="44303" cy="44303"/>
              </a:xfrm>
              <a:custGeom>
                <a:avLst/>
                <a:gdLst>
                  <a:gd name="connsiteX0" fmla="*/ 44303 w 44303"/>
                  <a:gd name="connsiteY0" fmla="*/ 22152 h 44303"/>
                  <a:gd name="connsiteX1" fmla="*/ 22151 w 44303"/>
                  <a:gd name="connsiteY1" fmla="*/ 44303 h 44303"/>
                  <a:gd name="connsiteX2" fmla="*/ 0 w 44303"/>
                  <a:gd name="connsiteY2" fmla="*/ 22152 h 44303"/>
                  <a:gd name="connsiteX3" fmla="*/ 22151 w 44303"/>
                  <a:gd name="connsiteY3" fmla="*/ 0 h 44303"/>
                  <a:gd name="connsiteX4" fmla="*/ 44303 w 44303"/>
                  <a:gd name="connsiteY4" fmla="*/ 22152 h 4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03" h="44303">
                    <a:moveTo>
                      <a:pt x="44303" y="22152"/>
                    </a:moveTo>
                    <a:cubicBezTo>
                      <a:pt x="44303" y="34385"/>
                      <a:pt x="34386" y="44303"/>
                      <a:pt x="22151" y="44303"/>
                    </a:cubicBezTo>
                    <a:cubicBezTo>
                      <a:pt x="9917" y="44303"/>
                      <a:pt x="0" y="34386"/>
                      <a:pt x="0" y="22152"/>
                    </a:cubicBezTo>
                    <a:cubicBezTo>
                      <a:pt x="0" y="9918"/>
                      <a:pt x="9917" y="0"/>
                      <a:pt x="22151" y="0"/>
                    </a:cubicBezTo>
                    <a:cubicBezTo>
                      <a:pt x="34385" y="0"/>
                      <a:pt x="44303" y="9917"/>
                      <a:pt x="44303" y="22152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2" name="Hình tự do: Hình 1141"/>
              <p:cNvSpPr/>
              <p:nvPr/>
            </p:nvSpPr>
            <p:spPr>
              <a:xfrm>
                <a:off x="6179068" y="4403424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1 w 49841"/>
                  <a:gd name="connsiteY1" fmla="*/ 49841 h 49841"/>
                  <a:gd name="connsiteX2" fmla="*/ 0 w 49841"/>
                  <a:gd name="connsiteY2" fmla="*/ 24921 h 49841"/>
                  <a:gd name="connsiteX3" fmla="*/ 24921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1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1" y="0"/>
                    </a:cubicBezTo>
                    <a:cubicBezTo>
                      <a:pt x="38765" y="0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3" name="Hình tự do: Hình 1142"/>
              <p:cNvSpPr/>
              <p:nvPr/>
            </p:nvSpPr>
            <p:spPr>
              <a:xfrm>
                <a:off x="5697271" y="4062843"/>
                <a:ext cx="66454" cy="66454"/>
              </a:xfrm>
              <a:custGeom>
                <a:avLst/>
                <a:gdLst>
                  <a:gd name="connsiteX0" fmla="*/ 66455 w 66454"/>
                  <a:gd name="connsiteY0" fmla="*/ 33228 h 66454"/>
                  <a:gd name="connsiteX1" fmla="*/ 33228 w 66454"/>
                  <a:gd name="connsiteY1" fmla="*/ 66455 h 66454"/>
                  <a:gd name="connsiteX2" fmla="*/ 0 w 66454"/>
                  <a:gd name="connsiteY2" fmla="*/ 33228 h 66454"/>
                  <a:gd name="connsiteX3" fmla="*/ 33228 w 66454"/>
                  <a:gd name="connsiteY3" fmla="*/ 0 h 66454"/>
                  <a:gd name="connsiteX4" fmla="*/ 66455 w 66454"/>
                  <a:gd name="connsiteY4" fmla="*/ 33228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8"/>
                    </a:moveTo>
                    <a:cubicBezTo>
                      <a:pt x="66455" y="52610"/>
                      <a:pt x="52610" y="66455"/>
                      <a:pt x="33228" y="66455"/>
                    </a:cubicBezTo>
                    <a:cubicBezTo>
                      <a:pt x="13845" y="66455"/>
                      <a:pt x="0" y="52610"/>
                      <a:pt x="0" y="33228"/>
                    </a:cubicBezTo>
                    <a:cubicBezTo>
                      <a:pt x="0" y="13845"/>
                      <a:pt x="13845" y="0"/>
                      <a:pt x="33228" y="0"/>
                    </a:cubicBezTo>
                    <a:cubicBezTo>
                      <a:pt x="52610" y="0"/>
                      <a:pt x="66455" y="16614"/>
                      <a:pt x="66455" y="3322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4" name="Hình tự do: Hình 1143"/>
              <p:cNvSpPr/>
              <p:nvPr/>
            </p:nvSpPr>
            <p:spPr>
              <a:xfrm>
                <a:off x="5752650" y="4015228"/>
                <a:ext cx="27689" cy="28232"/>
              </a:xfrm>
              <a:custGeom>
                <a:avLst/>
                <a:gdLst>
                  <a:gd name="connsiteX0" fmla="*/ 27689 w 27689"/>
                  <a:gd name="connsiteY0" fmla="*/ 14388 h 28232"/>
                  <a:gd name="connsiteX1" fmla="*/ 13845 w 27689"/>
                  <a:gd name="connsiteY1" fmla="*/ 28233 h 28232"/>
                  <a:gd name="connsiteX2" fmla="*/ 0 w 27689"/>
                  <a:gd name="connsiteY2" fmla="*/ 14388 h 28232"/>
                  <a:gd name="connsiteX3" fmla="*/ 13845 w 27689"/>
                  <a:gd name="connsiteY3" fmla="*/ 543 h 28232"/>
                  <a:gd name="connsiteX4" fmla="*/ 27689 w 27689"/>
                  <a:gd name="connsiteY4" fmla="*/ 14388 h 2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8232">
                    <a:moveTo>
                      <a:pt x="27689" y="14388"/>
                    </a:moveTo>
                    <a:cubicBezTo>
                      <a:pt x="27689" y="22695"/>
                      <a:pt x="22152" y="28233"/>
                      <a:pt x="13845" y="28233"/>
                    </a:cubicBezTo>
                    <a:cubicBezTo>
                      <a:pt x="5538" y="28233"/>
                      <a:pt x="0" y="22695"/>
                      <a:pt x="0" y="14388"/>
                    </a:cubicBezTo>
                    <a:cubicBezTo>
                      <a:pt x="0" y="6081"/>
                      <a:pt x="5538" y="543"/>
                      <a:pt x="13845" y="543"/>
                    </a:cubicBezTo>
                    <a:cubicBezTo>
                      <a:pt x="22152" y="-2226"/>
                      <a:pt x="27689" y="6081"/>
                      <a:pt x="27689" y="1438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5" name="Hình tự do: Hình 1144"/>
              <p:cNvSpPr/>
              <p:nvPr/>
            </p:nvSpPr>
            <p:spPr>
              <a:xfrm>
                <a:off x="5857870" y="3918858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6" name="Hình tự do: Hình 1145"/>
              <p:cNvSpPr/>
              <p:nvPr/>
            </p:nvSpPr>
            <p:spPr>
              <a:xfrm>
                <a:off x="5954783" y="4940600"/>
                <a:ext cx="66454" cy="66454"/>
              </a:xfrm>
              <a:custGeom>
                <a:avLst/>
                <a:gdLst>
                  <a:gd name="connsiteX0" fmla="*/ 66455 w 66454"/>
                  <a:gd name="connsiteY0" fmla="*/ 33227 h 66454"/>
                  <a:gd name="connsiteX1" fmla="*/ 33227 w 66454"/>
                  <a:gd name="connsiteY1" fmla="*/ 66455 h 66454"/>
                  <a:gd name="connsiteX2" fmla="*/ 0 w 66454"/>
                  <a:gd name="connsiteY2" fmla="*/ 33227 h 66454"/>
                  <a:gd name="connsiteX3" fmla="*/ 33227 w 66454"/>
                  <a:gd name="connsiteY3" fmla="*/ 0 h 66454"/>
                  <a:gd name="connsiteX4" fmla="*/ 66455 w 66454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7"/>
                    </a:moveTo>
                    <a:cubicBezTo>
                      <a:pt x="66455" y="52610"/>
                      <a:pt x="52610" y="66455"/>
                      <a:pt x="33227" y="66455"/>
                    </a:cubicBezTo>
                    <a:cubicBezTo>
                      <a:pt x="13845" y="66455"/>
                      <a:pt x="0" y="52610"/>
                      <a:pt x="0" y="33227"/>
                    </a:cubicBezTo>
                    <a:cubicBezTo>
                      <a:pt x="0" y="13845"/>
                      <a:pt x="13845" y="0"/>
                      <a:pt x="33227" y="0"/>
                    </a:cubicBezTo>
                    <a:cubicBezTo>
                      <a:pt x="49841" y="0"/>
                      <a:pt x="66455" y="13845"/>
                      <a:pt x="66455" y="33227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7" name="Hình tự do: Hình 1146"/>
              <p:cNvSpPr/>
              <p:nvPr/>
            </p:nvSpPr>
            <p:spPr>
              <a:xfrm>
                <a:off x="5896635" y="515104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8" name="Hình tự do: Hình 1147"/>
              <p:cNvSpPr/>
              <p:nvPr/>
            </p:nvSpPr>
            <p:spPr>
              <a:xfrm>
                <a:off x="6090462" y="5270105"/>
                <a:ext cx="55378" cy="55378"/>
              </a:xfrm>
              <a:custGeom>
                <a:avLst/>
                <a:gdLst>
                  <a:gd name="connsiteX0" fmla="*/ 55379 w 55378"/>
                  <a:gd name="connsiteY0" fmla="*/ 27689 h 55378"/>
                  <a:gd name="connsiteX1" fmla="*/ 27689 w 55378"/>
                  <a:gd name="connsiteY1" fmla="*/ 55379 h 55378"/>
                  <a:gd name="connsiteX2" fmla="*/ 0 w 55378"/>
                  <a:gd name="connsiteY2" fmla="*/ 27689 h 55378"/>
                  <a:gd name="connsiteX3" fmla="*/ 27689 w 55378"/>
                  <a:gd name="connsiteY3" fmla="*/ 0 h 55378"/>
                  <a:gd name="connsiteX4" fmla="*/ 55379 w 55378"/>
                  <a:gd name="connsiteY4" fmla="*/ 27689 h 5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378">
                    <a:moveTo>
                      <a:pt x="55379" y="27689"/>
                    </a:moveTo>
                    <a:cubicBezTo>
                      <a:pt x="55379" y="41534"/>
                      <a:pt x="44303" y="55379"/>
                      <a:pt x="27689" y="55379"/>
                    </a:cubicBezTo>
                    <a:cubicBezTo>
                      <a:pt x="13845" y="55379"/>
                      <a:pt x="0" y="44303"/>
                      <a:pt x="0" y="27689"/>
                    </a:cubicBezTo>
                    <a:cubicBezTo>
                      <a:pt x="0" y="11076"/>
                      <a:pt x="11076" y="0"/>
                      <a:pt x="27689" y="0"/>
                    </a:cubicBezTo>
                    <a:cubicBezTo>
                      <a:pt x="44303" y="0"/>
                      <a:pt x="55379" y="13845"/>
                      <a:pt x="55379" y="27689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9" name="Hình tự do: Hình 1148"/>
              <p:cNvSpPr/>
              <p:nvPr/>
            </p:nvSpPr>
            <p:spPr>
              <a:xfrm>
                <a:off x="6201220" y="52701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19383"/>
                      <a:pt x="22151" y="27689"/>
                      <a:pt x="13845" y="27689"/>
                    </a:cubicBezTo>
                    <a:cubicBezTo>
                      <a:pt x="8307" y="27689"/>
                      <a:pt x="0" y="22151"/>
                      <a:pt x="0" y="13845"/>
                    </a:cubicBezTo>
                    <a:cubicBezTo>
                      <a:pt x="0" y="8307"/>
                      <a:pt x="5538" y="0"/>
                      <a:pt x="13845" y="0"/>
                    </a:cubicBezTo>
                    <a:cubicBezTo>
                      <a:pt x="22151" y="2769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150" name="Đồ họa 753"/>
            <p:cNvGrpSpPr/>
            <p:nvPr/>
          </p:nvGrpSpPr>
          <p:grpSpPr>
            <a:xfrm>
              <a:off x="6865767" y="3921272"/>
              <a:ext cx="913753" cy="1340526"/>
              <a:chOff x="6865767" y="3921272"/>
              <a:chExt cx="913753" cy="1340526"/>
            </a:xfrm>
            <a:solidFill>
              <a:srgbClr val="298499"/>
            </a:solidFill>
          </p:grpSpPr>
          <p:grpSp>
            <p:nvGrpSpPr>
              <p:cNvPr id="1151" name="Đồ họa 753"/>
              <p:cNvGrpSpPr/>
              <p:nvPr/>
            </p:nvGrpSpPr>
            <p:grpSpPr>
              <a:xfrm>
                <a:off x="6923915" y="4281590"/>
                <a:ext cx="855605" cy="769768"/>
                <a:chOff x="6923915" y="4281590"/>
                <a:chExt cx="855605" cy="769768"/>
              </a:xfrm>
              <a:solidFill>
                <a:srgbClr val="298499"/>
              </a:solidFill>
            </p:grpSpPr>
            <p:sp>
              <p:nvSpPr>
                <p:cNvPr id="1152" name="Hình tự do: Hình 1151"/>
                <p:cNvSpPr/>
                <p:nvPr/>
              </p:nvSpPr>
              <p:spPr>
                <a:xfrm>
                  <a:off x="6929453" y="4281590"/>
                  <a:ext cx="783612" cy="249205"/>
                </a:xfrm>
                <a:custGeom>
                  <a:avLst/>
                  <a:gdLst>
                    <a:gd name="connsiteX0" fmla="*/ 143985 w 783612"/>
                    <a:gd name="connsiteY0" fmla="*/ 215978 h 249205"/>
                    <a:gd name="connsiteX1" fmla="*/ 11076 w 783612"/>
                    <a:gd name="connsiteY1" fmla="*/ 229823 h 249205"/>
                    <a:gd name="connsiteX2" fmla="*/ 2769 w 783612"/>
                    <a:gd name="connsiteY2" fmla="*/ 232592 h 249205"/>
                    <a:gd name="connsiteX3" fmla="*/ 0 w 783612"/>
                    <a:gd name="connsiteY3" fmla="*/ 249205 h 249205"/>
                    <a:gd name="connsiteX4" fmla="*/ 13845 w 783612"/>
                    <a:gd name="connsiteY4" fmla="*/ 246437 h 249205"/>
                    <a:gd name="connsiteX5" fmla="*/ 146754 w 783612"/>
                    <a:gd name="connsiteY5" fmla="*/ 232592 h 249205"/>
                    <a:gd name="connsiteX6" fmla="*/ 238129 w 783612"/>
                    <a:gd name="connsiteY6" fmla="*/ 224285 h 249205"/>
                    <a:gd name="connsiteX7" fmla="*/ 539945 w 783612"/>
                    <a:gd name="connsiteY7" fmla="*/ 127372 h 249205"/>
                    <a:gd name="connsiteX8" fmla="*/ 598093 w 783612"/>
                    <a:gd name="connsiteY8" fmla="*/ 94144 h 249205"/>
                    <a:gd name="connsiteX9" fmla="*/ 728233 w 783612"/>
                    <a:gd name="connsiteY9" fmla="*/ 27689 h 249205"/>
                    <a:gd name="connsiteX10" fmla="*/ 780844 w 783612"/>
                    <a:gd name="connsiteY10" fmla="*/ 13845 h 249205"/>
                    <a:gd name="connsiteX11" fmla="*/ 783612 w 783612"/>
                    <a:gd name="connsiteY11" fmla="*/ 0 h 249205"/>
                    <a:gd name="connsiteX12" fmla="*/ 722695 w 783612"/>
                    <a:gd name="connsiteY12" fmla="*/ 13845 h 249205"/>
                    <a:gd name="connsiteX13" fmla="*/ 589786 w 783612"/>
                    <a:gd name="connsiteY13" fmla="*/ 83068 h 249205"/>
                    <a:gd name="connsiteX14" fmla="*/ 534407 w 783612"/>
                    <a:gd name="connsiteY14" fmla="*/ 116296 h 249205"/>
                    <a:gd name="connsiteX15" fmla="*/ 238129 w 783612"/>
                    <a:gd name="connsiteY15" fmla="*/ 213209 h 249205"/>
                    <a:gd name="connsiteX16" fmla="*/ 143985 w 783612"/>
                    <a:gd name="connsiteY16" fmla="*/ 215978 h 24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3612" h="249205">
                      <a:moveTo>
                        <a:pt x="143985" y="215978"/>
                      </a:moveTo>
                      <a:cubicBezTo>
                        <a:pt x="99682" y="218747"/>
                        <a:pt x="55379" y="221516"/>
                        <a:pt x="11076" y="229823"/>
                      </a:cubicBezTo>
                      <a:cubicBezTo>
                        <a:pt x="8307" y="229823"/>
                        <a:pt x="5538" y="232592"/>
                        <a:pt x="2769" y="232592"/>
                      </a:cubicBezTo>
                      <a:cubicBezTo>
                        <a:pt x="2769" y="238130"/>
                        <a:pt x="0" y="243668"/>
                        <a:pt x="0" y="249205"/>
                      </a:cubicBezTo>
                      <a:cubicBezTo>
                        <a:pt x="5538" y="249205"/>
                        <a:pt x="11076" y="246437"/>
                        <a:pt x="13845" y="246437"/>
                      </a:cubicBezTo>
                      <a:cubicBezTo>
                        <a:pt x="58148" y="238130"/>
                        <a:pt x="102451" y="235361"/>
                        <a:pt x="146754" y="232592"/>
                      </a:cubicBezTo>
                      <a:cubicBezTo>
                        <a:pt x="177213" y="229823"/>
                        <a:pt x="207671" y="227054"/>
                        <a:pt x="238129" y="224285"/>
                      </a:cubicBezTo>
                      <a:cubicBezTo>
                        <a:pt x="343350" y="210440"/>
                        <a:pt x="445801" y="177213"/>
                        <a:pt x="539945" y="127372"/>
                      </a:cubicBezTo>
                      <a:cubicBezTo>
                        <a:pt x="559328" y="116296"/>
                        <a:pt x="578710" y="105220"/>
                        <a:pt x="598093" y="94144"/>
                      </a:cubicBezTo>
                      <a:cubicBezTo>
                        <a:pt x="639627" y="69224"/>
                        <a:pt x="681161" y="44303"/>
                        <a:pt x="728233" y="27689"/>
                      </a:cubicBezTo>
                      <a:cubicBezTo>
                        <a:pt x="744847" y="22152"/>
                        <a:pt x="764230" y="16614"/>
                        <a:pt x="780844" y="13845"/>
                      </a:cubicBezTo>
                      <a:cubicBezTo>
                        <a:pt x="780844" y="8307"/>
                        <a:pt x="783612" y="5538"/>
                        <a:pt x="783612" y="0"/>
                      </a:cubicBezTo>
                      <a:cubicBezTo>
                        <a:pt x="764230" y="2769"/>
                        <a:pt x="742078" y="8307"/>
                        <a:pt x="722695" y="13845"/>
                      </a:cubicBezTo>
                      <a:cubicBezTo>
                        <a:pt x="675623" y="30458"/>
                        <a:pt x="631320" y="55379"/>
                        <a:pt x="589786" y="83068"/>
                      </a:cubicBezTo>
                      <a:cubicBezTo>
                        <a:pt x="570403" y="94144"/>
                        <a:pt x="551021" y="105220"/>
                        <a:pt x="534407" y="116296"/>
                      </a:cubicBezTo>
                      <a:cubicBezTo>
                        <a:pt x="443032" y="166137"/>
                        <a:pt x="343350" y="199365"/>
                        <a:pt x="238129" y="213209"/>
                      </a:cubicBezTo>
                      <a:cubicBezTo>
                        <a:pt x="202133" y="210440"/>
                        <a:pt x="171675" y="213209"/>
                        <a:pt x="143985" y="215978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3" name="Hình tự do: Hình 1152"/>
                <p:cNvSpPr/>
                <p:nvPr/>
              </p:nvSpPr>
              <p:spPr>
                <a:xfrm>
                  <a:off x="7430633" y="4788308"/>
                  <a:ext cx="335042" cy="179981"/>
                </a:xfrm>
                <a:custGeom>
                  <a:avLst/>
                  <a:gdLst>
                    <a:gd name="connsiteX0" fmla="*/ 229823 w 335042"/>
                    <a:gd name="connsiteY0" fmla="*/ 74762 h 179981"/>
                    <a:gd name="connsiteX1" fmla="*/ 335043 w 335042"/>
                    <a:gd name="connsiteY1" fmla="*/ 19383 h 179981"/>
                    <a:gd name="connsiteX2" fmla="*/ 329505 w 335042"/>
                    <a:gd name="connsiteY2" fmla="*/ 2769 h 179981"/>
                    <a:gd name="connsiteX3" fmla="*/ 329505 w 335042"/>
                    <a:gd name="connsiteY3" fmla="*/ 0 h 179981"/>
                    <a:gd name="connsiteX4" fmla="*/ 221516 w 335042"/>
                    <a:gd name="connsiteY4" fmla="*/ 58148 h 179981"/>
                    <a:gd name="connsiteX5" fmla="*/ 166137 w 335042"/>
                    <a:gd name="connsiteY5" fmla="*/ 91375 h 179981"/>
                    <a:gd name="connsiteX6" fmla="*/ 2769 w 335042"/>
                    <a:gd name="connsiteY6" fmla="*/ 157830 h 179981"/>
                    <a:gd name="connsiteX7" fmla="*/ 0 w 335042"/>
                    <a:gd name="connsiteY7" fmla="*/ 179982 h 179981"/>
                    <a:gd name="connsiteX8" fmla="*/ 177213 w 335042"/>
                    <a:gd name="connsiteY8" fmla="*/ 107989 h 179981"/>
                    <a:gd name="connsiteX9" fmla="*/ 229823 w 335042"/>
                    <a:gd name="connsiteY9" fmla="*/ 74762 h 17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5042" h="179981">
                      <a:moveTo>
                        <a:pt x="229823" y="74762"/>
                      </a:moveTo>
                      <a:cubicBezTo>
                        <a:pt x="263050" y="55379"/>
                        <a:pt x="299047" y="33227"/>
                        <a:pt x="335043" y="19383"/>
                      </a:cubicBezTo>
                      <a:cubicBezTo>
                        <a:pt x="332274" y="13845"/>
                        <a:pt x="332274" y="8307"/>
                        <a:pt x="329505" y="2769"/>
                      </a:cubicBezTo>
                      <a:cubicBezTo>
                        <a:pt x="329505" y="2769"/>
                        <a:pt x="329505" y="0"/>
                        <a:pt x="329505" y="0"/>
                      </a:cubicBezTo>
                      <a:cubicBezTo>
                        <a:pt x="290740" y="16614"/>
                        <a:pt x="257512" y="35996"/>
                        <a:pt x="221516" y="58148"/>
                      </a:cubicBezTo>
                      <a:cubicBezTo>
                        <a:pt x="202133" y="69224"/>
                        <a:pt x="182751" y="80300"/>
                        <a:pt x="166137" y="91375"/>
                      </a:cubicBezTo>
                      <a:cubicBezTo>
                        <a:pt x="113527" y="119065"/>
                        <a:pt x="58148" y="141216"/>
                        <a:pt x="2769" y="157830"/>
                      </a:cubicBezTo>
                      <a:cubicBezTo>
                        <a:pt x="2769" y="166137"/>
                        <a:pt x="0" y="174444"/>
                        <a:pt x="0" y="179982"/>
                      </a:cubicBezTo>
                      <a:cubicBezTo>
                        <a:pt x="60917" y="163368"/>
                        <a:pt x="119065" y="138447"/>
                        <a:pt x="177213" y="107989"/>
                      </a:cubicBezTo>
                      <a:cubicBezTo>
                        <a:pt x="191058" y="96913"/>
                        <a:pt x="210440" y="85837"/>
                        <a:pt x="229823" y="74762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4" name="Hình tự do: Hình 1153"/>
                <p:cNvSpPr/>
                <p:nvPr/>
              </p:nvSpPr>
              <p:spPr>
                <a:xfrm>
                  <a:off x="7391868" y="4851994"/>
                  <a:ext cx="387652" cy="199364"/>
                </a:xfrm>
                <a:custGeom>
                  <a:avLst/>
                  <a:gdLst>
                    <a:gd name="connsiteX0" fmla="*/ 257512 w 387652"/>
                    <a:gd name="connsiteY0" fmla="*/ 88607 h 199364"/>
                    <a:gd name="connsiteX1" fmla="*/ 387653 w 387652"/>
                    <a:gd name="connsiteY1" fmla="*/ 22152 h 199364"/>
                    <a:gd name="connsiteX2" fmla="*/ 384884 w 387652"/>
                    <a:gd name="connsiteY2" fmla="*/ 0 h 199364"/>
                    <a:gd name="connsiteX3" fmla="*/ 382115 w 387652"/>
                    <a:gd name="connsiteY3" fmla="*/ 0 h 199364"/>
                    <a:gd name="connsiteX4" fmla="*/ 249205 w 387652"/>
                    <a:gd name="connsiteY4" fmla="*/ 69224 h 199364"/>
                    <a:gd name="connsiteX5" fmla="*/ 193826 w 387652"/>
                    <a:gd name="connsiteY5" fmla="*/ 102451 h 199364"/>
                    <a:gd name="connsiteX6" fmla="*/ 16613 w 387652"/>
                    <a:gd name="connsiteY6" fmla="*/ 174444 h 199364"/>
                    <a:gd name="connsiteX7" fmla="*/ 0 w 387652"/>
                    <a:gd name="connsiteY7" fmla="*/ 199365 h 199364"/>
                    <a:gd name="connsiteX8" fmla="*/ 202133 w 387652"/>
                    <a:gd name="connsiteY8" fmla="*/ 119065 h 199364"/>
                    <a:gd name="connsiteX9" fmla="*/ 257512 w 387652"/>
                    <a:gd name="connsiteY9" fmla="*/ 88607 h 19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7652" h="199364">
                      <a:moveTo>
                        <a:pt x="257512" y="88607"/>
                      </a:moveTo>
                      <a:cubicBezTo>
                        <a:pt x="299047" y="63686"/>
                        <a:pt x="340581" y="38765"/>
                        <a:pt x="387653" y="22152"/>
                      </a:cubicBezTo>
                      <a:cubicBezTo>
                        <a:pt x="387653" y="13845"/>
                        <a:pt x="384884" y="8307"/>
                        <a:pt x="384884" y="0"/>
                      </a:cubicBezTo>
                      <a:cubicBezTo>
                        <a:pt x="384884" y="0"/>
                        <a:pt x="382115" y="0"/>
                        <a:pt x="382115" y="0"/>
                      </a:cubicBezTo>
                      <a:cubicBezTo>
                        <a:pt x="335043" y="16614"/>
                        <a:pt x="290740" y="44303"/>
                        <a:pt x="249205" y="69224"/>
                      </a:cubicBezTo>
                      <a:cubicBezTo>
                        <a:pt x="229823" y="80300"/>
                        <a:pt x="210440" y="91375"/>
                        <a:pt x="193826" y="102451"/>
                      </a:cubicBezTo>
                      <a:cubicBezTo>
                        <a:pt x="138447" y="132910"/>
                        <a:pt x="80299" y="157830"/>
                        <a:pt x="16613" y="174444"/>
                      </a:cubicBezTo>
                      <a:cubicBezTo>
                        <a:pt x="11076" y="182751"/>
                        <a:pt x="5538" y="193826"/>
                        <a:pt x="0" y="199365"/>
                      </a:cubicBezTo>
                      <a:cubicBezTo>
                        <a:pt x="71992" y="182751"/>
                        <a:pt x="138447" y="155061"/>
                        <a:pt x="202133" y="119065"/>
                      </a:cubicBezTo>
                      <a:cubicBezTo>
                        <a:pt x="221516" y="113527"/>
                        <a:pt x="238129" y="99682"/>
                        <a:pt x="257512" y="8860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5" name="Hình tự do: Hình 1154"/>
                <p:cNvSpPr/>
                <p:nvPr/>
              </p:nvSpPr>
              <p:spPr>
                <a:xfrm>
                  <a:off x="6923915" y="4334200"/>
                  <a:ext cx="775305" cy="257512"/>
                </a:xfrm>
                <a:custGeom>
                  <a:avLst/>
                  <a:gdLst>
                    <a:gd name="connsiteX0" fmla="*/ 722696 w 775305"/>
                    <a:gd name="connsiteY0" fmla="*/ 11076 h 257512"/>
                    <a:gd name="connsiteX1" fmla="*/ 589786 w 775305"/>
                    <a:gd name="connsiteY1" fmla="*/ 80300 h 257512"/>
                    <a:gd name="connsiteX2" fmla="*/ 534407 w 775305"/>
                    <a:gd name="connsiteY2" fmla="*/ 113527 h 257512"/>
                    <a:gd name="connsiteX3" fmla="*/ 238130 w 775305"/>
                    <a:gd name="connsiteY3" fmla="*/ 210440 h 257512"/>
                    <a:gd name="connsiteX4" fmla="*/ 149524 w 775305"/>
                    <a:gd name="connsiteY4" fmla="*/ 218747 h 257512"/>
                    <a:gd name="connsiteX5" fmla="*/ 16614 w 775305"/>
                    <a:gd name="connsiteY5" fmla="*/ 232592 h 257512"/>
                    <a:gd name="connsiteX6" fmla="*/ 0 w 775305"/>
                    <a:gd name="connsiteY6" fmla="*/ 235361 h 257512"/>
                    <a:gd name="connsiteX7" fmla="*/ 0 w 775305"/>
                    <a:gd name="connsiteY7" fmla="*/ 254743 h 257512"/>
                    <a:gd name="connsiteX8" fmla="*/ 0 w 775305"/>
                    <a:gd name="connsiteY8" fmla="*/ 257512 h 257512"/>
                    <a:gd name="connsiteX9" fmla="*/ 22152 w 775305"/>
                    <a:gd name="connsiteY9" fmla="*/ 251974 h 257512"/>
                    <a:gd name="connsiteX10" fmla="*/ 152292 w 775305"/>
                    <a:gd name="connsiteY10" fmla="*/ 238130 h 257512"/>
                    <a:gd name="connsiteX11" fmla="*/ 243668 w 775305"/>
                    <a:gd name="connsiteY11" fmla="*/ 229823 h 257512"/>
                    <a:gd name="connsiteX12" fmla="*/ 545483 w 775305"/>
                    <a:gd name="connsiteY12" fmla="*/ 132910 h 257512"/>
                    <a:gd name="connsiteX13" fmla="*/ 603631 w 775305"/>
                    <a:gd name="connsiteY13" fmla="*/ 99682 h 257512"/>
                    <a:gd name="connsiteX14" fmla="*/ 733772 w 775305"/>
                    <a:gd name="connsiteY14" fmla="*/ 33227 h 257512"/>
                    <a:gd name="connsiteX15" fmla="*/ 769768 w 775305"/>
                    <a:gd name="connsiteY15" fmla="*/ 22152 h 257512"/>
                    <a:gd name="connsiteX16" fmla="*/ 775306 w 775305"/>
                    <a:gd name="connsiteY16" fmla="*/ 2769 h 257512"/>
                    <a:gd name="connsiteX17" fmla="*/ 775306 w 775305"/>
                    <a:gd name="connsiteY17" fmla="*/ 0 h 257512"/>
                    <a:gd name="connsiteX18" fmla="*/ 722696 w 775305"/>
                    <a:gd name="connsiteY18" fmla="*/ 11076 h 25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5305" h="257512">
                      <a:moveTo>
                        <a:pt x="722696" y="11076"/>
                      </a:moveTo>
                      <a:cubicBezTo>
                        <a:pt x="675624" y="27689"/>
                        <a:pt x="631320" y="55379"/>
                        <a:pt x="589786" y="80300"/>
                      </a:cubicBezTo>
                      <a:cubicBezTo>
                        <a:pt x="570404" y="91375"/>
                        <a:pt x="551021" y="102451"/>
                        <a:pt x="534407" y="113527"/>
                      </a:cubicBezTo>
                      <a:cubicBezTo>
                        <a:pt x="443032" y="163368"/>
                        <a:pt x="340581" y="196595"/>
                        <a:pt x="238130" y="210440"/>
                      </a:cubicBezTo>
                      <a:cubicBezTo>
                        <a:pt x="207671" y="213209"/>
                        <a:pt x="177213" y="215978"/>
                        <a:pt x="149524" y="218747"/>
                      </a:cubicBezTo>
                      <a:cubicBezTo>
                        <a:pt x="105220" y="221516"/>
                        <a:pt x="60917" y="224285"/>
                        <a:pt x="16614" y="232592"/>
                      </a:cubicBezTo>
                      <a:cubicBezTo>
                        <a:pt x="11076" y="232592"/>
                        <a:pt x="5538" y="235361"/>
                        <a:pt x="0" y="235361"/>
                      </a:cubicBezTo>
                      <a:cubicBezTo>
                        <a:pt x="0" y="240899"/>
                        <a:pt x="0" y="249205"/>
                        <a:pt x="0" y="254743"/>
                      </a:cubicBezTo>
                      <a:cubicBezTo>
                        <a:pt x="0" y="254743"/>
                        <a:pt x="0" y="257512"/>
                        <a:pt x="0" y="257512"/>
                      </a:cubicBezTo>
                      <a:cubicBezTo>
                        <a:pt x="5538" y="254743"/>
                        <a:pt x="13845" y="254743"/>
                        <a:pt x="22152" y="251974"/>
                      </a:cubicBezTo>
                      <a:cubicBezTo>
                        <a:pt x="66455" y="243668"/>
                        <a:pt x="110758" y="240899"/>
                        <a:pt x="152292" y="238130"/>
                      </a:cubicBezTo>
                      <a:cubicBezTo>
                        <a:pt x="182751" y="235361"/>
                        <a:pt x="213209" y="232592"/>
                        <a:pt x="243668" y="229823"/>
                      </a:cubicBezTo>
                      <a:cubicBezTo>
                        <a:pt x="348888" y="215978"/>
                        <a:pt x="451339" y="182751"/>
                        <a:pt x="545483" y="132910"/>
                      </a:cubicBezTo>
                      <a:cubicBezTo>
                        <a:pt x="564866" y="121834"/>
                        <a:pt x="584248" y="110758"/>
                        <a:pt x="603631" y="99682"/>
                      </a:cubicBezTo>
                      <a:cubicBezTo>
                        <a:pt x="645165" y="74762"/>
                        <a:pt x="686699" y="49841"/>
                        <a:pt x="733772" y="33227"/>
                      </a:cubicBezTo>
                      <a:cubicBezTo>
                        <a:pt x="744848" y="30458"/>
                        <a:pt x="755923" y="24921"/>
                        <a:pt x="769768" y="22152"/>
                      </a:cubicBezTo>
                      <a:cubicBezTo>
                        <a:pt x="772537" y="16614"/>
                        <a:pt x="775306" y="8307"/>
                        <a:pt x="775306" y="2769"/>
                      </a:cubicBezTo>
                      <a:cubicBezTo>
                        <a:pt x="775306" y="2769"/>
                        <a:pt x="775306" y="0"/>
                        <a:pt x="775306" y="0"/>
                      </a:cubicBezTo>
                      <a:cubicBezTo>
                        <a:pt x="755923" y="0"/>
                        <a:pt x="739310" y="5538"/>
                        <a:pt x="722696" y="11076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6" name="Hình tự do: Hình 1155"/>
                <p:cNvSpPr/>
                <p:nvPr/>
              </p:nvSpPr>
              <p:spPr>
                <a:xfrm>
                  <a:off x="7422326" y="4730160"/>
                  <a:ext cx="315660" cy="160598"/>
                </a:xfrm>
                <a:custGeom>
                  <a:avLst/>
                  <a:gdLst>
                    <a:gd name="connsiteX0" fmla="*/ 243668 w 315660"/>
                    <a:gd name="connsiteY0" fmla="*/ 33227 h 160598"/>
                    <a:gd name="connsiteX1" fmla="*/ 188289 w 315660"/>
                    <a:gd name="connsiteY1" fmla="*/ 66455 h 160598"/>
                    <a:gd name="connsiteX2" fmla="*/ 0 w 315660"/>
                    <a:gd name="connsiteY2" fmla="*/ 141216 h 160598"/>
                    <a:gd name="connsiteX3" fmla="*/ 5538 w 315660"/>
                    <a:gd name="connsiteY3" fmla="*/ 160599 h 160598"/>
                    <a:gd name="connsiteX4" fmla="*/ 199365 w 315660"/>
                    <a:gd name="connsiteY4" fmla="*/ 83068 h 160598"/>
                    <a:gd name="connsiteX5" fmla="*/ 257512 w 315660"/>
                    <a:gd name="connsiteY5" fmla="*/ 49841 h 160598"/>
                    <a:gd name="connsiteX6" fmla="*/ 315660 w 315660"/>
                    <a:gd name="connsiteY6" fmla="*/ 16614 h 160598"/>
                    <a:gd name="connsiteX7" fmla="*/ 304584 w 315660"/>
                    <a:gd name="connsiteY7" fmla="*/ 0 h 160598"/>
                    <a:gd name="connsiteX8" fmla="*/ 243668 w 315660"/>
                    <a:gd name="connsiteY8" fmla="*/ 33227 h 160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660" h="160598">
                      <a:moveTo>
                        <a:pt x="243668" y="33227"/>
                      </a:moveTo>
                      <a:cubicBezTo>
                        <a:pt x="224285" y="44303"/>
                        <a:pt x="204902" y="55379"/>
                        <a:pt x="188289" y="66455"/>
                      </a:cubicBezTo>
                      <a:cubicBezTo>
                        <a:pt x="130141" y="99682"/>
                        <a:pt x="66455" y="124603"/>
                        <a:pt x="0" y="141216"/>
                      </a:cubicBezTo>
                      <a:cubicBezTo>
                        <a:pt x="2769" y="146754"/>
                        <a:pt x="2769" y="155061"/>
                        <a:pt x="5538" y="160599"/>
                      </a:cubicBezTo>
                      <a:cubicBezTo>
                        <a:pt x="71993" y="143985"/>
                        <a:pt x="138447" y="116296"/>
                        <a:pt x="199365" y="83068"/>
                      </a:cubicBezTo>
                      <a:cubicBezTo>
                        <a:pt x="218747" y="71993"/>
                        <a:pt x="238130" y="60917"/>
                        <a:pt x="257512" y="49841"/>
                      </a:cubicBezTo>
                      <a:cubicBezTo>
                        <a:pt x="276895" y="38765"/>
                        <a:pt x="296278" y="27689"/>
                        <a:pt x="315660" y="16614"/>
                      </a:cubicBezTo>
                      <a:cubicBezTo>
                        <a:pt x="312891" y="11076"/>
                        <a:pt x="307354" y="5538"/>
                        <a:pt x="304584" y="0"/>
                      </a:cubicBezTo>
                      <a:cubicBezTo>
                        <a:pt x="282433" y="8307"/>
                        <a:pt x="263050" y="22151"/>
                        <a:pt x="243668" y="3322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57" name="Hình tự do: Hình 1156"/>
              <p:cNvSpPr/>
              <p:nvPr/>
            </p:nvSpPr>
            <p:spPr>
              <a:xfrm>
                <a:off x="7480474" y="5139965"/>
                <a:ext cx="121833" cy="121833"/>
              </a:xfrm>
              <a:custGeom>
                <a:avLst/>
                <a:gdLst>
                  <a:gd name="connsiteX0" fmla="*/ 121834 w 121833"/>
                  <a:gd name="connsiteY0" fmla="*/ 60917 h 121833"/>
                  <a:gd name="connsiteX1" fmla="*/ 60917 w 121833"/>
                  <a:gd name="connsiteY1" fmla="*/ 121834 h 121833"/>
                  <a:gd name="connsiteX2" fmla="*/ 0 w 121833"/>
                  <a:gd name="connsiteY2" fmla="*/ 60917 h 121833"/>
                  <a:gd name="connsiteX3" fmla="*/ 60917 w 121833"/>
                  <a:gd name="connsiteY3" fmla="*/ 0 h 121833"/>
                  <a:gd name="connsiteX4" fmla="*/ 121834 w 121833"/>
                  <a:gd name="connsiteY4" fmla="*/ 60917 h 12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833" h="121833">
                    <a:moveTo>
                      <a:pt x="121834" y="60917"/>
                    </a:moveTo>
                    <a:cubicBezTo>
                      <a:pt x="121834" y="94560"/>
                      <a:pt x="94560" y="121834"/>
                      <a:pt x="60917" y="121834"/>
                    </a:cubicBezTo>
                    <a:cubicBezTo>
                      <a:pt x="27273" y="121834"/>
                      <a:pt x="0" y="94560"/>
                      <a:pt x="0" y="60917"/>
                    </a:cubicBezTo>
                    <a:cubicBezTo>
                      <a:pt x="0" y="27273"/>
                      <a:pt x="27273" y="0"/>
                      <a:pt x="60917" y="0"/>
                    </a:cubicBezTo>
                    <a:cubicBezTo>
                      <a:pt x="94560" y="0"/>
                      <a:pt x="121834" y="27273"/>
                      <a:pt x="121834" y="6091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58" name="Hình tự do: Hình 1157"/>
              <p:cNvSpPr/>
              <p:nvPr/>
            </p:nvSpPr>
            <p:spPr>
              <a:xfrm>
                <a:off x="7414019" y="4788308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1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1" y="0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59" name="Hình tự do: Hình 1158"/>
              <p:cNvSpPr/>
              <p:nvPr/>
            </p:nvSpPr>
            <p:spPr>
              <a:xfrm>
                <a:off x="7040211" y="4588223"/>
                <a:ext cx="22151" cy="22871"/>
              </a:xfrm>
              <a:custGeom>
                <a:avLst/>
                <a:gdLst>
                  <a:gd name="connsiteX0" fmla="*/ 22151 w 22151"/>
                  <a:gd name="connsiteY0" fmla="*/ 11796 h 22871"/>
                  <a:gd name="connsiteX1" fmla="*/ 11076 w 22151"/>
                  <a:gd name="connsiteY1" fmla="*/ 22872 h 22871"/>
                  <a:gd name="connsiteX2" fmla="*/ 0 w 22151"/>
                  <a:gd name="connsiteY2" fmla="*/ 11796 h 22871"/>
                  <a:gd name="connsiteX3" fmla="*/ 11076 w 22151"/>
                  <a:gd name="connsiteY3" fmla="*/ 720 h 22871"/>
                  <a:gd name="connsiteX4" fmla="*/ 22151 w 22151"/>
                  <a:gd name="connsiteY4" fmla="*/ 11796 h 2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871">
                    <a:moveTo>
                      <a:pt x="22151" y="11796"/>
                    </a:moveTo>
                    <a:cubicBezTo>
                      <a:pt x="22151" y="17334"/>
                      <a:pt x="16613" y="22872"/>
                      <a:pt x="11076" y="22872"/>
                    </a:cubicBezTo>
                    <a:cubicBezTo>
                      <a:pt x="5538" y="22872"/>
                      <a:pt x="0" y="17334"/>
                      <a:pt x="0" y="11796"/>
                    </a:cubicBezTo>
                    <a:cubicBezTo>
                      <a:pt x="0" y="6258"/>
                      <a:pt x="5538" y="720"/>
                      <a:pt x="11076" y="720"/>
                    </a:cubicBezTo>
                    <a:cubicBezTo>
                      <a:pt x="16613" y="-2049"/>
                      <a:pt x="22151" y="3489"/>
                      <a:pt x="22151" y="1179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0" name="Hình tự do: Hình 1159"/>
              <p:cNvSpPr/>
              <p:nvPr/>
            </p:nvSpPr>
            <p:spPr>
              <a:xfrm>
                <a:off x="7114973" y="4622171"/>
                <a:ext cx="22151" cy="22151"/>
              </a:xfrm>
              <a:custGeom>
                <a:avLst/>
                <a:gdLst>
                  <a:gd name="connsiteX0" fmla="*/ 22152 w 22151"/>
                  <a:gd name="connsiteY0" fmla="*/ 11076 h 22151"/>
                  <a:gd name="connsiteX1" fmla="*/ 11076 w 22151"/>
                  <a:gd name="connsiteY1" fmla="*/ 22151 h 22151"/>
                  <a:gd name="connsiteX2" fmla="*/ 0 w 22151"/>
                  <a:gd name="connsiteY2" fmla="*/ 11076 h 22151"/>
                  <a:gd name="connsiteX3" fmla="*/ 11076 w 22151"/>
                  <a:gd name="connsiteY3" fmla="*/ 0 h 22151"/>
                  <a:gd name="connsiteX4" fmla="*/ 22152 w 22151"/>
                  <a:gd name="connsiteY4" fmla="*/ 11076 h 2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151">
                    <a:moveTo>
                      <a:pt x="22152" y="11076"/>
                    </a:moveTo>
                    <a:cubicBezTo>
                      <a:pt x="22152" y="16614"/>
                      <a:pt x="16613" y="22151"/>
                      <a:pt x="11076" y="22151"/>
                    </a:cubicBezTo>
                    <a:cubicBezTo>
                      <a:pt x="5538" y="22151"/>
                      <a:pt x="0" y="16614"/>
                      <a:pt x="0" y="11076"/>
                    </a:cubicBezTo>
                    <a:cubicBezTo>
                      <a:pt x="0" y="5538"/>
                      <a:pt x="5538" y="0"/>
                      <a:pt x="11076" y="0"/>
                    </a:cubicBezTo>
                    <a:cubicBezTo>
                      <a:pt x="16613" y="0"/>
                      <a:pt x="22152" y="5538"/>
                      <a:pt x="22152" y="1107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1" name="Hình tự do: Hình 1160"/>
              <p:cNvSpPr/>
              <p:nvPr/>
            </p:nvSpPr>
            <p:spPr>
              <a:xfrm>
                <a:off x="7441709" y="3921272"/>
                <a:ext cx="55378" cy="55733"/>
              </a:xfrm>
              <a:custGeom>
                <a:avLst/>
                <a:gdLst>
                  <a:gd name="connsiteX0" fmla="*/ 55379 w 55378"/>
                  <a:gd name="connsiteY0" fmla="*/ 28044 h 55733"/>
                  <a:gd name="connsiteX1" fmla="*/ 27689 w 55378"/>
                  <a:gd name="connsiteY1" fmla="*/ 55734 h 55733"/>
                  <a:gd name="connsiteX2" fmla="*/ 0 w 55378"/>
                  <a:gd name="connsiteY2" fmla="*/ 28044 h 55733"/>
                  <a:gd name="connsiteX3" fmla="*/ 27689 w 55378"/>
                  <a:gd name="connsiteY3" fmla="*/ 355 h 55733"/>
                  <a:gd name="connsiteX4" fmla="*/ 55379 w 55378"/>
                  <a:gd name="connsiteY4" fmla="*/ 28044 h 5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733">
                    <a:moveTo>
                      <a:pt x="55379" y="28044"/>
                    </a:moveTo>
                    <a:cubicBezTo>
                      <a:pt x="55379" y="44658"/>
                      <a:pt x="41534" y="55734"/>
                      <a:pt x="27689" y="55734"/>
                    </a:cubicBezTo>
                    <a:cubicBezTo>
                      <a:pt x="11076" y="55734"/>
                      <a:pt x="0" y="41889"/>
                      <a:pt x="0" y="28044"/>
                    </a:cubicBezTo>
                    <a:cubicBezTo>
                      <a:pt x="0" y="11430"/>
                      <a:pt x="13845" y="355"/>
                      <a:pt x="27689" y="355"/>
                    </a:cubicBezTo>
                    <a:cubicBezTo>
                      <a:pt x="44303" y="-2414"/>
                      <a:pt x="55379" y="11430"/>
                      <a:pt x="55379" y="2804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2" name="Hình tự do: Hình 1161"/>
              <p:cNvSpPr/>
              <p:nvPr/>
            </p:nvSpPr>
            <p:spPr>
              <a:xfrm>
                <a:off x="7419557" y="4021309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3" name="Hình tự do: Hình 1162"/>
              <p:cNvSpPr/>
              <p:nvPr/>
            </p:nvSpPr>
            <p:spPr>
              <a:xfrm>
                <a:off x="7458322" y="405730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3845"/>
                      <a:pt x="13845" y="16614"/>
                      <a:pt x="8307" y="16614"/>
                    </a:cubicBezTo>
                    <a:cubicBezTo>
                      <a:pt x="2769" y="16614"/>
                      <a:pt x="0" y="13845"/>
                      <a:pt x="0" y="8307"/>
                    </a:cubicBezTo>
                    <a:cubicBezTo>
                      <a:pt x="0" y="2769"/>
                      <a:pt x="2769" y="0"/>
                      <a:pt x="8307" y="0"/>
                    </a:cubicBezTo>
                    <a:cubicBezTo>
                      <a:pt x="13845" y="0"/>
                      <a:pt x="16614" y="2769"/>
                      <a:pt x="16614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4" name="Hình tự do: Hình 1163"/>
              <p:cNvSpPr/>
              <p:nvPr/>
            </p:nvSpPr>
            <p:spPr>
              <a:xfrm>
                <a:off x="6865767" y="3965930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5" name="Hình tự do: Hình 1164"/>
              <p:cNvSpPr/>
              <p:nvPr/>
            </p:nvSpPr>
            <p:spPr>
              <a:xfrm>
                <a:off x="7001446" y="5170423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89" y="6198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6" name="Hình tự do: Hình 1165"/>
              <p:cNvSpPr/>
              <p:nvPr/>
            </p:nvSpPr>
            <p:spPr>
              <a:xfrm>
                <a:off x="6934991" y="509843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7" name="Hình tự do: Hình 1166"/>
              <p:cNvSpPr/>
              <p:nvPr/>
            </p:nvSpPr>
            <p:spPr>
              <a:xfrm>
                <a:off x="7441709" y="5198112"/>
                <a:ext cx="16613" cy="16613"/>
              </a:xfrm>
              <a:custGeom>
                <a:avLst/>
                <a:gdLst>
                  <a:gd name="connsiteX0" fmla="*/ 16613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3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3" y="8307"/>
                    </a:moveTo>
                    <a:cubicBezTo>
                      <a:pt x="16613" y="13845"/>
                      <a:pt x="11076" y="16614"/>
                      <a:pt x="8307" y="16614"/>
                    </a:cubicBezTo>
                    <a:cubicBezTo>
                      <a:pt x="2769" y="16614"/>
                      <a:pt x="0" y="11076"/>
                      <a:pt x="0" y="8307"/>
                    </a:cubicBezTo>
                    <a:cubicBezTo>
                      <a:pt x="0" y="2769"/>
                      <a:pt x="5538" y="0"/>
                      <a:pt x="8307" y="0"/>
                    </a:cubicBezTo>
                    <a:cubicBezTo>
                      <a:pt x="13845" y="0"/>
                      <a:pt x="16613" y="2769"/>
                      <a:pt x="16613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8" name="Hình tự do: Hình 1167"/>
              <p:cNvSpPr/>
              <p:nvPr/>
            </p:nvSpPr>
            <p:spPr>
              <a:xfrm>
                <a:off x="7347564" y="5228571"/>
                <a:ext cx="33227" cy="33227"/>
              </a:xfrm>
              <a:custGeom>
                <a:avLst/>
                <a:gdLst>
                  <a:gd name="connsiteX0" fmla="*/ 33227 w 33227"/>
                  <a:gd name="connsiteY0" fmla="*/ 16614 h 33227"/>
                  <a:gd name="connsiteX1" fmla="*/ 16613 w 33227"/>
                  <a:gd name="connsiteY1" fmla="*/ 33227 h 33227"/>
                  <a:gd name="connsiteX2" fmla="*/ -1 w 33227"/>
                  <a:gd name="connsiteY2" fmla="*/ 16614 h 33227"/>
                  <a:gd name="connsiteX3" fmla="*/ 16613 w 33227"/>
                  <a:gd name="connsiteY3" fmla="*/ 0 h 33227"/>
                  <a:gd name="connsiteX4" fmla="*/ 33227 w 33227"/>
                  <a:gd name="connsiteY4" fmla="*/ 16614 h 3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7" h="33227">
                    <a:moveTo>
                      <a:pt x="33227" y="16614"/>
                    </a:moveTo>
                    <a:cubicBezTo>
                      <a:pt x="33227" y="25789"/>
                      <a:pt x="25789" y="33227"/>
                      <a:pt x="16613" y="33227"/>
                    </a:cubicBezTo>
                    <a:cubicBezTo>
                      <a:pt x="7438" y="33227"/>
                      <a:pt x="-1" y="25789"/>
                      <a:pt x="-1" y="16614"/>
                    </a:cubicBezTo>
                    <a:cubicBezTo>
                      <a:pt x="-1" y="7438"/>
                      <a:pt x="7438" y="0"/>
                      <a:pt x="16613" y="0"/>
                    </a:cubicBezTo>
                    <a:cubicBezTo>
                      <a:pt x="25789" y="0"/>
                      <a:pt x="33227" y="7438"/>
                      <a:pt x="33227" y="1661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3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8247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>
            <a:fillRect/>
          </a:stretch>
        </p:blipFill>
        <p:spPr>
          <a:xfrm flipH="1">
            <a:off x="-2029490" y="3742537"/>
            <a:ext cx="4679754" cy="348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09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8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022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44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061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601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5534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7878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141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3660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3330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7117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7458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Title and four columns"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7162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65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16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52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6574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90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625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832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8806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29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22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65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E0CD0E68-C39C-0169-5EB9-0ADED34CC8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537A0C54-5340-0159-698A-A88278630403}"/>
              </a:ext>
            </a:extLst>
          </p:cNvPr>
          <p:cNvSpPr/>
          <p:nvPr userDrawn="1"/>
        </p:nvSpPr>
        <p:spPr>
          <a:xfrm>
            <a:off x="331470" y="336332"/>
            <a:ext cx="11860530" cy="6253654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0187ADA3-3DD7-5C19-3329-5D8C232079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28512D29-9EFA-0329-E2CE-283B06C21F3F}"/>
              </a:ext>
            </a:extLst>
          </p:cNvPr>
          <p:cNvSpPr/>
          <p:nvPr userDrawn="1"/>
        </p:nvSpPr>
        <p:spPr>
          <a:xfrm>
            <a:off x="331470" y="378372"/>
            <a:ext cx="11860530" cy="624314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789DA-1D29-BD71-B828-6CE2CC3B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D8D7B-5E69-01E0-D9D5-9141C16A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53FED-3F37-0E2B-67CA-AC155A546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DE10D-A6BA-4B56-1F4C-36871C2E9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3A49B-E9E8-3A94-8FAB-4838EAFB3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ED5DD78D-5771-2665-CDA1-7E57D5C43F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D97D0BB5-6C1F-6354-15E2-763318788E08}"/>
              </a:ext>
            </a:extLst>
          </p:cNvPr>
          <p:cNvSpPr/>
          <p:nvPr userDrawn="1"/>
        </p:nvSpPr>
        <p:spPr>
          <a:xfrm>
            <a:off x="331470" y="378372"/>
            <a:ext cx="11860530" cy="624314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9B02B3-989D-9754-4B3C-283499C6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F3C7E-6ED7-ED90-7790-55CF7458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511E8-319D-9437-94BB-2F3F419F7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4F5E-5EBA-E773-B370-E09BC1252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FDA33-FB1C-CBE5-675D-6E03AE370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1195DD76-160C-2C8C-7667-B8F768EBB3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371C067E-2AC6-CE97-362C-E7F67E58A96D}"/>
              </a:ext>
            </a:extLst>
          </p:cNvPr>
          <p:cNvSpPr/>
          <p:nvPr userDrawn="1"/>
        </p:nvSpPr>
        <p:spPr>
          <a:xfrm>
            <a:off x="331470" y="378372"/>
            <a:ext cx="11860530" cy="624314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94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05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8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065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43.GIF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11" Type="http://schemas.openxmlformats.org/officeDocument/2006/relationships/slide" Target="slide5.xml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openxmlformats.org/officeDocument/2006/relationships/slide" Target="slide4.xml"/><Relationship Id="rId19" Type="http://schemas.openxmlformats.org/officeDocument/2006/relationships/image" Target="../media/image47.png"/><Relationship Id="rId4" Type="http://schemas.openxmlformats.org/officeDocument/2006/relationships/image" Target="../media/image38.jpeg"/><Relationship Id="rId9" Type="http://schemas.openxmlformats.org/officeDocument/2006/relationships/slide" Target="slide3.xml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GIF"/><Relationship Id="rId5" Type="http://schemas.openxmlformats.org/officeDocument/2006/relationships/image" Target="../media/image4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GIF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slide" Target="slide7.xml"/><Relationship Id="rId5" Type="http://schemas.openxmlformats.org/officeDocument/2006/relationships/image" Target="../media/image4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ồ họa 2"/>
          <p:cNvGrpSpPr/>
          <p:nvPr/>
        </p:nvGrpSpPr>
        <p:grpSpPr>
          <a:xfrm>
            <a:off x="7737354" y="1019564"/>
            <a:ext cx="3028969" cy="4818871"/>
            <a:chOff x="4327954" y="414949"/>
            <a:chExt cx="3780021" cy="6013739"/>
          </a:xfrm>
        </p:grpSpPr>
        <p:grpSp>
          <p:nvGrpSpPr>
            <p:cNvPr id="8" name="Đồ họa 2"/>
            <p:cNvGrpSpPr/>
            <p:nvPr/>
          </p:nvGrpSpPr>
          <p:grpSpPr>
            <a:xfrm>
              <a:off x="5323445" y="3905459"/>
              <a:ext cx="1388573" cy="2110549"/>
              <a:chOff x="5323445" y="3905459"/>
              <a:chExt cx="1388573" cy="2110549"/>
            </a:xfrm>
          </p:grpSpPr>
          <p:sp>
            <p:nvSpPr>
              <p:cNvPr id="9" name="Hình tự do: Hình 8"/>
              <p:cNvSpPr/>
              <p:nvPr/>
            </p:nvSpPr>
            <p:spPr>
              <a:xfrm>
                <a:off x="5404884" y="5791752"/>
                <a:ext cx="1197406" cy="224256"/>
              </a:xfrm>
              <a:custGeom>
                <a:avLst/>
                <a:gdLst>
                  <a:gd name="connsiteX0" fmla="*/ 1070705 w 1197406"/>
                  <a:gd name="connsiteY0" fmla="*/ 0 h 224256"/>
                  <a:gd name="connsiteX1" fmla="*/ 145389 w 1197406"/>
                  <a:gd name="connsiteY1" fmla="*/ 0 h 224256"/>
                  <a:gd name="connsiteX2" fmla="*/ 0 w 1197406"/>
                  <a:gd name="connsiteY2" fmla="*/ 224256 h 224256"/>
                  <a:gd name="connsiteX3" fmla="*/ 1197407 w 1197406"/>
                  <a:gd name="connsiteY3" fmla="*/ 224256 h 2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406" h="224256">
                    <a:moveTo>
                      <a:pt x="1070705" y="0"/>
                    </a:moveTo>
                    <a:lnTo>
                      <a:pt x="145389" y="0"/>
                    </a:lnTo>
                    <a:lnTo>
                      <a:pt x="0" y="224256"/>
                    </a:lnTo>
                    <a:lnTo>
                      <a:pt x="1197407" y="224256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Hình tự do: Hình 9"/>
              <p:cNvSpPr/>
              <p:nvPr/>
            </p:nvSpPr>
            <p:spPr>
              <a:xfrm>
                <a:off x="5487694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7 w 74066"/>
                  <a:gd name="connsiteY4" fmla="*/ 37033 h 785583"/>
                  <a:gd name="connsiteX5" fmla="*/ 74067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631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48551"/>
                    </a:lnTo>
                    <a:cubicBezTo>
                      <a:pt x="74067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Đồ họa 2"/>
              <p:cNvGrpSpPr/>
              <p:nvPr/>
            </p:nvGrpSpPr>
            <p:grpSpPr>
              <a:xfrm>
                <a:off x="5538444" y="5262829"/>
                <a:ext cx="952404" cy="566813"/>
                <a:chOff x="5538444" y="5262829"/>
                <a:chExt cx="952404" cy="566813"/>
              </a:xfrm>
              <a:solidFill>
                <a:srgbClr val="9B9B9B"/>
              </a:solidFill>
            </p:grpSpPr>
            <p:sp>
              <p:nvSpPr>
                <p:cNvPr id="12" name="Hình tự do: Hình 11"/>
                <p:cNvSpPr/>
                <p:nvPr/>
              </p:nvSpPr>
              <p:spPr>
                <a:xfrm>
                  <a:off x="5538444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6 w 74066"/>
                    <a:gd name="connsiteY4" fmla="*/ 37033 h 566813"/>
                    <a:gd name="connsiteX5" fmla="*/ 74066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607" y="0"/>
                        <a:pt x="74066" y="16631"/>
                        <a:pt x="74066" y="37033"/>
                      </a:cubicBezTo>
                      <a:lnTo>
                        <a:pt x="74066" y="529781"/>
                      </a:lnTo>
                      <a:cubicBezTo>
                        <a:pt x="74066" y="550355"/>
                        <a:pt x="57607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Hình tự do: Hình 12"/>
                <p:cNvSpPr/>
                <p:nvPr/>
              </p:nvSpPr>
              <p:spPr>
                <a:xfrm>
                  <a:off x="6416782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7 w 74066"/>
                    <a:gd name="connsiteY4" fmla="*/ 37033 h 566813"/>
                    <a:gd name="connsiteX5" fmla="*/ 74067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436" y="0"/>
                        <a:pt x="74067" y="16631"/>
                        <a:pt x="74067" y="37033"/>
                      </a:cubicBezTo>
                      <a:lnTo>
                        <a:pt x="74067" y="529781"/>
                      </a:lnTo>
                      <a:cubicBezTo>
                        <a:pt x="74067" y="550355"/>
                        <a:pt x="57436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Hình tự do: Hình 13"/>
              <p:cNvSpPr/>
              <p:nvPr/>
            </p:nvSpPr>
            <p:spPr>
              <a:xfrm>
                <a:off x="538996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631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607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Hình tự do: Hình 14"/>
              <p:cNvSpPr/>
              <p:nvPr/>
            </p:nvSpPr>
            <p:spPr>
              <a:xfrm>
                <a:off x="656525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459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436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436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Hình tự do: Hình 15"/>
              <p:cNvSpPr/>
              <p:nvPr/>
            </p:nvSpPr>
            <p:spPr>
              <a:xfrm>
                <a:off x="6428612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6 w 74066"/>
                  <a:gd name="connsiteY4" fmla="*/ 37033 h 785583"/>
                  <a:gd name="connsiteX5" fmla="*/ 74066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459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436" y="0"/>
                      <a:pt x="74066" y="16631"/>
                      <a:pt x="74066" y="37033"/>
                    </a:cubicBezTo>
                    <a:lnTo>
                      <a:pt x="74066" y="748551"/>
                    </a:lnTo>
                    <a:cubicBezTo>
                      <a:pt x="74066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Hình tự do: Hình 16"/>
              <p:cNvSpPr/>
              <p:nvPr/>
            </p:nvSpPr>
            <p:spPr>
              <a:xfrm>
                <a:off x="5326017" y="5151386"/>
                <a:ext cx="1383258" cy="126358"/>
              </a:xfrm>
              <a:custGeom>
                <a:avLst/>
                <a:gdLst>
                  <a:gd name="connsiteX0" fmla="*/ 1240269 w 1383258"/>
                  <a:gd name="connsiteY0" fmla="*/ 0 h 126358"/>
                  <a:gd name="connsiteX1" fmla="*/ 149162 w 1383258"/>
                  <a:gd name="connsiteY1" fmla="*/ 0 h 126358"/>
                  <a:gd name="connsiteX2" fmla="*/ 99270 w 1383258"/>
                  <a:gd name="connsiteY2" fmla="*/ 21431 h 126358"/>
                  <a:gd name="connsiteX3" fmla="*/ 0 w 1383258"/>
                  <a:gd name="connsiteY3" fmla="*/ 126359 h 126358"/>
                  <a:gd name="connsiteX4" fmla="*/ 1383259 w 1383258"/>
                  <a:gd name="connsiteY4" fmla="*/ 126359 h 126358"/>
                  <a:gd name="connsiteX5" fmla="*/ 1291533 w 1383258"/>
                  <a:gd name="connsiteY5" fmla="*/ 22974 h 126358"/>
                  <a:gd name="connsiteX6" fmla="*/ 1240269 w 1383258"/>
                  <a:gd name="connsiteY6" fmla="*/ 0 h 1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258" h="126358">
                    <a:moveTo>
                      <a:pt x="1240269" y="0"/>
                    </a:moveTo>
                    <a:lnTo>
                      <a:pt x="149162" y="0"/>
                    </a:lnTo>
                    <a:cubicBezTo>
                      <a:pt x="130302" y="0"/>
                      <a:pt x="112300" y="7715"/>
                      <a:pt x="99270" y="21431"/>
                    </a:cubicBezTo>
                    <a:lnTo>
                      <a:pt x="0" y="126359"/>
                    </a:lnTo>
                    <a:lnTo>
                      <a:pt x="1383259" y="126359"/>
                    </a:lnTo>
                    <a:lnTo>
                      <a:pt x="1291533" y="22974"/>
                    </a:lnTo>
                    <a:cubicBezTo>
                      <a:pt x="1278503" y="8401"/>
                      <a:pt x="1259815" y="0"/>
                      <a:pt x="1240269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Hình tự do: Hình 17"/>
              <p:cNvSpPr/>
              <p:nvPr/>
            </p:nvSpPr>
            <p:spPr>
              <a:xfrm>
                <a:off x="5323445" y="5262314"/>
                <a:ext cx="1388573" cy="135445"/>
              </a:xfrm>
              <a:custGeom>
                <a:avLst/>
                <a:gdLst>
                  <a:gd name="connsiteX0" fmla="*/ 1388059 w 1388573"/>
                  <a:gd name="connsiteY0" fmla="*/ 0 h 135445"/>
                  <a:gd name="connsiteX1" fmla="*/ 514 w 1388573"/>
                  <a:gd name="connsiteY1" fmla="*/ 0 h 135445"/>
                  <a:gd name="connsiteX2" fmla="*/ 0 w 1388573"/>
                  <a:gd name="connsiteY2" fmla="*/ 514 h 135445"/>
                  <a:gd name="connsiteX3" fmla="*/ 0 w 1388573"/>
                  <a:gd name="connsiteY3" fmla="*/ 134931 h 135445"/>
                  <a:gd name="connsiteX4" fmla="*/ 514 w 1388573"/>
                  <a:gd name="connsiteY4" fmla="*/ 135446 h 135445"/>
                  <a:gd name="connsiteX5" fmla="*/ 1388059 w 1388573"/>
                  <a:gd name="connsiteY5" fmla="*/ 135446 h 135445"/>
                  <a:gd name="connsiteX6" fmla="*/ 1388574 w 1388573"/>
                  <a:gd name="connsiteY6" fmla="*/ 134931 h 135445"/>
                  <a:gd name="connsiteX7" fmla="*/ 1388574 w 1388573"/>
                  <a:gd name="connsiteY7" fmla="*/ 514 h 135445"/>
                  <a:gd name="connsiteX8" fmla="*/ 1388059 w 1388573"/>
                  <a:gd name="connsiteY8" fmla="*/ 0 h 13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8573" h="135445">
                    <a:moveTo>
                      <a:pt x="1388059" y="0"/>
                    </a:moveTo>
                    <a:lnTo>
                      <a:pt x="514" y="0"/>
                    </a:lnTo>
                    <a:cubicBezTo>
                      <a:pt x="171" y="0"/>
                      <a:pt x="0" y="171"/>
                      <a:pt x="0" y="514"/>
                    </a:cubicBezTo>
                    <a:lnTo>
                      <a:pt x="0" y="134931"/>
                    </a:lnTo>
                    <a:cubicBezTo>
                      <a:pt x="0" y="135274"/>
                      <a:pt x="171" y="135446"/>
                      <a:pt x="514" y="135446"/>
                    </a:cubicBezTo>
                    <a:lnTo>
                      <a:pt x="1388059" y="135446"/>
                    </a:lnTo>
                    <a:cubicBezTo>
                      <a:pt x="1388402" y="135446"/>
                      <a:pt x="1388574" y="135274"/>
                      <a:pt x="1388574" y="134931"/>
                    </a:cubicBezTo>
                    <a:lnTo>
                      <a:pt x="1388574" y="514"/>
                    </a:lnTo>
                    <a:cubicBezTo>
                      <a:pt x="1388574" y="171"/>
                      <a:pt x="1388231" y="0"/>
                      <a:pt x="1388059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Đồ họa 2"/>
              <p:cNvGrpSpPr/>
              <p:nvPr/>
            </p:nvGrpSpPr>
            <p:grpSpPr>
              <a:xfrm>
                <a:off x="5408313" y="3905459"/>
                <a:ext cx="1218666" cy="764667"/>
                <a:chOff x="5408313" y="3905459"/>
                <a:chExt cx="1218666" cy="764667"/>
              </a:xfrm>
            </p:grpSpPr>
            <p:sp>
              <p:nvSpPr>
                <p:cNvPr id="20" name="Hình tự do: Hình 19"/>
                <p:cNvSpPr/>
                <p:nvPr/>
              </p:nvSpPr>
              <p:spPr>
                <a:xfrm>
                  <a:off x="5424429" y="3969581"/>
                  <a:ext cx="1186605" cy="700544"/>
                </a:xfrm>
                <a:custGeom>
                  <a:avLst/>
                  <a:gdLst>
                    <a:gd name="connsiteX0" fmla="*/ 1184205 w 1186605"/>
                    <a:gd name="connsiteY0" fmla="*/ 0 h 700544"/>
                    <a:gd name="connsiteX1" fmla="*/ 2400 w 1186605"/>
                    <a:gd name="connsiteY1" fmla="*/ 0 h 700544"/>
                    <a:gd name="connsiteX2" fmla="*/ 0 w 1186605"/>
                    <a:gd name="connsiteY2" fmla="*/ 2400 h 700544"/>
                    <a:gd name="connsiteX3" fmla="*/ 0 w 1186605"/>
                    <a:gd name="connsiteY3" fmla="*/ 698144 h 700544"/>
                    <a:gd name="connsiteX4" fmla="*/ 2400 w 1186605"/>
                    <a:gd name="connsiteY4" fmla="*/ 700544 h 700544"/>
                    <a:gd name="connsiteX5" fmla="*/ 1184205 w 1186605"/>
                    <a:gd name="connsiteY5" fmla="*/ 700544 h 700544"/>
                    <a:gd name="connsiteX6" fmla="*/ 1186605 w 1186605"/>
                    <a:gd name="connsiteY6" fmla="*/ 698144 h 700544"/>
                    <a:gd name="connsiteX7" fmla="*/ 1186605 w 1186605"/>
                    <a:gd name="connsiteY7" fmla="*/ 2400 h 700544"/>
                    <a:gd name="connsiteX8" fmla="*/ 1184205 w 1186605"/>
                    <a:gd name="connsiteY8" fmla="*/ 0 h 70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86605" h="700544">
                      <a:moveTo>
                        <a:pt x="1184205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8"/>
                        <a:pt x="0" y="2400"/>
                      </a:cubicBezTo>
                      <a:lnTo>
                        <a:pt x="0" y="698144"/>
                      </a:lnTo>
                      <a:cubicBezTo>
                        <a:pt x="0" y="699516"/>
                        <a:pt x="1029" y="700544"/>
                        <a:pt x="2400" y="700544"/>
                      </a:cubicBezTo>
                      <a:lnTo>
                        <a:pt x="1184205" y="700544"/>
                      </a:lnTo>
                      <a:cubicBezTo>
                        <a:pt x="1185577" y="700544"/>
                        <a:pt x="1186605" y="699516"/>
                        <a:pt x="1186605" y="698144"/>
                      </a:cubicBezTo>
                      <a:lnTo>
                        <a:pt x="1186605" y="2400"/>
                      </a:lnTo>
                      <a:cubicBezTo>
                        <a:pt x="1186605" y="1028"/>
                        <a:pt x="1185405" y="0"/>
                        <a:pt x="1184205" y="0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Hình tự do: Hình 20"/>
                <p:cNvSpPr/>
                <p:nvPr/>
              </p:nvSpPr>
              <p:spPr>
                <a:xfrm>
                  <a:off x="5408313" y="3905459"/>
                  <a:ext cx="1218666" cy="742035"/>
                </a:xfrm>
                <a:custGeom>
                  <a:avLst/>
                  <a:gdLst>
                    <a:gd name="connsiteX0" fmla="*/ 1216266 w 1218666"/>
                    <a:gd name="connsiteY0" fmla="*/ 0 h 742035"/>
                    <a:gd name="connsiteX1" fmla="*/ 2400 w 1218666"/>
                    <a:gd name="connsiteY1" fmla="*/ 0 h 742035"/>
                    <a:gd name="connsiteX2" fmla="*/ 0 w 1218666"/>
                    <a:gd name="connsiteY2" fmla="*/ 2401 h 742035"/>
                    <a:gd name="connsiteX3" fmla="*/ 0 w 1218666"/>
                    <a:gd name="connsiteY3" fmla="*/ 739636 h 742035"/>
                    <a:gd name="connsiteX4" fmla="*/ 2400 w 1218666"/>
                    <a:gd name="connsiteY4" fmla="*/ 742036 h 742035"/>
                    <a:gd name="connsiteX5" fmla="*/ 1216266 w 1218666"/>
                    <a:gd name="connsiteY5" fmla="*/ 742036 h 742035"/>
                    <a:gd name="connsiteX6" fmla="*/ 1218667 w 1218666"/>
                    <a:gd name="connsiteY6" fmla="*/ 739636 h 742035"/>
                    <a:gd name="connsiteX7" fmla="*/ 1218667 w 1218666"/>
                    <a:gd name="connsiteY7" fmla="*/ 2401 h 742035"/>
                    <a:gd name="connsiteX8" fmla="*/ 1216266 w 1218666"/>
                    <a:gd name="connsiteY8" fmla="*/ 0 h 74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8666" h="742035">
                      <a:moveTo>
                        <a:pt x="1216266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9"/>
                        <a:pt x="0" y="2401"/>
                      </a:cubicBezTo>
                      <a:lnTo>
                        <a:pt x="0" y="739636"/>
                      </a:lnTo>
                      <a:cubicBezTo>
                        <a:pt x="0" y="741007"/>
                        <a:pt x="1029" y="742036"/>
                        <a:pt x="2400" y="742036"/>
                      </a:cubicBezTo>
                      <a:lnTo>
                        <a:pt x="1216266" y="742036"/>
                      </a:lnTo>
                      <a:cubicBezTo>
                        <a:pt x="1217638" y="742036"/>
                        <a:pt x="1218667" y="741007"/>
                        <a:pt x="1218667" y="739636"/>
                      </a:cubicBezTo>
                      <a:lnTo>
                        <a:pt x="1218667" y="2401"/>
                      </a:lnTo>
                      <a:cubicBezTo>
                        <a:pt x="1218667" y="1029"/>
                        <a:pt x="1217638" y="0"/>
                        <a:pt x="1216266" y="0"/>
                      </a:cubicBezTo>
                      <a:close/>
                    </a:path>
                  </a:pathLst>
                </a:custGeom>
                <a:solidFill>
                  <a:srgbClr val="EF9D43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Đồ họa 2"/>
            <p:cNvGrpSpPr/>
            <p:nvPr/>
          </p:nvGrpSpPr>
          <p:grpSpPr>
            <a:xfrm>
              <a:off x="4837977" y="2543551"/>
              <a:ext cx="2206957" cy="3545499"/>
              <a:chOff x="4837977" y="2543551"/>
              <a:chExt cx="2206957" cy="3545499"/>
            </a:xfrm>
          </p:grpSpPr>
          <p:sp>
            <p:nvSpPr>
              <p:cNvPr id="23" name="Hình tự do: Hình 22"/>
              <p:cNvSpPr/>
              <p:nvPr/>
            </p:nvSpPr>
            <p:spPr>
              <a:xfrm>
                <a:off x="5571998" y="4816373"/>
                <a:ext cx="867293" cy="333491"/>
              </a:xfrm>
              <a:custGeom>
                <a:avLst/>
                <a:gdLst>
                  <a:gd name="connsiteX0" fmla="*/ 850956 w 867293"/>
                  <a:gd name="connsiteY0" fmla="*/ 0 h 333491"/>
                  <a:gd name="connsiteX1" fmla="*/ 16338 w 867293"/>
                  <a:gd name="connsiteY1" fmla="*/ 0 h 333491"/>
                  <a:gd name="connsiteX2" fmla="*/ 7765 w 867293"/>
                  <a:gd name="connsiteY2" fmla="*/ 240202 h 333491"/>
                  <a:gd name="connsiteX3" fmla="*/ 272312 w 867293"/>
                  <a:gd name="connsiteY3" fmla="*/ 327641 h 333491"/>
                  <a:gd name="connsiteX4" fmla="*/ 594981 w 867293"/>
                  <a:gd name="connsiteY4" fmla="*/ 327641 h 333491"/>
                  <a:gd name="connsiteX5" fmla="*/ 859529 w 867293"/>
                  <a:gd name="connsiteY5" fmla="*/ 240202 h 333491"/>
                  <a:gd name="connsiteX6" fmla="*/ 850956 w 867293"/>
                  <a:gd name="connsiteY6" fmla="*/ 0 h 333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7293" h="333491">
                    <a:moveTo>
                      <a:pt x="850956" y="0"/>
                    </a:moveTo>
                    <a:cubicBezTo>
                      <a:pt x="749801" y="0"/>
                      <a:pt x="128294" y="0"/>
                      <a:pt x="16338" y="0"/>
                    </a:cubicBezTo>
                    <a:cubicBezTo>
                      <a:pt x="6051" y="49721"/>
                      <a:pt x="-9551" y="205740"/>
                      <a:pt x="7765" y="240202"/>
                    </a:cubicBezTo>
                    <a:cubicBezTo>
                      <a:pt x="27996" y="280150"/>
                      <a:pt x="100348" y="305353"/>
                      <a:pt x="272312" y="327641"/>
                    </a:cubicBezTo>
                    <a:cubicBezTo>
                      <a:pt x="331634" y="335356"/>
                      <a:pt x="533602" y="335528"/>
                      <a:pt x="594981" y="327641"/>
                    </a:cubicBezTo>
                    <a:cubicBezTo>
                      <a:pt x="766946" y="305353"/>
                      <a:pt x="839298" y="280321"/>
                      <a:pt x="859529" y="240202"/>
                    </a:cubicBezTo>
                    <a:cubicBezTo>
                      <a:pt x="876845" y="205740"/>
                      <a:pt x="861243" y="49721"/>
                      <a:pt x="850956" y="0"/>
                    </a:cubicBezTo>
                    <a:close/>
                  </a:path>
                </a:pathLst>
              </a:custGeom>
              <a:solidFill>
                <a:srgbClr val="1B6168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Hình tự do: Hình 23"/>
              <p:cNvSpPr/>
              <p:nvPr/>
            </p:nvSpPr>
            <p:spPr>
              <a:xfrm>
                <a:off x="5680404" y="4943251"/>
                <a:ext cx="316944" cy="702738"/>
              </a:xfrm>
              <a:custGeom>
                <a:avLst/>
                <a:gdLst>
                  <a:gd name="connsiteX0" fmla="*/ 191681 w 316944"/>
                  <a:gd name="connsiteY0" fmla="*/ 681 h 702738"/>
                  <a:gd name="connsiteX1" fmla="*/ 37548 w 316944"/>
                  <a:gd name="connsiteY1" fmla="*/ 107151 h 702738"/>
                  <a:gd name="connsiteX2" fmla="*/ 0 w 316944"/>
                  <a:gd name="connsiteY2" fmla="*/ 682194 h 702738"/>
                  <a:gd name="connsiteX3" fmla="*/ 216884 w 316944"/>
                  <a:gd name="connsiteY3" fmla="*/ 701397 h 702738"/>
                  <a:gd name="connsiteX4" fmla="*/ 316497 w 316944"/>
                  <a:gd name="connsiteY4" fmla="*/ 121724 h 702738"/>
                  <a:gd name="connsiteX5" fmla="*/ 191681 w 316944"/>
                  <a:gd name="connsiteY5" fmla="*/ 681 h 70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44" h="702738">
                    <a:moveTo>
                      <a:pt x="191681" y="681"/>
                    </a:moveTo>
                    <a:cubicBezTo>
                      <a:pt x="99612" y="-6521"/>
                      <a:pt x="49721" y="44400"/>
                      <a:pt x="37548" y="107151"/>
                    </a:cubicBezTo>
                    <a:cubicBezTo>
                      <a:pt x="23832" y="177788"/>
                      <a:pt x="9773" y="468910"/>
                      <a:pt x="0" y="682194"/>
                    </a:cubicBezTo>
                    <a:cubicBezTo>
                      <a:pt x="54178" y="695396"/>
                      <a:pt x="202997" y="706711"/>
                      <a:pt x="216884" y="701397"/>
                    </a:cubicBezTo>
                    <a:cubicBezTo>
                      <a:pt x="258547" y="475425"/>
                      <a:pt x="303467" y="260256"/>
                      <a:pt x="316497" y="121724"/>
                    </a:cubicBezTo>
                    <a:cubicBezTo>
                      <a:pt x="322326" y="56916"/>
                      <a:pt x="270720" y="6853"/>
                      <a:pt x="191681" y="681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Hình tự do: Hình 24"/>
              <p:cNvSpPr/>
              <p:nvPr/>
            </p:nvSpPr>
            <p:spPr>
              <a:xfrm>
                <a:off x="6033933" y="4941128"/>
                <a:ext cx="281101" cy="722557"/>
              </a:xfrm>
              <a:custGeom>
                <a:avLst/>
                <a:gdLst>
                  <a:gd name="connsiteX0" fmla="*/ 278951 w 281101"/>
                  <a:gd name="connsiteY0" fmla="*/ 119904 h 722557"/>
                  <a:gd name="connsiteX1" fmla="*/ 134761 w 281101"/>
                  <a:gd name="connsiteY1" fmla="*/ 404 h 722557"/>
                  <a:gd name="connsiteX2" fmla="*/ 2 w 281101"/>
                  <a:gd name="connsiteY2" fmla="*/ 120419 h 722557"/>
                  <a:gd name="connsiteX3" fmla="*/ 50579 w 281101"/>
                  <a:gd name="connsiteY3" fmla="*/ 717579 h 722557"/>
                  <a:gd name="connsiteX4" fmla="*/ 263863 w 281101"/>
                  <a:gd name="connsiteY4" fmla="*/ 716207 h 722557"/>
                  <a:gd name="connsiteX5" fmla="*/ 278951 w 281101"/>
                  <a:gd name="connsiteY5" fmla="*/ 119904 h 72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101" h="722557">
                    <a:moveTo>
                      <a:pt x="278951" y="119904"/>
                    </a:moveTo>
                    <a:cubicBezTo>
                      <a:pt x="272264" y="56297"/>
                      <a:pt x="231287" y="-5597"/>
                      <a:pt x="134761" y="404"/>
                    </a:cubicBezTo>
                    <a:cubicBezTo>
                      <a:pt x="55551" y="5204"/>
                      <a:pt x="-341" y="55439"/>
                      <a:pt x="2" y="120419"/>
                    </a:cubicBezTo>
                    <a:cubicBezTo>
                      <a:pt x="687" y="259465"/>
                      <a:pt x="28805" y="488865"/>
                      <a:pt x="50579" y="717579"/>
                    </a:cubicBezTo>
                    <a:cubicBezTo>
                      <a:pt x="63952" y="724266"/>
                      <a:pt x="208656" y="724609"/>
                      <a:pt x="263863" y="716207"/>
                    </a:cubicBezTo>
                    <a:cubicBezTo>
                      <a:pt x="272435" y="503095"/>
                      <a:pt x="286494" y="191399"/>
                      <a:pt x="278951" y="119904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6" name="Đồ họa 2"/>
              <p:cNvGrpSpPr/>
              <p:nvPr/>
            </p:nvGrpSpPr>
            <p:grpSpPr>
              <a:xfrm>
                <a:off x="6010725" y="5490514"/>
                <a:ext cx="349156" cy="598536"/>
                <a:chOff x="6010725" y="5490514"/>
                <a:chExt cx="349156" cy="598536"/>
              </a:xfrm>
            </p:grpSpPr>
            <p:sp>
              <p:nvSpPr>
                <p:cNvPr id="27" name="Hình tự do: Hình 26"/>
                <p:cNvSpPr/>
                <p:nvPr/>
              </p:nvSpPr>
              <p:spPr>
                <a:xfrm>
                  <a:off x="6010725" y="5625220"/>
                  <a:ext cx="348655" cy="463830"/>
                </a:xfrm>
                <a:custGeom>
                  <a:avLst/>
                  <a:gdLst>
                    <a:gd name="connsiteX0" fmla="*/ 334905 w 348655"/>
                    <a:gd name="connsiteY0" fmla="*/ 403990 h 463830"/>
                    <a:gd name="connsiteX1" fmla="*/ 181114 w 348655"/>
                    <a:gd name="connsiteY1" fmla="*/ 463826 h 463830"/>
                    <a:gd name="connsiteX2" fmla="*/ 10693 w 348655"/>
                    <a:gd name="connsiteY2" fmla="*/ 391989 h 463830"/>
                    <a:gd name="connsiteX3" fmla="*/ 47555 w 348655"/>
                    <a:gd name="connsiteY3" fmla="*/ 59033 h 463830"/>
                    <a:gd name="connsiteX4" fmla="*/ 303187 w 348655"/>
                    <a:gd name="connsiteY4" fmla="*/ 63833 h 463830"/>
                    <a:gd name="connsiteX5" fmla="*/ 334905 w 348655"/>
                    <a:gd name="connsiteY5" fmla="*/ 403990 h 463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55" h="463830">
                      <a:moveTo>
                        <a:pt x="334905" y="403990"/>
                      </a:moveTo>
                      <a:cubicBezTo>
                        <a:pt x="291871" y="444281"/>
                        <a:pt x="221405" y="464169"/>
                        <a:pt x="181114" y="463826"/>
                      </a:cubicBezTo>
                      <a:cubicBezTo>
                        <a:pt x="152139" y="463655"/>
                        <a:pt x="70186" y="459540"/>
                        <a:pt x="10693" y="391989"/>
                      </a:cubicBezTo>
                      <a:cubicBezTo>
                        <a:pt x="-20682" y="356498"/>
                        <a:pt x="24752" y="166532"/>
                        <a:pt x="47555" y="59033"/>
                      </a:cubicBezTo>
                      <a:cubicBezTo>
                        <a:pt x="62471" y="-11433"/>
                        <a:pt x="282270" y="-29264"/>
                        <a:pt x="303187" y="63833"/>
                      </a:cubicBezTo>
                      <a:cubicBezTo>
                        <a:pt x="339706" y="226196"/>
                        <a:pt x="365937" y="375015"/>
                        <a:pt x="334905" y="403990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Hình tự do: Hình 27"/>
                <p:cNvSpPr/>
                <p:nvPr/>
              </p:nvSpPr>
              <p:spPr>
                <a:xfrm>
                  <a:off x="6011212" y="5625296"/>
                  <a:ext cx="348670" cy="434262"/>
                </a:xfrm>
                <a:custGeom>
                  <a:avLst/>
                  <a:gdLst>
                    <a:gd name="connsiteX0" fmla="*/ 336819 w 348670"/>
                    <a:gd name="connsiteY0" fmla="*/ 367224 h 434262"/>
                    <a:gd name="connsiteX1" fmla="*/ 174798 w 348670"/>
                    <a:gd name="connsiteY1" fmla="*/ 434261 h 434262"/>
                    <a:gd name="connsiteX2" fmla="*/ 10721 w 348670"/>
                    <a:gd name="connsiteY2" fmla="*/ 366881 h 434262"/>
                    <a:gd name="connsiteX3" fmla="*/ 47240 w 348670"/>
                    <a:gd name="connsiteY3" fmla="*/ 55185 h 434262"/>
                    <a:gd name="connsiteX4" fmla="*/ 302872 w 348670"/>
                    <a:gd name="connsiteY4" fmla="*/ 59814 h 434262"/>
                    <a:gd name="connsiteX5" fmla="*/ 336819 w 348670"/>
                    <a:gd name="connsiteY5" fmla="*/ 367224 h 434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70" h="434262">
                      <a:moveTo>
                        <a:pt x="336819" y="367224"/>
                      </a:moveTo>
                      <a:cubicBezTo>
                        <a:pt x="286755" y="421402"/>
                        <a:pt x="215089" y="434432"/>
                        <a:pt x="174798" y="434261"/>
                      </a:cubicBezTo>
                      <a:cubicBezTo>
                        <a:pt x="145823" y="434089"/>
                        <a:pt x="70385" y="430146"/>
                        <a:pt x="10721" y="366881"/>
                      </a:cubicBezTo>
                      <a:cubicBezTo>
                        <a:pt x="-20655" y="333620"/>
                        <a:pt x="24608" y="155655"/>
                        <a:pt x="47240" y="55185"/>
                      </a:cubicBezTo>
                      <a:cubicBezTo>
                        <a:pt x="62156" y="-10823"/>
                        <a:pt x="281783" y="-27282"/>
                        <a:pt x="302872" y="59814"/>
                      </a:cubicBezTo>
                      <a:cubicBezTo>
                        <a:pt x="339562" y="211719"/>
                        <a:pt x="364594" y="337220"/>
                        <a:pt x="336819" y="367224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Hình tự do: Hình 28"/>
                <p:cNvSpPr/>
                <p:nvPr/>
              </p:nvSpPr>
              <p:spPr>
                <a:xfrm>
                  <a:off x="6057937" y="5490514"/>
                  <a:ext cx="262028" cy="415185"/>
                </a:xfrm>
                <a:custGeom>
                  <a:avLst/>
                  <a:gdLst>
                    <a:gd name="connsiteX0" fmla="*/ 242258 w 262028"/>
                    <a:gd name="connsiteY0" fmla="*/ 112300 h 415185"/>
                    <a:gd name="connsiteX1" fmla="*/ 253231 w 262028"/>
                    <a:gd name="connsiteY1" fmla="*/ 0 h 415185"/>
                    <a:gd name="connsiteX2" fmla="*/ 343 w 262028"/>
                    <a:gd name="connsiteY2" fmla="*/ 0 h 415185"/>
                    <a:gd name="connsiteX3" fmla="*/ 12344 w 262028"/>
                    <a:gd name="connsiteY3" fmla="*/ 131159 h 415185"/>
                    <a:gd name="connsiteX4" fmla="*/ 3943 w 262028"/>
                    <a:gd name="connsiteY4" fmla="*/ 352159 h 415185"/>
                    <a:gd name="connsiteX5" fmla="*/ 257003 w 262028"/>
                    <a:gd name="connsiteY5" fmla="*/ 349244 h 415185"/>
                    <a:gd name="connsiteX6" fmla="*/ 242258 w 262028"/>
                    <a:gd name="connsiteY6" fmla="*/ 112300 h 415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2028" h="415185">
                      <a:moveTo>
                        <a:pt x="242258" y="112300"/>
                      </a:moveTo>
                      <a:lnTo>
                        <a:pt x="253231" y="0"/>
                      </a:lnTo>
                      <a:lnTo>
                        <a:pt x="343" y="0"/>
                      </a:lnTo>
                      <a:lnTo>
                        <a:pt x="12344" y="131159"/>
                      </a:lnTo>
                      <a:cubicBezTo>
                        <a:pt x="5143" y="263519"/>
                        <a:pt x="-6001" y="316840"/>
                        <a:pt x="3943" y="352159"/>
                      </a:cubicBezTo>
                      <a:cubicBezTo>
                        <a:pt x="25717" y="429826"/>
                        <a:pt x="219113" y="443370"/>
                        <a:pt x="257003" y="349244"/>
                      </a:cubicBezTo>
                      <a:cubicBezTo>
                        <a:pt x="270205" y="316669"/>
                        <a:pt x="254603" y="270720"/>
                        <a:pt x="242258" y="112300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Hình tự do: Hình 29"/>
                <p:cNvSpPr/>
                <p:nvPr/>
              </p:nvSpPr>
              <p:spPr>
                <a:xfrm>
                  <a:off x="6034168" y="5689170"/>
                  <a:ext cx="300172" cy="61428"/>
                </a:xfrm>
                <a:custGeom>
                  <a:avLst/>
                  <a:gdLst>
                    <a:gd name="connsiteX0" fmla="*/ 4738 w 300172"/>
                    <a:gd name="connsiteY0" fmla="*/ 58690 h 61428"/>
                    <a:gd name="connsiteX1" fmla="*/ 3195 w 300172"/>
                    <a:gd name="connsiteY1" fmla="*/ 43088 h 61428"/>
                    <a:gd name="connsiteX2" fmla="*/ 143441 w 300172"/>
                    <a:gd name="connsiteY2" fmla="*/ 226 h 61428"/>
                    <a:gd name="connsiteX3" fmla="*/ 149442 w 300172"/>
                    <a:gd name="connsiteY3" fmla="*/ 55 h 61428"/>
                    <a:gd name="connsiteX4" fmla="*/ 295689 w 300172"/>
                    <a:gd name="connsiteY4" fmla="*/ 37602 h 61428"/>
                    <a:gd name="connsiteX5" fmla="*/ 296889 w 300172"/>
                    <a:gd name="connsiteY5" fmla="*/ 53204 h 61428"/>
                    <a:gd name="connsiteX6" fmla="*/ 287630 w 300172"/>
                    <a:gd name="connsiteY6" fmla="*/ 56633 h 61428"/>
                    <a:gd name="connsiteX7" fmla="*/ 278201 w 300172"/>
                    <a:gd name="connsiteY7" fmla="*/ 53719 h 61428"/>
                    <a:gd name="connsiteX8" fmla="*/ 150813 w 300172"/>
                    <a:gd name="connsiteY8" fmla="*/ 22000 h 61428"/>
                    <a:gd name="connsiteX9" fmla="*/ 145498 w 300172"/>
                    <a:gd name="connsiteY9" fmla="*/ 22171 h 61428"/>
                    <a:gd name="connsiteX10" fmla="*/ 23597 w 300172"/>
                    <a:gd name="connsiteY10" fmla="*/ 57833 h 61428"/>
                    <a:gd name="connsiteX11" fmla="*/ 4738 w 300172"/>
                    <a:gd name="connsiteY11" fmla="*/ 58690 h 61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0172" h="61428">
                      <a:moveTo>
                        <a:pt x="4738" y="58690"/>
                      </a:moveTo>
                      <a:cubicBezTo>
                        <a:pt x="-920" y="54576"/>
                        <a:pt x="-1606" y="47546"/>
                        <a:pt x="3195" y="43088"/>
                      </a:cubicBezTo>
                      <a:cubicBezTo>
                        <a:pt x="28741" y="18571"/>
                        <a:pt x="82576" y="2284"/>
                        <a:pt x="143441" y="226"/>
                      </a:cubicBezTo>
                      <a:lnTo>
                        <a:pt x="149442" y="55"/>
                      </a:lnTo>
                      <a:cubicBezTo>
                        <a:pt x="209792" y="-974"/>
                        <a:pt x="262770" y="12571"/>
                        <a:pt x="295689" y="37602"/>
                      </a:cubicBezTo>
                      <a:cubicBezTo>
                        <a:pt x="301175" y="41888"/>
                        <a:pt x="301689" y="48918"/>
                        <a:pt x="296889" y="53204"/>
                      </a:cubicBezTo>
                      <a:cubicBezTo>
                        <a:pt x="294317" y="55433"/>
                        <a:pt x="291059" y="56633"/>
                        <a:pt x="287630" y="56633"/>
                      </a:cubicBezTo>
                      <a:cubicBezTo>
                        <a:pt x="284201" y="56633"/>
                        <a:pt x="280772" y="55604"/>
                        <a:pt x="278201" y="53719"/>
                      </a:cubicBezTo>
                      <a:cubicBezTo>
                        <a:pt x="250597" y="33145"/>
                        <a:pt x="203620" y="21143"/>
                        <a:pt x="150813" y="22000"/>
                      </a:cubicBezTo>
                      <a:cubicBezTo>
                        <a:pt x="148927" y="22000"/>
                        <a:pt x="147213" y="22000"/>
                        <a:pt x="145498" y="22171"/>
                      </a:cubicBezTo>
                      <a:cubicBezTo>
                        <a:pt x="92177" y="23886"/>
                        <a:pt x="44514" y="37945"/>
                        <a:pt x="23597" y="57833"/>
                      </a:cubicBezTo>
                      <a:cubicBezTo>
                        <a:pt x="18454" y="62291"/>
                        <a:pt x="10053" y="62634"/>
                        <a:pt x="4738" y="58690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Đồ họa 2"/>
              <p:cNvGrpSpPr/>
              <p:nvPr/>
            </p:nvGrpSpPr>
            <p:grpSpPr>
              <a:xfrm>
                <a:off x="5614741" y="5480570"/>
                <a:ext cx="349864" cy="602033"/>
                <a:chOff x="5614741" y="5480570"/>
                <a:chExt cx="349864" cy="602033"/>
              </a:xfrm>
            </p:grpSpPr>
            <p:sp>
              <p:nvSpPr>
                <p:cNvPr id="32" name="Hình tự do: Hình 31"/>
                <p:cNvSpPr/>
                <p:nvPr/>
              </p:nvSpPr>
              <p:spPr>
                <a:xfrm>
                  <a:off x="5614741" y="5618802"/>
                  <a:ext cx="348767" cy="463802"/>
                </a:xfrm>
                <a:custGeom>
                  <a:avLst/>
                  <a:gdLst>
                    <a:gd name="connsiteX0" fmla="*/ 333297 w 348767"/>
                    <a:gd name="connsiteY0" fmla="*/ 408008 h 463802"/>
                    <a:gd name="connsiteX1" fmla="*/ 177963 w 348767"/>
                    <a:gd name="connsiteY1" fmla="*/ 463729 h 463802"/>
                    <a:gd name="connsiteX2" fmla="*/ 9428 w 348767"/>
                    <a:gd name="connsiteY2" fmla="*/ 387434 h 463802"/>
                    <a:gd name="connsiteX3" fmla="*/ 55034 w 348767"/>
                    <a:gd name="connsiteY3" fmla="*/ 55507 h 463802"/>
                    <a:gd name="connsiteX4" fmla="*/ 310494 w 348767"/>
                    <a:gd name="connsiteY4" fmla="*/ 67165 h 463802"/>
                    <a:gd name="connsiteX5" fmla="*/ 333297 w 348767"/>
                    <a:gd name="connsiteY5" fmla="*/ 408008 h 46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767" h="463802">
                      <a:moveTo>
                        <a:pt x="333297" y="408008"/>
                      </a:moveTo>
                      <a:cubicBezTo>
                        <a:pt x="289234" y="447099"/>
                        <a:pt x="218254" y="465101"/>
                        <a:pt x="177963" y="463729"/>
                      </a:cubicBezTo>
                      <a:cubicBezTo>
                        <a:pt x="148988" y="462701"/>
                        <a:pt x="67207" y="456529"/>
                        <a:pt x="9428" y="387434"/>
                      </a:cubicBezTo>
                      <a:cubicBezTo>
                        <a:pt x="-20919" y="351087"/>
                        <a:pt x="29488" y="162320"/>
                        <a:pt x="55034" y="55507"/>
                      </a:cubicBezTo>
                      <a:cubicBezTo>
                        <a:pt x="71836" y="-14445"/>
                        <a:pt x="291978" y="-26446"/>
                        <a:pt x="310494" y="67165"/>
                      </a:cubicBezTo>
                      <a:cubicBezTo>
                        <a:pt x="342898" y="230386"/>
                        <a:pt x="365187" y="379890"/>
                        <a:pt x="333297" y="408008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5615786" y="5618801"/>
                  <a:ext cx="348818" cy="434175"/>
                </a:xfrm>
                <a:custGeom>
                  <a:avLst/>
                  <a:gdLst>
                    <a:gd name="connsiteX0" fmla="*/ 335509 w 348818"/>
                    <a:gd name="connsiteY0" fmla="*/ 371318 h 434175"/>
                    <a:gd name="connsiteX1" fmla="*/ 171774 w 348818"/>
                    <a:gd name="connsiteY1" fmla="*/ 434069 h 434175"/>
                    <a:gd name="connsiteX2" fmla="*/ 9582 w 348818"/>
                    <a:gd name="connsiteY2" fmla="*/ 362403 h 434175"/>
                    <a:gd name="connsiteX3" fmla="*/ 54502 w 348818"/>
                    <a:gd name="connsiteY3" fmla="*/ 51735 h 434175"/>
                    <a:gd name="connsiteX4" fmla="*/ 309963 w 348818"/>
                    <a:gd name="connsiteY4" fmla="*/ 63223 h 434175"/>
                    <a:gd name="connsiteX5" fmla="*/ 335509 w 348818"/>
                    <a:gd name="connsiteY5" fmla="*/ 371318 h 434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818" h="434175">
                      <a:moveTo>
                        <a:pt x="335509" y="371318"/>
                      </a:moveTo>
                      <a:cubicBezTo>
                        <a:pt x="283902" y="424125"/>
                        <a:pt x="211893" y="435440"/>
                        <a:pt x="171774" y="434069"/>
                      </a:cubicBezTo>
                      <a:cubicBezTo>
                        <a:pt x="142799" y="433040"/>
                        <a:pt x="67533" y="427211"/>
                        <a:pt x="9582" y="362403"/>
                      </a:cubicBezTo>
                      <a:cubicBezTo>
                        <a:pt x="-20936" y="328284"/>
                        <a:pt x="28956" y="151691"/>
                        <a:pt x="54502" y="51735"/>
                      </a:cubicBezTo>
                      <a:cubicBezTo>
                        <a:pt x="71133" y="-13759"/>
                        <a:pt x="291275" y="-24560"/>
                        <a:pt x="309963" y="63223"/>
                      </a:cubicBezTo>
                      <a:cubicBezTo>
                        <a:pt x="342367" y="215984"/>
                        <a:pt x="364141" y="342000"/>
                        <a:pt x="335509" y="371318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5666393" y="5480570"/>
                  <a:ext cx="261898" cy="418402"/>
                </a:xfrm>
                <a:custGeom>
                  <a:avLst/>
                  <a:gdLst>
                    <a:gd name="connsiteX0" fmla="*/ 247697 w 261898"/>
                    <a:gd name="connsiteY0" fmla="*/ 118643 h 418402"/>
                    <a:gd name="connsiteX1" fmla="*/ 261585 w 261898"/>
                    <a:gd name="connsiteY1" fmla="*/ 6686 h 418402"/>
                    <a:gd name="connsiteX2" fmla="*/ 8867 w 261898"/>
                    <a:gd name="connsiteY2" fmla="*/ 0 h 418402"/>
                    <a:gd name="connsiteX3" fmla="*/ 17269 w 261898"/>
                    <a:gd name="connsiteY3" fmla="*/ 131330 h 418402"/>
                    <a:gd name="connsiteX4" fmla="*/ 3038 w 261898"/>
                    <a:gd name="connsiteY4" fmla="*/ 351987 h 418402"/>
                    <a:gd name="connsiteX5" fmla="*/ 256098 w 261898"/>
                    <a:gd name="connsiteY5" fmla="*/ 355930 h 418402"/>
                    <a:gd name="connsiteX6" fmla="*/ 247697 w 261898"/>
                    <a:gd name="connsiteY6" fmla="*/ 118643 h 418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1898" h="418402">
                      <a:moveTo>
                        <a:pt x="247697" y="118643"/>
                      </a:moveTo>
                      <a:lnTo>
                        <a:pt x="261585" y="6686"/>
                      </a:lnTo>
                      <a:lnTo>
                        <a:pt x="8867" y="0"/>
                      </a:lnTo>
                      <a:lnTo>
                        <a:pt x="17269" y="131330"/>
                      </a:lnTo>
                      <a:cubicBezTo>
                        <a:pt x="6639" y="263347"/>
                        <a:pt x="-5877" y="316496"/>
                        <a:pt x="3038" y="351987"/>
                      </a:cubicBezTo>
                      <a:cubicBezTo>
                        <a:pt x="22755" y="430168"/>
                        <a:pt x="215636" y="448856"/>
                        <a:pt x="256098" y="355930"/>
                      </a:cubicBezTo>
                      <a:cubicBezTo>
                        <a:pt x="269986" y="323697"/>
                        <a:pt x="255584" y="277406"/>
                        <a:pt x="247697" y="118643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Hình tự do: Hình 34"/>
                <p:cNvSpPr/>
                <p:nvPr/>
              </p:nvSpPr>
              <p:spPr>
                <a:xfrm>
                  <a:off x="5644373" y="5682710"/>
                  <a:ext cx="299988" cy="60179"/>
                </a:xfrm>
                <a:custGeom>
                  <a:avLst/>
                  <a:gdLst>
                    <a:gd name="connsiteX0" fmla="*/ 4484 w 299988"/>
                    <a:gd name="connsiteY0" fmla="*/ 54692 h 60179"/>
                    <a:gd name="connsiteX1" fmla="*/ 3284 w 299988"/>
                    <a:gd name="connsiteY1" fmla="*/ 39091 h 60179"/>
                    <a:gd name="connsiteX2" fmla="*/ 144559 w 299988"/>
                    <a:gd name="connsiteY2" fmla="*/ 0 h 60179"/>
                    <a:gd name="connsiteX3" fmla="*/ 150560 w 299988"/>
                    <a:gd name="connsiteY3" fmla="*/ 0 h 60179"/>
                    <a:gd name="connsiteX4" fmla="*/ 295778 w 299988"/>
                    <a:gd name="connsiteY4" fmla="*/ 41320 h 60179"/>
                    <a:gd name="connsiteX5" fmla="*/ 296464 w 299988"/>
                    <a:gd name="connsiteY5" fmla="*/ 56921 h 60179"/>
                    <a:gd name="connsiteX6" fmla="*/ 287206 w 299988"/>
                    <a:gd name="connsiteY6" fmla="*/ 60179 h 60179"/>
                    <a:gd name="connsiteX7" fmla="*/ 277776 w 299988"/>
                    <a:gd name="connsiteY7" fmla="*/ 56921 h 60179"/>
                    <a:gd name="connsiteX8" fmla="*/ 151246 w 299988"/>
                    <a:gd name="connsiteY8" fmla="*/ 21946 h 60179"/>
                    <a:gd name="connsiteX9" fmla="*/ 145931 w 299988"/>
                    <a:gd name="connsiteY9" fmla="*/ 22117 h 60179"/>
                    <a:gd name="connsiteX10" fmla="*/ 23173 w 299988"/>
                    <a:gd name="connsiteY10" fmla="*/ 54521 h 60179"/>
                    <a:gd name="connsiteX11" fmla="*/ 4484 w 299988"/>
                    <a:gd name="connsiteY11" fmla="*/ 54692 h 60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99988" h="60179">
                      <a:moveTo>
                        <a:pt x="4484" y="54692"/>
                      </a:moveTo>
                      <a:cubicBezTo>
                        <a:pt x="-1002" y="50406"/>
                        <a:pt x="-1516" y="43377"/>
                        <a:pt x="3284" y="39091"/>
                      </a:cubicBezTo>
                      <a:cubicBezTo>
                        <a:pt x="29516" y="15259"/>
                        <a:pt x="83694" y="343"/>
                        <a:pt x="144559" y="0"/>
                      </a:cubicBezTo>
                      <a:lnTo>
                        <a:pt x="150560" y="0"/>
                      </a:lnTo>
                      <a:cubicBezTo>
                        <a:pt x="210910" y="514"/>
                        <a:pt x="263546" y="15602"/>
                        <a:pt x="295778" y="41320"/>
                      </a:cubicBezTo>
                      <a:cubicBezTo>
                        <a:pt x="301093" y="45606"/>
                        <a:pt x="301436" y="52807"/>
                        <a:pt x="296464" y="56921"/>
                      </a:cubicBezTo>
                      <a:cubicBezTo>
                        <a:pt x="293892" y="58979"/>
                        <a:pt x="290635" y="60179"/>
                        <a:pt x="287206" y="60179"/>
                      </a:cubicBezTo>
                      <a:cubicBezTo>
                        <a:pt x="283777" y="60179"/>
                        <a:pt x="280348" y="58979"/>
                        <a:pt x="277776" y="56921"/>
                      </a:cubicBezTo>
                      <a:cubicBezTo>
                        <a:pt x="250687" y="35662"/>
                        <a:pt x="204052" y="22289"/>
                        <a:pt x="151246" y="21946"/>
                      </a:cubicBezTo>
                      <a:cubicBezTo>
                        <a:pt x="149360" y="21946"/>
                        <a:pt x="147645" y="21946"/>
                        <a:pt x="145931" y="22117"/>
                      </a:cubicBezTo>
                      <a:cubicBezTo>
                        <a:pt x="92610" y="22460"/>
                        <a:pt x="44432" y="35147"/>
                        <a:pt x="23173" y="54521"/>
                      </a:cubicBezTo>
                      <a:cubicBezTo>
                        <a:pt x="18200" y="58636"/>
                        <a:pt x="9628" y="58636"/>
                        <a:pt x="4484" y="54692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Đồ họa 2"/>
              <p:cNvGrpSpPr/>
              <p:nvPr/>
            </p:nvGrpSpPr>
            <p:grpSpPr>
              <a:xfrm>
                <a:off x="4837977" y="2543551"/>
                <a:ext cx="2206957" cy="2384135"/>
                <a:chOff x="4837977" y="2543551"/>
                <a:chExt cx="2206957" cy="2384135"/>
              </a:xfrm>
            </p:grpSpPr>
            <p:sp>
              <p:nvSpPr>
                <p:cNvPr id="37" name="Hình tự do: Hình 36"/>
                <p:cNvSpPr/>
                <p:nvPr/>
              </p:nvSpPr>
              <p:spPr>
                <a:xfrm>
                  <a:off x="6425526" y="4056507"/>
                  <a:ext cx="217055" cy="413366"/>
                </a:xfrm>
                <a:custGeom>
                  <a:avLst/>
                  <a:gdLst>
                    <a:gd name="connsiteX0" fmla="*/ 217056 w 217055"/>
                    <a:gd name="connsiteY0" fmla="*/ 342043 h 413366"/>
                    <a:gd name="connsiteX1" fmla="*/ 55550 w 217055"/>
                    <a:gd name="connsiteY1" fmla="*/ 413366 h 413366"/>
                    <a:gd name="connsiteX2" fmla="*/ 55550 w 217055"/>
                    <a:gd name="connsiteY2" fmla="*/ 221342 h 413366"/>
                    <a:gd name="connsiteX3" fmla="*/ 0 w 217055"/>
                    <a:gd name="connsiteY3" fmla="*/ 0 h 413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055" h="413366">
                      <a:moveTo>
                        <a:pt x="217056" y="342043"/>
                      </a:moveTo>
                      <a:lnTo>
                        <a:pt x="55550" y="413366"/>
                      </a:lnTo>
                      <a:lnTo>
                        <a:pt x="55550" y="2213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Hình tự do: Hình 37"/>
                <p:cNvSpPr/>
                <p:nvPr/>
              </p:nvSpPr>
              <p:spPr>
                <a:xfrm>
                  <a:off x="5162968" y="2729539"/>
                  <a:ext cx="1881966" cy="1440815"/>
                </a:xfrm>
                <a:custGeom>
                  <a:avLst/>
                  <a:gdLst>
                    <a:gd name="connsiteX0" fmla="*/ 96698 w 1881966"/>
                    <a:gd name="connsiteY0" fmla="*/ 661055 h 1440815"/>
                    <a:gd name="connsiteX1" fmla="*/ 144704 w 1881966"/>
                    <a:gd name="connsiteY1" fmla="*/ 604648 h 1440815"/>
                    <a:gd name="connsiteX2" fmla="*/ 195796 w 1881966"/>
                    <a:gd name="connsiteY2" fmla="*/ 476575 h 1440815"/>
                    <a:gd name="connsiteX3" fmla="*/ 273463 w 1881966"/>
                    <a:gd name="connsiteY3" fmla="*/ 280608 h 1440815"/>
                    <a:gd name="connsiteX4" fmla="*/ 387477 w 1881966"/>
                    <a:gd name="connsiteY4" fmla="*/ 223858 h 1440815"/>
                    <a:gd name="connsiteX5" fmla="*/ 304495 w 1881966"/>
                    <a:gd name="connsiteY5" fmla="*/ 293810 h 1440815"/>
                    <a:gd name="connsiteX6" fmla="*/ 225114 w 1881966"/>
                    <a:gd name="connsiteY6" fmla="*/ 503836 h 1440815"/>
                    <a:gd name="connsiteX7" fmla="*/ 125844 w 1881966"/>
                    <a:gd name="connsiteY7" fmla="*/ 686773 h 1440815"/>
                    <a:gd name="connsiteX8" fmla="*/ 135960 w 1881966"/>
                    <a:gd name="connsiteY8" fmla="*/ 922688 h 1440815"/>
                    <a:gd name="connsiteX9" fmla="*/ 237287 w 1881966"/>
                    <a:gd name="connsiteY9" fmla="*/ 1232498 h 1440815"/>
                    <a:gd name="connsiteX10" fmla="*/ 295237 w 1881966"/>
                    <a:gd name="connsiteY10" fmla="*/ 1086080 h 1440815"/>
                    <a:gd name="connsiteX11" fmla="*/ 331413 w 1881966"/>
                    <a:gd name="connsiteY11" fmla="*/ 1273646 h 1440815"/>
                    <a:gd name="connsiteX12" fmla="*/ 1613002 w 1881966"/>
                    <a:gd name="connsiteY12" fmla="*/ 1430180 h 1440815"/>
                    <a:gd name="connsiteX13" fmla="*/ 1717929 w 1881966"/>
                    <a:gd name="connsiteY13" fmla="*/ 1234384 h 1440815"/>
                    <a:gd name="connsiteX14" fmla="*/ 1689640 w 1881966"/>
                    <a:gd name="connsiteY14" fmla="*/ 1420236 h 1440815"/>
                    <a:gd name="connsiteX15" fmla="*/ 1809655 w 1881966"/>
                    <a:gd name="connsiteY15" fmla="*/ 1303650 h 1440815"/>
                    <a:gd name="connsiteX16" fmla="*/ 1784280 w 1881966"/>
                    <a:gd name="connsiteY16" fmla="*/ 1139572 h 1440815"/>
                    <a:gd name="connsiteX17" fmla="*/ 1783423 w 1881966"/>
                    <a:gd name="connsiteY17" fmla="*/ 911715 h 1440815"/>
                    <a:gd name="connsiteX18" fmla="*/ 1735074 w 1881966"/>
                    <a:gd name="connsiteY18" fmla="*/ 779356 h 1440815"/>
                    <a:gd name="connsiteX19" fmla="*/ 1735760 w 1881966"/>
                    <a:gd name="connsiteY19" fmla="*/ 808503 h 1440815"/>
                    <a:gd name="connsiteX20" fmla="*/ 1806911 w 1881966"/>
                    <a:gd name="connsiteY20" fmla="*/ 878283 h 1440815"/>
                    <a:gd name="connsiteX21" fmla="*/ 1866919 w 1881966"/>
                    <a:gd name="connsiteY21" fmla="*/ 938976 h 1440815"/>
                    <a:gd name="connsiteX22" fmla="*/ 1845831 w 1881966"/>
                    <a:gd name="connsiteY22" fmla="*/ 1024872 h 1440815"/>
                    <a:gd name="connsiteX23" fmla="*/ 1826800 w 1881966"/>
                    <a:gd name="connsiteY23" fmla="*/ 1123113 h 1440815"/>
                    <a:gd name="connsiteX24" fmla="*/ 1856632 w 1881966"/>
                    <a:gd name="connsiteY24" fmla="*/ 1261816 h 1440815"/>
                    <a:gd name="connsiteX25" fmla="*/ 1838458 w 1881966"/>
                    <a:gd name="connsiteY25" fmla="*/ 1117798 h 1440815"/>
                    <a:gd name="connsiteX26" fmla="*/ 1849946 w 1881966"/>
                    <a:gd name="connsiteY26" fmla="*/ 1040474 h 1440815"/>
                    <a:gd name="connsiteX27" fmla="*/ 1879263 w 1881966"/>
                    <a:gd name="connsiteY27" fmla="*/ 935376 h 1440815"/>
                    <a:gd name="connsiteX28" fmla="*/ 1812912 w 1881966"/>
                    <a:gd name="connsiteY28" fmla="*/ 866452 h 1440815"/>
                    <a:gd name="connsiteX29" fmla="*/ 1748104 w 1881966"/>
                    <a:gd name="connsiteY29" fmla="*/ 804730 h 1440815"/>
                    <a:gd name="connsiteX30" fmla="*/ 1772964 w 1881966"/>
                    <a:gd name="connsiteY30" fmla="*/ 722091 h 1440815"/>
                    <a:gd name="connsiteX31" fmla="*/ 1753591 w 1881966"/>
                    <a:gd name="connsiteY31" fmla="*/ 489091 h 1440815"/>
                    <a:gd name="connsiteX32" fmla="*/ 1635804 w 1881966"/>
                    <a:gd name="connsiteY32" fmla="*/ 244775 h 1440815"/>
                    <a:gd name="connsiteX33" fmla="*/ 1537049 w 1881966"/>
                    <a:gd name="connsiteY33" fmla="*/ 246146 h 1440815"/>
                    <a:gd name="connsiteX34" fmla="*/ 528237 w 1881966"/>
                    <a:gd name="connsiteY34" fmla="*/ 3888 h 1440815"/>
                    <a:gd name="connsiteX35" fmla="*/ 467201 w 1881966"/>
                    <a:gd name="connsiteY35" fmla="*/ 114644 h 1440815"/>
                    <a:gd name="connsiteX36" fmla="*/ 267119 w 1881966"/>
                    <a:gd name="connsiteY36" fmla="*/ 262263 h 1440815"/>
                    <a:gd name="connsiteX37" fmla="*/ 183794 w 1881966"/>
                    <a:gd name="connsiteY37" fmla="*/ 480519 h 1440815"/>
                    <a:gd name="connsiteX38" fmla="*/ 140246 w 1881966"/>
                    <a:gd name="connsiteY38" fmla="*/ 592133 h 1440815"/>
                    <a:gd name="connsiteX39" fmla="*/ 84353 w 1881966"/>
                    <a:gd name="connsiteY39" fmla="*/ 661741 h 1440815"/>
                    <a:gd name="connsiteX40" fmla="*/ 0 w 1881966"/>
                    <a:gd name="connsiteY40" fmla="*/ 838335 h 1440815"/>
                    <a:gd name="connsiteX41" fmla="*/ 96698 w 1881966"/>
                    <a:gd name="connsiteY41" fmla="*/ 661055 h 1440815"/>
                    <a:gd name="connsiteX42" fmla="*/ 1654493 w 1881966"/>
                    <a:gd name="connsiteY42" fmla="*/ 390507 h 1440815"/>
                    <a:gd name="connsiteX43" fmla="*/ 1746904 w 1881966"/>
                    <a:gd name="connsiteY43" fmla="*/ 503321 h 1440815"/>
                    <a:gd name="connsiteX44" fmla="*/ 1770564 w 1881966"/>
                    <a:gd name="connsiteY44" fmla="*/ 698260 h 1440815"/>
                    <a:gd name="connsiteX45" fmla="*/ 1654493 w 1881966"/>
                    <a:gd name="connsiteY45" fmla="*/ 390507 h 144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881966" h="1440815">
                      <a:moveTo>
                        <a:pt x="96698" y="661055"/>
                      </a:moveTo>
                      <a:cubicBezTo>
                        <a:pt x="94126" y="625222"/>
                        <a:pt x="116586" y="616136"/>
                        <a:pt x="144704" y="604648"/>
                      </a:cubicBezTo>
                      <a:cubicBezTo>
                        <a:pt x="181051" y="589904"/>
                        <a:pt x="226142" y="571387"/>
                        <a:pt x="195796" y="476575"/>
                      </a:cubicBezTo>
                      <a:cubicBezTo>
                        <a:pt x="164592" y="379020"/>
                        <a:pt x="195110" y="309240"/>
                        <a:pt x="273463" y="280608"/>
                      </a:cubicBezTo>
                      <a:cubicBezTo>
                        <a:pt x="309639" y="267406"/>
                        <a:pt x="348558" y="247861"/>
                        <a:pt x="387477" y="223858"/>
                      </a:cubicBezTo>
                      <a:cubicBezTo>
                        <a:pt x="361416" y="253176"/>
                        <a:pt x="333642" y="278550"/>
                        <a:pt x="304495" y="293810"/>
                      </a:cubicBezTo>
                      <a:cubicBezTo>
                        <a:pt x="221685" y="337358"/>
                        <a:pt x="195453" y="410567"/>
                        <a:pt x="225114" y="503836"/>
                      </a:cubicBezTo>
                      <a:cubicBezTo>
                        <a:pt x="274834" y="659169"/>
                        <a:pt x="98584" y="595218"/>
                        <a:pt x="125844" y="686773"/>
                      </a:cubicBezTo>
                      <a:cubicBezTo>
                        <a:pt x="179337" y="866281"/>
                        <a:pt x="165621" y="904857"/>
                        <a:pt x="135960" y="922688"/>
                      </a:cubicBezTo>
                      <a:cubicBezTo>
                        <a:pt x="110757" y="937776"/>
                        <a:pt x="-40291" y="1015100"/>
                        <a:pt x="237287" y="1232498"/>
                      </a:cubicBezTo>
                      <a:cubicBezTo>
                        <a:pt x="253060" y="1197865"/>
                        <a:pt x="287522" y="1060534"/>
                        <a:pt x="295237" y="1086080"/>
                      </a:cubicBezTo>
                      <a:cubicBezTo>
                        <a:pt x="305867" y="1121227"/>
                        <a:pt x="281864" y="1242099"/>
                        <a:pt x="331413" y="1273646"/>
                      </a:cubicBezTo>
                      <a:cubicBezTo>
                        <a:pt x="590302" y="1438581"/>
                        <a:pt x="1353598" y="1458298"/>
                        <a:pt x="1613002" y="1430180"/>
                      </a:cubicBezTo>
                      <a:cubicBezTo>
                        <a:pt x="1629289" y="1428466"/>
                        <a:pt x="1701984" y="1293534"/>
                        <a:pt x="1717929" y="1234384"/>
                      </a:cubicBezTo>
                      <a:cubicBezTo>
                        <a:pt x="1747247" y="1348741"/>
                        <a:pt x="1690325" y="1408920"/>
                        <a:pt x="1689640" y="1420236"/>
                      </a:cubicBezTo>
                      <a:cubicBezTo>
                        <a:pt x="1740218" y="1411663"/>
                        <a:pt x="1794224" y="1374802"/>
                        <a:pt x="1809655" y="1303650"/>
                      </a:cubicBezTo>
                      <a:cubicBezTo>
                        <a:pt x="1823028" y="1241585"/>
                        <a:pt x="1813769" y="1224612"/>
                        <a:pt x="1784280" y="1139572"/>
                      </a:cubicBezTo>
                      <a:cubicBezTo>
                        <a:pt x="1767135" y="1090023"/>
                        <a:pt x="1927784" y="1000183"/>
                        <a:pt x="1783423" y="911715"/>
                      </a:cubicBezTo>
                      <a:cubicBezTo>
                        <a:pt x="1704899" y="863709"/>
                        <a:pt x="1709014" y="824619"/>
                        <a:pt x="1735074" y="779356"/>
                      </a:cubicBezTo>
                      <a:cubicBezTo>
                        <a:pt x="1733531" y="789129"/>
                        <a:pt x="1733017" y="798901"/>
                        <a:pt x="1735760" y="808503"/>
                      </a:cubicBezTo>
                      <a:cubicBezTo>
                        <a:pt x="1742618" y="834048"/>
                        <a:pt x="1765249" y="856165"/>
                        <a:pt x="1806911" y="878283"/>
                      </a:cubicBezTo>
                      <a:cubicBezTo>
                        <a:pt x="1841030" y="896456"/>
                        <a:pt x="1860575" y="916344"/>
                        <a:pt x="1866919" y="938976"/>
                      </a:cubicBezTo>
                      <a:cubicBezTo>
                        <a:pt x="1875491" y="970866"/>
                        <a:pt x="1862976" y="995383"/>
                        <a:pt x="1845831" y="1024872"/>
                      </a:cubicBezTo>
                      <a:cubicBezTo>
                        <a:pt x="1821485" y="1066192"/>
                        <a:pt x="1821313" y="1101168"/>
                        <a:pt x="1826800" y="1123113"/>
                      </a:cubicBezTo>
                      <a:cubicBezTo>
                        <a:pt x="1841030" y="1181920"/>
                        <a:pt x="1865547" y="1211581"/>
                        <a:pt x="1856632" y="1261816"/>
                      </a:cubicBezTo>
                      <a:cubicBezTo>
                        <a:pt x="1873606" y="1215353"/>
                        <a:pt x="1853546" y="1188093"/>
                        <a:pt x="1838458" y="1117798"/>
                      </a:cubicBezTo>
                      <a:cubicBezTo>
                        <a:pt x="1834343" y="1098767"/>
                        <a:pt x="1836744" y="1062934"/>
                        <a:pt x="1849946" y="1040474"/>
                      </a:cubicBezTo>
                      <a:cubicBezTo>
                        <a:pt x="1868462" y="1008756"/>
                        <a:pt x="1889550" y="972751"/>
                        <a:pt x="1879263" y="935376"/>
                      </a:cubicBezTo>
                      <a:cubicBezTo>
                        <a:pt x="1872062" y="908801"/>
                        <a:pt x="1850288" y="886341"/>
                        <a:pt x="1812912" y="866452"/>
                      </a:cubicBezTo>
                      <a:cubicBezTo>
                        <a:pt x="1775193" y="846393"/>
                        <a:pt x="1753934" y="826162"/>
                        <a:pt x="1748104" y="804730"/>
                      </a:cubicBezTo>
                      <a:cubicBezTo>
                        <a:pt x="1741246" y="779356"/>
                        <a:pt x="1755305" y="752267"/>
                        <a:pt x="1772964" y="722091"/>
                      </a:cubicBezTo>
                      <a:cubicBezTo>
                        <a:pt x="1817541" y="645796"/>
                        <a:pt x="1801425" y="567272"/>
                        <a:pt x="1753591" y="489091"/>
                      </a:cubicBezTo>
                      <a:cubicBezTo>
                        <a:pt x="1713986" y="424454"/>
                        <a:pt x="1637005" y="335300"/>
                        <a:pt x="1635804" y="244775"/>
                      </a:cubicBezTo>
                      <a:lnTo>
                        <a:pt x="1537049" y="246146"/>
                      </a:lnTo>
                      <a:cubicBezTo>
                        <a:pt x="1367142" y="153392"/>
                        <a:pt x="883310" y="-28860"/>
                        <a:pt x="528237" y="3888"/>
                      </a:cubicBezTo>
                      <a:cubicBezTo>
                        <a:pt x="513493" y="33548"/>
                        <a:pt x="492576" y="73496"/>
                        <a:pt x="467201" y="114644"/>
                      </a:cubicBezTo>
                      <a:cubicBezTo>
                        <a:pt x="404622" y="184596"/>
                        <a:pt x="332613" y="238431"/>
                        <a:pt x="267119" y="262263"/>
                      </a:cubicBezTo>
                      <a:cubicBezTo>
                        <a:pt x="182594" y="293124"/>
                        <a:pt x="150704" y="376791"/>
                        <a:pt x="183794" y="480519"/>
                      </a:cubicBezTo>
                      <a:cubicBezTo>
                        <a:pt x="210369" y="563500"/>
                        <a:pt x="177794" y="576702"/>
                        <a:pt x="140246" y="592133"/>
                      </a:cubicBezTo>
                      <a:cubicBezTo>
                        <a:pt x="112643" y="603448"/>
                        <a:pt x="81439" y="616136"/>
                        <a:pt x="84353" y="661741"/>
                      </a:cubicBezTo>
                      <a:cubicBezTo>
                        <a:pt x="92069" y="784842"/>
                        <a:pt x="22803" y="826676"/>
                        <a:pt x="0" y="838335"/>
                      </a:cubicBezTo>
                      <a:cubicBezTo>
                        <a:pt x="12516" y="835935"/>
                        <a:pt x="106470" y="798558"/>
                        <a:pt x="96698" y="661055"/>
                      </a:cubicBezTo>
                      <a:close/>
                      <a:moveTo>
                        <a:pt x="1654493" y="390507"/>
                      </a:moveTo>
                      <a:cubicBezTo>
                        <a:pt x="1683810" y="430798"/>
                        <a:pt x="1723244" y="464916"/>
                        <a:pt x="1746904" y="503321"/>
                      </a:cubicBezTo>
                      <a:cubicBezTo>
                        <a:pt x="1788738" y="571730"/>
                        <a:pt x="1800053" y="634824"/>
                        <a:pt x="1770564" y="698260"/>
                      </a:cubicBezTo>
                      <a:cubicBezTo>
                        <a:pt x="1779308" y="607906"/>
                        <a:pt x="1685696" y="514294"/>
                        <a:pt x="1654493" y="390507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Hình tự do: Hình 38"/>
                <p:cNvSpPr/>
                <p:nvPr/>
              </p:nvSpPr>
              <p:spPr>
                <a:xfrm>
                  <a:off x="6219614" y="3981926"/>
                  <a:ext cx="444912" cy="466686"/>
                </a:xfrm>
                <a:custGeom>
                  <a:avLst/>
                  <a:gdLst>
                    <a:gd name="connsiteX0" fmla="*/ 444913 w 444912"/>
                    <a:gd name="connsiteY0" fmla="*/ 337242 h 466686"/>
                    <a:gd name="connsiteX1" fmla="*/ 220313 w 444912"/>
                    <a:gd name="connsiteY1" fmla="*/ 466687 h 466686"/>
                    <a:gd name="connsiteX2" fmla="*/ 79210 w 444912"/>
                    <a:gd name="connsiteY2" fmla="*/ 377876 h 466686"/>
                    <a:gd name="connsiteX3" fmla="*/ 0 w 444912"/>
                    <a:gd name="connsiteY3" fmla="*/ 0 h 466686"/>
                    <a:gd name="connsiteX4" fmla="*/ 196482 w 444912"/>
                    <a:gd name="connsiteY4" fmla="*/ 32918 h 466686"/>
                    <a:gd name="connsiteX5" fmla="*/ 444913 w 444912"/>
                    <a:gd name="connsiteY5" fmla="*/ 337242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912" h="466686">
                      <a:moveTo>
                        <a:pt x="444913" y="337242"/>
                      </a:moveTo>
                      <a:cubicBezTo>
                        <a:pt x="394678" y="389877"/>
                        <a:pt x="273463" y="434969"/>
                        <a:pt x="220313" y="466687"/>
                      </a:cubicBezTo>
                      <a:cubicBezTo>
                        <a:pt x="171279" y="437026"/>
                        <a:pt x="87954" y="383876"/>
                        <a:pt x="79210" y="377876"/>
                      </a:cubicBezTo>
                      <a:cubicBezTo>
                        <a:pt x="10973" y="251003"/>
                        <a:pt x="35662" y="14916"/>
                        <a:pt x="0" y="0"/>
                      </a:cubicBezTo>
                      <a:cubicBezTo>
                        <a:pt x="92754" y="5144"/>
                        <a:pt x="168021" y="23660"/>
                        <a:pt x="196482" y="32918"/>
                      </a:cubicBezTo>
                      <a:cubicBezTo>
                        <a:pt x="253575" y="84525"/>
                        <a:pt x="366389" y="233172"/>
                        <a:pt x="444913" y="337242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Hình tự do: Hình 39"/>
                <p:cNvSpPr/>
                <p:nvPr/>
              </p:nvSpPr>
              <p:spPr>
                <a:xfrm>
                  <a:off x="5539987" y="3949831"/>
                  <a:ext cx="927544" cy="977856"/>
                </a:xfrm>
                <a:custGeom>
                  <a:avLst/>
                  <a:gdLst>
                    <a:gd name="connsiteX0" fmla="*/ 0 w 927544"/>
                    <a:gd name="connsiteY0" fmla="*/ 875801 h 977856"/>
                    <a:gd name="connsiteX1" fmla="*/ 927545 w 927544"/>
                    <a:gd name="connsiteY1" fmla="*/ 912662 h 977856"/>
                    <a:gd name="connsiteX2" fmla="*/ 843877 w 927544"/>
                    <a:gd name="connsiteY2" fmla="*/ 55069 h 977856"/>
                    <a:gd name="connsiteX3" fmla="*/ 188081 w 927544"/>
                    <a:gd name="connsiteY3" fmla="*/ 11521 h 977856"/>
                    <a:gd name="connsiteX4" fmla="*/ 0 w 927544"/>
                    <a:gd name="connsiteY4" fmla="*/ 875801 h 97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7544" h="977856">
                      <a:moveTo>
                        <a:pt x="0" y="875801"/>
                      </a:moveTo>
                      <a:cubicBezTo>
                        <a:pt x="194082" y="994444"/>
                        <a:pt x="684943" y="1013475"/>
                        <a:pt x="927545" y="912662"/>
                      </a:cubicBezTo>
                      <a:cubicBezTo>
                        <a:pt x="927545" y="912662"/>
                        <a:pt x="865137" y="229091"/>
                        <a:pt x="843877" y="55069"/>
                      </a:cubicBezTo>
                      <a:cubicBezTo>
                        <a:pt x="681857" y="20951"/>
                        <a:pt x="373933" y="-20540"/>
                        <a:pt x="188081" y="11521"/>
                      </a:cubicBezTo>
                      <a:cubicBezTo>
                        <a:pt x="146590" y="228405"/>
                        <a:pt x="73552" y="568733"/>
                        <a:pt x="0" y="875801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Hình tự do: Hình 40"/>
                <p:cNvSpPr/>
                <p:nvPr/>
              </p:nvSpPr>
              <p:spPr>
                <a:xfrm>
                  <a:off x="5820311" y="3950538"/>
                  <a:ext cx="413649" cy="195463"/>
                </a:xfrm>
                <a:custGeom>
                  <a:avLst/>
                  <a:gdLst>
                    <a:gd name="connsiteX0" fmla="*/ 413020 w 413649"/>
                    <a:gd name="connsiteY0" fmla="*/ 63963 h 195463"/>
                    <a:gd name="connsiteX1" fmla="*/ 411477 w 413649"/>
                    <a:gd name="connsiteY1" fmla="*/ 31388 h 195463"/>
                    <a:gd name="connsiteX2" fmla="*/ 5140 w 413649"/>
                    <a:gd name="connsiteY2" fmla="*/ 12 h 195463"/>
                    <a:gd name="connsiteX3" fmla="*/ 854 w 413649"/>
                    <a:gd name="connsiteY3" fmla="*/ 13900 h 195463"/>
                    <a:gd name="connsiteX4" fmla="*/ 188249 w 413649"/>
                    <a:gd name="connsiteY4" fmla="*/ 193408 h 195463"/>
                    <a:gd name="connsiteX5" fmla="*/ 413020 w 413649"/>
                    <a:gd name="connsiteY5" fmla="*/ 63963 h 195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3649" h="195463">
                      <a:moveTo>
                        <a:pt x="413020" y="63963"/>
                      </a:moveTo>
                      <a:cubicBezTo>
                        <a:pt x="414392" y="52991"/>
                        <a:pt x="413363" y="42189"/>
                        <a:pt x="411477" y="31388"/>
                      </a:cubicBezTo>
                      <a:cubicBezTo>
                        <a:pt x="298320" y="15100"/>
                        <a:pt x="127727" y="-502"/>
                        <a:pt x="5140" y="12"/>
                      </a:cubicBezTo>
                      <a:cubicBezTo>
                        <a:pt x="3769" y="4641"/>
                        <a:pt x="1540" y="9099"/>
                        <a:pt x="854" y="13900"/>
                      </a:cubicBezTo>
                      <a:cubicBezTo>
                        <a:pt x="-9433" y="99282"/>
                        <a:pt x="74406" y="179692"/>
                        <a:pt x="188249" y="193408"/>
                      </a:cubicBezTo>
                      <a:cubicBezTo>
                        <a:pt x="301920" y="207296"/>
                        <a:pt x="402561" y="149346"/>
                        <a:pt x="413020" y="6396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Hình tự do: Hình 41"/>
                <p:cNvSpPr/>
                <p:nvPr/>
              </p:nvSpPr>
              <p:spPr>
                <a:xfrm>
                  <a:off x="5874261" y="3746868"/>
                  <a:ext cx="316378" cy="349599"/>
                </a:xfrm>
                <a:custGeom>
                  <a:avLst/>
                  <a:gdLst>
                    <a:gd name="connsiteX0" fmla="*/ 316378 w 316378"/>
                    <a:gd name="connsiteY0" fmla="*/ 25718 h 349599"/>
                    <a:gd name="connsiteX1" fmla="*/ 295290 w 316378"/>
                    <a:gd name="connsiteY1" fmla="*/ 267462 h 349599"/>
                    <a:gd name="connsiteX2" fmla="*/ 139613 w 316378"/>
                    <a:gd name="connsiteY2" fmla="*/ 348730 h 349599"/>
                    <a:gd name="connsiteX3" fmla="*/ 225 w 316378"/>
                    <a:gd name="connsiteY3" fmla="*/ 241745 h 349599"/>
                    <a:gd name="connsiteX4" fmla="*/ 21313 w 316378"/>
                    <a:gd name="connsiteY4" fmla="*/ 0 h 349599"/>
                    <a:gd name="connsiteX5" fmla="*/ 316378 w 316378"/>
                    <a:gd name="connsiteY5" fmla="*/ 25718 h 349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6378" h="349599">
                      <a:moveTo>
                        <a:pt x="316378" y="25718"/>
                      </a:moveTo>
                      <a:lnTo>
                        <a:pt x="295290" y="267462"/>
                      </a:lnTo>
                      <a:cubicBezTo>
                        <a:pt x="290832" y="319411"/>
                        <a:pt x="221052" y="355759"/>
                        <a:pt x="139613" y="348730"/>
                      </a:cubicBezTo>
                      <a:cubicBezTo>
                        <a:pt x="58175" y="341700"/>
                        <a:pt x="-4233" y="293694"/>
                        <a:pt x="225" y="241745"/>
                      </a:cubicBezTo>
                      <a:lnTo>
                        <a:pt x="21313" y="0"/>
                      </a:lnTo>
                      <a:lnTo>
                        <a:pt x="316378" y="25718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Hình tự do: Hình 42"/>
                <p:cNvSpPr/>
                <p:nvPr/>
              </p:nvSpPr>
              <p:spPr>
                <a:xfrm>
                  <a:off x="5803018" y="3811156"/>
                  <a:ext cx="397433" cy="187839"/>
                </a:xfrm>
                <a:custGeom>
                  <a:avLst/>
                  <a:gdLst>
                    <a:gd name="connsiteX0" fmla="*/ 396879 w 397433"/>
                    <a:gd name="connsiteY0" fmla="*/ 61385 h 187839"/>
                    <a:gd name="connsiteX1" fmla="*/ 395336 w 397433"/>
                    <a:gd name="connsiteY1" fmla="*/ 30181 h 187839"/>
                    <a:gd name="connsiteX2" fmla="*/ 4945 w 397433"/>
                    <a:gd name="connsiteY2" fmla="*/ 6 h 187839"/>
                    <a:gd name="connsiteX3" fmla="*/ 830 w 397433"/>
                    <a:gd name="connsiteY3" fmla="*/ 13379 h 187839"/>
                    <a:gd name="connsiteX4" fmla="*/ 180852 w 397433"/>
                    <a:gd name="connsiteY4" fmla="*/ 185858 h 187839"/>
                    <a:gd name="connsiteX5" fmla="*/ 396879 w 397433"/>
                    <a:gd name="connsiteY5" fmla="*/ 61385 h 187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7433" h="187839">
                      <a:moveTo>
                        <a:pt x="396879" y="61385"/>
                      </a:moveTo>
                      <a:cubicBezTo>
                        <a:pt x="398080" y="50755"/>
                        <a:pt x="397222" y="40468"/>
                        <a:pt x="395336" y="30181"/>
                      </a:cubicBezTo>
                      <a:cubicBezTo>
                        <a:pt x="286637" y="14408"/>
                        <a:pt x="122731" y="-337"/>
                        <a:pt x="4945" y="6"/>
                      </a:cubicBezTo>
                      <a:cubicBezTo>
                        <a:pt x="3745" y="4464"/>
                        <a:pt x="1344" y="8750"/>
                        <a:pt x="830" y="13379"/>
                      </a:cubicBezTo>
                      <a:cubicBezTo>
                        <a:pt x="-9114" y="95332"/>
                        <a:pt x="71467" y="172656"/>
                        <a:pt x="180852" y="185858"/>
                      </a:cubicBezTo>
                      <a:cubicBezTo>
                        <a:pt x="290237" y="199231"/>
                        <a:pt x="386935" y="143510"/>
                        <a:pt x="396879" y="61385"/>
                      </a:cubicBezTo>
                      <a:close/>
                    </a:path>
                  </a:pathLst>
                </a:custGeom>
                <a:solidFill>
                  <a:srgbClr val="601805">
                    <a:alpha val="19000"/>
                  </a:srgbClr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Hình tự do: Hình 43"/>
                <p:cNvSpPr/>
                <p:nvPr/>
              </p:nvSpPr>
              <p:spPr>
                <a:xfrm>
                  <a:off x="5392025" y="3950550"/>
                  <a:ext cx="433425" cy="466686"/>
                </a:xfrm>
                <a:custGeom>
                  <a:avLst/>
                  <a:gdLst>
                    <a:gd name="connsiteX0" fmla="*/ 0 w 433425"/>
                    <a:gd name="connsiteY0" fmla="*/ 252203 h 466686"/>
                    <a:gd name="connsiteX1" fmla="*/ 213112 w 433425"/>
                    <a:gd name="connsiteY1" fmla="*/ 466687 h 466686"/>
                    <a:gd name="connsiteX2" fmla="*/ 354216 w 433425"/>
                    <a:gd name="connsiteY2" fmla="*/ 377876 h 466686"/>
                    <a:gd name="connsiteX3" fmla="*/ 433425 w 433425"/>
                    <a:gd name="connsiteY3" fmla="*/ 0 h 466686"/>
                    <a:gd name="connsiteX4" fmla="*/ 236944 w 433425"/>
                    <a:gd name="connsiteY4" fmla="*/ 32918 h 466686"/>
                    <a:gd name="connsiteX5" fmla="*/ 0 w 433425"/>
                    <a:gd name="connsiteY5" fmla="*/ 252203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25" h="466686">
                      <a:moveTo>
                        <a:pt x="0" y="252203"/>
                      </a:moveTo>
                      <a:cubicBezTo>
                        <a:pt x="50235" y="304838"/>
                        <a:pt x="156877" y="424168"/>
                        <a:pt x="213112" y="466687"/>
                      </a:cubicBezTo>
                      <a:cubicBezTo>
                        <a:pt x="262147" y="437026"/>
                        <a:pt x="345472" y="383877"/>
                        <a:pt x="354216" y="377876"/>
                      </a:cubicBezTo>
                      <a:cubicBezTo>
                        <a:pt x="422453" y="251003"/>
                        <a:pt x="397764" y="14916"/>
                        <a:pt x="433425" y="0"/>
                      </a:cubicBezTo>
                      <a:cubicBezTo>
                        <a:pt x="340671" y="5144"/>
                        <a:pt x="265404" y="23660"/>
                        <a:pt x="236944" y="32918"/>
                      </a:cubicBezTo>
                      <a:cubicBezTo>
                        <a:pt x="179679" y="84697"/>
                        <a:pt x="98584" y="161506"/>
                        <a:pt x="0" y="252203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" name="Đồ họa 2"/>
                <p:cNvGrpSpPr/>
                <p:nvPr/>
              </p:nvGrpSpPr>
              <p:grpSpPr>
                <a:xfrm>
                  <a:off x="5446251" y="2543551"/>
                  <a:ext cx="1438128" cy="1381062"/>
                  <a:chOff x="5446251" y="2543551"/>
                  <a:chExt cx="1438128" cy="1381062"/>
                </a:xfrm>
              </p:grpSpPr>
              <p:sp>
                <p:nvSpPr>
                  <p:cNvPr id="46" name="Hình tự do: Hình 45"/>
                  <p:cNvSpPr/>
                  <p:nvPr/>
                </p:nvSpPr>
                <p:spPr>
                  <a:xfrm>
                    <a:off x="5446251" y="3206928"/>
                    <a:ext cx="326053" cy="437447"/>
                  </a:xfrm>
                  <a:custGeom>
                    <a:avLst/>
                    <a:gdLst>
                      <a:gd name="connsiteX0" fmla="*/ 1838 w 326053"/>
                      <a:gd name="connsiteY0" fmla="*/ 221557 h 437447"/>
                      <a:gd name="connsiteX1" fmla="*/ 208093 w 326053"/>
                      <a:gd name="connsiteY1" fmla="*/ 437413 h 437447"/>
                      <a:gd name="connsiteX2" fmla="*/ 326050 w 326053"/>
                      <a:gd name="connsiteY2" fmla="*/ 215042 h 437447"/>
                      <a:gd name="connsiteX3" fmla="*/ 168145 w 326053"/>
                      <a:gd name="connsiteY3" fmla="*/ 44 h 437447"/>
                      <a:gd name="connsiteX4" fmla="*/ 1838 w 326053"/>
                      <a:gd name="connsiteY4" fmla="*/ 221557 h 437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6053" h="437447">
                        <a:moveTo>
                          <a:pt x="1838" y="221557"/>
                        </a:moveTo>
                        <a:cubicBezTo>
                          <a:pt x="16240" y="348602"/>
                          <a:pt x="120482" y="439470"/>
                          <a:pt x="208093" y="437413"/>
                        </a:cubicBezTo>
                        <a:cubicBezTo>
                          <a:pt x="295704" y="435355"/>
                          <a:pt x="325536" y="335914"/>
                          <a:pt x="326050" y="215042"/>
                        </a:cubicBezTo>
                        <a:cubicBezTo>
                          <a:pt x="326565" y="94170"/>
                          <a:pt x="255756" y="-2357"/>
                          <a:pt x="168145" y="44"/>
                        </a:cubicBezTo>
                        <a:cubicBezTo>
                          <a:pt x="48473" y="3473"/>
                          <a:pt x="-11535" y="102057"/>
                          <a:pt x="1838" y="221557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Hình tự do: Hình 46"/>
                  <p:cNvSpPr/>
                  <p:nvPr/>
                </p:nvSpPr>
                <p:spPr>
                  <a:xfrm>
                    <a:off x="5498498" y="2543551"/>
                    <a:ext cx="1308446" cy="1217247"/>
                  </a:xfrm>
                  <a:custGeom>
                    <a:avLst/>
                    <a:gdLst>
                      <a:gd name="connsiteX0" fmla="*/ 1308333 w 1308446"/>
                      <a:gd name="connsiteY0" fmla="*/ 548720 h 1217247"/>
                      <a:gd name="connsiteX1" fmla="*/ 541094 w 1308446"/>
                      <a:gd name="connsiteY1" fmla="*/ 1211203 h 1217247"/>
                      <a:gd name="connsiteX2" fmla="*/ 21258 w 1308446"/>
                      <a:gd name="connsiteY2" fmla="*/ 376927 h 1217247"/>
                      <a:gd name="connsiteX3" fmla="*/ 682883 w 1308446"/>
                      <a:gd name="connsiteY3" fmla="*/ 8310 h 1217247"/>
                      <a:gd name="connsiteX4" fmla="*/ 1308333 w 1308446"/>
                      <a:gd name="connsiteY4" fmla="*/ 548720 h 121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446" h="1217247">
                        <a:moveTo>
                          <a:pt x="1308333" y="548720"/>
                        </a:moveTo>
                        <a:cubicBezTo>
                          <a:pt x="1300275" y="1006492"/>
                          <a:pt x="920856" y="1260409"/>
                          <a:pt x="541094" y="1211203"/>
                        </a:cubicBezTo>
                        <a:cubicBezTo>
                          <a:pt x="161332" y="1161997"/>
                          <a:pt x="-74240" y="811210"/>
                          <a:pt x="21258" y="376927"/>
                        </a:cubicBezTo>
                        <a:cubicBezTo>
                          <a:pt x="74236" y="135697"/>
                          <a:pt x="320267" y="-41068"/>
                          <a:pt x="682883" y="8310"/>
                        </a:cubicBezTo>
                        <a:cubicBezTo>
                          <a:pt x="1068646" y="60774"/>
                          <a:pt x="1314505" y="193819"/>
                          <a:pt x="1308333" y="548720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Hình tự do: Hình 47"/>
                  <p:cNvSpPr/>
                  <p:nvPr/>
                </p:nvSpPr>
                <p:spPr>
                  <a:xfrm>
                    <a:off x="5530858" y="2686581"/>
                    <a:ext cx="1122105" cy="1238032"/>
                  </a:xfrm>
                  <a:custGeom>
                    <a:avLst/>
                    <a:gdLst>
                      <a:gd name="connsiteX0" fmla="*/ 1119268 w 1122105"/>
                      <a:gd name="connsiteY0" fmla="*/ 285847 h 1238032"/>
                      <a:gd name="connsiteX1" fmla="*/ 914213 w 1122105"/>
                      <a:gd name="connsiteY1" fmla="*/ 1119609 h 1238032"/>
                      <a:gd name="connsiteX2" fmla="*/ 390262 w 1122105"/>
                      <a:gd name="connsiteY2" fmla="*/ 1236709 h 1238032"/>
                      <a:gd name="connsiteX3" fmla="*/ 27474 w 1122105"/>
                      <a:gd name="connsiteY3" fmla="*/ 986049 h 1238032"/>
                      <a:gd name="connsiteX4" fmla="*/ 50277 w 1122105"/>
                      <a:gd name="connsiteY4" fmla="*/ 196522 h 1238032"/>
                      <a:gd name="connsiteX5" fmla="*/ 645894 w 1122105"/>
                      <a:gd name="connsiteY5" fmla="*/ 21300 h 1238032"/>
                      <a:gd name="connsiteX6" fmla="*/ 1119268 w 1122105"/>
                      <a:gd name="connsiteY6" fmla="*/ 285847 h 123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22105" h="1238032">
                        <a:moveTo>
                          <a:pt x="1119268" y="285847"/>
                        </a:moveTo>
                        <a:cubicBezTo>
                          <a:pt x="1143785" y="366429"/>
                          <a:pt x="1003882" y="1036113"/>
                          <a:pt x="914213" y="1119609"/>
                        </a:cubicBezTo>
                        <a:cubicBezTo>
                          <a:pt x="819059" y="1208248"/>
                          <a:pt x="460557" y="1245796"/>
                          <a:pt x="390262" y="1236709"/>
                        </a:cubicBezTo>
                        <a:cubicBezTo>
                          <a:pt x="314996" y="1226937"/>
                          <a:pt x="76852" y="1103493"/>
                          <a:pt x="27474" y="986049"/>
                        </a:cubicBezTo>
                        <a:cubicBezTo>
                          <a:pt x="-30990" y="847175"/>
                          <a:pt x="17016" y="264588"/>
                          <a:pt x="50277" y="196522"/>
                        </a:cubicBezTo>
                        <a:cubicBezTo>
                          <a:pt x="162577" y="-33050"/>
                          <a:pt x="372603" y="-14019"/>
                          <a:pt x="645894" y="21300"/>
                        </a:cubicBezTo>
                        <a:cubicBezTo>
                          <a:pt x="901355" y="54561"/>
                          <a:pt x="1055660" y="76678"/>
                          <a:pt x="1119268" y="285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Hình tự do: Hình 48"/>
                  <p:cNvSpPr/>
                  <p:nvPr/>
                </p:nvSpPr>
                <p:spPr>
                  <a:xfrm>
                    <a:off x="6443308" y="3370349"/>
                    <a:ext cx="345591" cy="427359"/>
                  </a:xfrm>
                  <a:custGeom>
                    <a:avLst/>
                    <a:gdLst>
                      <a:gd name="connsiteX0" fmla="*/ 325633 w 345591"/>
                      <a:gd name="connsiteY0" fmla="*/ 257190 h 427359"/>
                      <a:gd name="connsiteX1" fmla="*/ 42912 w 345591"/>
                      <a:gd name="connsiteY1" fmla="*/ 421782 h 427359"/>
                      <a:gd name="connsiteX2" fmla="*/ 189330 w 345591"/>
                      <a:gd name="connsiteY2" fmla="*/ 358 h 427359"/>
                      <a:gd name="connsiteX3" fmla="*/ 325633 w 345591"/>
                      <a:gd name="connsiteY3" fmla="*/ 257190 h 427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591" h="427359">
                        <a:moveTo>
                          <a:pt x="325633" y="257190"/>
                        </a:moveTo>
                        <a:cubicBezTo>
                          <a:pt x="274198" y="382863"/>
                          <a:pt x="136352" y="447499"/>
                          <a:pt x="42912" y="421782"/>
                        </a:cubicBezTo>
                        <a:cubicBezTo>
                          <a:pt x="-50529" y="396235"/>
                          <a:pt x="13251" y="10816"/>
                          <a:pt x="189330" y="358"/>
                        </a:cubicBezTo>
                        <a:cubicBezTo>
                          <a:pt x="336263" y="-8215"/>
                          <a:pt x="374153" y="139061"/>
                          <a:pt x="325633" y="257190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Hình tự do: Hình 49"/>
                  <p:cNvSpPr/>
                  <p:nvPr/>
                </p:nvSpPr>
                <p:spPr>
                  <a:xfrm>
                    <a:off x="6533543" y="3486374"/>
                    <a:ext cx="134658" cy="198313"/>
                  </a:xfrm>
                  <a:custGeom>
                    <a:avLst/>
                    <a:gdLst>
                      <a:gd name="connsiteX0" fmla="*/ 130470 w 134658"/>
                      <a:gd name="connsiteY0" fmla="*/ 121448 h 198313"/>
                      <a:gd name="connsiteX1" fmla="*/ 3254 w 134658"/>
                      <a:gd name="connsiteY1" fmla="*/ 192257 h 198313"/>
                      <a:gd name="connsiteX2" fmla="*/ 70977 w 134658"/>
                      <a:gd name="connsiteY2" fmla="*/ 61 h 198313"/>
                      <a:gd name="connsiteX3" fmla="*/ 130470 w 134658"/>
                      <a:gd name="connsiteY3" fmla="*/ 121448 h 19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658" h="198313">
                        <a:moveTo>
                          <a:pt x="130470" y="121448"/>
                        </a:moveTo>
                        <a:cubicBezTo>
                          <a:pt x="115725" y="175455"/>
                          <a:pt x="47659" y="213688"/>
                          <a:pt x="3254" y="192257"/>
                        </a:cubicBezTo>
                        <a:cubicBezTo>
                          <a:pt x="-14063" y="183856"/>
                          <a:pt x="42001" y="-3882"/>
                          <a:pt x="70977" y="61"/>
                        </a:cubicBezTo>
                        <a:cubicBezTo>
                          <a:pt x="120011" y="6576"/>
                          <a:pt x="145214" y="67441"/>
                          <a:pt x="130470" y="121448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Hình tự do: Hình 50"/>
                  <p:cNvSpPr/>
                  <p:nvPr/>
                </p:nvSpPr>
                <p:spPr>
                  <a:xfrm>
                    <a:off x="6274396" y="3562166"/>
                    <a:ext cx="171272" cy="100604"/>
                  </a:xfrm>
                  <a:custGeom>
                    <a:avLst/>
                    <a:gdLst>
                      <a:gd name="connsiteX0" fmla="*/ 171190 w 171272"/>
                      <a:gd name="connsiteY0" fmla="*/ 56629 h 100604"/>
                      <a:gd name="connsiteX1" fmla="*/ 81865 w 171272"/>
                      <a:gd name="connsiteY1" fmla="*/ 100177 h 100604"/>
                      <a:gd name="connsiteX2" fmla="*/ 83 w 171272"/>
                      <a:gd name="connsiteY2" fmla="*/ 43942 h 100604"/>
                      <a:gd name="connsiteX3" fmla="*/ 89408 w 171272"/>
                      <a:gd name="connsiteY3" fmla="*/ 393 h 100604"/>
                      <a:gd name="connsiteX4" fmla="*/ 171190 w 171272"/>
                      <a:gd name="connsiteY4" fmla="*/ 56629 h 100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72" h="100604">
                        <a:moveTo>
                          <a:pt x="171190" y="56629"/>
                        </a:moveTo>
                        <a:cubicBezTo>
                          <a:pt x="169132" y="84232"/>
                          <a:pt x="129185" y="103778"/>
                          <a:pt x="81865" y="100177"/>
                        </a:cubicBezTo>
                        <a:cubicBezTo>
                          <a:pt x="34544" y="96577"/>
                          <a:pt x="-1974" y="71374"/>
                          <a:pt x="83" y="43942"/>
                        </a:cubicBezTo>
                        <a:cubicBezTo>
                          <a:pt x="2140" y="16338"/>
                          <a:pt x="42088" y="-3036"/>
                          <a:pt x="89408" y="393"/>
                        </a:cubicBezTo>
                        <a:cubicBezTo>
                          <a:pt x="136729" y="3822"/>
                          <a:pt x="173247" y="29026"/>
                          <a:pt x="171190" y="56629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Hình tự do: Hình 51"/>
                  <p:cNvSpPr/>
                  <p:nvPr/>
                </p:nvSpPr>
                <p:spPr>
                  <a:xfrm>
                    <a:off x="5581734" y="3473806"/>
                    <a:ext cx="132393" cy="90752"/>
                  </a:xfrm>
                  <a:custGeom>
                    <a:avLst/>
                    <a:gdLst>
                      <a:gd name="connsiteX0" fmla="*/ 131932 w 132393"/>
                      <a:gd name="connsiteY0" fmla="*/ 56863 h 90752"/>
                      <a:gd name="connsiteX1" fmla="*/ 58551 w 132393"/>
                      <a:gd name="connsiteY1" fmla="*/ 89267 h 90752"/>
                      <a:gd name="connsiteX2" fmla="*/ 430 w 132393"/>
                      <a:gd name="connsiteY2" fmla="*/ 33889 h 90752"/>
                      <a:gd name="connsiteX3" fmla="*/ 73810 w 132393"/>
                      <a:gd name="connsiteY3" fmla="*/ 1485 h 90752"/>
                      <a:gd name="connsiteX4" fmla="*/ 131932 w 132393"/>
                      <a:gd name="connsiteY4" fmla="*/ 56863 h 9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393" h="90752">
                        <a:moveTo>
                          <a:pt x="131932" y="56863"/>
                        </a:moveTo>
                        <a:cubicBezTo>
                          <a:pt x="127646" y="81038"/>
                          <a:pt x="94899" y="95611"/>
                          <a:pt x="58551" y="89267"/>
                        </a:cubicBezTo>
                        <a:cubicBezTo>
                          <a:pt x="22204" y="82924"/>
                          <a:pt x="-3685" y="58063"/>
                          <a:pt x="430" y="33889"/>
                        </a:cubicBezTo>
                        <a:cubicBezTo>
                          <a:pt x="4544" y="9715"/>
                          <a:pt x="37463" y="-4859"/>
                          <a:pt x="73810" y="1485"/>
                        </a:cubicBezTo>
                        <a:cubicBezTo>
                          <a:pt x="110158" y="7829"/>
                          <a:pt x="136218" y="32689"/>
                          <a:pt x="131932" y="56863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Hình tự do: Hình 52"/>
                  <p:cNvSpPr/>
                  <p:nvPr/>
                </p:nvSpPr>
                <p:spPr>
                  <a:xfrm>
                    <a:off x="5911142" y="3455887"/>
                    <a:ext cx="112684" cy="60723"/>
                  </a:xfrm>
                  <a:custGeom>
                    <a:avLst/>
                    <a:gdLst>
                      <a:gd name="connsiteX0" fmla="*/ 105648 w 112684"/>
                      <a:gd name="connsiteY0" fmla="*/ 60552 h 60723"/>
                      <a:gd name="connsiteX1" fmla="*/ 100161 w 112684"/>
                      <a:gd name="connsiteY1" fmla="*/ 54551 h 60723"/>
                      <a:gd name="connsiteX2" fmla="*/ 60899 w 112684"/>
                      <a:gd name="connsiteY2" fmla="*/ 13060 h 60723"/>
                      <a:gd name="connsiteX3" fmla="*/ 12379 w 112684"/>
                      <a:gd name="connsiteY3" fmla="*/ 43064 h 60723"/>
                      <a:gd name="connsiteX4" fmla="*/ 4663 w 112684"/>
                      <a:gd name="connsiteY4" fmla="*/ 47522 h 60723"/>
                      <a:gd name="connsiteX5" fmla="*/ 206 w 112684"/>
                      <a:gd name="connsiteY5" fmla="*/ 39807 h 60723"/>
                      <a:gd name="connsiteX6" fmla="*/ 62442 w 112684"/>
                      <a:gd name="connsiteY6" fmla="*/ 545 h 60723"/>
                      <a:gd name="connsiteX7" fmla="*/ 112677 w 112684"/>
                      <a:gd name="connsiteY7" fmla="*/ 54208 h 60723"/>
                      <a:gd name="connsiteX8" fmla="*/ 106505 w 112684"/>
                      <a:gd name="connsiteY8" fmla="*/ 60724 h 60723"/>
                      <a:gd name="connsiteX9" fmla="*/ 105648 w 112684"/>
                      <a:gd name="connsiteY9" fmla="*/ 60552 h 60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2684" h="60723">
                        <a:moveTo>
                          <a:pt x="105648" y="60552"/>
                        </a:moveTo>
                        <a:cubicBezTo>
                          <a:pt x="102561" y="60209"/>
                          <a:pt x="100332" y="57637"/>
                          <a:pt x="100161" y="54551"/>
                        </a:cubicBezTo>
                        <a:cubicBezTo>
                          <a:pt x="99304" y="32263"/>
                          <a:pt x="84045" y="15975"/>
                          <a:pt x="60899" y="13060"/>
                        </a:cubicBezTo>
                        <a:cubicBezTo>
                          <a:pt x="37753" y="9974"/>
                          <a:pt x="18208" y="22147"/>
                          <a:pt x="12379" y="43064"/>
                        </a:cubicBezTo>
                        <a:cubicBezTo>
                          <a:pt x="11521" y="46493"/>
                          <a:pt x="7921" y="48379"/>
                          <a:pt x="4663" y="47522"/>
                        </a:cubicBezTo>
                        <a:cubicBezTo>
                          <a:pt x="1234" y="46665"/>
                          <a:pt x="-651" y="43064"/>
                          <a:pt x="206" y="39807"/>
                        </a:cubicBezTo>
                        <a:cubicBezTo>
                          <a:pt x="7749" y="12889"/>
                          <a:pt x="33295" y="-3227"/>
                          <a:pt x="62442" y="545"/>
                        </a:cubicBezTo>
                        <a:cubicBezTo>
                          <a:pt x="91417" y="4316"/>
                          <a:pt x="111648" y="25919"/>
                          <a:pt x="112677" y="54208"/>
                        </a:cubicBezTo>
                        <a:cubicBezTo>
                          <a:pt x="112848" y="57637"/>
                          <a:pt x="110105" y="60552"/>
                          <a:pt x="106505" y="60724"/>
                        </a:cubicBezTo>
                        <a:lnTo>
                          <a:pt x="105648" y="60552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Hình tự do: Hình 53"/>
                  <p:cNvSpPr/>
                  <p:nvPr/>
                </p:nvSpPr>
                <p:spPr>
                  <a:xfrm>
                    <a:off x="6234074" y="3051827"/>
                    <a:ext cx="276315" cy="137881"/>
                  </a:xfrm>
                  <a:custGeom>
                    <a:avLst/>
                    <a:gdLst>
                      <a:gd name="connsiteX0" fmla="*/ 249745 w 276315"/>
                      <a:gd name="connsiteY0" fmla="*/ 137143 h 137881"/>
                      <a:gd name="connsiteX1" fmla="*/ 237401 w 276315"/>
                      <a:gd name="connsiteY1" fmla="*/ 128399 h 137881"/>
                      <a:gd name="connsiteX2" fmla="*/ 23431 w 276315"/>
                      <a:gd name="connsiteY2" fmla="*/ 42503 h 137881"/>
                      <a:gd name="connsiteX3" fmla="*/ 114 w 276315"/>
                      <a:gd name="connsiteY3" fmla="*/ 23815 h 137881"/>
                      <a:gd name="connsiteX4" fmla="*/ 18974 w 276315"/>
                      <a:gd name="connsiteY4" fmla="*/ 1183 h 137881"/>
                      <a:gd name="connsiteX5" fmla="*/ 272720 w 276315"/>
                      <a:gd name="connsiteY5" fmla="*/ 105767 h 137881"/>
                      <a:gd name="connsiteX6" fmla="*/ 266890 w 276315"/>
                      <a:gd name="connsiteY6" fmla="*/ 134400 h 137881"/>
                      <a:gd name="connsiteX7" fmla="*/ 249745 w 276315"/>
                      <a:gd name="connsiteY7" fmla="*/ 137143 h 13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315" h="137881">
                        <a:moveTo>
                          <a:pt x="249745" y="137143"/>
                        </a:moveTo>
                        <a:cubicBezTo>
                          <a:pt x="244773" y="135943"/>
                          <a:pt x="240316" y="132857"/>
                          <a:pt x="237401" y="128399"/>
                        </a:cubicBezTo>
                        <a:cubicBezTo>
                          <a:pt x="198653" y="71821"/>
                          <a:pt x="106928" y="34787"/>
                          <a:pt x="23431" y="42503"/>
                        </a:cubicBezTo>
                        <a:cubicBezTo>
                          <a:pt x="11773" y="43531"/>
                          <a:pt x="1314" y="35302"/>
                          <a:pt x="114" y="23815"/>
                        </a:cubicBezTo>
                        <a:cubicBezTo>
                          <a:pt x="-1086" y="12499"/>
                          <a:pt x="7315" y="2383"/>
                          <a:pt x="18974" y="1183"/>
                        </a:cubicBezTo>
                        <a:cubicBezTo>
                          <a:pt x="118415" y="-7904"/>
                          <a:pt x="225228" y="36159"/>
                          <a:pt x="272720" y="105767"/>
                        </a:cubicBezTo>
                        <a:cubicBezTo>
                          <a:pt x="279235" y="115369"/>
                          <a:pt x="276663" y="128228"/>
                          <a:pt x="266890" y="134400"/>
                        </a:cubicBezTo>
                        <a:cubicBezTo>
                          <a:pt x="261747" y="137829"/>
                          <a:pt x="255403" y="138686"/>
                          <a:pt x="249745" y="137143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Hình tự do: Hình 54"/>
                  <p:cNvSpPr/>
                  <p:nvPr/>
                </p:nvSpPr>
                <p:spPr>
                  <a:xfrm>
                    <a:off x="5599470" y="2988326"/>
                    <a:ext cx="237814" cy="79256"/>
                  </a:xfrm>
                  <a:custGeom>
                    <a:avLst/>
                    <a:gdLst>
                      <a:gd name="connsiteX0" fmla="*/ 16812 w 237814"/>
                      <a:gd name="connsiteY0" fmla="*/ 79257 h 79256"/>
                      <a:gd name="connsiteX1" fmla="*/ 4125 w 237814"/>
                      <a:gd name="connsiteY1" fmla="*/ 73256 h 79256"/>
                      <a:gd name="connsiteX2" fmla="*/ 6011 w 237814"/>
                      <a:gd name="connsiteY2" fmla="*/ 43252 h 79256"/>
                      <a:gd name="connsiteX3" fmla="*/ 227010 w 237814"/>
                      <a:gd name="connsiteY3" fmla="*/ 16506 h 79256"/>
                      <a:gd name="connsiteX4" fmla="*/ 236611 w 237814"/>
                      <a:gd name="connsiteY4" fmla="*/ 44453 h 79256"/>
                      <a:gd name="connsiteX5" fmla="*/ 214151 w 237814"/>
                      <a:gd name="connsiteY5" fmla="*/ 54225 h 79256"/>
                      <a:gd name="connsiteX6" fmla="*/ 28299 w 237814"/>
                      <a:gd name="connsiteY6" fmla="*/ 74971 h 79256"/>
                      <a:gd name="connsiteX7" fmla="*/ 16812 w 237814"/>
                      <a:gd name="connsiteY7" fmla="*/ 79257 h 79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7814" h="79256">
                        <a:moveTo>
                          <a:pt x="16812" y="79257"/>
                        </a:moveTo>
                        <a:cubicBezTo>
                          <a:pt x="12011" y="79086"/>
                          <a:pt x="7382" y="77200"/>
                          <a:pt x="4125" y="73256"/>
                        </a:cubicBezTo>
                        <a:cubicBezTo>
                          <a:pt x="-2048" y="66055"/>
                          <a:pt x="-1190" y="49596"/>
                          <a:pt x="6011" y="43252"/>
                        </a:cubicBezTo>
                        <a:cubicBezTo>
                          <a:pt x="58474" y="-2010"/>
                          <a:pt x="151400" y="-13154"/>
                          <a:pt x="227010" y="16506"/>
                        </a:cubicBezTo>
                        <a:cubicBezTo>
                          <a:pt x="235925" y="19935"/>
                          <a:pt x="240040" y="35709"/>
                          <a:pt x="236611" y="44453"/>
                        </a:cubicBezTo>
                        <a:cubicBezTo>
                          <a:pt x="233182" y="53368"/>
                          <a:pt x="223066" y="57654"/>
                          <a:pt x="214151" y="54225"/>
                        </a:cubicBezTo>
                        <a:cubicBezTo>
                          <a:pt x="150714" y="29194"/>
                          <a:pt x="70819" y="38109"/>
                          <a:pt x="28299" y="74971"/>
                        </a:cubicBezTo>
                        <a:cubicBezTo>
                          <a:pt x="25042" y="77886"/>
                          <a:pt x="20927" y="79257"/>
                          <a:pt x="16812" y="79257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Hình tự do: Hình 55"/>
                  <p:cNvSpPr/>
                  <p:nvPr/>
                </p:nvSpPr>
                <p:spPr>
                  <a:xfrm>
                    <a:off x="5513946" y="2658732"/>
                    <a:ext cx="1214924" cy="564823"/>
                  </a:xfrm>
                  <a:custGeom>
                    <a:avLst/>
                    <a:gdLst>
                      <a:gd name="connsiteX0" fmla="*/ 216864 w 1214924"/>
                      <a:gd name="connsiteY0" fmla="*/ 23602 h 564823"/>
                      <a:gd name="connsiteX1" fmla="*/ 691781 w 1214924"/>
                      <a:gd name="connsiteY1" fmla="*/ 25488 h 564823"/>
                      <a:gd name="connsiteX2" fmla="*/ 1150752 w 1214924"/>
                      <a:gd name="connsiteY2" fmla="*/ 201396 h 564823"/>
                      <a:gd name="connsiteX3" fmla="*/ 1203044 w 1214924"/>
                      <a:gd name="connsiteY3" fmla="*/ 562641 h 564823"/>
                      <a:gd name="connsiteX4" fmla="*/ 1051311 w 1214924"/>
                      <a:gd name="connsiteY4" fmla="*/ 452742 h 564823"/>
                      <a:gd name="connsiteX5" fmla="*/ 1008963 w 1214924"/>
                      <a:gd name="connsiteY5" fmla="*/ 304094 h 564823"/>
                      <a:gd name="connsiteX6" fmla="*/ 998848 w 1214924"/>
                      <a:gd name="connsiteY6" fmla="*/ 426853 h 564823"/>
                      <a:gd name="connsiteX7" fmla="*/ 719041 w 1214924"/>
                      <a:gd name="connsiteY7" fmla="*/ 329126 h 564823"/>
                      <a:gd name="connsiteX8" fmla="*/ 719041 w 1214924"/>
                      <a:gd name="connsiteY8" fmla="*/ 237058 h 564823"/>
                      <a:gd name="connsiteX9" fmla="*/ 658691 w 1214924"/>
                      <a:gd name="connsiteY9" fmla="*/ 315067 h 564823"/>
                      <a:gd name="connsiteX10" fmla="*/ 614628 w 1214924"/>
                      <a:gd name="connsiteY10" fmla="*/ 306495 h 564823"/>
                      <a:gd name="connsiteX11" fmla="*/ 299675 w 1214924"/>
                      <a:gd name="connsiteY11" fmla="*/ 274605 h 564823"/>
                      <a:gd name="connsiteX12" fmla="*/ 332593 w 1214924"/>
                      <a:gd name="connsiteY12" fmla="*/ 131273 h 564823"/>
                      <a:gd name="connsiteX13" fmla="*/ 270528 w 1214924"/>
                      <a:gd name="connsiteY13" fmla="*/ 275462 h 564823"/>
                      <a:gd name="connsiteX14" fmla="*/ 185832 w 1214924"/>
                      <a:gd name="connsiteY14" fmla="*/ 284035 h 564823"/>
                      <a:gd name="connsiteX15" fmla="*/ 193033 w 1214924"/>
                      <a:gd name="connsiteY15" fmla="*/ 184251 h 564823"/>
                      <a:gd name="connsiteX16" fmla="*/ 134225 w 1214924"/>
                      <a:gd name="connsiteY16" fmla="*/ 294493 h 564823"/>
                      <a:gd name="connsiteX17" fmla="*/ 7866 w 1214924"/>
                      <a:gd name="connsiteY17" fmla="*/ 336841 h 564823"/>
                      <a:gd name="connsiteX18" fmla="*/ 216864 w 1214924"/>
                      <a:gd name="connsiteY18" fmla="*/ 23602 h 564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14924" h="564823">
                        <a:moveTo>
                          <a:pt x="216864" y="23602"/>
                        </a:moveTo>
                        <a:cubicBezTo>
                          <a:pt x="328135" y="-11545"/>
                          <a:pt x="522045" y="-4516"/>
                          <a:pt x="691781" y="25488"/>
                        </a:cubicBezTo>
                        <a:cubicBezTo>
                          <a:pt x="876089" y="58235"/>
                          <a:pt x="1061598" y="117728"/>
                          <a:pt x="1150752" y="201396"/>
                        </a:cubicBezTo>
                        <a:cubicBezTo>
                          <a:pt x="1209731" y="256774"/>
                          <a:pt x="1230305" y="595045"/>
                          <a:pt x="1203044" y="562641"/>
                        </a:cubicBezTo>
                        <a:cubicBezTo>
                          <a:pt x="1171669" y="525608"/>
                          <a:pt x="1117834" y="487889"/>
                          <a:pt x="1051311" y="452742"/>
                        </a:cubicBezTo>
                        <a:cubicBezTo>
                          <a:pt x="1049254" y="415537"/>
                          <a:pt x="1016507" y="317639"/>
                          <a:pt x="1008963" y="304094"/>
                        </a:cubicBezTo>
                        <a:cubicBezTo>
                          <a:pt x="1009135" y="323640"/>
                          <a:pt x="1002620" y="391020"/>
                          <a:pt x="998848" y="426853"/>
                        </a:cubicBezTo>
                        <a:cubicBezTo>
                          <a:pt x="914837" y="387934"/>
                          <a:pt x="816596" y="353644"/>
                          <a:pt x="719041" y="329126"/>
                        </a:cubicBezTo>
                        <a:cubicBezTo>
                          <a:pt x="728128" y="291922"/>
                          <a:pt x="718698" y="239629"/>
                          <a:pt x="719041" y="237058"/>
                        </a:cubicBezTo>
                        <a:cubicBezTo>
                          <a:pt x="705497" y="246144"/>
                          <a:pt x="672578" y="294493"/>
                          <a:pt x="658691" y="315067"/>
                        </a:cubicBezTo>
                        <a:cubicBezTo>
                          <a:pt x="643946" y="311981"/>
                          <a:pt x="629201" y="309067"/>
                          <a:pt x="614628" y="306495"/>
                        </a:cubicBezTo>
                        <a:cubicBezTo>
                          <a:pt x="481240" y="282835"/>
                          <a:pt x="381113" y="273576"/>
                          <a:pt x="299675" y="274605"/>
                        </a:cubicBezTo>
                        <a:cubicBezTo>
                          <a:pt x="325906" y="159391"/>
                          <a:pt x="333279" y="123215"/>
                          <a:pt x="332593" y="131273"/>
                        </a:cubicBezTo>
                        <a:cubicBezTo>
                          <a:pt x="313733" y="153218"/>
                          <a:pt x="282187" y="220941"/>
                          <a:pt x="270528" y="275462"/>
                        </a:cubicBezTo>
                        <a:cubicBezTo>
                          <a:pt x="239838" y="276834"/>
                          <a:pt x="211892" y="279749"/>
                          <a:pt x="185832" y="284035"/>
                        </a:cubicBezTo>
                        <a:cubicBezTo>
                          <a:pt x="189775" y="249745"/>
                          <a:pt x="192347" y="193681"/>
                          <a:pt x="193033" y="184251"/>
                        </a:cubicBezTo>
                        <a:cubicBezTo>
                          <a:pt x="181545" y="188537"/>
                          <a:pt x="147941" y="259689"/>
                          <a:pt x="134225" y="294493"/>
                        </a:cubicBezTo>
                        <a:cubicBezTo>
                          <a:pt x="89991" y="305295"/>
                          <a:pt x="49700" y="320039"/>
                          <a:pt x="7866" y="336841"/>
                        </a:cubicBezTo>
                        <a:cubicBezTo>
                          <a:pt x="-37911" y="355187"/>
                          <a:pt x="127196" y="51892"/>
                          <a:pt x="216864" y="23602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7" name="Đồ họa 2"/>
                  <p:cNvGrpSpPr/>
                  <p:nvPr/>
                </p:nvGrpSpPr>
                <p:grpSpPr>
                  <a:xfrm>
                    <a:off x="5596247" y="3182388"/>
                    <a:ext cx="250301" cy="275065"/>
                    <a:chOff x="5596247" y="3182388"/>
                    <a:chExt cx="250301" cy="275065"/>
                  </a:xfrm>
                </p:grpSpPr>
                <p:sp>
                  <p:nvSpPr>
                    <p:cNvPr id="58" name="Hình tự do: Hình 57"/>
                    <p:cNvSpPr/>
                    <p:nvPr/>
                  </p:nvSpPr>
                  <p:spPr>
                    <a:xfrm>
                      <a:off x="5600746" y="3191971"/>
                      <a:ext cx="245802" cy="265482"/>
                    </a:xfrm>
                    <a:custGeom>
                      <a:avLst/>
                      <a:gdLst>
                        <a:gd name="connsiteX0" fmla="*/ 230020 w 245802"/>
                        <a:gd name="connsiteY0" fmla="*/ 258460 h 265482"/>
                        <a:gd name="connsiteX1" fmla="*/ 14507 w 245802"/>
                        <a:gd name="connsiteY1" fmla="*/ 189880 h 265482"/>
                        <a:gd name="connsiteX2" fmla="*/ 155096 w 245802"/>
                        <a:gd name="connsiteY2" fmla="*/ 5742 h 265482"/>
                        <a:gd name="connsiteX3" fmla="*/ 230020 w 245802"/>
                        <a:gd name="connsiteY3" fmla="*/ 258460 h 265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5802" h="265482">
                          <a:moveTo>
                            <a:pt x="230020" y="258460"/>
                          </a:moveTo>
                          <a:cubicBezTo>
                            <a:pt x="230020" y="258460"/>
                            <a:pt x="61656" y="297893"/>
                            <a:pt x="14507" y="189880"/>
                          </a:cubicBezTo>
                          <a:cubicBezTo>
                            <a:pt x="-42929" y="58206"/>
                            <a:pt x="83944" y="-22890"/>
                            <a:pt x="155096" y="5742"/>
                          </a:cubicBezTo>
                          <a:cubicBezTo>
                            <a:pt x="220933" y="32146"/>
                            <a:pt x="273225" y="110498"/>
                            <a:pt x="230020" y="25846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Hình tự do: Hình 58"/>
                    <p:cNvSpPr/>
                    <p:nvPr/>
                  </p:nvSpPr>
                  <p:spPr>
                    <a:xfrm>
                      <a:off x="5596247" y="3182388"/>
                      <a:ext cx="238976" cy="203063"/>
                    </a:xfrm>
                    <a:custGeom>
                      <a:avLst/>
                      <a:gdLst>
                        <a:gd name="connsiteX0" fmla="*/ 28436 w 238976"/>
                        <a:gd name="connsiteY0" fmla="*/ 42414 h 203063"/>
                        <a:gd name="connsiteX1" fmla="*/ 148451 w 238976"/>
                        <a:gd name="connsiteY1" fmla="*/ 4352 h 203063"/>
                        <a:gd name="connsiteX2" fmla="*/ 238977 w 238976"/>
                        <a:gd name="connsiteY2" fmla="*/ 98650 h 203063"/>
                        <a:gd name="connsiteX3" fmla="*/ 157710 w 238976"/>
                        <a:gd name="connsiteY3" fmla="*/ 21155 h 203063"/>
                        <a:gd name="connsiteX4" fmla="*/ 32380 w 238976"/>
                        <a:gd name="connsiteY4" fmla="*/ 60417 h 203063"/>
                        <a:gd name="connsiteX5" fmla="*/ 20550 w 238976"/>
                        <a:gd name="connsiteY5" fmla="*/ 203063 h 203063"/>
                        <a:gd name="connsiteX6" fmla="*/ 28436 w 238976"/>
                        <a:gd name="connsiteY6" fmla="*/ 42414 h 203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8976" h="203063">
                          <a:moveTo>
                            <a:pt x="28436" y="42414"/>
                          </a:moveTo>
                          <a:cubicBezTo>
                            <a:pt x="64098" y="2124"/>
                            <a:pt x="105932" y="-6620"/>
                            <a:pt x="148451" y="4352"/>
                          </a:cubicBezTo>
                          <a:cubicBezTo>
                            <a:pt x="192000" y="15497"/>
                            <a:pt x="231604" y="58531"/>
                            <a:pt x="238977" y="98650"/>
                          </a:cubicBezTo>
                          <a:cubicBezTo>
                            <a:pt x="221146" y="52358"/>
                            <a:pt x="182398" y="31099"/>
                            <a:pt x="157710" y="21155"/>
                          </a:cubicBezTo>
                          <a:cubicBezTo>
                            <a:pt x="118447" y="5381"/>
                            <a:pt x="62212" y="19955"/>
                            <a:pt x="32380" y="60417"/>
                          </a:cubicBezTo>
                          <a:cubicBezTo>
                            <a:pt x="5805" y="96421"/>
                            <a:pt x="-539" y="154714"/>
                            <a:pt x="20550" y="203063"/>
                          </a:cubicBezTo>
                          <a:cubicBezTo>
                            <a:pt x="-7397" y="168259"/>
                            <a:pt x="-8768" y="84420"/>
                            <a:pt x="28436" y="42414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" name="Hình tự do: Hình 59"/>
                    <p:cNvSpPr/>
                    <p:nvPr/>
                  </p:nvSpPr>
                  <p:spPr>
                    <a:xfrm>
                      <a:off x="5639965" y="3263226"/>
                      <a:ext cx="145685" cy="171585"/>
                    </a:xfrm>
                    <a:custGeom>
                      <a:avLst/>
                      <a:gdLst>
                        <a:gd name="connsiteX0" fmla="*/ 143995 w 145685"/>
                        <a:gd name="connsiteY0" fmla="*/ 63075 h 171585"/>
                        <a:gd name="connsiteX1" fmla="*/ 88445 w 145685"/>
                        <a:gd name="connsiteY1" fmla="*/ 168517 h 171585"/>
                        <a:gd name="connsiteX2" fmla="*/ 1691 w 145685"/>
                        <a:gd name="connsiteY2" fmla="*/ 108510 h 171585"/>
                        <a:gd name="connsiteX3" fmla="*/ 57241 w 145685"/>
                        <a:gd name="connsiteY3" fmla="*/ 3068 h 171585"/>
                        <a:gd name="connsiteX4" fmla="*/ 143995 w 145685"/>
                        <a:gd name="connsiteY4" fmla="*/ 63075 h 1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85" h="171585">
                          <a:moveTo>
                            <a:pt x="143995" y="63075"/>
                          </a:moveTo>
                          <a:cubicBezTo>
                            <a:pt x="152567" y="108853"/>
                            <a:pt x="127707" y="156001"/>
                            <a:pt x="88445" y="168517"/>
                          </a:cubicBezTo>
                          <a:cubicBezTo>
                            <a:pt x="49183" y="181033"/>
                            <a:pt x="10264" y="154115"/>
                            <a:pt x="1691" y="108510"/>
                          </a:cubicBezTo>
                          <a:cubicBezTo>
                            <a:pt x="-6881" y="62733"/>
                            <a:pt x="17979" y="15584"/>
                            <a:pt x="57241" y="3068"/>
                          </a:cubicBezTo>
                          <a:cubicBezTo>
                            <a:pt x="96503" y="-9448"/>
                            <a:pt x="135251" y="17470"/>
                            <a:pt x="143995" y="63075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Hình tự do: Hình 60"/>
                    <p:cNvSpPr/>
                    <p:nvPr/>
                  </p:nvSpPr>
                  <p:spPr>
                    <a:xfrm>
                      <a:off x="5739933" y="3294540"/>
                      <a:ext cx="40562" cy="47687"/>
                    </a:xfrm>
                    <a:custGeom>
                      <a:avLst/>
                      <a:gdLst>
                        <a:gd name="connsiteX0" fmla="*/ 40084 w 40562"/>
                        <a:gd name="connsiteY0" fmla="*/ 17530 h 47687"/>
                        <a:gd name="connsiteX1" fmla="*/ 24653 w 40562"/>
                        <a:gd name="connsiteY1" fmla="*/ 46848 h 47687"/>
                        <a:gd name="connsiteX2" fmla="*/ 479 w 40562"/>
                        <a:gd name="connsiteY2" fmla="*/ 30217 h 47687"/>
                        <a:gd name="connsiteX3" fmla="*/ 15909 w 40562"/>
                        <a:gd name="connsiteY3" fmla="*/ 900 h 47687"/>
                        <a:gd name="connsiteX4" fmla="*/ 40084 w 40562"/>
                        <a:gd name="connsiteY4" fmla="*/ 17530 h 47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62" h="47687">
                          <a:moveTo>
                            <a:pt x="40084" y="17530"/>
                          </a:moveTo>
                          <a:cubicBezTo>
                            <a:pt x="42484" y="30217"/>
                            <a:pt x="35626" y="43248"/>
                            <a:pt x="24653" y="46848"/>
                          </a:cubicBezTo>
                          <a:cubicBezTo>
                            <a:pt x="13680" y="50277"/>
                            <a:pt x="3050" y="42905"/>
                            <a:pt x="479" y="30217"/>
                          </a:cubicBezTo>
                          <a:cubicBezTo>
                            <a:pt x="-1922" y="17530"/>
                            <a:pt x="4936" y="4500"/>
                            <a:pt x="15909" y="900"/>
                          </a:cubicBezTo>
                          <a:cubicBezTo>
                            <a:pt x="26882" y="-2701"/>
                            <a:pt x="37683" y="4843"/>
                            <a:pt x="40084" y="17530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2" name="Đồ họa 2"/>
                  <p:cNvGrpSpPr/>
                  <p:nvPr/>
                </p:nvGrpSpPr>
                <p:grpSpPr>
                  <a:xfrm>
                    <a:off x="6116420" y="3261409"/>
                    <a:ext cx="316233" cy="265938"/>
                    <a:chOff x="6116420" y="3261409"/>
                    <a:chExt cx="316233" cy="265938"/>
                  </a:xfrm>
                </p:grpSpPr>
                <p:sp>
                  <p:nvSpPr>
                    <p:cNvPr id="63" name="Hình tự do: Hình 62"/>
                    <p:cNvSpPr/>
                    <p:nvPr/>
                  </p:nvSpPr>
                  <p:spPr>
                    <a:xfrm>
                      <a:off x="6116420" y="3268557"/>
                      <a:ext cx="308058" cy="258789"/>
                    </a:xfrm>
                    <a:custGeom>
                      <a:avLst/>
                      <a:gdLst>
                        <a:gd name="connsiteX0" fmla="*/ 324 w 308058"/>
                        <a:gd name="connsiteY0" fmla="*/ 221478 h 258789"/>
                        <a:gd name="connsiteX1" fmla="*/ 267786 w 308058"/>
                        <a:gd name="connsiteY1" fmla="*/ 217707 h 258789"/>
                        <a:gd name="connsiteX2" fmla="*/ 160459 w 308058"/>
                        <a:gd name="connsiteY2" fmla="*/ 308 h 258789"/>
                        <a:gd name="connsiteX3" fmla="*/ 324 w 308058"/>
                        <a:gd name="connsiteY3" fmla="*/ 221478 h 258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8058" h="258789">
                          <a:moveTo>
                            <a:pt x="324" y="221478"/>
                          </a:moveTo>
                          <a:cubicBezTo>
                            <a:pt x="324" y="221478"/>
                            <a:pt x="182061" y="307889"/>
                            <a:pt x="267786" y="217707"/>
                          </a:cubicBezTo>
                          <a:cubicBezTo>
                            <a:pt x="372371" y="107807"/>
                            <a:pt x="250470" y="-6721"/>
                            <a:pt x="160459" y="308"/>
                          </a:cubicBezTo>
                          <a:cubicBezTo>
                            <a:pt x="77134" y="6652"/>
                            <a:pt x="-5848" y="66831"/>
                            <a:pt x="324" y="221478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Hình tự do: Hình 63"/>
                    <p:cNvSpPr/>
                    <p:nvPr/>
                  </p:nvSpPr>
                  <p:spPr>
                    <a:xfrm>
                      <a:off x="6161493" y="3261409"/>
                      <a:ext cx="271160" cy="227598"/>
                    </a:xfrm>
                    <a:custGeom>
                      <a:avLst/>
                      <a:gdLst>
                        <a:gd name="connsiteX0" fmla="*/ 258032 w 271160"/>
                        <a:gd name="connsiteY0" fmla="*/ 71236 h 227598"/>
                        <a:gd name="connsiteX1" fmla="*/ 131502 w 271160"/>
                        <a:gd name="connsiteY1" fmla="*/ 84 h 227598"/>
                        <a:gd name="connsiteX2" fmla="*/ 0 w 271160"/>
                        <a:gd name="connsiteY2" fmla="*/ 64549 h 227598"/>
                        <a:gd name="connsiteX3" fmla="*/ 115900 w 271160"/>
                        <a:gd name="connsiteY3" fmla="*/ 13457 h 227598"/>
                        <a:gd name="connsiteX4" fmla="*/ 248260 w 271160"/>
                        <a:gd name="connsiteY4" fmla="*/ 87181 h 227598"/>
                        <a:gd name="connsiteX5" fmla="*/ 219799 w 271160"/>
                        <a:gd name="connsiteY5" fmla="*/ 227598 h 227598"/>
                        <a:gd name="connsiteX6" fmla="*/ 258032 w 271160"/>
                        <a:gd name="connsiteY6" fmla="*/ 71236 h 227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71160" h="227598">
                          <a:moveTo>
                            <a:pt x="258032" y="71236"/>
                          </a:moveTo>
                          <a:cubicBezTo>
                            <a:pt x="228886" y="22201"/>
                            <a:pt x="183452" y="1970"/>
                            <a:pt x="131502" y="84"/>
                          </a:cubicBezTo>
                          <a:cubicBezTo>
                            <a:pt x="78353" y="-1802"/>
                            <a:pt x="20231" y="28202"/>
                            <a:pt x="0" y="64549"/>
                          </a:cubicBezTo>
                          <a:cubicBezTo>
                            <a:pt x="34119" y="25116"/>
                            <a:pt x="84868" y="15858"/>
                            <a:pt x="115900" y="13457"/>
                          </a:cubicBezTo>
                          <a:cubicBezTo>
                            <a:pt x="165449" y="9514"/>
                            <a:pt x="225800" y="39861"/>
                            <a:pt x="248260" y="87181"/>
                          </a:cubicBezTo>
                          <a:cubicBezTo>
                            <a:pt x="268319" y="129357"/>
                            <a:pt x="258204" y="187136"/>
                            <a:pt x="219799" y="227598"/>
                          </a:cubicBezTo>
                          <a:cubicBezTo>
                            <a:pt x="262147" y="202395"/>
                            <a:pt x="288379" y="122328"/>
                            <a:pt x="258032" y="71236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Hình tự do: Hình 64"/>
                    <p:cNvSpPr/>
                    <p:nvPr/>
                  </p:nvSpPr>
                  <p:spPr>
                    <a:xfrm>
                      <a:off x="6164582" y="3335104"/>
                      <a:ext cx="172301" cy="172245"/>
                    </a:xfrm>
                    <a:custGeom>
                      <a:avLst/>
                      <a:gdLst>
                        <a:gd name="connsiteX0" fmla="*/ 169733 w 172301"/>
                        <a:gd name="connsiteY0" fmla="*/ 65264 h 172245"/>
                        <a:gd name="connsiteX1" fmla="*/ 106982 w 172301"/>
                        <a:gd name="connsiteY1" fmla="*/ 169677 h 172245"/>
                        <a:gd name="connsiteX2" fmla="*/ 2569 w 172301"/>
                        <a:gd name="connsiteY2" fmla="*/ 106926 h 172245"/>
                        <a:gd name="connsiteX3" fmla="*/ 65320 w 172301"/>
                        <a:gd name="connsiteY3" fmla="*/ 2513 h 172245"/>
                        <a:gd name="connsiteX4" fmla="*/ 169733 w 172301"/>
                        <a:gd name="connsiteY4" fmla="*/ 65264 h 172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301" h="172245">
                          <a:moveTo>
                            <a:pt x="169733" y="65264"/>
                          </a:moveTo>
                          <a:cubicBezTo>
                            <a:pt x="181220" y="111384"/>
                            <a:pt x="153102" y="158190"/>
                            <a:pt x="106982" y="169677"/>
                          </a:cubicBezTo>
                          <a:cubicBezTo>
                            <a:pt x="60862" y="181164"/>
                            <a:pt x="14056" y="153046"/>
                            <a:pt x="2569" y="106926"/>
                          </a:cubicBezTo>
                          <a:cubicBezTo>
                            <a:pt x="-8918" y="60806"/>
                            <a:pt x="19200" y="14000"/>
                            <a:pt x="65320" y="2513"/>
                          </a:cubicBezTo>
                          <a:cubicBezTo>
                            <a:pt x="111440" y="-8803"/>
                            <a:pt x="158246" y="19144"/>
                            <a:pt x="169733" y="65264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Hình tự do: Hình 65"/>
                    <p:cNvSpPr/>
                    <p:nvPr/>
                  </p:nvSpPr>
                  <p:spPr>
                    <a:xfrm>
                      <a:off x="6282316" y="3367904"/>
                      <a:ext cx="47761" cy="47772"/>
                    </a:xfrm>
                    <a:custGeom>
                      <a:avLst/>
                      <a:gdLst>
                        <a:gd name="connsiteX0" fmla="*/ 47026 w 47761"/>
                        <a:gd name="connsiteY0" fmla="*/ 18062 h 47772"/>
                        <a:gd name="connsiteX1" fmla="*/ 29710 w 47761"/>
                        <a:gd name="connsiteY1" fmla="*/ 47037 h 47772"/>
                        <a:gd name="connsiteX2" fmla="*/ 735 w 47761"/>
                        <a:gd name="connsiteY2" fmla="*/ 29721 h 47772"/>
                        <a:gd name="connsiteX3" fmla="*/ 18223 w 47761"/>
                        <a:gd name="connsiteY3" fmla="*/ 746 h 47772"/>
                        <a:gd name="connsiteX4" fmla="*/ 47026 w 47761"/>
                        <a:gd name="connsiteY4" fmla="*/ 18062 h 47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761" h="47772">
                          <a:moveTo>
                            <a:pt x="47026" y="18062"/>
                          </a:moveTo>
                          <a:cubicBezTo>
                            <a:pt x="50284" y="30921"/>
                            <a:pt x="42397" y="43780"/>
                            <a:pt x="29710" y="47037"/>
                          </a:cubicBezTo>
                          <a:cubicBezTo>
                            <a:pt x="16851" y="50295"/>
                            <a:pt x="3992" y="42408"/>
                            <a:pt x="735" y="29721"/>
                          </a:cubicBezTo>
                          <a:cubicBezTo>
                            <a:pt x="-2523" y="17033"/>
                            <a:pt x="5364" y="4003"/>
                            <a:pt x="18223" y="746"/>
                          </a:cubicBezTo>
                          <a:cubicBezTo>
                            <a:pt x="30738" y="-2512"/>
                            <a:pt x="43769" y="5203"/>
                            <a:pt x="47026" y="18062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" name="Đồ họa 2"/>
                  <p:cNvGrpSpPr/>
                  <p:nvPr/>
                </p:nvGrpSpPr>
                <p:grpSpPr>
                  <a:xfrm>
                    <a:off x="6525427" y="3027879"/>
                    <a:ext cx="358952" cy="238171"/>
                    <a:chOff x="6525427" y="3027879"/>
                    <a:chExt cx="358952" cy="238171"/>
                  </a:xfrm>
                  <a:solidFill>
                    <a:srgbClr val="F9951E"/>
                  </a:solidFill>
                </p:grpSpPr>
                <p:sp>
                  <p:nvSpPr>
                    <p:cNvPr id="68" name="Hình tự do: Hình 67"/>
                    <p:cNvSpPr/>
                    <p:nvPr/>
                  </p:nvSpPr>
                  <p:spPr>
                    <a:xfrm>
                      <a:off x="6735040" y="3071712"/>
                      <a:ext cx="149340" cy="194338"/>
                    </a:xfrm>
                    <a:custGeom>
                      <a:avLst/>
                      <a:gdLst>
                        <a:gd name="connsiteX0" fmla="*/ 126312 w 149340"/>
                        <a:gd name="connsiteY0" fmla="*/ 100799 h 194338"/>
                        <a:gd name="connsiteX1" fmla="*/ 90994 w 149340"/>
                        <a:gd name="connsiteY1" fmla="*/ 193725 h 194338"/>
                        <a:gd name="connsiteX2" fmla="*/ 1154 w 149340"/>
                        <a:gd name="connsiteY2" fmla="*/ 80396 h 194338"/>
                        <a:gd name="connsiteX3" fmla="*/ 122369 w 149340"/>
                        <a:gd name="connsiteY3" fmla="*/ 1529 h 194338"/>
                        <a:gd name="connsiteX4" fmla="*/ 126312 w 149340"/>
                        <a:gd name="connsiteY4" fmla="*/ 100799 h 1943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40" h="194338">
                          <a:moveTo>
                            <a:pt x="126312" y="100799"/>
                          </a:moveTo>
                          <a:cubicBezTo>
                            <a:pt x="126312" y="100799"/>
                            <a:pt x="149287" y="203154"/>
                            <a:pt x="90994" y="193725"/>
                          </a:cubicBezTo>
                          <a:cubicBezTo>
                            <a:pt x="32701" y="184123"/>
                            <a:pt x="-7419" y="133374"/>
                            <a:pt x="1154" y="80396"/>
                          </a:cubicBezTo>
                          <a:cubicBezTo>
                            <a:pt x="9898" y="27247"/>
                            <a:pt x="64076" y="-7901"/>
                            <a:pt x="122369" y="1529"/>
                          </a:cubicBezTo>
                          <a:cubicBezTo>
                            <a:pt x="180662" y="11130"/>
                            <a:pt x="126312" y="100799"/>
                            <a:pt x="126312" y="100799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Hình tự do: Hình 68"/>
                    <p:cNvSpPr/>
                    <p:nvPr/>
                  </p:nvSpPr>
                  <p:spPr>
                    <a:xfrm>
                      <a:off x="6525427" y="3027879"/>
                      <a:ext cx="149379" cy="194383"/>
                    </a:xfrm>
                    <a:custGeom>
                      <a:avLst/>
                      <a:gdLst>
                        <a:gd name="connsiteX0" fmla="*/ 23028 w 149379"/>
                        <a:gd name="connsiteY0" fmla="*/ 93540 h 194383"/>
                        <a:gd name="connsiteX1" fmla="*/ 26971 w 149379"/>
                        <a:gd name="connsiteY1" fmla="*/ 192809 h 194383"/>
                        <a:gd name="connsiteX2" fmla="*/ 148187 w 149379"/>
                        <a:gd name="connsiteY2" fmla="*/ 113942 h 194383"/>
                        <a:gd name="connsiteX3" fmla="*/ 58347 w 149379"/>
                        <a:gd name="connsiteY3" fmla="*/ 614 h 194383"/>
                        <a:gd name="connsiteX4" fmla="*/ 23028 w 149379"/>
                        <a:gd name="connsiteY4" fmla="*/ 93540 h 194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79" h="194383">
                          <a:moveTo>
                            <a:pt x="23028" y="93540"/>
                          </a:moveTo>
                          <a:cubicBezTo>
                            <a:pt x="23028" y="93540"/>
                            <a:pt x="-31322" y="183379"/>
                            <a:pt x="26971" y="192809"/>
                          </a:cubicBezTo>
                          <a:cubicBezTo>
                            <a:pt x="85264" y="202410"/>
                            <a:pt x="139614" y="167092"/>
                            <a:pt x="148187" y="113942"/>
                          </a:cubicBezTo>
                          <a:cubicBezTo>
                            <a:pt x="156931" y="60793"/>
                            <a:pt x="116640" y="10043"/>
                            <a:pt x="58347" y="614"/>
                          </a:cubicBezTo>
                          <a:cubicBezTo>
                            <a:pt x="54" y="-8816"/>
                            <a:pt x="23028" y="93540"/>
                            <a:pt x="23028" y="9354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Hình tự do: Hình 69"/>
                    <p:cNvSpPr/>
                    <p:nvPr/>
                  </p:nvSpPr>
                  <p:spPr>
                    <a:xfrm>
                      <a:off x="6665375" y="3102432"/>
                      <a:ext cx="81799" cy="92322"/>
                    </a:xfrm>
                    <a:custGeom>
                      <a:avLst/>
                      <a:gdLst>
                        <a:gd name="connsiteX0" fmla="*/ 695 w 81799"/>
                        <a:gd name="connsiteY0" fmla="*/ 39560 h 92322"/>
                        <a:gd name="connsiteX1" fmla="*/ 33442 w 81799"/>
                        <a:gd name="connsiteY1" fmla="*/ 91852 h 92322"/>
                        <a:gd name="connsiteX2" fmla="*/ 81105 w 81799"/>
                        <a:gd name="connsiteY2" fmla="*/ 52762 h 92322"/>
                        <a:gd name="connsiteX3" fmla="*/ 48358 w 81799"/>
                        <a:gd name="connsiteY3" fmla="*/ 470 h 92322"/>
                        <a:gd name="connsiteX4" fmla="*/ 695 w 81799"/>
                        <a:gd name="connsiteY4" fmla="*/ 39560 h 92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799" h="92322">
                          <a:moveTo>
                            <a:pt x="695" y="39560"/>
                          </a:moveTo>
                          <a:cubicBezTo>
                            <a:pt x="-3420" y="64763"/>
                            <a:pt x="11153" y="88252"/>
                            <a:pt x="33442" y="91852"/>
                          </a:cubicBezTo>
                          <a:cubicBezTo>
                            <a:pt x="55559" y="95453"/>
                            <a:pt x="76990" y="77965"/>
                            <a:pt x="81105" y="52762"/>
                          </a:cubicBezTo>
                          <a:cubicBezTo>
                            <a:pt x="85220" y="27559"/>
                            <a:pt x="70647" y="4242"/>
                            <a:pt x="48358" y="470"/>
                          </a:cubicBezTo>
                          <a:cubicBezTo>
                            <a:pt x="26241" y="-3131"/>
                            <a:pt x="4810" y="14357"/>
                            <a:pt x="695" y="3956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Hình tự do: Hình 70"/>
                <p:cNvSpPr/>
                <p:nvPr/>
              </p:nvSpPr>
              <p:spPr>
                <a:xfrm>
                  <a:off x="5281036" y="4041626"/>
                  <a:ext cx="310128" cy="438495"/>
                </a:xfrm>
                <a:custGeom>
                  <a:avLst/>
                  <a:gdLst>
                    <a:gd name="connsiteX0" fmla="*/ 61 w 310128"/>
                    <a:gd name="connsiteY0" fmla="*/ 40941 h 438495"/>
                    <a:gd name="connsiteX1" fmla="*/ 116990 w 310128"/>
                    <a:gd name="connsiteY1" fmla="*/ 387613 h 438495"/>
                    <a:gd name="connsiteX2" fmla="*/ 304728 w 310128"/>
                    <a:gd name="connsiteY2" fmla="*/ 321433 h 438495"/>
                    <a:gd name="connsiteX3" fmla="*/ 146823 w 310128"/>
                    <a:gd name="connsiteY3" fmla="*/ 5965 h 438495"/>
                    <a:gd name="connsiteX4" fmla="*/ 61 w 310128"/>
                    <a:gd name="connsiteY4" fmla="*/ 40941 h 43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128" h="438495">
                      <a:moveTo>
                        <a:pt x="61" y="40941"/>
                      </a:moveTo>
                      <a:cubicBezTo>
                        <a:pt x="25779" y="201076"/>
                        <a:pt x="72585" y="299659"/>
                        <a:pt x="116990" y="387613"/>
                      </a:cubicBezTo>
                      <a:cubicBezTo>
                        <a:pt x="173740" y="500084"/>
                        <a:pt x="342276" y="402529"/>
                        <a:pt x="304728" y="321433"/>
                      </a:cubicBezTo>
                      <a:cubicBezTo>
                        <a:pt x="255522" y="245653"/>
                        <a:pt x="198943" y="127009"/>
                        <a:pt x="146823" y="5965"/>
                      </a:cubicBezTo>
                      <a:cubicBezTo>
                        <a:pt x="138421" y="-13580"/>
                        <a:pt x="-3368" y="19339"/>
                        <a:pt x="61" y="4094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Hình tự do: Hình 71"/>
                <p:cNvSpPr/>
                <p:nvPr/>
              </p:nvSpPr>
              <p:spPr>
                <a:xfrm>
                  <a:off x="5876921" y="3632028"/>
                  <a:ext cx="223262" cy="55197"/>
                </a:xfrm>
                <a:custGeom>
                  <a:avLst/>
                  <a:gdLst>
                    <a:gd name="connsiteX0" fmla="*/ 213763 w 223262"/>
                    <a:gd name="connsiteY0" fmla="*/ 39230 h 55197"/>
                    <a:gd name="connsiteX1" fmla="*/ 221478 w 223262"/>
                    <a:gd name="connsiteY1" fmla="*/ 35287 h 55197"/>
                    <a:gd name="connsiteX2" fmla="*/ 218735 w 223262"/>
                    <a:gd name="connsiteY2" fmla="*/ 22771 h 55197"/>
                    <a:gd name="connsiteX3" fmla="*/ 4765 w 223262"/>
                    <a:gd name="connsiteY3" fmla="*/ 39230 h 55197"/>
                    <a:gd name="connsiteX4" fmla="*/ 3051 w 223262"/>
                    <a:gd name="connsiteY4" fmla="*/ 53289 h 55197"/>
                    <a:gd name="connsiteX5" fmla="*/ 17453 w 223262"/>
                    <a:gd name="connsiteY5" fmla="*/ 52603 h 55197"/>
                    <a:gd name="connsiteX6" fmla="*/ 207419 w 223262"/>
                    <a:gd name="connsiteY6" fmla="*/ 37858 h 55197"/>
                    <a:gd name="connsiteX7" fmla="*/ 213763 w 223262"/>
                    <a:gd name="connsiteY7" fmla="*/ 39230 h 55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3262" h="55197">
                      <a:moveTo>
                        <a:pt x="213763" y="39230"/>
                      </a:moveTo>
                      <a:cubicBezTo>
                        <a:pt x="216677" y="39059"/>
                        <a:pt x="219592" y="37516"/>
                        <a:pt x="221478" y="35287"/>
                      </a:cubicBezTo>
                      <a:cubicBezTo>
                        <a:pt x="224736" y="31172"/>
                        <a:pt x="223364" y="25685"/>
                        <a:pt x="218735" y="22771"/>
                      </a:cubicBezTo>
                      <a:cubicBezTo>
                        <a:pt x="167471" y="-10148"/>
                        <a:pt x="80718" y="-9633"/>
                        <a:pt x="4765" y="39230"/>
                      </a:cubicBezTo>
                      <a:cubicBezTo>
                        <a:pt x="308" y="42145"/>
                        <a:pt x="-2436" y="48831"/>
                        <a:pt x="3051" y="53289"/>
                      </a:cubicBezTo>
                      <a:cubicBezTo>
                        <a:pt x="7166" y="56546"/>
                        <a:pt x="12823" y="55175"/>
                        <a:pt x="17453" y="52603"/>
                      </a:cubicBezTo>
                      <a:cubicBezTo>
                        <a:pt x="90147" y="10941"/>
                        <a:pt x="163871" y="12313"/>
                        <a:pt x="207419" y="37858"/>
                      </a:cubicBezTo>
                      <a:cubicBezTo>
                        <a:pt x="209305" y="39059"/>
                        <a:pt x="211534" y="39401"/>
                        <a:pt x="213763" y="3923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Đồ họa 2"/>
                <p:cNvGrpSpPr/>
                <p:nvPr/>
              </p:nvGrpSpPr>
              <p:grpSpPr>
                <a:xfrm>
                  <a:off x="5198033" y="3653251"/>
                  <a:ext cx="295540" cy="456055"/>
                  <a:chOff x="5198033" y="3653251"/>
                  <a:chExt cx="295540" cy="456055"/>
                </a:xfrm>
                <a:solidFill>
                  <a:srgbClr val="FFC19F"/>
                </a:solidFill>
              </p:grpSpPr>
              <p:sp>
                <p:nvSpPr>
                  <p:cNvPr id="74" name="Hình tự do: Hình 73"/>
                  <p:cNvSpPr/>
                  <p:nvPr/>
                </p:nvSpPr>
                <p:spPr>
                  <a:xfrm>
                    <a:off x="5198033" y="3653251"/>
                    <a:ext cx="295148" cy="456055"/>
                  </a:xfrm>
                  <a:custGeom>
                    <a:avLst/>
                    <a:gdLst>
                      <a:gd name="connsiteX0" fmla="*/ 43460 w 295148"/>
                      <a:gd name="connsiteY0" fmla="*/ 208317 h 456055"/>
                      <a:gd name="connsiteX1" fmla="*/ 3340 w 295148"/>
                      <a:gd name="connsiteY1" fmla="*/ 35495 h 456055"/>
                      <a:gd name="connsiteX2" fmla="*/ 108954 w 295148"/>
                      <a:gd name="connsiteY2" fmla="*/ 186371 h 456055"/>
                      <a:gd name="connsiteX3" fmla="*/ 117697 w 295148"/>
                      <a:gd name="connsiteY3" fmla="*/ 216546 h 456055"/>
                      <a:gd name="connsiteX4" fmla="*/ 132442 w 295148"/>
                      <a:gd name="connsiteY4" fmla="*/ 5 h 456055"/>
                      <a:gd name="connsiteX5" fmla="*/ 190564 w 295148"/>
                      <a:gd name="connsiteY5" fmla="*/ 184142 h 456055"/>
                      <a:gd name="connsiteX6" fmla="*/ 190221 w 295148"/>
                      <a:gd name="connsiteY6" fmla="*/ 197001 h 456055"/>
                      <a:gd name="connsiteX7" fmla="*/ 247999 w 295148"/>
                      <a:gd name="connsiteY7" fmla="*/ 32238 h 456055"/>
                      <a:gd name="connsiteX8" fmla="*/ 257086 w 295148"/>
                      <a:gd name="connsiteY8" fmla="*/ 219975 h 456055"/>
                      <a:gd name="connsiteX9" fmla="*/ 245942 w 295148"/>
                      <a:gd name="connsiteY9" fmla="*/ 256837 h 456055"/>
                      <a:gd name="connsiteX10" fmla="*/ 295148 w 295148"/>
                      <a:gd name="connsiteY10" fmla="*/ 268153 h 456055"/>
                      <a:gd name="connsiteX11" fmla="*/ 241141 w 295148"/>
                      <a:gd name="connsiteY11" fmla="*/ 427430 h 456055"/>
                      <a:gd name="connsiteX12" fmla="*/ 86493 w 295148"/>
                      <a:gd name="connsiteY12" fmla="*/ 430344 h 456055"/>
                      <a:gd name="connsiteX13" fmla="*/ 43460 w 295148"/>
                      <a:gd name="connsiteY13" fmla="*/ 208317 h 456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95148" h="456055">
                        <a:moveTo>
                          <a:pt x="43460" y="208317"/>
                        </a:moveTo>
                        <a:cubicBezTo>
                          <a:pt x="20314" y="135450"/>
                          <a:pt x="-10204" y="39953"/>
                          <a:pt x="3340" y="35495"/>
                        </a:cubicBezTo>
                        <a:cubicBezTo>
                          <a:pt x="52375" y="19207"/>
                          <a:pt x="89751" y="119848"/>
                          <a:pt x="108954" y="186371"/>
                        </a:cubicBezTo>
                        <a:cubicBezTo>
                          <a:pt x="112211" y="197687"/>
                          <a:pt x="115469" y="207802"/>
                          <a:pt x="117697" y="216546"/>
                        </a:cubicBezTo>
                        <a:cubicBezTo>
                          <a:pt x="118040" y="135965"/>
                          <a:pt x="115469" y="176"/>
                          <a:pt x="132442" y="5"/>
                        </a:cubicBezTo>
                        <a:cubicBezTo>
                          <a:pt x="186620" y="-852"/>
                          <a:pt x="192107" y="111619"/>
                          <a:pt x="190564" y="184142"/>
                        </a:cubicBezTo>
                        <a:cubicBezTo>
                          <a:pt x="190392" y="188771"/>
                          <a:pt x="190392" y="192886"/>
                          <a:pt x="190221" y="197001"/>
                        </a:cubicBezTo>
                        <a:cubicBezTo>
                          <a:pt x="209766" y="122420"/>
                          <a:pt x="234283" y="28809"/>
                          <a:pt x="247999" y="32238"/>
                        </a:cubicBezTo>
                        <a:cubicBezTo>
                          <a:pt x="299263" y="44925"/>
                          <a:pt x="276632" y="152081"/>
                          <a:pt x="257086" y="219975"/>
                        </a:cubicBezTo>
                        <a:cubicBezTo>
                          <a:pt x="252972" y="234549"/>
                          <a:pt x="249371" y="246721"/>
                          <a:pt x="245942" y="256837"/>
                        </a:cubicBezTo>
                        <a:cubicBezTo>
                          <a:pt x="265487" y="263009"/>
                          <a:pt x="282289" y="267467"/>
                          <a:pt x="295148" y="268153"/>
                        </a:cubicBezTo>
                        <a:cubicBezTo>
                          <a:pt x="282975" y="361078"/>
                          <a:pt x="262744" y="409256"/>
                          <a:pt x="241141" y="427430"/>
                        </a:cubicBezTo>
                        <a:cubicBezTo>
                          <a:pt x="201537" y="460691"/>
                          <a:pt x="136214" y="469092"/>
                          <a:pt x="86493" y="430344"/>
                        </a:cubicBezTo>
                        <a:cubicBezTo>
                          <a:pt x="49460" y="401884"/>
                          <a:pt x="54090" y="282726"/>
                          <a:pt x="43460" y="20831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Hình tự do: Hình 74"/>
                  <p:cNvSpPr/>
                  <p:nvPr/>
                </p:nvSpPr>
                <p:spPr>
                  <a:xfrm>
                    <a:off x="5290272" y="3897751"/>
                    <a:ext cx="108532" cy="164755"/>
                  </a:xfrm>
                  <a:custGeom>
                    <a:avLst/>
                    <a:gdLst>
                      <a:gd name="connsiteX0" fmla="*/ 78950 w 108532"/>
                      <a:gd name="connsiteY0" fmla="*/ 164756 h 164755"/>
                      <a:gd name="connsiteX1" fmla="*/ 74835 w 108532"/>
                      <a:gd name="connsiteY1" fmla="*/ 87946 h 164755"/>
                      <a:gd name="connsiteX2" fmla="*/ 103810 w 108532"/>
                      <a:gd name="connsiteY2" fmla="*/ 13880 h 164755"/>
                      <a:gd name="connsiteX3" fmla="*/ 6255 w 108532"/>
                      <a:gd name="connsiteY3" fmla="*/ 31710 h 164755"/>
                      <a:gd name="connsiteX4" fmla="*/ 8827 w 108532"/>
                      <a:gd name="connsiteY4" fmla="*/ 84689 h 164755"/>
                      <a:gd name="connsiteX5" fmla="*/ 78950 w 108532"/>
                      <a:gd name="connsiteY5" fmla="*/ 164756 h 164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532" h="164755">
                        <a:moveTo>
                          <a:pt x="78950" y="164756"/>
                        </a:moveTo>
                        <a:cubicBezTo>
                          <a:pt x="102610" y="123779"/>
                          <a:pt x="82894" y="93432"/>
                          <a:pt x="74835" y="87946"/>
                        </a:cubicBezTo>
                        <a:cubicBezTo>
                          <a:pt x="88894" y="76287"/>
                          <a:pt x="120441" y="44569"/>
                          <a:pt x="103810" y="13880"/>
                        </a:cubicBezTo>
                        <a:cubicBezTo>
                          <a:pt x="92323" y="-7209"/>
                          <a:pt x="36945" y="-6523"/>
                          <a:pt x="6255" y="31710"/>
                        </a:cubicBezTo>
                        <a:cubicBezTo>
                          <a:pt x="-12604" y="55371"/>
                          <a:pt x="18085" y="85889"/>
                          <a:pt x="8827" y="84689"/>
                        </a:cubicBezTo>
                        <a:cubicBezTo>
                          <a:pt x="59748" y="92404"/>
                          <a:pt x="79465" y="125151"/>
                          <a:pt x="78950" y="164756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Hình tự do: Hình 75"/>
                  <p:cNvSpPr/>
                  <p:nvPr/>
                </p:nvSpPr>
                <p:spPr>
                  <a:xfrm>
                    <a:off x="5376141" y="3901800"/>
                    <a:ext cx="114964" cy="90120"/>
                  </a:xfrm>
                  <a:custGeom>
                    <a:avLst/>
                    <a:gdLst>
                      <a:gd name="connsiteX0" fmla="*/ 32858 w 114964"/>
                      <a:gd name="connsiteY0" fmla="*/ 19261 h 90120"/>
                      <a:gd name="connsiteX1" fmla="*/ 9712 w 114964"/>
                      <a:gd name="connsiteY1" fmla="*/ 78068 h 90120"/>
                      <a:gd name="connsiteX2" fmla="*/ 87551 w 114964"/>
                      <a:gd name="connsiteY2" fmla="*/ 75154 h 90120"/>
                      <a:gd name="connsiteX3" fmla="*/ 109153 w 114964"/>
                      <a:gd name="connsiteY3" fmla="*/ 9317 h 90120"/>
                      <a:gd name="connsiteX4" fmla="*/ 32858 w 114964"/>
                      <a:gd name="connsiteY4" fmla="*/ 19261 h 90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64" h="90120">
                        <a:moveTo>
                          <a:pt x="32858" y="19261"/>
                        </a:moveTo>
                        <a:cubicBezTo>
                          <a:pt x="7826" y="39321"/>
                          <a:pt x="-12919" y="51322"/>
                          <a:pt x="9712" y="78068"/>
                        </a:cubicBezTo>
                        <a:cubicBezTo>
                          <a:pt x="23085" y="94013"/>
                          <a:pt x="62519" y="95213"/>
                          <a:pt x="87551" y="75154"/>
                        </a:cubicBezTo>
                        <a:cubicBezTo>
                          <a:pt x="112582" y="55094"/>
                          <a:pt x="122184" y="25776"/>
                          <a:pt x="109153" y="9317"/>
                        </a:cubicBezTo>
                        <a:cubicBezTo>
                          <a:pt x="96123" y="-6971"/>
                          <a:pt x="57890" y="-799"/>
                          <a:pt x="32858" y="1926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Hình tự do: Hình 76"/>
                  <p:cNvSpPr/>
                  <p:nvPr/>
                </p:nvSpPr>
                <p:spPr>
                  <a:xfrm>
                    <a:off x="5263774" y="3873925"/>
                    <a:ext cx="229798" cy="123871"/>
                  </a:xfrm>
                  <a:custGeom>
                    <a:avLst/>
                    <a:gdLst>
                      <a:gd name="connsiteX0" fmla="*/ 124308 w 229798"/>
                      <a:gd name="connsiteY0" fmla="*/ 92913 h 123871"/>
                      <a:gd name="connsiteX1" fmla="*/ 194259 w 229798"/>
                      <a:gd name="connsiteY1" fmla="*/ 87599 h 123871"/>
                      <a:gd name="connsiteX2" fmla="*/ 227692 w 229798"/>
                      <a:gd name="connsiteY2" fmla="*/ 26048 h 123871"/>
                      <a:gd name="connsiteX3" fmla="*/ 155854 w 229798"/>
                      <a:gd name="connsiteY3" fmla="*/ 8732 h 123871"/>
                      <a:gd name="connsiteX4" fmla="*/ 124308 w 229798"/>
                      <a:gd name="connsiteY4" fmla="*/ 92913 h 123871"/>
                      <a:gd name="connsiteX5" fmla="*/ 2921 w 229798"/>
                      <a:gd name="connsiteY5" fmla="*/ 108687 h 123871"/>
                      <a:gd name="connsiteX6" fmla="*/ 81959 w 229798"/>
                      <a:gd name="connsiteY6" fmla="*/ 111087 h 123871"/>
                      <a:gd name="connsiteX7" fmla="*/ 123279 w 229798"/>
                      <a:gd name="connsiteY7" fmla="*/ 43707 h 123871"/>
                      <a:gd name="connsiteX8" fmla="*/ 44240 w 229798"/>
                      <a:gd name="connsiteY8" fmla="*/ 41307 h 123871"/>
                      <a:gd name="connsiteX9" fmla="*/ 2921 w 229798"/>
                      <a:gd name="connsiteY9" fmla="*/ 108687 h 123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9798" h="123871">
                        <a:moveTo>
                          <a:pt x="124308" y="92913"/>
                        </a:moveTo>
                        <a:cubicBezTo>
                          <a:pt x="134423" y="108516"/>
                          <a:pt x="165627" y="106115"/>
                          <a:pt x="194259" y="87599"/>
                        </a:cubicBezTo>
                        <a:cubicBezTo>
                          <a:pt x="222891" y="69082"/>
                          <a:pt x="235064" y="53309"/>
                          <a:pt x="227692" y="26048"/>
                        </a:cubicBezTo>
                        <a:cubicBezTo>
                          <a:pt x="221520" y="3245"/>
                          <a:pt x="184315" y="-9614"/>
                          <a:pt x="155854" y="8732"/>
                        </a:cubicBezTo>
                        <a:cubicBezTo>
                          <a:pt x="127222" y="27248"/>
                          <a:pt x="114192" y="77312"/>
                          <a:pt x="124308" y="92913"/>
                        </a:cubicBezTo>
                        <a:close/>
                        <a:moveTo>
                          <a:pt x="2921" y="108687"/>
                        </a:moveTo>
                        <a:cubicBezTo>
                          <a:pt x="13379" y="127890"/>
                          <a:pt x="48698" y="129090"/>
                          <a:pt x="81959" y="111087"/>
                        </a:cubicBezTo>
                        <a:cubicBezTo>
                          <a:pt x="115221" y="93085"/>
                          <a:pt x="133737" y="63081"/>
                          <a:pt x="123279" y="43707"/>
                        </a:cubicBezTo>
                        <a:cubicBezTo>
                          <a:pt x="112820" y="24333"/>
                          <a:pt x="77502" y="23305"/>
                          <a:pt x="44240" y="41307"/>
                        </a:cubicBezTo>
                        <a:cubicBezTo>
                          <a:pt x="10979" y="59310"/>
                          <a:pt x="-7538" y="89313"/>
                          <a:pt x="2921" y="10868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8" name="Hình tự do: Hình 77"/>
                <p:cNvSpPr/>
                <p:nvPr/>
              </p:nvSpPr>
              <p:spPr>
                <a:xfrm>
                  <a:off x="4837977" y="3400334"/>
                  <a:ext cx="245309" cy="309591"/>
                </a:xfrm>
                <a:custGeom>
                  <a:avLst/>
                  <a:gdLst>
                    <a:gd name="connsiteX0" fmla="*/ 71074 w 245309"/>
                    <a:gd name="connsiteY0" fmla="*/ 110790 h 309591"/>
                    <a:gd name="connsiteX1" fmla="*/ 52900 w 245309"/>
                    <a:gd name="connsiteY1" fmla="*/ 115248 h 309591"/>
                    <a:gd name="connsiteX2" fmla="*/ 57358 w 245309"/>
                    <a:gd name="connsiteY2" fmla="*/ 133422 h 309591"/>
                    <a:gd name="connsiteX3" fmla="*/ 159542 w 245309"/>
                    <a:gd name="connsiteY3" fmla="*/ 195315 h 309591"/>
                    <a:gd name="connsiteX4" fmla="*/ 177716 w 245309"/>
                    <a:gd name="connsiteY4" fmla="*/ 190857 h 309591"/>
                    <a:gd name="connsiteX5" fmla="*/ 178573 w 245309"/>
                    <a:gd name="connsiteY5" fmla="*/ 189314 h 309591"/>
                    <a:gd name="connsiteX6" fmla="*/ 173258 w 245309"/>
                    <a:gd name="connsiteY6" fmla="*/ 172683 h 309591"/>
                    <a:gd name="connsiteX7" fmla="*/ 71074 w 245309"/>
                    <a:gd name="connsiteY7" fmla="*/ 110790 h 309591"/>
                    <a:gd name="connsiteX8" fmla="*/ 11752 w 245309"/>
                    <a:gd name="connsiteY8" fmla="*/ 283097 h 309591"/>
                    <a:gd name="connsiteX9" fmla="*/ 93 w 245309"/>
                    <a:gd name="connsiteY9" fmla="*/ 297842 h 309591"/>
                    <a:gd name="connsiteX10" fmla="*/ 14838 w 245309"/>
                    <a:gd name="connsiteY10" fmla="*/ 309501 h 309591"/>
                    <a:gd name="connsiteX11" fmla="*/ 133481 w 245309"/>
                    <a:gd name="connsiteY11" fmla="*/ 295613 h 309591"/>
                    <a:gd name="connsiteX12" fmla="*/ 144111 w 245309"/>
                    <a:gd name="connsiteY12" fmla="*/ 287727 h 309591"/>
                    <a:gd name="connsiteX13" fmla="*/ 145140 w 245309"/>
                    <a:gd name="connsiteY13" fmla="*/ 280869 h 309591"/>
                    <a:gd name="connsiteX14" fmla="*/ 130395 w 245309"/>
                    <a:gd name="connsiteY14" fmla="*/ 269210 h 309591"/>
                    <a:gd name="connsiteX15" fmla="*/ 11752 w 245309"/>
                    <a:gd name="connsiteY15" fmla="*/ 283097 h 309591"/>
                    <a:gd name="connsiteX16" fmla="*/ 221778 w 245309"/>
                    <a:gd name="connsiteY16" fmla="*/ 33 h 309591"/>
                    <a:gd name="connsiteX17" fmla="*/ 209605 w 245309"/>
                    <a:gd name="connsiteY17" fmla="*/ 14264 h 309591"/>
                    <a:gd name="connsiteX18" fmla="*/ 218864 w 245309"/>
                    <a:gd name="connsiteY18" fmla="*/ 133422 h 309591"/>
                    <a:gd name="connsiteX19" fmla="*/ 233094 w 245309"/>
                    <a:gd name="connsiteY19" fmla="*/ 145594 h 309591"/>
                    <a:gd name="connsiteX20" fmla="*/ 244238 w 245309"/>
                    <a:gd name="connsiteY20" fmla="*/ 137708 h 309591"/>
                    <a:gd name="connsiteX21" fmla="*/ 245267 w 245309"/>
                    <a:gd name="connsiteY21" fmla="*/ 131364 h 309591"/>
                    <a:gd name="connsiteX22" fmla="*/ 236009 w 245309"/>
                    <a:gd name="connsiteY22" fmla="*/ 12206 h 309591"/>
                    <a:gd name="connsiteX23" fmla="*/ 221778 w 245309"/>
                    <a:gd name="connsiteY23" fmla="*/ 33 h 309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45309" h="309591">
                      <a:moveTo>
                        <a:pt x="71074" y="110790"/>
                      </a:moveTo>
                      <a:cubicBezTo>
                        <a:pt x="64901" y="107018"/>
                        <a:pt x="56672" y="109076"/>
                        <a:pt x="52900" y="115248"/>
                      </a:cubicBezTo>
                      <a:cubicBezTo>
                        <a:pt x="49299" y="121420"/>
                        <a:pt x="51014" y="129649"/>
                        <a:pt x="57358" y="133422"/>
                      </a:cubicBezTo>
                      <a:lnTo>
                        <a:pt x="159542" y="195315"/>
                      </a:lnTo>
                      <a:cubicBezTo>
                        <a:pt x="165714" y="199087"/>
                        <a:pt x="173944" y="197029"/>
                        <a:pt x="177716" y="190857"/>
                      </a:cubicBezTo>
                      <a:lnTo>
                        <a:pt x="178573" y="189314"/>
                      </a:lnTo>
                      <a:cubicBezTo>
                        <a:pt x="181145" y="183313"/>
                        <a:pt x="179087" y="176112"/>
                        <a:pt x="173258" y="172683"/>
                      </a:cubicBezTo>
                      <a:lnTo>
                        <a:pt x="71074" y="110790"/>
                      </a:lnTo>
                      <a:close/>
                      <a:moveTo>
                        <a:pt x="11752" y="283097"/>
                      </a:moveTo>
                      <a:cubicBezTo>
                        <a:pt x="4380" y="283954"/>
                        <a:pt x="-764" y="290641"/>
                        <a:pt x="93" y="297842"/>
                      </a:cubicBezTo>
                      <a:cubicBezTo>
                        <a:pt x="951" y="305043"/>
                        <a:pt x="7466" y="310358"/>
                        <a:pt x="14838" y="309501"/>
                      </a:cubicBezTo>
                      <a:lnTo>
                        <a:pt x="133481" y="295613"/>
                      </a:lnTo>
                      <a:cubicBezTo>
                        <a:pt x="138282" y="295099"/>
                        <a:pt x="142225" y="291841"/>
                        <a:pt x="144111" y="287727"/>
                      </a:cubicBezTo>
                      <a:cubicBezTo>
                        <a:pt x="144969" y="285669"/>
                        <a:pt x="145483" y="283269"/>
                        <a:pt x="145140" y="280869"/>
                      </a:cubicBezTo>
                      <a:cubicBezTo>
                        <a:pt x="144283" y="273667"/>
                        <a:pt x="137768" y="268353"/>
                        <a:pt x="130395" y="269210"/>
                      </a:cubicBezTo>
                      <a:lnTo>
                        <a:pt x="11752" y="283097"/>
                      </a:lnTo>
                      <a:close/>
                      <a:moveTo>
                        <a:pt x="221778" y="33"/>
                      </a:moveTo>
                      <a:cubicBezTo>
                        <a:pt x="214406" y="548"/>
                        <a:pt x="209091" y="7063"/>
                        <a:pt x="209605" y="14264"/>
                      </a:cubicBezTo>
                      <a:lnTo>
                        <a:pt x="218864" y="133422"/>
                      </a:lnTo>
                      <a:cubicBezTo>
                        <a:pt x="219378" y="140794"/>
                        <a:pt x="225722" y="146109"/>
                        <a:pt x="233094" y="145594"/>
                      </a:cubicBezTo>
                      <a:cubicBezTo>
                        <a:pt x="238066" y="145251"/>
                        <a:pt x="242352" y="141994"/>
                        <a:pt x="244238" y="137708"/>
                      </a:cubicBezTo>
                      <a:cubicBezTo>
                        <a:pt x="245095" y="135822"/>
                        <a:pt x="245438" y="133593"/>
                        <a:pt x="245267" y="131364"/>
                      </a:cubicBezTo>
                      <a:lnTo>
                        <a:pt x="236009" y="12206"/>
                      </a:lnTo>
                      <a:cubicBezTo>
                        <a:pt x="235494" y="5005"/>
                        <a:pt x="229151" y="-481"/>
                        <a:pt x="221778" y="33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9" name="Đồ họa 2"/>
            <p:cNvGrpSpPr/>
            <p:nvPr/>
          </p:nvGrpSpPr>
          <p:grpSpPr>
            <a:xfrm>
              <a:off x="4464619" y="4583372"/>
              <a:ext cx="3474981" cy="1845316"/>
              <a:chOff x="4464619" y="4583372"/>
              <a:chExt cx="3474981" cy="1845316"/>
            </a:xfrm>
          </p:grpSpPr>
          <p:sp>
            <p:nvSpPr>
              <p:cNvPr id="80" name="Hình tự do: Hình 79"/>
              <p:cNvSpPr/>
              <p:nvPr/>
            </p:nvSpPr>
            <p:spPr>
              <a:xfrm>
                <a:off x="7538065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124130 w 124129"/>
                  <a:gd name="connsiteY1" fmla="*/ 1226210 h 1296162"/>
                  <a:gd name="connsiteX2" fmla="*/ 124130 w 124129"/>
                  <a:gd name="connsiteY2" fmla="*/ 69951 h 1296162"/>
                  <a:gd name="connsiteX3" fmla="*/ 62065 w 124129"/>
                  <a:gd name="connsiteY3" fmla="*/ 0 h 1296162"/>
                  <a:gd name="connsiteX4" fmla="*/ 0 w 124129"/>
                  <a:gd name="connsiteY4" fmla="*/ 69951 h 1296162"/>
                  <a:gd name="connsiteX5" fmla="*/ 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96355" y="1296162"/>
                      <a:pt x="124130" y="1264958"/>
                      <a:pt x="124130" y="1226210"/>
                    </a:cubicBezTo>
                    <a:lnTo>
                      <a:pt x="124130" y="69951"/>
                    </a:lnTo>
                    <a:cubicBezTo>
                      <a:pt x="124130" y="31375"/>
                      <a:pt x="96355" y="0"/>
                      <a:pt x="62065" y="0"/>
                    </a:cubicBezTo>
                    <a:cubicBezTo>
                      <a:pt x="27775" y="0"/>
                      <a:pt x="0" y="31204"/>
                      <a:pt x="0" y="69951"/>
                    </a:cubicBezTo>
                    <a:lnTo>
                      <a:pt x="0" y="1226210"/>
                    </a:lnTo>
                    <a:cubicBezTo>
                      <a:pt x="0" y="1264958"/>
                      <a:pt x="2777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Hình tự do: Hình 80"/>
              <p:cNvSpPr/>
              <p:nvPr/>
            </p:nvSpPr>
            <p:spPr>
              <a:xfrm>
                <a:off x="7216424" y="4828032"/>
                <a:ext cx="124130" cy="1296162"/>
              </a:xfrm>
              <a:custGeom>
                <a:avLst/>
                <a:gdLst>
                  <a:gd name="connsiteX0" fmla="*/ 62066 w 124130"/>
                  <a:gd name="connsiteY0" fmla="*/ 1296162 h 1296162"/>
                  <a:gd name="connsiteX1" fmla="*/ 124130 w 124130"/>
                  <a:gd name="connsiteY1" fmla="*/ 1226210 h 1296162"/>
                  <a:gd name="connsiteX2" fmla="*/ 124130 w 124130"/>
                  <a:gd name="connsiteY2" fmla="*/ 69952 h 1296162"/>
                  <a:gd name="connsiteX3" fmla="*/ 62066 w 124130"/>
                  <a:gd name="connsiteY3" fmla="*/ 0 h 1296162"/>
                  <a:gd name="connsiteX4" fmla="*/ 1 w 124130"/>
                  <a:gd name="connsiteY4" fmla="*/ 69952 h 1296162"/>
                  <a:gd name="connsiteX5" fmla="*/ 1 w 124130"/>
                  <a:gd name="connsiteY5" fmla="*/ 1226210 h 1296162"/>
                  <a:gd name="connsiteX6" fmla="*/ 62066 w 124130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30" h="1296162">
                    <a:moveTo>
                      <a:pt x="62066" y="1296162"/>
                    </a:moveTo>
                    <a:cubicBezTo>
                      <a:pt x="96356" y="1296162"/>
                      <a:pt x="124130" y="1264958"/>
                      <a:pt x="124130" y="1226210"/>
                    </a:cubicBezTo>
                    <a:lnTo>
                      <a:pt x="124130" y="69952"/>
                    </a:lnTo>
                    <a:cubicBezTo>
                      <a:pt x="124130" y="31375"/>
                      <a:pt x="96356" y="0"/>
                      <a:pt x="62066" y="0"/>
                    </a:cubicBezTo>
                    <a:cubicBezTo>
                      <a:pt x="27776" y="0"/>
                      <a:pt x="1" y="31204"/>
                      <a:pt x="1" y="69952"/>
                    </a:cubicBezTo>
                    <a:lnTo>
                      <a:pt x="1" y="1226210"/>
                    </a:lnTo>
                    <a:cubicBezTo>
                      <a:pt x="-171" y="1264958"/>
                      <a:pt x="27604" y="1296162"/>
                      <a:pt x="62066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Hình tự do: Hình 81"/>
              <p:cNvSpPr/>
              <p:nvPr/>
            </p:nvSpPr>
            <p:spPr>
              <a:xfrm>
                <a:off x="4712398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1 h 1296162"/>
                  <a:gd name="connsiteX3" fmla="*/ 62065 w 124129"/>
                  <a:gd name="connsiteY3" fmla="*/ 0 h 1296162"/>
                  <a:gd name="connsiteX4" fmla="*/ 124130 w 124129"/>
                  <a:gd name="connsiteY4" fmla="*/ 69951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1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1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Hình tự do: Hình 82"/>
              <p:cNvSpPr/>
              <p:nvPr/>
            </p:nvSpPr>
            <p:spPr>
              <a:xfrm>
                <a:off x="5034209" y="4828032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2 h 1296162"/>
                  <a:gd name="connsiteX3" fmla="*/ 62065 w 124129"/>
                  <a:gd name="connsiteY3" fmla="*/ 0 h 1296162"/>
                  <a:gd name="connsiteX4" fmla="*/ 124130 w 124129"/>
                  <a:gd name="connsiteY4" fmla="*/ 69952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2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2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Hình tự do: Hình 83"/>
              <p:cNvSpPr/>
              <p:nvPr/>
            </p:nvSpPr>
            <p:spPr>
              <a:xfrm>
                <a:off x="7538065" y="5359355"/>
                <a:ext cx="124301" cy="233000"/>
              </a:xfrm>
              <a:custGeom>
                <a:avLst/>
                <a:gdLst>
                  <a:gd name="connsiteX0" fmla="*/ 0 w 124301"/>
                  <a:gd name="connsiteY0" fmla="*/ 0 h 233000"/>
                  <a:gd name="connsiteX1" fmla="*/ 124301 w 124301"/>
                  <a:gd name="connsiteY1" fmla="*/ 0 h 233000"/>
                  <a:gd name="connsiteX2" fmla="*/ 124301 w 124301"/>
                  <a:gd name="connsiteY2" fmla="*/ 233000 h 233000"/>
                  <a:gd name="connsiteX3" fmla="*/ 0 w 124301"/>
                  <a:gd name="connsiteY3" fmla="*/ 233000 h 23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33000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33000"/>
                    </a:lnTo>
                    <a:lnTo>
                      <a:pt x="0" y="23300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Hình tự do: Hình 84"/>
              <p:cNvSpPr/>
              <p:nvPr/>
            </p:nvSpPr>
            <p:spPr>
              <a:xfrm>
                <a:off x="4712398" y="5359355"/>
                <a:ext cx="124301" cy="256489"/>
              </a:xfrm>
              <a:custGeom>
                <a:avLst/>
                <a:gdLst>
                  <a:gd name="connsiteX0" fmla="*/ 0 w 124301"/>
                  <a:gd name="connsiteY0" fmla="*/ 0 h 256489"/>
                  <a:gd name="connsiteX1" fmla="*/ 124301 w 124301"/>
                  <a:gd name="connsiteY1" fmla="*/ 0 h 256489"/>
                  <a:gd name="connsiteX2" fmla="*/ 124301 w 124301"/>
                  <a:gd name="connsiteY2" fmla="*/ 256489 h 256489"/>
                  <a:gd name="connsiteX3" fmla="*/ 0 w 124301"/>
                  <a:gd name="connsiteY3" fmla="*/ 256489 h 256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56489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56489"/>
                    </a:lnTo>
                    <a:lnTo>
                      <a:pt x="0" y="256489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Hình tự do: Hình 85"/>
              <p:cNvSpPr/>
              <p:nvPr/>
            </p:nvSpPr>
            <p:spPr>
              <a:xfrm>
                <a:off x="4625987" y="5006168"/>
                <a:ext cx="3152451" cy="549326"/>
              </a:xfrm>
              <a:custGeom>
                <a:avLst/>
                <a:gdLst>
                  <a:gd name="connsiteX0" fmla="*/ 3151423 w 3152451"/>
                  <a:gd name="connsiteY0" fmla="*/ 549326 h 549326"/>
                  <a:gd name="connsiteX1" fmla="*/ 857 w 3152451"/>
                  <a:gd name="connsiteY1" fmla="*/ 549326 h 549326"/>
                  <a:gd name="connsiteX2" fmla="*/ 0 w 3152451"/>
                  <a:gd name="connsiteY2" fmla="*/ 548469 h 549326"/>
                  <a:gd name="connsiteX3" fmla="*/ 0 w 3152451"/>
                  <a:gd name="connsiteY3" fmla="*/ 0 h 549326"/>
                  <a:gd name="connsiteX4" fmla="*/ 3152451 w 3152451"/>
                  <a:gd name="connsiteY4" fmla="*/ 0 h 549326"/>
                  <a:gd name="connsiteX5" fmla="*/ 3152451 w 3152451"/>
                  <a:gd name="connsiteY5" fmla="*/ 548469 h 549326"/>
                  <a:gd name="connsiteX6" fmla="*/ 3151423 w 3152451"/>
                  <a:gd name="connsiteY6" fmla="*/ 549326 h 54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52451" h="549326">
                    <a:moveTo>
                      <a:pt x="3151423" y="549326"/>
                    </a:moveTo>
                    <a:lnTo>
                      <a:pt x="857" y="549326"/>
                    </a:lnTo>
                    <a:cubicBezTo>
                      <a:pt x="343" y="549326"/>
                      <a:pt x="0" y="548983"/>
                      <a:pt x="0" y="548469"/>
                    </a:cubicBezTo>
                    <a:lnTo>
                      <a:pt x="0" y="0"/>
                    </a:lnTo>
                    <a:lnTo>
                      <a:pt x="3152451" y="0"/>
                    </a:lnTo>
                    <a:lnTo>
                      <a:pt x="3152451" y="548469"/>
                    </a:lnTo>
                    <a:cubicBezTo>
                      <a:pt x="3152451" y="548983"/>
                      <a:pt x="3151937" y="549326"/>
                      <a:pt x="3151423" y="549326"/>
                    </a:cubicBezTo>
                    <a:close/>
                  </a:path>
                </a:pathLst>
              </a:custGeom>
              <a:solidFill>
                <a:srgbClr val="D3D3D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Hình tự do: Hình 86"/>
              <p:cNvSpPr/>
              <p:nvPr/>
            </p:nvSpPr>
            <p:spPr>
              <a:xfrm>
                <a:off x="4625987" y="5006168"/>
                <a:ext cx="3152451" cy="124472"/>
              </a:xfrm>
              <a:custGeom>
                <a:avLst/>
                <a:gdLst>
                  <a:gd name="connsiteX0" fmla="*/ 0 w 3152451"/>
                  <a:gd name="connsiteY0" fmla="*/ 124473 h 124472"/>
                  <a:gd name="connsiteX1" fmla="*/ 3152451 w 3152451"/>
                  <a:gd name="connsiteY1" fmla="*/ 93783 h 124472"/>
                  <a:gd name="connsiteX2" fmla="*/ 3152451 w 3152451"/>
                  <a:gd name="connsiteY2" fmla="*/ 0 h 124472"/>
                  <a:gd name="connsiteX3" fmla="*/ 0 w 3152451"/>
                  <a:gd name="connsiteY3" fmla="*/ 0 h 1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2451" h="124472">
                    <a:moveTo>
                      <a:pt x="0" y="124473"/>
                    </a:moveTo>
                    <a:lnTo>
                      <a:pt x="3152451" y="93783"/>
                    </a:lnTo>
                    <a:lnTo>
                      <a:pt x="31524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Hình tự do: Hình 87"/>
              <p:cNvSpPr/>
              <p:nvPr/>
            </p:nvSpPr>
            <p:spPr>
              <a:xfrm>
                <a:off x="4464824" y="4961591"/>
                <a:ext cx="3474777" cy="116929"/>
              </a:xfrm>
              <a:custGeom>
                <a:avLst/>
                <a:gdLst>
                  <a:gd name="connsiteX0" fmla="*/ 3474777 w 3474777"/>
                  <a:gd name="connsiteY0" fmla="*/ 0 h 116929"/>
                  <a:gd name="connsiteX1" fmla="*/ 0 w 3474777"/>
                  <a:gd name="connsiteY1" fmla="*/ 0 h 116929"/>
                  <a:gd name="connsiteX2" fmla="*/ 0 w 3474777"/>
                  <a:gd name="connsiteY2" fmla="*/ 95841 h 116929"/>
                  <a:gd name="connsiteX3" fmla="*/ 21088 w 3474777"/>
                  <a:gd name="connsiteY3" fmla="*/ 116929 h 116929"/>
                  <a:gd name="connsiteX4" fmla="*/ 3453689 w 3474777"/>
                  <a:gd name="connsiteY4" fmla="*/ 116929 h 116929"/>
                  <a:gd name="connsiteX5" fmla="*/ 3474777 w 3474777"/>
                  <a:gd name="connsiteY5" fmla="*/ 95841 h 116929"/>
                  <a:gd name="connsiteX6" fmla="*/ 3474777 w 3474777"/>
                  <a:gd name="connsiteY6" fmla="*/ 0 h 11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4777" h="116929">
                    <a:moveTo>
                      <a:pt x="3474777" y="0"/>
                    </a:moveTo>
                    <a:lnTo>
                      <a:pt x="0" y="0"/>
                    </a:lnTo>
                    <a:lnTo>
                      <a:pt x="0" y="95841"/>
                    </a:lnTo>
                    <a:cubicBezTo>
                      <a:pt x="0" y="107499"/>
                      <a:pt x="9430" y="116929"/>
                      <a:pt x="21088" y="116929"/>
                    </a:cubicBezTo>
                    <a:lnTo>
                      <a:pt x="3453689" y="116929"/>
                    </a:lnTo>
                    <a:cubicBezTo>
                      <a:pt x="3465348" y="116929"/>
                      <a:pt x="3474777" y="107499"/>
                      <a:pt x="3474777" y="95841"/>
                    </a:cubicBezTo>
                    <a:lnTo>
                      <a:pt x="3474777" y="0"/>
                    </a:lnTo>
                    <a:close/>
                  </a:path>
                </a:pathLst>
              </a:custGeom>
              <a:solidFill>
                <a:srgbClr val="EA9C4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Hình tự do: Hình 88"/>
              <p:cNvSpPr/>
              <p:nvPr/>
            </p:nvSpPr>
            <p:spPr>
              <a:xfrm>
                <a:off x="4464619" y="4583372"/>
                <a:ext cx="3474911" cy="409251"/>
              </a:xfrm>
              <a:custGeom>
                <a:avLst/>
                <a:gdLst>
                  <a:gd name="connsiteX0" fmla="*/ 3442063 w 3474911"/>
                  <a:gd name="connsiteY0" fmla="*/ 409251 h 409251"/>
                  <a:gd name="connsiteX1" fmla="*/ 32780 w 3474911"/>
                  <a:gd name="connsiteY1" fmla="*/ 409251 h 409251"/>
                  <a:gd name="connsiteX2" fmla="*/ 3462 w 3474911"/>
                  <a:gd name="connsiteY2" fmla="*/ 361931 h 409251"/>
                  <a:gd name="connsiteX3" fmla="*/ 247778 w 3474911"/>
                  <a:gd name="connsiteY3" fmla="*/ 18173 h 409251"/>
                  <a:gd name="connsiteX4" fmla="*/ 277096 w 3474911"/>
                  <a:gd name="connsiteY4" fmla="*/ 0 h 409251"/>
                  <a:gd name="connsiteX5" fmla="*/ 3220036 w 3474911"/>
                  <a:gd name="connsiteY5" fmla="*/ 0 h 409251"/>
                  <a:gd name="connsiteX6" fmla="*/ 3249353 w 3474911"/>
                  <a:gd name="connsiteY6" fmla="*/ 18173 h 409251"/>
                  <a:gd name="connsiteX7" fmla="*/ 3471381 w 3474911"/>
                  <a:gd name="connsiteY7" fmla="*/ 361931 h 409251"/>
                  <a:gd name="connsiteX8" fmla="*/ 3442063 w 3474911"/>
                  <a:gd name="connsiteY8" fmla="*/ 409251 h 4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74911" h="409251">
                    <a:moveTo>
                      <a:pt x="3442063" y="409251"/>
                    </a:moveTo>
                    <a:lnTo>
                      <a:pt x="32780" y="409251"/>
                    </a:lnTo>
                    <a:cubicBezTo>
                      <a:pt x="8434" y="409251"/>
                      <a:pt x="-7339" y="383705"/>
                      <a:pt x="3462" y="361931"/>
                    </a:cubicBezTo>
                    <a:lnTo>
                      <a:pt x="247778" y="18173"/>
                    </a:lnTo>
                    <a:cubicBezTo>
                      <a:pt x="253265" y="7029"/>
                      <a:pt x="264580" y="0"/>
                      <a:pt x="277096" y="0"/>
                    </a:cubicBezTo>
                    <a:lnTo>
                      <a:pt x="3220036" y="0"/>
                    </a:lnTo>
                    <a:cubicBezTo>
                      <a:pt x="3232380" y="0"/>
                      <a:pt x="3243695" y="7029"/>
                      <a:pt x="3249353" y="18173"/>
                    </a:cubicBezTo>
                    <a:lnTo>
                      <a:pt x="3471381" y="361931"/>
                    </a:lnTo>
                    <a:cubicBezTo>
                      <a:pt x="3482354" y="383705"/>
                      <a:pt x="3466409" y="409251"/>
                      <a:pt x="3442063" y="409251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Đồ họa 2"/>
            <p:cNvGrpSpPr/>
            <p:nvPr/>
          </p:nvGrpSpPr>
          <p:grpSpPr>
            <a:xfrm>
              <a:off x="7402620" y="2026196"/>
              <a:ext cx="454170" cy="823988"/>
              <a:chOff x="7402620" y="2026196"/>
              <a:chExt cx="454170" cy="823988"/>
            </a:xfrm>
            <a:solidFill>
              <a:srgbClr val="8E8E8E"/>
            </a:solidFill>
          </p:grpSpPr>
          <p:sp>
            <p:nvSpPr>
              <p:cNvPr id="91" name="Hình tự do: Hình 90"/>
              <p:cNvSpPr/>
              <p:nvPr/>
            </p:nvSpPr>
            <p:spPr>
              <a:xfrm>
                <a:off x="7402791" y="2026196"/>
                <a:ext cx="453999" cy="174707"/>
              </a:xfrm>
              <a:custGeom>
                <a:avLst/>
                <a:gdLst>
                  <a:gd name="connsiteX0" fmla="*/ 225114 w 453999"/>
                  <a:gd name="connsiteY0" fmla="*/ 174707 h 174707"/>
                  <a:gd name="connsiteX1" fmla="*/ 69609 w 453999"/>
                  <a:gd name="connsiteY1" fmla="*/ 151562 h 174707"/>
                  <a:gd name="connsiteX2" fmla="*/ 0 w 453999"/>
                  <a:gd name="connsiteY2" fmla="*/ 87782 h 174707"/>
                  <a:gd name="connsiteX3" fmla="*/ 15431 w 453999"/>
                  <a:gd name="connsiteY3" fmla="*/ 54692 h 174707"/>
                  <a:gd name="connsiteX4" fmla="*/ 226143 w 453999"/>
                  <a:gd name="connsiteY4" fmla="*/ 0 h 174707"/>
                  <a:gd name="connsiteX5" fmla="*/ 227514 w 453999"/>
                  <a:gd name="connsiteY5" fmla="*/ 0 h 174707"/>
                  <a:gd name="connsiteX6" fmla="*/ 383705 w 453999"/>
                  <a:gd name="connsiteY6" fmla="*/ 23146 h 174707"/>
                  <a:gd name="connsiteX7" fmla="*/ 454000 w 453999"/>
                  <a:gd name="connsiteY7" fmla="*/ 86925 h 174707"/>
                  <a:gd name="connsiteX8" fmla="*/ 226486 w 453999"/>
                  <a:gd name="connsiteY8" fmla="*/ 174707 h 174707"/>
                  <a:gd name="connsiteX9" fmla="*/ 225114 w 453999"/>
                  <a:gd name="connsiteY9" fmla="*/ 174707 h 174707"/>
                  <a:gd name="connsiteX10" fmla="*/ 227343 w 453999"/>
                  <a:gd name="connsiteY10" fmla="*/ 18516 h 174707"/>
                  <a:gd name="connsiteX11" fmla="*/ 225971 w 453999"/>
                  <a:gd name="connsiteY11" fmla="*/ 18516 h 174707"/>
                  <a:gd name="connsiteX12" fmla="*/ 28289 w 453999"/>
                  <a:gd name="connsiteY12" fmla="*/ 67894 h 174707"/>
                  <a:gd name="connsiteX13" fmla="*/ 18345 w 453999"/>
                  <a:gd name="connsiteY13" fmla="*/ 87782 h 174707"/>
                  <a:gd name="connsiteX14" fmla="*/ 75781 w 453999"/>
                  <a:gd name="connsiteY14" fmla="*/ 134245 h 174707"/>
                  <a:gd name="connsiteX15" fmla="*/ 224942 w 453999"/>
                  <a:gd name="connsiteY15" fmla="*/ 156191 h 174707"/>
                  <a:gd name="connsiteX16" fmla="*/ 226314 w 453999"/>
                  <a:gd name="connsiteY16" fmla="*/ 156191 h 174707"/>
                  <a:gd name="connsiteX17" fmla="*/ 435312 w 453999"/>
                  <a:gd name="connsiteY17" fmla="*/ 86925 h 174707"/>
                  <a:gd name="connsiteX18" fmla="*/ 377190 w 453999"/>
                  <a:gd name="connsiteY18" fmla="*/ 40634 h 174707"/>
                  <a:gd name="connsiteX19" fmla="*/ 227343 w 453999"/>
                  <a:gd name="connsiteY19" fmla="*/ 18516 h 17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3999" h="174707">
                    <a:moveTo>
                      <a:pt x="225114" y="174707"/>
                    </a:moveTo>
                    <a:cubicBezTo>
                      <a:pt x="166307" y="174707"/>
                      <a:pt x="111271" y="166478"/>
                      <a:pt x="69609" y="151562"/>
                    </a:cubicBezTo>
                    <a:cubicBezTo>
                      <a:pt x="24689" y="135446"/>
                      <a:pt x="0" y="112814"/>
                      <a:pt x="0" y="87782"/>
                    </a:cubicBezTo>
                    <a:cubicBezTo>
                      <a:pt x="0" y="76124"/>
                      <a:pt x="5144" y="64979"/>
                      <a:pt x="15431" y="54692"/>
                    </a:cubicBezTo>
                    <a:cubicBezTo>
                      <a:pt x="48349" y="21603"/>
                      <a:pt x="130988" y="171"/>
                      <a:pt x="226143" y="0"/>
                    </a:cubicBezTo>
                    <a:cubicBezTo>
                      <a:pt x="226657" y="0"/>
                      <a:pt x="227000" y="0"/>
                      <a:pt x="227514" y="0"/>
                    </a:cubicBezTo>
                    <a:cubicBezTo>
                      <a:pt x="286322" y="0"/>
                      <a:pt x="341700" y="8229"/>
                      <a:pt x="383705" y="23146"/>
                    </a:cubicBezTo>
                    <a:cubicBezTo>
                      <a:pt x="428968" y="39262"/>
                      <a:pt x="454000" y="61893"/>
                      <a:pt x="454000" y="86925"/>
                    </a:cubicBezTo>
                    <a:cubicBezTo>
                      <a:pt x="454000" y="143675"/>
                      <a:pt x="336899" y="174536"/>
                      <a:pt x="226486" y="174707"/>
                    </a:cubicBezTo>
                    <a:cubicBezTo>
                      <a:pt x="225971" y="174707"/>
                      <a:pt x="225457" y="174707"/>
                      <a:pt x="225114" y="174707"/>
                    </a:cubicBezTo>
                    <a:close/>
                    <a:moveTo>
                      <a:pt x="227343" y="18516"/>
                    </a:moveTo>
                    <a:cubicBezTo>
                      <a:pt x="226828" y="18516"/>
                      <a:pt x="226486" y="18516"/>
                      <a:pt x="225971" y="18516"/>
                    </a:cubicBezTo>
                    <a:cubicBezTo>
                      <a:pt x="136989" y="18688"/>
                      <a:pt x="57607" y="38576"/>
                      <a:pt x="28289" y="67894"/>
                    </a:cubicBezTo>
                    <a:cubicBezTo>
                      <a:pt x="21603" y="74581"/>
                      <a:pt x="18345" y="81267"/>
                      <a:pt x="18345" y="87782"/>
                    </a:cubicBezTo>
                    <a:cubicBezTo>
                      <a:pt x="18345" y="104070"/>
                      <a:pt x="39776" y="121386"/>
                      <a:pt x="75781" y="134245"/>
                    </a:cubicBezTo>
                    <a:cubicBezTo>
                      <a:pt x="115386" y="148476"/>
                      <a:pt x="168364" y="156191"/>
                      <a:pt x="224942" y="156191"/>
                    </a:cubicBezTo>
                    <a:cubicBezTo>
                      <a:pt x="225457" y="156191"/>
                      <a:pt x="225800" y="156191"/>
                      <a:pt x="226314" y="156191"/>
                    </a:cubicBezTo>
                    <a:cubicBezTo>
                      <a:pt x="349587" y="156020"/>
                      <a:pt x="435312" y="119501"/>
                      <a:pt x="435312" y="86925"/>
                    </a:cubicBezTo>
                    <a:cubicBezTo>
                      <a:pt x="435312" y="70809"/>
                      <a:pt x="413537" y="53492"/>
                      <a:pt x="377190" y="40634"/>
                    </a:cubicBezTo>
                    <a:cubicBezTo>
                      <a:pt x="337242" y="26232"/>
                      <a:pt x="283921" y="18516"/>
                      <a:pt x="227343" y="18516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Hình tự do: Hình 91"/>
              <p:cNvSpPr/>
              <p:nvPr/>
            </p:nvSpPr>
            <p:spPr>
              <a:xfrm>
                <a:off x="7402620" y="2675477"/>
                <a:ext cx="454170" cy="97040"/>
              </a:xfrm>
              <a:custGeom>
                <a:avLst/>
                <a:gdLst>
                  <a:gd name="connsiteX0" fmla="*/ 9258 w 454170"/>
                  <a:gd name="connsiteY0" fmla="*/ 97041 h 97040"/>
                  <a:gd name="connsiteX1" fmla="*/ 0 w 454170"/>
                  <a:gd name="connsiteY1" fmla="*/ 87782 h 97040"/>
                  <a:gd name="connsiteX2" fmla="*/ 31032 w 454170"/>
                  <a:gd name="connsiteY2" fmla="*/ 42520 h 97040"/>
                  <a:gd name="connsiteX3" fmla="*/ 43891 w 454170"/>
                  <a:gd name="connsiteY3" fmla="*/ 45263 h 97040"/>
                  <a:gd name="connsiteX4" fmla="*/ 41148 w 454170"/>
                  <a:gd name="connsiteY4" fmla="*/ 58122 h 97040"/>
                  <a:gd name="connsiteX5" fmla="*/ 18516 w 454170"/>
                  <a:gd name="connsiteY5" fmla="*/ 87954 h 97040"/>
                  <a:gd name="connsiteX6" fmla="*/ 9258 w 454170"/>
                  <a:gd name="connsiteY6" fmla="*/ 97041 h 97040"/>
                  <a:gd name="connsiteX7" fmla="*/ 444741 w 454170"/>
                  <a:gd name="connsiteY7" fmla="*/ 96183 h 97040"/>
                  <a:gd name="connsiteX8" fmla="*/ 444570 w 454170"/>
                  <a:gd name="connsiteY8" fmla="*/ 96183 h 97040"/>
                  <a:gd name="connsiteX9" fmla="*/ 435483 w 454170"/>
                  <a:gd name="connsiteY9" fmla="*/ 86754 h 97040"/>
                  <a:gd name="connsiteX10" fmla="*/ 434626 w 454170"/>
                  <a:gd name="connsiteY10" fmla="*/ 80753 h 97040"/>
                  <a:gd name="connsiteX11" fmla="*/ 440627 w 454170"/>
                  <a:gd name="connsiteY11" fmla="*/ 69094 h 97040"/>
                  <a:gd name="connsiteX12" fmla="*/ 452285 w 454170"/>
                  <a:gd name="connsiteY12" fmla="*/ 75095 h 97040"/>
                  <a:gd name="connsiteX13" fmla="*/ 454171 w 454170"/>
                  <a:gd name="connsiteY13" fmla="*/ 87097 h 97040"/>
                  <a:gd name="connsiteX14" fmla="*/ 444741 w 454170"/>
                  <a:gd name="connsiteY14" fmla="*/ 96183 h 97040"/>
                  <a:gd name="connsiteX15" fmla="*/ 410108 w 454170"/>
                  <a:gd name="connsiteY15" fmla="*/ 53835 h 97040"/>
                  <a:gd name="connsiteX16" fmla="*/ 405650 w 454170"/>
                  <a:gd name="connsiteY16" fmla="*/ 52635 h 97040"/>
                  <a:gd name="connsiteX17" fmla="*/ 362788 w 454170"/>
                  <a:gd name="connsiteY17" fmla="*/ 35490 h 97040"/>
                  <a:gd name="connsiteX18" fmla="*/ 356444 w 454170"/>
                  <a:gd name="connsiteY18" fmla="*/ 24003 h 97040"/>
                  <a:gd name="connsiteX19" fmla="*/ 367931 w 454170"/>
                  <a:gd name="connsiteY19" fmla="*/ 17659 h 97040"/>
                  <a:gd name="connsiteX20" fmla="*/ 414566 w 454170"/>
                  <a:gd name="connsiteY20" fmla="*/ 36347 h 97040"/>
                  <a:gd name="connsiteX21" fmla="*/ 418166 w 454170"/>
                  <a:gd name="connsiteY21" fmla="*/ 48863 h 97040"/>
                  <a:gd name="connsiteX22" fmla="*/ 410108 w 454170"/>
                  <a:gd name="connsiteY22" fmla="*/ 53835 h 97040"/>
                  <a:gd name="connsiteX23" fmla="*/ 79724 w 454170"/>
                  <a:gd name="connsiteY23" fmla="*/ 39434 h 97040"/>
                  <a:gd name="connsiteX24" fmla="*/ 70980 w 454170"/>
                  <a:gd name="connsiteY24" fmla="*/ 33090 h 97040"/>
                  <a:gd name="connsiteX25" fmla="*/ 76809 w 454170"/>
                  <a:gd name="connsiteY25" fmla="*/ 21431 h 97040"/>
                  <a:gd name="connsiteX26" fmla="*/ 124644 w 454170"/>
                  <a:gd name="connsiteY26" fmla="*/ 9258 h 97040"/>
                  <a:gd name="connsiteX27" fmla="*/ 135446 w 454170"/>
                  <a:gd name="connsiteY27" fmla="*/ 16631 h 97040"/>
                  <a:gd name="connsiteX28" fmla="*/ 128073 w 454170"/>
                  <a:gd name="connsiteY28" fmla="*/ 27432 h 97040"/>
                  <a:gd name="connsiteX29" fmla="*/ 82467 w 454170"/>
                  <a:gd name="connsiteY29" fmla="*/ 39091 h 97040"/>
                  <a:gd name="connsiteX30" fmla="*/ 79724 w 454170"/>
                  <a:gd name="connsiteY30" fmla="*/ 39434 h 97040"/>
                  <a:gd name="connsiteX31" fmla="*/ 318383 w 454170"/>
                  <a:gd name="connsiteY31" fmla="*/ 25546 h 97040"/>
                  <a:gd name="connsiteX32" fmla="*/ 317011 w 454170"/>
                  <a:gd name="connsiteY32" fmla="*/ 25375 h 97040"/>
                  <a:gd name="connsiteX33" fmla="*/ 269862 w 454170"/>
                  <a:gd name="connsiteY33" fmla="*/ 19888 h 97040"/>
                  <a:gd name="connsiteX34" fmla="*/ 261290 w 454170"/>
                  <a:gd name="connsiteY34" fmla="*/ 9944 h 97040"/>
                  <a:gd name="connsiteX35" fmla="*/ 271234 w 454170"/>
                  <a:gd name="connsiteY35" fmla="*/ 1372 h 97040"/>
                  <a:gd name="connsiteX36" fmla="*/ 319925 w 454170"/>
                  <a:gd name="connsiteY36" fmla="*/ 7029 h 97040"/>
                  <a:gd name="connsiteX37" fmla="*/ 327641 w 454170"/>
                  <a:gd name="connsiteY37" fmla="*/ 17659 h 97040"/>
                  <a:gd name="connsiteX38" fmla="*/ 318383 w 454170"/>
                  <a:gd name="connsiteY38" fmla="*/ 25546 h 97040"/>
                  <a:gd name="connsiteX39" fmla="*/ 174193 w 454170"/>
                  <a:gd name="connsiteY39" fmla="*/ 20917 h 97040"/>
                  <a:gd name="connsiteX40" fmla="*/ 164935 w 454170"/>
                  <a:gd name="connsiteY40" fmla="*/ 12516 h 97040"/>
                  <a:gd name="connsiteX41" fmla="*/ 173336 w 454170"/>
                  <a:gd name="connsiteY41" fmla="*/ 2400 h 97040"/>
                  <a:gd name="connsiteX42" fmla="*/ 222199 w 454170"/>
                  <a:gd name="connsiteY42" fmla="*/ 0 h 97040"/>
                  <a:gd name="connsiteX43" fmla="*/ 222199 w 454170"/>
                  <a:gd name="connsiteY43" fmla="*/ 0 h 97040"/>
                  <a:gd name="connsiteX44" fmla="*/ 231458 w 454170"/>
                  <a:gd name="connsiteY44" fmla="*/ 9087 h 97040"/>
                  <a:gd name="connsiteX45" fmla="*/ 222199 w 454170"/>
                  <a:gd name="connsiteY45" fmla="*/ 18517 h 97040"/>
                  <a:gd name="connsiteX46" fmla="*/ 174879 w 454170"/>
                  <a:gd name="connsiteY46" fmla="*/ 20917 h 97040"/>
                  <a:gd name="connsiteX47" fmla="*/ 174193 w 454170"/>
                  <a:gd name="connsiteY47" fmla="*/ 20917 h 9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54170" h="97040">
                    <a:moveTo>
                      <a:pt x="9258" y="97041"/>
                    </a:moveTo>
                    <a:cubicBezTo>
                      <a:pt x="4115" y="97041"/>
                      <a:pt x="0" y="92926"/>
                      <a:pt x="0" y="87782"/>
                    </a:cubicBezTo>
                    <a:cubicBezTo>
                      <a:pt x="0" y="76295"/>
                      <a:pt x="5315" y="59150"/>
                      <a:pt x="31032" y="42520"/>
                    </a:cubicBezTo>
                    <a:cubicBezTo>
                      <a:pt x="35490" y="39776"/>
                      <a:pt x="41148" y="40977"/>
                      <a:pt x="43891" y="45263"/>
                    </a:cubicBezTo>
                    <a:cubicBezTo>
                      <a:pt x="46634" y="49549"/>
                      <a:pt x="45434" y="55378"/>
                      <a:pt x="41148" y="58122"/>
                    </a:cubicBezTo>
                    <a:cubicBezTo>
                      <a:pt x="30861" y="64808"/>
                      <a:pt x="18516" y="75438"/>
                      <a:pt x="18516" y="87954"/>
                    </a:cubicBezTo>
                    <a:cubicBezTo>
                      <a:pt x="18516" y="92926"/>
                      <a:pt x="14402" y="97041"/>
                      <a:pt x="9258" y="97041"/>
                    </a:cubicBezTo>
                    <a:close/>
                    <a:moveTo>
                      <a:pt x="444741" y="96183"/>
                    </a:moveTo>
                    <a:cubicBezTo>
                      <a:pt x="444741" y="96183"/>
                      <a:pt x="444570" y="96183"/>
                      <a:pt x="444570" y="96183"/>
                    </a:cubicBezTo>
                    <a:cubicBezTo>
                      <a:pt x="439426" y="96012"/>
                      <a:pt x="435311" y="91726"/>
                      <a:pt x="435483" y="86754"/>
                    </a:cubicBezTo>
                    <a:cubicBezTo>
                      <a:pt x="435483" y="84868"/>
                      <a:pt x="435140" y="82982"/>
                      <a:pt x="434626" y="80753"/>
                    </a:cubicBezTo>
                    <a:cubicBezTo>
                      <a:pt x="433082" y="75952"/>
                      <a:pt x="435826" y="70637"/>
                      <a:pt x="440627" y="69094"/>
                    </a:cubicBezTo>
                    <a:cubicBezTo>
                      <a:pt x="445598" y="67723"/>
                      <a:pt x="450742" y="70295"/>
                      <a:pt x="452285" y="75095"/>
                    </a:cubicBezTo>
                    <a:cubicBezTo>
                      <a:pt x="453656" y="79210"/>
                      <a:pt x="454171" y="83153"/>
                      <a:pt x="454171" y="87097"/>
                    </a:cubicBezTo>
                    <a:cubicBezTo>
                      <a:pt x="453828" y="92069"/>
                      <a:pt x="449713" y="96183"/>
                      <a:pt x="444741" y="96183"/>
                    </a:cubicBezTo>
                    <a:close/>
                    <a:moveTo>
                      <a:pt x="410108" y="53835"/>
                    </a:moveTo>
                    <a:cubicBezTo>
                      <a:pt x="408565" y="53835"/>
                      <a:pt x="407022" y="53492"/>
                      <a:pt x="405650" y="52635"/>
                    </a:cubicBezTo>
                    <a:cubicBezTo>
                      <a:pt x="393992" y="46120"/>
                      <a:pt x="379590" y="40462"/>
                      <a:pt x="362788" y="35490"/>
                    </a:cubicBezTo>
                    <a:cubicBezTo>
                      <a:pt x="357816" y="34119"/>
                      <a:pt x="355073" y="28975"/>
                      <a:pt x="356444" y="24003"/>
                    </a:cubicBezTo>
                    <a:cubicBezTo>
                      <a:pt x="357816" y="19202"/>
                      <a:pt x="363302" y="16459"/>
                      <a:pt x="367931" y="17659"/>
                    </a:cubicBezTo>
                    <a:cubicBezTo>
                      <a:pt x="385934" y="22974"/>
                      <a:pt x="401536" y="29147"/>
                      <a:pt x="414566" y="36347"/>
                    </a:cubicBezTo>
                    <a:cubicBezTo>
                      <a:pt x="419024" y="38748"/>
                      <a:pt x="420567" y="44406"/>
                      <a:pt x="418166" y="48863"/>
                    </a:cubicBezTo>
                    <a:cubicBezTo>
                      <a:pt x="416452" y="52121"/>
                      <a:pt x="413366" y="53835"/>
                      <a:pt x="410108" y="53835"/>
                    </a:cubicBezTo>
                    <a:close/>
                    <a:moveTo>
                      <a:pt x="79724" y="39434"/>
                    </a:moveTo>
                    <a:cubicBezTo>
                      <a:pt x="75781" y="39434"/>
                      <a:pt x="72180" y="37033"/>
                      <a:pt x="70980" y="33090"/>
                    </a:cubicBezTo>
                    <a:cubicBezTo>
                      <a:pt x="69266" y="28289"/>
                      <a:pt x="72009" y="22974"/>
                      <a:pt x="76809" y="21431"/>
                    </a:cubicBezTo>
                    <a:cubicBezTo>
                      <a:pt x="91040" y="16631"/>
                      <a:pt x="107156" y="12516"/>
                      <a:pt x="124644" y="9258"/>
                    </a:cubicBezTo>
                    <a:cubicBezTo>
                      <a:pt x="129445" y="7887"/>
                      <a:pt x="134588" y="11659"/>
                      <a:pt x="135446" y="16631"/>
                    </a:cubicBezTo>
                    <a:cubicBezTo>
                      <a:pt x="136303" y="21603"/>
                      <a:pt x="133045" y="26575"/>
                      <a:pt x="128073" y="27432"/>
                    </a:cubicBezTo>
                    <a:cubicBezTo>
                      <a:pt x="111271" y="30690"/>
                      <a:pt x="96012" y="34461"/>
                      <a:pt x="82467" y="39091"/>
                    </a:cubicBezTo>
                    <a:cubicBezTo>
                      <a:pt x="81782" y="39262"/>
                      <a:pt x="80753" y="39434"/>
                      <a:pt x="79724" y="39434"/>
                    </a:cubicBezTo>
                    <a:close/>
                    <a:moveTo>
                      <a:pt x="318383" y="25546"/>
                    </a:moveTo>
                    <a:cubicBezTo>
                      <a:pt x="317868" y="25546"/>
                      <a:pt x="317525" y="25546"/>
                      <a:pt x="317011" y="25375"/>
                    </a:cubicBezTo>
                    <a:cubicBezTo>
                      <a:pt x="301580" y="22974"/>
                      <a:pt x="285807" y="21088"/>
                      <a:pt x="269862" y="19888"/>
                    </a:cubicBezTo>
                    <a:cubicBezTo>
                      <a:pt x="264719" y="19545"/>
                      <a:pt x="260947" y="15088"/>
                      <a:pt x="261290" y="9944"/>
                    </a:cubicBezTo>
                    <a:cubicBezTo>
                      <a:pt x="261632" y="4801"/>
                      <a:pt x="267119" y="1200"/>
                      <a:pt x="271234" y="1372"/>
                    </a:cubicBezTo>
                    <a:cubicBezTo>
                      <a:pt x="287693" y="2572"/>
                      <a:pt x="304152" y="4458"/>
                      <a:pt x="319925" y="7029"/>
                    </a:cubicBezTo>
                    <a:cubicBezTo>
                      <a:pt x="325069" y="7887"/>
                      <a:pt x="328498" y="12687"/>
                      <a:pt x="327641" y="17659"/>
                    </a:cubicBezTo>
                    <a:cubicBezTo>
                      <a:pt x="326783" y="22289"/>
                      <a:pt x="322840" y="25546"/>
                      <a:pt x="318383" y="25546"/>
                    </a:cubicBezTo>
                    <a:close/>
                    <a:moveTo>
                      <a:pt x="174193" y="20917"/>
                    </a:moveTo>
                    <a:cubicBezTo>
                      <a:pt x="169392" y="20917"/>
                      <a:pt x="165449" y="17316"/>
                      <a:pt x="164935" y="12516"/>
                    </a:cubicBezTo>
                    <a:cubicBezTo>
                      <a:pt x="164420" y="7372"/>
                      <a:pt x="168192" y="2915"/>
                      <a:pt x="173336" y="2400"/>
                    </a:cubicBezTo>
                    <a:cubicBezTo>
                      <a:pt x="189281" y="1029"/>
                      <a:pt x="205740" y="171"/>
                      <a:pt x="222199" y="0"/>
                    </a:cubicBezTo>
                    <a:lnTo>
                      <a:pt x="222199" y="0"/>
                    </a:lnTo>
                    <a:cubicBezTo>
                      <a:pt x="227342" y="0"/>
                      <a:pt x="231458" y="4115"/>
                      <a:pt x="231458" y="9087"/>
                    </a:cubicBezTo>
                    <a:cubicBezTo>
                      <a:pt x="231458" y="14230"/>
                      <a:pt x="227342" y="18345"/>
                      <a:pt x="222199" y="18517"/>
                    </a:cubicBezTo>
                    <a:cubicBezTo>
                      <a:pt x="206254" y="18688"/>
                      <a:pt x="190310" y="19545"/>
                      <a:pt x="174879" y="20917"/>
                    </a:cubicBezTo>
                    <a:cubicBezTo>
                      <a:pt x="174707" y="20917"/>
                      <a:pt x="174536" y="20917"/>
                      <a:pt x="174193" y="209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Hình tự do: Hình 92"/>
              <p:cNvSpPr/>
              <p:nvPr/>
            </p:nvSpPr>
            <p:spPr>
              <a:xfrm>
                <a:off x="7402791" y="2103691"/>
                <a:ext cx="453999" cy="746493"/>
              </a:xfrm>
              <a:custGeom>
                <a:avLst/>
                <a:gdLst>
                  <a:gd name="connsiteX0" fmla="*/ 226314 w 453999"/>
                  <a:gd name="connsiteY0" fmla="*/ 746493 h 746493"/>
                  <a:gd name="connsiteX1" fmla="*/ 70295 w 453999"/>
                  <a:gd name="connsiteY1" fmla="*/ 723348 h 746493"/>
                  <a:gd name="connsiteX2" fmla="*/ 0 w 453999"/>
                  <a:gd name="connsiteY2" fmla="*/ 659568 h 746493"/>
                  <a:gd name="connsiteX3" fmla="*/ 0 w 453999"/>
                  <a:gd name="connsiteY3" fmla="*/ 10287 h 746493"/>
                  <a:gd name="connsiteX4" fmla="*/ 9259 w 453999"/>
                  <a:gd name="connsiteY4" fmla="*/ 1029 h 746493"/>
                  <a:gd name="connsiteX5" fmla="*/ 18517 w 453999"/>
                  <a:gd name="connsiteY5" fmla="*/ 10287 h 746493"/>
                  <a:gd name="connsiteX6" fmla="*/ 18517 w 453999"/>
                  <a:gd name="connsiteY6" fmla="*/ 659568 h 746493"/>
                  <a:gd name="connsiteX7" fmla="*/ 76638 w 453999"/>
                  <a:gd name="connsiteY7" fmla="*/ 705860 h 746493"/>
                  <a:gd name="connsiteX8" fmla="*/ 226486 w 453999"/>
                  <a:gd name="connsiteY8" fmla="*/ 727805 h 746493"/>
                  <a:gd name="connsiteX9" fmla="*/ 227857 w 453999"/>
                  <a:gd name="connsiteY9" fmla="*/ 727805 h 746493"/>
                  <a:gd name="connsiteX10" fmla="*/ 435483 w 453999"/>
                  <a:gd name="connsiteY10" fmla="*/ 658539 h 746493"/>
                  <a:gd name="connsiteX11" fmla="*/ 435483 w 453999"/>
                  <a:gd name="connsiteY11" fmla="*/ 9258 h 746493"/>
                  <a:gd name="connsiteX12" fmla="*/ 444742 w 453999"/>
                  <a:gd name="connsiteY12" fmla="*/ 0 h 746493"/>
                  <a:gd name="connsiteX13" fmla="*/ 454000 w 453999"/>
                  <a:gd name="connsiteY13" fmla="*/ 9258 h 746493"/>
                  <a:gd name="connsiteX14" fmla="*/ 454000 w 453999"/>
                  <a:gd name="connsiteY14" fmla="*/ 658539 h 746493"/>
                  <a:gd name="connsiteX15" fmla="*/ 227857 w 453999"/>
                  <a:gd name="connsiteY15" fmla="*/ 746322 h 746493"/>
                  <a:gd name="connsiteX16" fmla="*/ 226314 w 453999"/>
                  <a:gd name="connsiteY16" fmla="*/ 746493 h 7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3999" h="746493">
                    <a:moveTo>
                      <a:pt x="226314" y="746493"/>
                    </a:moveTo>
                    <a:cubicBezTo>
                      <a:pt x="167678" y="746493"/>
                      <a:pt x="112129" y="738264"/>
                      <a:pt x="70295" y="723348"/>
                    </a:cubicBezTo>
                    <a:cubicBezTo>
                      <a:pt x="25032" y="707231"/>
                      <a:pt x="0" y="684600"/>
                      <a:pt x="0" y="659568"/>
                    </a:cubicBezTo>
                    <a:lnTo>
                      <a:pt x="0" y="10287"/>
                    </a:lnTo>
                    <a:cubicBezTo>
                      <a:pt x="0" y="5144"/>
                      <a:pt x="4115" y="1029"/>
                      <a:pt x="9259" y="1029"/>
                    </a:cubicBezTo>
                    <a:cubicBezTo>
                      <a:pt x="14402" y="1029"/>
                      <a:pt x="18517" y="5144"/>
                      <a:pt x="18517" y="10287"/>
                    </a:cubicBezTo>
                    <a:lnTo>
                      <a:pt x="18517" y="659568"/>
                    </a:lnTo>
                    <a:cubicBezTo>
                      <a:pt x="18517" y="675684"/>
                      <a:pt x="40291" y="693001"/>
                      <a:pt x="76638" y="705860"/>
                    </a:cubicBezTo>
                    <a:cubicBezTo>
                      <a:pt x="116758" y="720090"/>
                      <a:pt x="169907" y="727805"/>
                      <a:pt x="226486" y="727805"/>
                    </a:cubicBezTo>
                    <a:cubicBezTo>
                      <a:pt x="227000" y="727805"/>
                      <a:pt x="227343" y="727805"/>
                      <a:pt x="227857" y="727805"/>
                    </a:cubicBezTo>
                    <a:cubicBezTo>
                      <a:pt x="350272" y="727634"/>
                      <a:pt x="435655" y="691115"/>
                      <a:pt x="435483" y="658539"/>
                    </a:cubicBezTo>
                    <a:lnTo>
                      <a:pt x="435483" y="9258"/>
                    </a:lnTo>
                    <a:cubicBezTo>
                      <a:pt x="435483" y="4115"/>
                      <a:pt x="439598" y="0"/>
                      <a:pt x="444742" y="0"/>
                    </a:cubicBezTo>
                    <a:cubicBezTo>
                      <a:pt x="449885" y="0"/>
                      <a:pt x="454000" y="4115"/>
                      <a:pt x="454000" y="9258"/>
                    </a:cubicBezTo>
                    <a:lnTo>
                      <a:pt x="454000" y="658539"/>
                    </a:lnTo>
                    <a:cubicBezTo>
                      <a:pt x="454000" y="708431"/>
                      <a:pt x="356788" y="746150"/>
                      <a:pt x="227857" y="746322"/>
                    </a:cubicBezTo>
                    <a:cubicBezTo>
                      <a:pt x="227171" y="746493"/>
                      <a:pt x="226828" y="746493"/>
                      <a:pt x="226314" y="74649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Đồ họa 2"/>
            <p:cNvGrpSpPr/>
            <p:nvPr/>
          </p:nvGrpSpPr>
          <p:grpSpPr>
            <a:xfrm>
              <a:off x="7588444" y="1639524"/>
              <a:ext cx="519531" cy="227212"/>
              <a:chOff x="7588444" y="1639524"/>
              <a:chExt cx="519531" cy="227212"/>
            </a:xfrm>
            <a:solidFill>
              <a:srgbClr val="969696"/>
            </a:solidFill>
          </p:grpSpPr>
          <p:sp>
            <p:nvSpPr>
              <p:cNvPr id="95" name="Hình tự do: Hình 94"/>
              <p:cNvSpPr/>
              <p:nvPr/>
            </p:nvSpPr>
            <p:spPr>
              <a:xfrm>
                <a:off x="7753406" y="1685418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7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6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8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7" y="6107"/>
                    </a:cubicBezTo>
                    <a:cubicBezTo>
                      <a:pt x="73552" y="2506"/>
                      <a:pt x="77324" y="621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6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1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3" y="132294"/>
                      <a:pt x="66523" y="96804"/>
                      <a:pt x="66694" y="91318"/>
                    </a:cubicBezTo>
                    <a:cubicBezTo>
                      <a:pt x="48178" y="89603"/>
                      <a:pt x="31375" y="88917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Hình tự do: Hình 95"/>
              <p:cNvSpPr/>
              <p:nvPr/>
            </p:nvSpPr>
            <p:spPr>
              <a:xfrm>
                <a:off x="7969390" y="1639524"/>
                <a:ext cx="138585" cy="215427"/>
              </a:xfrm>
              <a:custGeom>
                <a:avLst/>
                <a:gdLst>
                  <a:gd name="connsiteX0" fmla="*/ 36219 w 138585"/>
                  <a:gd name="connsiteY0" fmla="*/ 17368 h 215427"/>
                  <a:gd name="connsiteX1" fmla="*/ 46849 w 138585"/>
                  <a:gd name="connsiteY1" fmla="*/ 10167 h 215427"/>
                  <a:gd name="connsiteX2" fmla="*/ 59365 w 138585"/>
                  <a:gd name="connsiteY2" fmla="*/ 12739 h 215427"/>
                  <a:gd name="connsiteX3" fmla="*/ 66394 w 138585"/>
                  <a:gd name="connsiteY3" fmla="*/ 23369 h 215427"/>
                  <a:gd name="connsiteX4" fmla="*/ 63822 w 138585"/>
                  <a:gd name="connsiteY4" fmla="*/ 35713 h 215427"/>
                  <a:gd name="connsiteX5" fmla="*/ 39991 w 138585"/>
                  <a:gd name="connsiteY5" fmla="*/ 93149 h 215427"/>
                  <a:gd name="connsiteX6" fmla="*/ 34676 w 138585"/>
                  <a:gd name="connsiteY6" fmla="*/ 113552 h 215427"/>
                  <a:gd name="connsiteX7" fmla="*/ 57479 w 138585"/>
                  <a:gd name="connsiteY7" fmla="*/ 110637 h 215427"/>
                  <a:gd name="connsiteX8" fmla="*/ 74281 w 138585"/>
                  <a:gd name="connsiteY8" fmla="*/ 107894 h 215427"/>
                  <a:gd name="connsiteX9" fmla="*/ 89368 w 138585"/>
                  <a:gd name="connsiteY9" fmla="*/ 15311 h 215427"/>
                  <a:gd name="connsiteX10" fmla="*/ 95026 w 138585"/>
                  <a:gd name="connsiteY10" fmla="*/ 3995 h 215427"/>
                  <a:gd name="connsiteX11" fmla="*/ 107028 w 138585"/>
                  <a:gd name="connsiteY11" fmla="*/ 52 h 215427"/>
                  <a:gd name="connsiteX12" fmla="*/ 118343 w 138585"/>
                  <a:gd name="connsiteY12" fmla="*/ 5709 h 215427"/>
                  <a:gd name="connsiteX13" fmla="*/ 122287 w 138585"/>
                  <a:gd name="connsiteY13" fmla="*/ 17711 h 215427"/>
                  <a:gd name="connsiteX14" fmla="*/ 109428 w 138585"/>
                  <a:gd name="connsiteY14" fmla="*/ 101379 h 215427"/>
                  <a:gd name="connsiteX15" fmla="*/ 118515 w 138585"/>
                  <a:gd name="connsiteY15" fmla="*/ 99664 h 215427"/>
                  <a:gd name="connsiteX16" fmla="*/ 131031 w 138585"/>
                  <a:gd name="connsiteY16" fmla="*/ 101893 h 215427"/>
                  <a:gd name="connsiteX17" fmla="*/ 138232 w 138585"/>
                  <a:gd name="connsiteY17" fmla="*/ 112351 h 215427"/>
                  <a:gd name="connsiteX18" fmla="*/ 136003 w 138585"/>
                  <a:gd name="connsiteY18" fmla="*/ 124867 h 215427"/>
                  <a:gd name="connsiteX19" fmla="*/ 125373 w 138585"/>
                  <a:gd name="connsiteY19" fmla="*/ 132068 h 215427"/>
                  <a:gd name="connsiteX20" fmla="*/ 102742 w 138585"/>
                  <a:gd name="connsiteY20" fmla="*/ 136526 h 215427"/>
                  <a:gd name="connsiteX21" fmla="*/ 90226 w 138585"/>
                  <a:gd name="connsiteY21" fmla="*/ 201334 h 215427"/>
                  <a:gd name="connsiteX22" fmla="*/ 83710 w 138585"/>
                  <a:gd name="connsiteY22" fmla="*/ 212135 h 215427"/>
                  <a:gd name="connsiteX23" fmla="*/ 71366 w 138585"/>
                  <a:gd name="connsiteY23" fmla="*/ 215221 h 215427"/>
                  <a:gd name="connsiteX24" fmla="*/ 63994 w 138585"/>
                  <a:gd name="connsiteY24" fmla="*/ 212135 h 215427"/>
                  <a:gd name="connsiteX25" fmla="*/ 54736 w 138585"/>
                  <a:gd name="connsiteY25" fmla="*/ 208706 h 215427"/>
                  <a:gd name="connsiteX26" fmla="*/ 49078 w 138585"/>
                  <a:gd name="connsiteY26" fmla="*/ 200305 h 215427"/>
                  <a:gd name="connsiteX27" fmla="*/ 46163 w 138585"/>
                  <a:gd name="connsiteY27" fmla="*/ 189332 h 215427"/>
                  <a:gd name="connsiteX28" fmla="*/ 45649 w 138585"/>
                  <a:gd name="connsiteY28" fmla="*/ 185903 h 215427"/>
                  <a:gd name="connsiteX29" fmla="*/ 50963 w 138585"/>
                  <a:gd name="connsiteY29" fmla="*/ 173216 h 215427"/>
                  <a:gd name="connsiteX30" fmla="*/ 62622 w 138585"/>
                  <a:gd name="connsiteY30" fmla="*/ 168758 h 215427"/>
                  <a:gd name="connsiteX31" fmla="*/ 67766 w 138585"/>
                  <a:gd name="connsiteY31" fmla="*/ 142869 h 215427"/>
                  <a:gd name="connsiteX32" fmla="*/ 62965 w 138585"/>
                  <a:gd name="connsiteY32" fmla="*/ 143898 h 215427"/>
                  <a:gd name="connsiteX33" fmla="*/ 34676 w 138585"/>
                  <a:gd name="connsiteY33" fmla="*/ 147499 h 215427"/>
                  <a:gd name="connsiteX34" fmla="*/ 12387 w 138585"/>
                  <a:gd name="connsiteY34" fmla="*/ 146298 h 215427"/>
                  <a:gd name="connsiteX35" fmla="*/ 900 w 138585"/>
                  <a:gd name="connsiteY35" fmla="*/ 133954 h 215427"/>
                  <a:gd name="connsiteX36" fmla="*/ 43 w 138585"/>
                  <a:gd name="connsiteY36" fmla="*/ 126753 h 215427"/>
                  <a:gd name="connsiteX37" fmla="*/ 1072 w 138585"/>
                  <a:gd name="connsiteY37" fmla="*/ 115095 h 215427"/>
                  <a:gd name="connsiteX38" fmla="*/ 8444 w 138585"/>
                  <a:gd name="connsiteY38" fmla="*/ 84405 h 215427"/>
                  <a:gd name="connsiteX39" fmla="*/ 36219 w 138585"/>
                  <a:gd name="connsiteY39" fmla="*/ 17368 h 2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8585" h="215427">
                    <a:moveTo>
                      <a:pt x="36219" y="17368"/>
                    </a:moveTo>
                    <a:cubicBezTo>
                      <a:pt x="38791" y="13596"/>
                      <a:pt x="42220" y="11196"/>
                      <a:pt x="46849" y="10167"/>
                    </a:cubicBezTo>
                    <a:cubicBezTo>
                      <a:pt x="51307" y="9310"/>
                      <a:pt x="55593" y="10167"/>
                      <a:pt x="59365" y="12739"/>
                    </a:cubicBezTo>
                    <a:cubicBezTo>
                      <a:pt x="63136" y="15311"/>
                      <a:pt x="65537" y="18911"/>
                      <a:pt x="66394" y="23369"/>
                    </a:cubicBezTo>
                    <a:cubicBezTo>
                      <a:pt x="67251" y="27827"/>
                      <a:pt x="66394" y="31941"/>
                      <a:pt x="63822" y="35713"/>
                    </a:cubicBezTo>
                    <a:cubicBezTo>
                      <a:pt x="55593" y="47886"/>
                      <a:pt x="47706" y="67089"/>
                      <a:pt x="39991" y="93149"/>
                    </a:cubicBezTo>
                    <a:cubicBezTo>
                      <a:pt x="37762" y="100693"/>
                      <a:pt x="35876" y="107551"/>
                      <a:pt x="34676" y="113552"/>
                    </a:cubicBezTo>
                    <a:cubicBezTo>
                      <a:pt x="40676" y="112866"/>
                      <a:pt x="48220" y="112008"/>
                      <a:pt x="57479" y="110637"/>
                    </a:cubicBezTo>
                    <a:cubicBezTo>
                      <a:pt x="62794" y="109780"/>
                      <a:pt x="68280" y="108922"/>
                      <a:pt x="74281" y="107894"/>
                    </a:cubicBezTo>
                    <a:cubicBezTo>
                      <a:pt x="83196" y="62459"/>
                      <a:pt x="88168" y="31598"/>
                      <a:pt x="89368" y="15311"/>
                    </a:cubicBezTo>
                    <a:cubicBezTo>
                      <a:pt x="89711" y="10853"/>
                      <a:pt x="91597" y="7081"/>
                      <a:pt x="95026" y="3995"/>
                    </a:cubicBezTo>
                    <a:cubicBezTo>
                      <a:pt x="98455" y="1080"/>
                      <a:pt x="102398" y="-291"/>
                      <a:pt x="107028" y="52"/>
                    </a:cubicBezTo>
                    <a:cubicBezTo>
                      <a:pt x="111485" y="395"/>
                      <a:pt x="115257" y="2280"/>
                      <a:pt x="118343" y="5709"/>
                    </a:cubicBezTo>
                    <a:cubicBezTo>
                      <a:pt x="121258" y="9138"/>
                      <a:pt x="122630" y="13082"/>
                      <a:pt x="122287" y="17711"/>
                    </a:cubicBezTo>
                    <a:cubicBezTo>
                      <a:pt x="121087" y="33999"/>
                      <a:pt x="116800" y="61945"/>
                      <a:pt x="109428" y="101379"/>
                    </a:cubicBezTo>
                    <a:cubicBezTo>
                      <a:pt x="112514" y="100864"/>
                      <a:pt x="115429" y="100350"/>
                      <a:pt x="118515" y="99664"/>
                    </a:cubicBezTo>
                    <a:cubicBezTo>
                      <a:pt x="122972" y="98807"/>
                      <a:pt x="127087" y="99493"/>
                      <a:pt x="131031" y="101893"/>
                    </a:cubicBezTo>
                    <a:cubicBezTo>
                      <a:pt x="134803" y="104293"/>
                      <a:pt x="137203" y="107894"/>
                      <a:pt x="138232" y="112351"/>
                    </a:cubicBezTo>
                    <a:cubicBezTo>
                      <a:pt x="139089" y="116809"/>
                      <a:pt x="138403" y="121095"/>
                      <a:pt x="136003" y="124867"/>
                    </a:cubicBezTo>
                    <a:cubicBezTo>
                      <a:pt x="133603" y="128811"/>
                      <a:pt x="130002" y="131039"/>
                      <a:pt x="125373" y="132068"/>
                    </a:cubicBezTo>
                    <a:cubicBezTo>
                      <a:pt x="118343" y="133440"/>
                      <a:pt x="110800" y="134983"/>
                      <a:pt x="102742" y="136526"/>
                    </a:cubicBezTo>
                    <a:cubicBezTo>
                      <a:pt x="95026" y="175788"/>
                      <a:pt x="90740" y="197219"/>
                      <a:pt x="90226" y="201334"/>
                    </a:cubicBezTo>
                    <a:cubicBezTo>
                      <a:pt x="89540" y="205792"/>
                      <a:pt x="87482" y="209392"/>
                      <a:pt x="83710" y="212135"/>
                    </a:cubicBezTo>
                    <a:cubicBezTo>
                      <a:pt x="79939" y="214878"/>
                      <a:pt x="75995" y="215907"/>
                      <a:pt x="71366" y="215221"/>
                    </a:cubicBezTo>
                    <a:cubicBezTo>
                      <a:pt x="68623" y="214878"/>
                      <a:pt x="66051" y="213850"/>
                      <a:pt x="63994" y="212135"/>
                    </a:cubicBezTo>
                    <a:cubicBezTo>
                      <a:pt x="60565" y="212135"/>
                      <a:pt x="57307" y="210935"/>
                      <a:pt x="54736" y="208706"/>
                    </a:cubicBezTo>
                    <a:cubicBezTo>
                      <a:pt x="51992" y="206477"/>
                      <a:pt x="50106" y="203734"/>
                      <a:pt x="49078" y="200305"/>
                    </a:cubicBezTo>
                    <a:cubicBezTo>
                      <a:pt x="47363" y="194990"/>
                      <a:pt x="46334" y="191390"/>
                      <a:pt x="46163" y="189332"/>
                    </a:cubicBezTo>
                    <a:cubicBezTo>
                      <a:pt x="45991" y="188132"/>
                      <a:pt x="45649" y="186932"/>
                      <a:pt x="45649" y="185903"/>
                    </a:cubicBezTo>
                    <a:cubicBezTo>
                      <a:pt x="45134" y="181274"/>
                      <a:pt x="46849" y="176988"/>
                      <a:pt x="50963" y="173216"/>
                    </a:cubicBezTo>
                    <a:cubicBezTo>
                      <a:pt x="54564" y="169959"/>
                      <a:pt x="58336" y="168416"/>
                      <a:pt x="62622" y="168758"/>
                    </a:cubicBezTo>
                    <a:cubicBezTo>
                      <a:pt x="63136" y="166358"/>
                      <a:pt x="64851" y="157786"/>
                      <a:pt x="67766" y="142869"/>
                    </a:cubicBezTo>
                    <a:cubicBezTo>
                      <a:pt x="66223" y="143212"/>
                      <a:pt x="64508" y="143555"/>
                      <a:pt x="62965" y="143898"/>
                    </a:cubicBezTo>
                    <a:cubicBezTo>
                      <a:pt x="51478" y="145613"/>
                      <a:pt x="42048" y="146813"/>
                      <a:pt x="34676" y="147499"/>
                    </a:cubicBezTo>
                    <a:cubicBezTo>
                      <a:pt x="24389" y="148184"/>
                      <a:pt x="16845" y="147842"/>
                      <a:pt x="12387" y="146298"/>
                    </a:cubicBezTo>
                    <a:cubicBezTo>
                      <a:pt x="6386" y="144241"/>
                      <a:pt x="2615" y="140126"/>
                      <a:pt x="900" y="133954"/>
                    </a:cubicBezTo>
                    <a:cubicBezTo>
                      <a:pt x="386" y="131897"/>
                      <a:pt x="43" y="129496"/>
                      <a:pt x="43" y="126753"/>
                    </a:cubicBezTo>
                    <a:cubicBezTo>
                      <a:pt x="-128" y="123667"/>
                      <a:pt x="214" y="119724"/>
                      <a:pt x="1072" y="115095"/>
                    </a:cubicBezTo>
                    <a:cubicBezTo>
                      <a:pt x="2615" y="106522"/>
                      <a:pt x="5015" y="96235"/>
                      <a:pt x="8444" y="84405"/>
                    </a:cubicBezTo>
                    <a:cubicBezTo>
                      <a:pt x="16673" y="54573"/>
                      <a:pt x="26275" y="32456"/>
                      <a:pt x="36219" y="17368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Hình tự do: Hình 96"/>
              <p:cNvSpPr/>
              <p:nvPr/>
            </p:nvSpPr>
            <p:spPr>
              <a:xfrm>
                <a:off x="7588444" y="1668932"/>
                <a:ext cx="130837" cy="197804"/>
              </a:xfrm>
              <a:custGeom>
                <a:avLst/>
                <a:gdLst>
                  <a:gd name="connsiteX0" fmla="*/ 128615 w 130837"/>
                  <a:gd name="connsiteY0" fmla="*/ 34938 h 197804"/>
                  <a:gd name="connsiteX1" fmla="*/ 130329 w 130837"/>
                  <a:gd name="connsiteY1" fmla="*/ 47625 h 197804"/>
                  <a:gd name="connsiteX2" fmla="*/ 122786 w 130837"/>
                  <a:gd name="connsiteY2" fmla="*/ 57912 h 197804"/>
                  <a:gd name="connsiteX3" fmla="*/ 116785 w 130837"/>
                  <a:gd name="connsiteY3" fmla="*/ 59969 h 197804"/>
                  <a:gd name="connsiteX4" fmla="*/ 104440 w 130837"/>
                  <a:gd name="connsiteY4" fmla="*/ 77114 h 197804"/>
                  <a:gd name="connsiteX5" fmla="*/ 92953 w 130837"/>
                  <a:gd name="connsiteY5" fmla="*/ 88259 h 197804"/>
                  <a:gd name="connsiteX6" fmla="*/ 95868 w 130837"/>
                  <a:gd name="connsiteY6" fmla="*/ 89973 h 197804"/>
                  <a:gd name="connsiteX7" fmla="*/ 124671 w 130837"/>
                  <a:gd name="connsiteY7" fmla="*/ 131807 h 197804"/>
                  <a:gd name="connsiteX8" fmla="*/ 119185 w 130837"/>
                  <a:gd name="connsiteY8" fmla="*/ 156667 h 197804"/>
                  <a:gd name="connsiteX9" fmla="*/ 102554 w 130837"/>
                  <a:gd name="connsiteY9" fmla="*/ 179470 h 197804"/>
                  <a:gd name="connsiteX10" fmla="*/ 84895 w 130837"/>
                  <a:gd name="connsiteY10" fmla="*/ 191471 h 197804"/>
                  <a:gd name="connsiteX11" fmla="*/ 62778 w 130837"/>
                  <a:gd name="connsiteY11" fmla="*/ 197472 h 197804"/>
                  <a:gd name="connsiteX12" fmla="*/ 36889 w 130837"/>
                  <a:gd name="connsiteY12" fmla="*/ 193529 h 197804"/>
                  <a:gd name="connsiteX13" fmla="*/ 9457 w 130837"/>
                  <a:gd name="connsiteY13" fmla="*/ 175870 h 197804"/>
                  <a:gd name="connsiteX14" fmla="*/ 1056 w 130837"/>
                  <a:gd name="connsiteY14" fmla="*/ 148952 h 197804"/>
                  <a:gd name="connsiteX15" fmla="*/ 26945 w 130837"/>
                  <a:gd name="connsiteY15" fmla="*/ 103861 h 197804"/>
                  <a:gd name="connsiteX16" fmla="*/ 31574 w 130837"/>
                  <a:gd name="connsiteY16" fmla="*/ 99231 h 197804"/>
                  <a:gd name="connsiteX17" fmla="*/ 8428 w 130837"/>
                  <a:gd name="connsiteY17" fmla="*/ 82086 h 197804"/>
                  <a:gd name="connsiteX18" fmla="*/ 6542 w 130837"/>
                  <a:gd name="connsiteY18" fmla="*/ 29451 h 197804"/>
                  <a:gd name="connsiteX19" fmla="*/ 26088 w 130837"/>
                  <a:gd name="connsiteY19" fmla="*/ 11278 h 197804"/>
                  <a:gd name="connsiteX20" fmla="*/ 56434 w 130837"/>
                  <a:gd name="connsiteY20" fmla="*/ 1162 h 197804"/>
                  <a:gd name="connsiteX21" fmla="*/ 74951 w 130837"/>
                  <a:gd name="connsiteY21" fmla="*/ 476 h 197804"/>
                  <a:gd name="connsiteX22" fmla="*/ 94153 w 130837"/>
                  <a:gd name="connsiteY22" fmla="*/ 4934 h 197804"/>
                  <a:gd name="connsiteX23" fmla="*/ 112499 w 130837"/>
                  <a:gd name="connsiteY23" fmla="*/ 16078 h 197804"/>
                  <a:gd name="connsiteX24" fmla="*/ 128615 w 130837"/>
                  <a:gd name="connsiteY24" fmla="*/ 34938 h 197804"/>
                  <a:gd name="connsiteX25" fmla="*/ 91753 w 130837"/>
                  <a:gd name="connsiteY25" fmla="*/ 136265 h 197804"/>
                  <a:gd name="connsiteX26" fmla="*/ 78551 w 130837"/>
                  <a:gd name="connsiteY26" fmla="*/ 118434 h 197804"/>
                  <a:gd name="connsiteX27" fmla="*/ 66036 w 130837"/>
                  <a:gd name="connsiteY27" fmla="*/ 112262 h 197804"/>
                  <a:gd name="connsiteX28" fmla="*/ 51119 w 130837"/>
                  <a:gd name="connsiteY28" fmla="*/ 126835 h 197804"/>
                  <a:gd name="connsiteX29" fmla="*/ 34317 w 130837"/>
                  <a:gd name="connsiteY29" fmla="*/ 152038 h 197804"/>
                  <a:gd name="connsiteX30" fmla="*/ 34317 w 130837"/>
                  <a:gd name="connsiteY30" fmla="*/ 153410 h 197804"/>
                  <a:gd name="connsiteX31" fmla="*/ 37918 w 130837"/>
                  <a:gd name="connsiteY31" fmla="*/ 157010 h 197804"/>
                  <a:gd name="connsiteX32" fmla="*/ 48548 w 130837"/>
                  <a:gd name="connsiteY32" fmla="*/ 162496 h 197804"/>
                  <a:gd name="connsiteX33" fmla="*/ 80094 w 130837"/>
                  <a:gd name="connsiteY33" fmla="*/ 155124 h 197804"/>
                  <a:gd name="connsiteX34" fmla="*/ 89696 w 130837"/>
                  <a:gd name="connsiteY34" fmla="*/ 141922 h 197804"/>
                  <a:gd name="connsiteX35" fmla="*/ 91753 w 130837"/>
                  <a:gd name="connsiteY35" fmla="*/ 136265 h 197804"/>
                  <a:gd name="connsiteX36" fmla="*/ 59006 w 130837"/>
                  <a:gd name="connsiteY36" fmla="*/ 74200 h 197804"/>
                  <a:gd name="connsiteX37" fmla="*/ 65864 w 130837"/>
                  <a:gd name="connsiteY37" fmla="*/ 68199 h 197804"/>
                  <a:gd name="connsiteX38" fmla="*/ 80437 w 130837"/>
                  <a:gd name="connsiteY38" fmla="*/ 54311 h 197804"/>
                  <a:gd name="connsiteX39" fmla="*/ 85924 w 130837"/>
                  <a:gd name="connsiteY39" fmla="*/ 47796 h 197804"/>
                  <a:gd name="connsiteX40" fmla="*/ 90724 w 130837"/>
                  <a:gd name="connsiteY40" fmla="*/ 41281 h 197804"/>
                  <a:gd name="connsiteX41" fmla="*/ 61406 w 130837"/>
                  <a:gd name="connsiteY41" fmla="*/ 34080 h 197804"/>
                  <a:gd name="connsiteX42" fmla="*/ 42033 w 130837"/>
                  <a:gd name="connsiteY42" fmla="*/ 40424 h 197804"/>
                  <a:gd name="connsiteX43" fmla="*/ 36375 w 130837"/>
                  <a:gd name="connsiteY43" fmla="*/ 44196 h 197804"/>
                  <a:gd name="connsiteX44" fmla="*/ 34832 w 130837"/>
                  <a:gd name="connsiteY44" fmla="*/ 61512 h 197804"/>
                  <a:gd name="connsiteX45" fmla="*/ 56606 w 130837"/>
                  <a:gd name="connsiteY45" fmla="*/ 73171 h 197804"/>
                  <a:gd name="connsiteX46" fmla="*/ 59006 w 130837"/>
                  <a:gd name="connsiteY46" fmla="*/ 74200 h 19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30837" h="197804">
                    <a:moveTo>
                      <a:pt x="128615" y="34938"/>
                    </a:moveTo>
                    <a:cubicBezTo>
                      <a:pt x="130844" y="38881"/>
                      <a:pt x="131358" y="43167"/>
                      <a:pt x="130329" y="47625"/>
                    </a:cubicBezTo>
                    <a:cubicBezTo>
                      <a:pt x="129300" y="52083"/>
                      <a:pt x="126729" y="55512"/>
                      <a:pt x="122786" y="57912"/>
                    </a:cubicBezTo>
                    <a:cubicBezTo>
                      <a:pt x="120900" y="58769"/>
                      <a:pt x="118842" y="59455"/>
                      <a:pt x="116785" y="59969"/>
                    </a:cubicBezTo>
                    <a:cubicBezTo>
                      <a:pt x="114727" y="64941"/>
                      <a:pt x="110613" y="70771"/>
                      <a:pt x="104440" y="77114"/>
                    </a:cubicBezTo>
                    <a:cubicBezTo>
                      <a:pt x="101697" y="80029"/>
                      <a:pt x="97925" y="83629"/>
                      <a:pt x="92953" y="88259"/>
                    </a:cubicBezTo>
                    <a:cubicBezTo>
                      <a:pt x="93982" y="88773"/>
                      <a:pt x="95010" y="89287"/>
                      <a:pt x="95868" y="89973"/>
                    </a:cubicBezTo>
                    <a:cubicBezTo>
                      <a:pt x="112670" y="100089"/>
                      <a:pt x="122271" y="113976"/>
                      <a:pt x="124671" y="131807"/>
                    </a:cubicBezTo>
                    <a:cubicBezTo>
                      <a:pt x="125529" y="139179"/>
                      <a:pt x="123814" y="147409"/>
                      <a:pt x="119185" y="156667"/>
                    </a:cubicBezTo>
                    <a:cubicBezTo>
                      <a:pt x="115070" y="165240"/>
                      <a:pt x="109584" y="172783"/>
                      <a:pt x="102554" y="179470"/>
                    </a:cubicBezTo>
                    <a:cubicBezTo>
                      <a:pt x="97068" y="184613"/>
                      <a:pt x="91239" y="188557"/>
                      <a:pt x="84895" y="191471"/>
                    </a:cubicBezTo>
                    <a:cubicBezTo>
                      <a:pt x="78551" y="194386"/>
                      <a:pt x="71179" y="196444"/>
                      <a:pt x="62778" y="197472"/>
                    </a:cubicBezTo>
                    <a:cubicBezTo>
                      <a:pt x="54377" y="198501"/>
                      <a:pt x="45633" y="197129"/>
                      <a:pt x="36889" y="193529"/>
                    </a:cubicBezTo>
                    <a:cubicBezTo>
                      <a:pt x="25059" y="189243"/>
                      <a:pt x="15972" y="183242"/>
                      <a:pt x="9457" y="175870"/>
                    </a:cubicBezTo>
                    <a:cubicBezTo>
                      <a:pt x="2942" y="168326"/>
                      <a:pt x="199" y="159410"/>
                      <a:pt x="1056" y="148952"/>
                    </a:cubicBezTo>
                    <a:cubicBezTo>
                      <a:pt x="2427" y="135579"/>
                      <a:pt x="10486" y="120148"/>
                      <a:pt x="26945" y="103861"/>
                    </a:cubicBezTo>
                    <a:cubicBezTo>
                      <a:pt x="28488" y="102317"/>
                      <a:pt x="30031" y="100946"/>
                      <a:pt x="31574" y="99231"/>
                    </a:cubicBezTo>
                    <a:cubicBezTo>
                      <a:pt x="21287" y="94431"/>
                      <a:pt x="13572" y="88773"/>
                      <a:pt x="8428" y="82086"/>
                    </a:cubicBezTo>
                    <a:cubicBezTo>
                      <a:pt x="-2202" y="68199"/>
                      <a:pt x="-2716" y="50882"/>
                      <a:pt x="6542" y="29451"/>
                    </a:cubicBezTo>
                    <a:cubicBezTo>
                      <a:pt x="9285" y="22936"/>
                      <a:pt x="15801" y="16764"/>
                      <a:pt x="26088" y="11278"/>
                    </a:cubicBezTo>
                    <a:cubicBezTo>
                      <a:pt x="35517" y="6134"/>
                      <a:pt x="45633" y="2705"/>
                      <a:pt x="56434" y="1162"/>
                    </a:cubicBezTo>
                    <a:cubicBezTo>
                      <a:pt x="62092" y="-38"/>
                      <a:pt x="68264" y="-381"/>
                      <a:pt x="74951" y="476"/>
                    </a:cubicBezTo>
                    <a:cubicBezTo>
                      <a:pt x="81638" y="1162"/>
                      <a:pt x="87981" y="2705"/>
                      <a:pt x="94153" y="4934"/>
                    </a:cubicBezTo>
                    <a:cubicBezTo>
                      <a:pt x="100326" y="7163"/>
                      <a:pt x="106498" y="10935"/>
                      <a:pt x="112499" y="16078"/>
                    </a:cubicBezTo>
                    <a:cubicBezTo>
                      <a:pt x="118671" y="21222"/>
                      <a:pt x="124157" y="27394"/>
                      <a:pt x="128615" y="34938"/>
                    </a:cubicBezTo>
                    <a:close/>
                    <a:moveTo>
                      <a:pt x="91753" y="136265"/>
                    </a:moveTo>
                    <a:cubicBezTo>
                      <a:pt x="90896" y="129064"/>
                      <a:pt x="86438" y="123063"/>
                      <a:pt x="78551" y="118434"/>
                    </a:cubicBezTo>
                    <a:cubicBezTo>
                      <a:pt x="75122" y="116376"/>
                      <a:pt x="71007" y="114148"/>
                      <a:pt x="66036" y="112262"/>
                    </a:cubicBezTo>
                    <a:cubicBezTo>
                      <a:pt x="60206" y="117577"/>
                      <a:pt x="55234" y="122377"/>
                      <a:pt x="51119" y="126835"/>
                    </a:cubicBezTo>
                    <a:cubicBezTo>
                      <a:pt x="40490" y="137979"/>
                      <a:pt x="34832" y="146380"/>
                      <a:pt x="34317" y="152038"/>
                    </a:cubicBezTo>
                    <a:lnTo>
                      <a:pt x="34317" y="153410"/>
                    </a:lnTo>
                    <a:cubicBezTo>
                      <a:pt x="34317" y="153410"/>
                      <a:pt x="35689" y="155296"/>
                      <a:pt x="37918" y="157010"/>
                    </a:cubicBezTo>
                    <a:cubicBezTo>
                      <a:pt x="40146" y="158896"/>
                      <a:pt x="43747" y="160610"/>
                      <a:pt x="48548" y="162496"/>
                    </a:cubicBezTo>
                    <a:cubicBezTo>
                      <a:pt x="59863" y="166611"/>
                      <a:pt x="70493" y="164382"/>
                      <a:pt x="80094" y="155124"/>
                    </a:cubicBezTo>
                    <a:cubicBezTo>
                      <a:pt x="84209" y="151181"/>
                      <a:pt x="87295" y="146723"/>
                      <a:pt x="89696" y="141922"/>
                    </a:cubicBezTo>
                    <a:cubicBezTo>
                      <a:pt x="90553" y="139865"/>
                      <a:pt x="91410" y="137979"/>
                      <a:pt x="91753" y="136265"/>
                    </a:cubicBezTo>
                    <a:close/>
                    <a:moveTo>
                      <a:pt x="59006" y="74200"/>
                    </a:moveTo>
                    <a:cubicBezTo>
                      <a:pt x="62264" y="71285"/>
                      <a:pt x="64493" y="69399"/>
                      <a:pt x="65864" y="68199"/>
                    </a:cubicBezTo>
                    <a:cubicBezTo>
                      <a:pt x="72551" y="62198"/>
                      <a:pt x="77351" y="57569"/>
                      <a:pt x="80437" y="54311"/>
                    </a:cubicBezTo>
                    <a:cubicBezTo>
                      <a:pt x="83523" y="51054"/>
                      <a:pt x="85409" y="48825"/>
                      <a:pt x="85924" y="47796"/>
                    </a:cubicBezTo>
                    <a:cubicBezTo>
                      <a:pt x="87124" y="45225"/>
                      <a:pt x="88667" y="42996"/>
                      <a:pt x="90724" y="41281"/>
                    </a:cubicBezTo>
                    <a:cubicBezTo>
                      <a:pt x="83009" y="34766"/>
                      <a:pt x="73236" y="32366"/>
                      <a:pt x="61406" y="34080"/>
                    </a:cubicBezTo>
                    <a:cubicBezTo>
                      <a:pt x="54377" y="34938"/>
                      <a:pt x="48033" y="37166"/>
                      <a:pt x="42033" y="40424"/>
                    </a:cubicBezTo>
                    <a:cubicBezTo>
                      <a:pt x="40318" y="41281"/>
                      <a:pt x="38432" y="42653"/>
                      <a:pt x="36375" y="44196"/>
                    </a:cubicBezTo>
                    <a:cubicBezTo>
                      <a:pt x="32774" y="52768"/>
                      <a:pt x="32260" y="58426"/>
                      <a:pt x="34832" y="61512"/>
                    </a:cubicBezTo>
                    <a:cubicBezTo>
                      <a:pt x="37403" y="64941"/>
                      <a:pt x="44604" y="68885"/>
                      <a:pt x="56606" y="73171"/>
                    </a:cubicBezTo>
                    <a:cubicBezTo>
                      <a:pt x="57291" y="73514"/>
                      <a:pt x="58149" y="73857"/>
                      <a:pt x="59006" y="7420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Đồ họa 2"/>
            <p:cNvGrpSpPr/>
            <p:nvPr/>
          </p:nvGrpSpPr>
          <p:grpSpPr>
            <a:xfrm>
              <a:off x="6232818" y="729811"/>
              <a:ext cx="434741" cy="206994"/>
              <a:chOff x="6232818" y="729811"/>
              <a:chExt cx="434741" cy="206994"/>
            </a:xfrm>
            <a:solidFill>
              <a:srgbClr val="969696"/>
            </a:solidFill>
          </p:grpSpPr>
          <p:sp>
            <p:nvSpPr>
              <p:cNvPr id="99" name="Hình tự do: Hình 98"/>
              <p:cNvSpPr/>
              <p:nvPr/>
            </p:nvSpPr>
            <p:spPr>
              <a:xfrm>
                <a:off x="6526668" y="734941"/>
                <a:ext cx="140891" cy="201863"/>
              </a:xfrm>
              <a:custGeom>
                <a:avLst/>
                <a:gdLst>
                  <a:gd name="connsiteX0" fmla="*/ 58134 w 140891"/>
                  <a:gd name="connsiteY0" fmla="*/ 42413 h 201863"/>
                  <a:gd name="connsiteX1" fmla="*/ 48876 w 140891"/>
                  <a:gd name="connsiteY1" fmla="*/ 54586 h 201863"/>
                  <a:gd name="connsiteX2" fmla="*/ 39446 w 140891"/>
                  <a:gd name="connsiteY2" fmla="*/ 63330 h 201863"/>
                  <a:gd name="connsiteX3" fmla="*/ 26759 w 140891"/>
                  <a:gd name="connsiteY3" fmla="*/ 62815 h 201863"/>
                  <a:gd name="connsiteX4" fmla="*/ 18187 w 140891"/>
                  <a:gd name="connsiteY4" fmla="*/ 53386 h 201863"/>
                  <a:gd name="connsiteX5" fmla="*/ 18701 w 140891"/>
                  <a:gd name="connsiteY5" fmla="*/ 40698 h 201863"/>
                  <a:gd name="connsiteX6" fmla="*/ 35846 w 140891"/>
                  <a:gd name="connsiteY6" fmla="*/ 17895 h 201863"/>
                  <a:gd name="connsiteX7" fmla="*/ 60535 w 140891"/>
                  <a:gd name="connsiteY7" fmla="*/ 2979 h 201863"/>
                  <a:gd name="connsiteX8" fmla="*/ 91396 w 140891"/>
                  <a:gd name="connsiteY8" fmla="*/ 2808 h 201863"/>
                  <a:gd name="connsiteX9" fmla="*/ 116427 w 140891"/>
                  <a:gd name="connsiteY9" fmla="*/ 27668 h 201863"/>
                  <a:gd name="connsiteX10" fmla="*/ 112141 w 140891"/>
                  <a:gd name="connsiteY10" fmla="*/ 73102 h 201863"/>
                  <a:gd name="connsiteX11" fmla="*/ 117628 w 140891"/>
                  <a:gd name="connsiteY11" fmla="*/ 76874 h 201863"/>
                  <a:gd name="connsiteX12" fmla="*/ 137001 w 140891"/>
                  <a:gd name="connsiteY12" fmla="*/ 103278 h 201863"/>
                  <a:gd name="connsiteX13" fmla="*/ 140088 w 140891"/>
                  <a:gd name="connsiteY13" fmla="*/ 133110 h 201863"/>
                  <a:gd name="connsiteX14" fmla="*/ 110427 w 140891"/>
                  <a:gd name="connsiteY14" fmla="*/ 179573 h 201863"/>
                  <a:gd name="connsiteX15" fmla="*/ 86424 w 140891"/>
                  <a:gd name="connsiteY15" fmla="*/ 193803 h 201863"/>
                  <a:gd name="connsiteX16" fmla="*/ 58820 w 140891"/>
                  <a:gd name="connsiteY16" fmla="*/ 201347 h 201863"/>
                  <a:gd name="connsiteX17" fmla="*/ 29845 w 140891"/>
                  <a:gd name="connsiteY17" fmla="*/ 198432 h 201863"/>
                  <a:gd name="connsiteX18" fmla="*/ 4471 w 140891"/>
                  <a:gd name="connsiteY18" fmla="*/ 181802 h 201863"/>
                  <a:gd name="connsiteX19" fmla="*/ 13 w 140891"/>
                  <a:gd name="connsiteY19" fmla="*/ 169972 h 201863"/>
                  <a:gd name="connsiteX20" fmla="*/ 5328 w 140891"/>
                  <a:gd name="connsiteY20" fmla="*/ 158484 h 201863"/>
                  <a:gd name="connsiteX21" fmla="*/ 17329 w 140891"/>
                  <a:gd name="connsiteY21" fmla="*/ 154027 h 201863"/>
                  <a:gd name="connsiteX22" fmla="*/ 28817 w 140891"/>
                  <a:gd name="connsiteY22" fmla="*/ 159513 h 201863"/>
                  <a:gd name="connsiteX23" fmla="*/ 55563 w 140891"/>
                  <a:gd name="connsiteY23" fmla="*/ 168086 h 201863"/>
                  <a:gd name="connsiteX24" fmla="*/ 89681 w 140891"/>
                  <a:gd name="connsiteY24" fmla="*/ 153512 h 201863"/>
                  <a:gd name="connsiteX25" fmla="*/ 107512 w 140891"/>
                  <a:gd name="connsiteY25" fmla="*/ 127281 h 201863"/>
                  <a:gd name="connsiteX26" fmla="*/ 95853 w 140891"/>
                  <a:gd name="connsiteY26" fmla="*/ 101906 h 201863"/>
                  <a:gd name="connsiteX27" fmla="*/ 91396 w 140891"/>
                  <a:gd name="connsiteY27" fmla="*/ 100363 h 201863"/>
                  <a:gd name="connsiteX28" fmla="*/ 87624 w 140891"/>
                  <a:gd name="connsiteY28" fmla="*/ 103449 h 201863"/>
                  <a:gd name="connsiteX29" fmla="*/ 77851 w 140891"/>
                  <a:gd name="connsiteY29" fmla="*/ 109621 h 201863"/>
                  <a:gd name="connsiteX30" fmla="*/ 68593 w 140891"/>
                  <a:gd name="connsiteY30" fmla="*/ 111850 h 201863"/>
                  <a:gd name="connsiteX31" fmla="*/ 54020 w 140891"/>
                  <a:gd name="connsiteY31" fmla="*/ 104649 h 201863"/>
                  <a:gd name="connsiteX32" fmla="*/ 51791 w 140891"/>
                  <a:gd name="connsiteY32" fmla="*/ 89219 h 201863"/>
                  <a:gd name="connsiteX33" fmla="*/ 75622 w 140891"/>
                  <a:gd name="connsiteY33" fmla="*/ 68130 h 201863"/>
                  <a:gd name="connsiteX34" fmla="*/ 82652 w 140891"/>
                  <a:gd name="connsiteY34" fmla="*/ 57672 h 201863"/>
                  <a:gd name="connsiteX35" fmla="*/ 85738 w 140891"/>
                  <a:gd name="connsiteY35" fmla="*/ 41213 h 201863"/>
                  <a:gd name="connsiteX36" fmla="*/ 79223 w 140891"/>
                  <a:gd name="connsiteY36" fmla="*/ 33497 h 201863"/>
                  <a:gd name="connsiteX37" fmla="*/ 70822 w 140891"/>
                  <a:gd name="connsiteY37" fmla="*/ 33840 h 201863"/>
                  <a:gd name="connsiteX38" fmla="*/ 58134 w 140891"/>
                  <a:gd name="connsiteY38" fmla="*/ 42413 h 20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0891" h="201863">
                    <a:moveTo>
                      <a:pt x="58134" y="42413"/>
                    </a:moveTo>
                    <a:cubicBezTo>
                      <a:pt x="53848" y="46356"/>
                      <a:pt x="50762" y="50471"/>
                      <a:pt x="48876" y="54586"/>
                    </a:cubicBezTo>
                    <a:cubicBezTo>
                      <a:pt x="46819" y="58701"/>
                      <a:pt x="43733" y="61615"/>
                      <a:pt x="39446" y="63330"/>
                    </a:cubicBezTo>
                    <a:cubicBezTo>
                      <a:pt x="35160" y="64873"/>
                      <a:pt x="30874" y="64701"/>
                      <a:pt x="26759" y="62815"/>
                    </a:cubicBezTo>
                    <a:cubicBezTo>
                      <a:pt x="22644" y="60929"/>
                      <a:pt x="19730" y="57672"/>
                      <a:pt x="18187" y="53386"/>
                    </a:cubicBezTo>
                    <a:cubicBezTo>
                      <a:pt x="16644" y="49099"/>
                      <a:pt x="16815" y="44813"/>
                      <a:pt x="18701" y="40698"/>
                    </a:cubicBezTo>
                    <a:cubicBezTo>
                      <a:pt x="22644" y="32297"/>
                      <a:pt x="28302" y="24753"/>
                      <a:pt x="35846" y="17895"/>
                    </a:cubicBezTo>
                    <a:cubicBezTo>
                      <a:pt x="43390" y="11037"/>
                      <a:pt x="51619" y="6065"/>
                      <a:pt x="60535" y="2979"/>
                    </a:cubicBezTo>
                    <a:cubicBezTo>
                      <a:pt x="71508" y="-964"/>
                      <a:pt x="81966" y="-964"/>
                      <a:pt x="91396" y="2808"/>
                    </a:cubicBezTo>
                    <a:cubicBezTo>
                      <a:pt x="102369" y="6923"/>
                      <a:pt x="110770" y="15324"/>
                      <a:pt x="116427" y="27668"/>
                    </a:cubicBezTo>
                    <a:cubicBezTo>
                      <a:pt x="122600" y="41384"/>
                      <a:pt x="121057" y="56472"/>
                      <a:pt x="112141" y="73102"/>
                    </a:cubicBezTo>
                    <a:cubicBezTo>
                      <a:pt x="114199" y="74303"/>
                      <a:pt x="116085" y="75503"/>
                      <a:pt x="117628" y="76874"/>
                    </a:cubicBezTo>
                    <a:cubicBezTo>
                      <a:pt x="126886" y="84590"/>
                      <a:pt x="133230" y="93676"/>
                      <a:pt x="137001" y="103278"/>
                    </a:cubicBezTo>
                    <a:cubicBezTo>
                      <a:pt x="140773" y="112879"/>
                      <a:pt x="141802" y="122823"/>
                      <a:pt x="140088" y="133110"/>
                    </a:cubicBezTo>
                    <a:cubicBezTo>
                      <a:pt x="137001" y="150769"/>
                      <a:pt x="127229" y="166200"/>
                      <a:pt x="110427" y="179573"/>
                    </a:cubicBezTo>
                    <a:cubicBezTo>
                      <a:pt x="103226" y="185231"/>
                      <a:pt x="95168" y="190031"/>
                      <a:pt x="86424" y="193803"/>
                    </a:cubicBezTo>
                    <a:cubicBezTo>
                      <a:pt x="77680" y="197575"/>
                      <a:pt x="68421" y="200147"/>
                      <a:pt x="58820" y="201347"/>
                    </a:cubicBezTo>
                    <a:cubicBezTo>
                      <a:pt x="49219" y="202547"/>
                      <a:pt x="39446" y="201690"/>
                      <a:pt x="29845" y="198432"/>
                    </a:cubicBezTo>
                    <a:cubicBezTo>
                      <a:pt x="20073" y="195175"/>
                      <a:pt x="11672" y="189688"/>
                      <a:pt x="4471" y="181802"/>
                    </a:cubicBezTo>
                    <a:cubicBezTo>
                      <a:pt x="1385" y="178373"/>
                      <a:pt x="-159" y="174429"/>
                      <a:pt x="13" y="169972"/>
                    </a:cubicBezTo>
                    <a:cubicBezTo>
                      <a:pt x="184" y="165514"/>
                      <a:pt x="1899" y="161571"/>
                      <a:pt x="5328" y="158484"/>
                    </a:cubicBezTo>
                    <a:cubicBezTo>
                      <a:pt x="8757" y="155398"/>
                      <a:pt x="12700" y="153855"/>
                      <a:pt x="17329" y="154027"/>
                    </a:cubicBezTo>
                    <a:cubicBezTo>
                      <a:pt x="21787" y="154198"/>
                      <a:pt x="25730" y="156084"/>
                      <a:pt x="28817" y="159513"/>
                    </a:cubicBezTo>
                    <a:cubicBezTo>
                      <a:pt x="34817" y="166200"/>
                      <a:pt x="43733" y="169114"/>
                      <a:pt x="55563" y="168086"/>
                    </a:cubicBezTo>
                    <a:cubicBezTo>
                      <a:pt x="67393" y="167057"/>
                      <a:pt x="78708" y="162256"/>
                      <a:pt x="89681" y="153512"/>
                    </a:cubicBezTo>
                    <a:cubicBezTo>
                      <a:pt x="99968" y="145454"/>
                      <a:pt x="105798" y="136710"/>
                      <a:pt x="107512" y="127281"/>
                    </a:cubicBezTo>
                    <a:cubicBezTo>
                      <a:pt x="109055" y="118194"/>
                      <a:pt x="105112" y="109793"/>
                      <a:pt x="95853" y="101906"/>
                    </a:cubicBezTo>
                    <a:cubicBezTo>
                      <a:pt x="95168" y="101220"/>
                      <a:pt x="93625" y="100706"/>
                      <a:pt x="91396" y="100363"/>
                    </a:cubicBezTo>
                    <a:cubicBezTo>
                      <a:pt x="90196" y="101392"/>
                      <a:pt x="88824" y="102420"/>
                      <a:pt x="87624" y="103449"/>
                    </a:cubicBezTo>
                    <a:cubicBezTo>
                      <a:pt x="84881" y="105849"/>
                      <a:pt x="81623" y="107907"/>
                      <a:pt x="77851" y="109621"/>
                    </a:cubicBezTo>
                    <a:cubicBezTo>
                      <a:pt x="74765" y="111164"/>
                      <a:pt x="71679" y="111850"/>
                      <a:pt x="68593" y="111850"/>
                    </a:cubicBezTo>
                    <a:cubicBezTo>
                      <a:pt x="62249" y="112022"/>
                      <a:pt x="57449" y="109621"/>
                      <a:pt x="54020" y="104649"/>
                    </a:cubicBezTo>
                    <a:cubicBezTo>
                      <a:pt x="50762" y="99849"/>
                      <a:pt x="50076" y="94705"/>
                      <a:pt x="51791" y="89219"/>
                    </a:cubicBezTo>
                    <a:cubicBezTo>
                      <a:pt x="55391" y="78246"/>
                      <a:pt x="63449" y="71216"/>
                      <a:pt x="75622" y="68130"/>
                    </a:cubicBezTo>
                    <a:cubicBezTo>
                      <a:pt x="78537" y="64701"/>
                      <a:pt x="80766" y="61272"/>
                      <a:pt x="82652" y="57672"/>
                    </a:cubicBezTo>
                    <a:cubicBezTo>
                      <a:pt x="86424" y="50471"/>
                      <a:pt x="87624" y="45156"/>
                      <a:pt x="85738" y="41213"/>
                    </a:cubicBezTo>
                    <a:cubicBezTo>
                      <a:pt x="83852" y="36926"/>
                      <a:pt x="81795" y="34526"/>
                      <a:pt x="79223" y="33497"/>
                    </a:cubicBezTo>
                    <a:cubicBezTo>
                      <a:pt x="77165" y="32640"/>
                      <a:pt x="74422" y="32812"/>
                      <a:pt x="70822" y="33840"/>
                    </a:cubicBezTo>
                    <a:cubicBezTo>
                      <a:pt x="66707" y="35726"/>
                      <a:pt x="62421" y="38469"/>
                      <a:pt x="58134" y="4241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Hình tự do: Hình 99"/>
              <p:cNvSpPr/>
              <p:nvPr/>
            </p:nvSpPr>
            <p:spPr>
              <a:xfrm>
                <a:off x="6422324" y="815571"/>
                <a:ext cx="87040" cy="34261"/>
              </a:xfrm>
              <a:custGeom>
                <a:avLst/>
                <a:gdLst>
                  <a:gd name="connsiteX0" fmla="*/ 14860 w 87040"/>
                  <a:gd name="connsiteY0" fmla="*/ 32935 h 34261"/>
                  <a:gd name="connsiteX1" fmla="*/ 3716 w 87040"/>
                  <a:gd name="connsiteY1" fmla="*/ 26934 h 34261"/>
                  <a:gd name="connsiteX2" fmla="*/ 116 w 87040"/>
                  <a:gd name="connsiteY2" fmla="*/ 14761 h 34261"/>
                  <a:gd name="connsiteX3" fmla="*/ 6288 w 87040"/>
                  <a:gd name="connsiteY3" fmla="*/ 3617 h 34261"/>
                  <a:gd name="connsiteX4" fmla="*/ 18461 w 87040"/>
                  <a:gd name="connsiteY4" fmla="*/ 188 h 34261"/>
                  <a:gd name="connsiteX5" fmla="*/ 70067 w 87040"/>
                  <a:gd name="connsiteY5" fmla="*/ 1045 h 34261"/>
                  <a:gd name="connsiteX6" fmla="*/ 81897 w 87040"/>
                  <a:gd name="connsiteY6" fmla="*/ 5674 h 34261"/>
                  <a:gd name="connsiteX7" fmla="*/ 87041 w 87040"/>
                  <a:gd name="connsiteY7" fmla="*/ 17333 h 34261"/>
                  <a:gd name="connsiteX8" fmla="*/ 82240 w 87040"/>
                  <a:gd name="connsiteY8" fmla="*/ 29163 h 34261"/>
                  <a:gd name="connsiteX9" fmla="*/ 70582 w 87040"/>
                  <a:gd name="connsiteY9" fmla="*/ 34135 h 34261"/>
                  <a:gd name="connsiteX10" fmla="*/ 14860 w 87040"/>
                  <a:gd name="connsiteY10" fmla="*/ 32935 h 3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040" h="34261">
                    <a:moveTo>
                      <a:pt x="14860" y="32935"/>
                    </a:moveTo>
                    <a:cubicBezTo>
                      <a:pt x="10403" y="32592"/>
                      <a:pt x="6631" y="30535"/>
                      <a:pt x="3716" y="26934"/>
                    </a:cubicBezTo>
                    <a:cubicBezTo>
                      <a:pt x="802" y="23334"/>
                      <a:pt x="-399" y="19219"/>
                      <a:pt x="116" y="14761"/>
                    </a:cubicBezTo>
                    <a:cubicBezTo>
                      <a:pt x="630" y="10304"/>
                      <a:pt x="2688" y="6532"/>
                      <a:pt x="6288" y="3617"/>
                    </a:cubicBezTo>
                    <a:cubicBezTo>
                      <a:pt x="9888" y="702"/>
                      <a:pt x="14003" y="-498"/>
                      <a:pt x="18461" y="188"/>
                    </a:cubicBezTo>
                    <a:cubicBezTo>
                      <a:pt x="28405" y="1217"/>
                      <a:pt x="45550" y="1560"/>
                      <a:pt x="70067" y="1045"/>
                    </a:cubicBezTo>
                    <a:cubicBezTo>
                      <a:pt x="74525" y="874"/>
                      <a:pt x="78640" y="2417"/>
                      <a:pt x="81897" y="5674"/>
                    </a:cubicBezTo>
                    <a:cubicBezTo>
                      <a:pt x="85326" y="8932"/>
                      <a:pt x="87041" y="12704"/>
                      <a:pt x="87041" y="17333"/>
                    </a:cubicBezTo>
                    <a:cubicBezTo>
                      <a:pt x="87041" y="21791"/>
                      <a:pt x="85498" y="25906"/>
                      <a:pt x="82240" y="29163"/>
                    </a:cubicBezTo>
                    <a:cubicBezTo>
                      <a:pt x="78983" y="32592"/>
                      <a:pt x="75211" y="34135"/>
                      <a:pt x="70582" y="34135"/>
                    </a:cubicBezTo>
                    <a:cubicBezTo>
                      <a:pt x="44864" y="34478"/>
                      <a:pt x="26176" y="34135"/>
                      <a:pt x="14860" y="3293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Hình tự do: Hình 100"/>
              <p:cNvSpPr/>
              <p:nvPr/>
            </p:nvSpPr>
            <p:spPr>
              <a:xfrm>
                <a:off x="6232818" y="729811"/>
                <a:ext cx="149039" cy="196040"/>
              </a:xfrm>
              <a:custGeom>
                <a:avLst/>
                <a:gdLst>
                  <a:gd name="connsiteX0" fmla="*/ 47147 w 149039"/>
                  <a:gd name="connsiteY0" fmla="*/ 32799 h 196040"/>
                  <a:gd name="connsiteX1" fmla="*/ 44403 w 149039"/>
                  <a:gd name="connsiteY1" fmla="*/ 24055 h 196040"/>
                  <a:gd name="connsiteX2" fmla="*/ 48689 w 149039"/>
                  <a:gd name="connsiteY2" fmla="*/ 11882 h 196040"/>
                  <a:gd name="connsiteX3" fmla="*/ 60177 w 149039"/>
                  <a:gd name="connsiteY3" fmla="*/ 6738 h 196040"/>
                  <a:gd name="connsiteX4" fmla="*/ 94810 w 149039"/>
                  <a:gd name="connsiteY4" fmla="*/ 3481 h 196040"/>
                  <a:gd name="connsiteX5" fmla="*/ 131328 w 149039"/>
                  <a:gd name="connsiteY5" fmla="*/ 52 h 196040"/>
                  <a:gd name="connsiteX6" fmla="*/ 143330 w 149039"/>
                  <a:gd name="connsiteY6" fmla="*/ 3995 h 196040"/>
                  <a:gd name="connsiteX7" fmla="*/ 148988 w 149039"/>
                  <a:gd name="connsiteY7" fmla="*/ 15311 h 196040"/>
                  <a:gd name="connsiteX8" fmla="*/ 145044 w 149039"/>
                  <a:gd name="connsiteY8" fmla="*/ 27484 h 196040"/>
                  <a:gd name="connsiteX9" fmla="*/ 133557 w 149039"/>
                  <a:gd name="connsiteY9" fmla="*/ 33141 h 196040"/>
                  <a:gd name="connsiteX10" fmla="*/ 98753 w 149039"/>
                  <a:gd name="connsiteY10" fmla="*/ 36570 h 196040"/>
                  <a:gd name="connsiteX11" fmla="*/ 80408 w 149039"/>
                  <a:gd name="connsiteY11" fmla="*/ 38628 h 196040"/>
                  <a:gd name="connsiteX12" fmla="*/ 71492 w 149039"/>
                  <a:gd name="connsiteY12" fmla="*/ 62802 h 196040"/>
                  <a:gd name="connsiteX13" fmla="*/ 103211 w 149039"/>
                  <a:gd name="connsiteY13" fmla="*/ 65545 h 196040"/>
                  <a:gd name="connsiteX14" fmla="*/ 126014 w 149039"/>
                  <a:gd name="connsiteY14" fmla="*/ 85434 h 196040"/>
                  <a:gd name="connsiteX15" fmla="*/ 136472 w 149039"/>
                  <a:gd name="connsiteY15" fmla="*/ 111837 h 196040"/>
                  <a:gd name="connsiteX16" fmla="*/ 136815 w 149039"/>
                  <a:gd name="connsiteY16" fmla="*/ 140298 h 196040"/>
                  <a:gd name="connsiteX17" fmla="*/ 136129 w 149039"/>
                  <a:gd name="connsiteY17" fmla="*/ 143555 h 196040"/>
                  <a:gd name="connsiteX18" fmla="*/ 135443 w 149039"/>
                  <a:gd name="connsiteY18" fmla="*/ 147841 h 196040"/>
                  <a:gd name="connsiteX19" fmla="*/ 134414 w 149039"/>
                  <a:gd name="connsiteY19" fmla="*/ 152128 h 196040"/>
                  <a:gd name="connsiteX20" fmla="*/ 133043 w 149039"/>
                  <a:gd name="connsiteY20" fmla="*/ 157271 h 196040"/>
                  <a:gd name="connsiteX21" fmla="*/ 131157 w 149039"/>
                  <a:gd name="connsiteY21" fmla="*/ 162072 h 196040"/>
                  <a:gd name="connsiteX22" fmla="*/ 128585 w 149039"/>
                  <a:gd name="connsiteY22" fmla="*/ 167215 h 196040"/>
                  <a:gd name="connsiteX23" fmla="*/ 108526 w 149039"/>
                  <a:gd name="connsiteY23" fmla="*/ 186246 h 196040"/>
                  <a:gd name="connsiteX24" fmla="*/ 81779 w 149039"/>
                  <a:gd name="connsiteY24" fmla="*/ 195162 h 196040"/>
                  <a:gd name="connsiteX25" fmla="*/ 30516 w 149039"/>
                  <a:gd name="connsiteY25" fmla="*/ 186075 h 196040"/>
                  <a:gd name="connsiteX26" fmla="*/ 21772 w 149039"/>
                  <a:gd name="connsiteY26" fmla="*/ 180246 h 196040"/>
                  <a:gd name="connsiteX27" fmla="*/ 15600 w 149039"/>
                  <a:gd name="connsiteY27" fmla="*/ 174931 h 196040"/>
                  <a:gd name="connsiteX28" fmla="*/ 10799 w 149039"/>
                  <a:gd name="connsiteY28" fmla="*/ 168587 h 196040"/>
                  <a:gd name="connsiteX29" fmla="*/ 7541 w 149039"/>
                  <a:gd name="connsiteY29" fmla="*/ 163101 h 196040"/>
                  <a:gd name="connsiteX30" fmla="*/ 1712 w 149039"/>
                  <a:gd name="connsiteY30" fmla="*/ 150928 h 196040"/>
                  <a:gd name="connsiteX31" fmla="*/ 1026 w 149039"/>
                  <a:gd name="connsiteY31" fmla="*/ 138240 h 196040"/>
                  <a:gd name="connsiteX32" fmla="*/ 9599 w 149039"/>
                  <a:gd name="connsiteY32" fmla="*/ 128811 h 196040"/>
                  <a:gd name="connsiteX33" fmla="*/ 22115 w 149039"/>
                  <a:gd name="connsiteY33" fmla="*/ 128125 h 196040"/>
                  <a:gd name="connsiteX34" fmla="*/ 31544 w 149039"/>
                  <a:gd name="connsiteY34" fmla="*/ 136697 h 196040"/>
                  <a:gd name="connsiteX35" fmla="*/ 33945 w 149039"/>
                  <a:gd name="connsiteY35" fmla="*/ 141669 h 196040"/>
                  <a:gd name="connsiteX36" fmla="*/ 35831 w 149039"/>
                  <a:gd name="connsiteY36" fmla="*/ 145956 h 196040"/>
                  <a:gd name="connsiteX37" fmla="*/ 37374 w 149039"/>
                  <a:gd name="connsiteY37" fmla="*/ 148870 h 196040"/>
                  <a:gd name="connsiteX38" fmla="*/ 39088 w 149039"/>
                  <a:gd name="connsiteY38" fmla="*/ 151442 h 196040"/>
                  <a:gd name="connsiteX39" fmla="*/ 40974 w 149039"/>
                  <a:gd name="connsiteY39" fmla="*/ 153499 h 196040"/>
                  <a:gd name="connsiteX40" fmla="*/ 43546 w 149039"/>
                  <a:gd name="connsiteY40" fmla="*/ 155557 h 196040"/>
                  <a:gd name="connsiteX41" fmla="*/ 46975 w 149039"/>
                  <a:gd name="connsiteY41" fmla="*/ 157614 h 196040"/>
                  <a:gd name="connsiteX42" fmla="*/ 76979 w 149039"/>
                  <a:gd name="connsiteY42" fmla="*/ 162243 h 196040"/>
                  <a:gd name="connsiteX43" fmla="*/ 99610 w 149039"/>
                  <a:gd name="connsiteY43" fmla="*/ 150242 h 196040"/>
                  <a:gd name="connsiteX44" fmla="*/ 103553 w 149039"/>
                  <a:gd name="connsiteY44" fmla="*/ 134811 h 196040"/>
                  <a:gd name="connsiteX45" fmla="*/ 103553 w 149039"/>
                  <a:gd name="connsiteY45" fmla="*/ 118352 h 196040"/>
                  <a:gd name="connsiteX46" fmla="*/ 98067 w 149039"/>
                  <a:gd name="connsiteY46" fmla="*/ 103950 h 196040"/>
                  <a:gd name="connsiteX47" fmla="*/ 78008 w 149039"/>
                  <a:gd name="connsiteY47" fmla="*/ 95549 h 196040"/>
                  <a:gd name="connsiteX48" fmla="*/ 63606 w 149039"/>
                  <a:gd name="connsiteY48" fmla="*/ 101379 h 196040"/>
                  <a:gd name="connsiteX49" fmla="*/ 62577 w 149039"/>
                  <a:gd name="connsiteY49" fmla="*/ 102750 h 196040"/>
                  <a:gd name="connsiteX50" fmla="*/ 60177 w 149039"/>
                  <a:gd name="connsiteY50" fmla="*/ 105322 h 196040"/>
                  <a:gd name="connsiteX51" fmla="*/ 38574 w 149039"/>
                  <a:gd name="connsiteY51" fmla="*/ 114923 h 196040"/>
                  <a:gd name="connsiteX52" fmla="*/ 31887 w 149039"/>
                  <a:gd name="connsiteY52" fmla="*/ 113209 h 196040"/>
                  <a:gd name="connsiteX53" fmla="*/ 27430 w 149039"/>
                  <a:gd name="connsiteY53" fmla="*/ 109951 h 196040"/>
                  <a:gd name="connsiteX54" fmla="*/ 24858 w 149039"/>
                  <a:gd name="connsiteY54" fmla="*/ 105836 h 196040"/>
                  <a:gd name="connsiteX55" fmla="*/ 23658 w 149039"/>
                  <a:gd name="connsiteY55" fmla="*/ 102750 h 196040"/>
                  <a:gd name="connsiteX56" fmla="*/ 23315 w 149039"/>
                  <a:gd name="connsiteY56" fmla="*/ 101036 h 196040"/>
                  <a:gd name="connsiteX57" fmla="*/ 23315 w 149039"/>
                  <a:gd name="connsiteY57" fmla="*/ 96064 h 196040"/>
                  <a:gd name="connsiteX58" fmla="*/ 23829 w 149039"/>
                  <a:gd name="connsiteY58" fmla="*/ 92120 h 196040"/>
                  <a:gd name="connsiteX59" fmla="*/ 26058 w 149039"/>
                  <a:gd name="connsiteY59" fmla="*/ 85262 h 196040"/>
                  <a:gd name="connsiteX60" fmla="*/ 33945 w 149039"/>
                  <a:gd name="connsiteY60" fmla="*/ 65374 h 196040"/>
                  <a:gd name="connsiteX61" fmla="*/ 44403 w 149039"/>
                  <a:gd name="connsiteY61" fmla="*/ 41885 h 196040"/>
                  <a:gd name="connsiteX62" fmla="*/ 47147 w 149039"/>
                  <a:gd name="connsiteY62" fmla="*/ 32799 h 19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039" h="196040">
                    <a:moveTo>
                      <a:pt x="47147" y="32799"/>
                    </a:moveTo>
                    <a:cubicBezTo>
                      <a:pt x="45432" y="30227"/>
                      <a:pt x="44575" y="27312"/>
                      <a:pt x="44403" y="24055"/>
                    </a:cubicBezTo>
                    <a:cubicBezTo>
                      <a:pt x="44060" y="19254"/>
                      <a:pt x="45432" y="15311"/>
                      <a:pt x="48689" y="11882"/>
                    </a:cubicBezTo>
                    <a:cubicBezTo>
                      <a:pt x="51776" y="8453"/>
                      <a:pt x="55547" y="6738"/>
                      <a:pt x="60177" y="6738"/>
                    </a:cubicBezTo>
                    <a:cubicBezTo>
                      <a:pt x="68749" y="6395"/>
                      <a:pt x="80236" y="5195"/>
                      <a:pt x="94810" y="3481"/>
                    </a:cubicBezTo>
                    <a:cubicBezTo>
                      <a:pt x="112298" y="1595"/>
                      <a:pt x="124470" y="394"/>
                      <a:pt x="131328" y="52"/>
                    </a:cubicBezTo>
                    <a:cubicBezTo>
                      <a:pt x="135958" y="-291"/>
                      <a:pt x="139901" y="1080"/>
                      <a:pt x="143330" y="3995"/>
                    </a:cubicBezTo>
                    <a:cubicBezTo>
                      <a:pt x="146759" y="6910"/>
                      <a:pt x="148645" y="10681"/>
                      <a:pt x="148988" y="15311"/>
                    </a:cubicBezTo>
                    <a:cubicBezTo>
                      <a:pt x="149331" y="19940"/>
                      <a:pt x="147959" y="24055"/>
                      <a:pt x="145044" y="27484"/>
                    </a:cubicBezTo>
                    <a:cubicBezTo>
                      <a:pt x="142130" y="30913"/>
                      <a:pt x="138358" y="32799"/>
                      <a:pt x="133557" y="33141"/>
                    </a:cubicBezTo>
                    <a:cubicBezTo>
                      <a:pt x="127214" y="33656"/>
                      <a:pt x="115555" y="34684"/>
                      <a:pt x="98753" y="36570"/>
                    </a:cubicBezTo>
                    <a:cubicBezTo>
                      <a:pt x="91552" y="37428"/>
                      <a:pt x="85380" y="38113"/>
                      <a:pt x="80408" y="38628"/>
                    </a:cubicBezTo>
                    <a:cubicBezTo>
                      <a:pt x="78522" y="45486"/>
                      <a:pt x="75607" y="53544"/>
                      <a:pt x="71492" y="62802"/>
                    </a:cubicBezTo>
                    <a:cubicBezTo>
                      <a:pt x="83151" y="60402"/>
                      <a:pt x="93781" y="61259"/>
                      <a:pt x="103211" y="65545"/>
                    </a:cubicBezTo>
                    <a:cubicBezTo>
                      <a:pt x="112640" y="69832"/>
                      <a:pt x="120184" y="76518"/>
                      <a:pt x="126014" y="85434"/>
                    </a:cubicBezTo>
                    <a:cubicBezTo>
                      <a:pt x="131157" y="93149"/>
                      <a:pt x="134586" y="101893"/>
                      <a:pt x="136472" y="111837"/>
                    </a:cubicBezTo>
                    <a:cubicBezTo>
                      <a:pt x="138186" y="121610"/>
                      <a:pt x="138358" y="131211"/>
                      <a:pt x="136815" y="140298"/>
                    </a:cubicBezTo>
                    <a:cubicBezTo>
                      <a:pt x="136815" y="140298"/>
                      <a:pt x="136472" y="141498"/>
                      <a:pt x="136129" y="143555"/>
                    </a:cubicBezTo>
                    <a:cubicBezTo>
                      <a:pt x="135786" y="145613"/>
                      <a:pt x="135615" y="146984"/>
                      <a:pt x="135443" y="147841"/>
                    </a:cubicBezTo>
                    <a:cubicBezTo>
                      <a:pt x="135272" y="148699"/>
                      <a:pt x="134929" y="150070"/>
                      <a:pt x="134414" y="152128"/>
                    </a:cubicBezTo>
                    <a:cubicBezTo>
                      <a:pt x="133900" y="154185"/>
                      <a:pt x="133557" y="155900"/>
                      <a:pt x="133043" y="157271"/>
                    </a:cubicBezTo>
                    <a:cubicBezTo>
                      <a:pt x="132529" y="158643"/>
                      <a:pt x="132014" y="160357"/>
                      <a:pt x="131157" y="162072"/>
                    </a:cubicBezTo>
                    <a:cubicBezTo>
                      <a:pt x="130300" y="163958"/>
                      <a:pt x="129443" y="165672"/>
                      <a:pt x="128585" y="167215"/>
                    </a:cubicBezTo>
                    <a:cubicBezTo>
                      <a:pt x="123785" y="175445"/>
                      <a:pt x="116927" y="181789"/>
                      <a:pt x="108526" y="186246"/>
                    </a:cubicBezTo>
                    <a:cubicBezTo>
                      <a:pt x="100124" y="190875"/>
                      <a:pt x="91209" y="193790"/>
                      <a:pt x="81779" y="195162"/>
                    </a:cubicBezTo>
                    <a:cubicBezTo>
                      <a:pt x="62577" y="197733"/>
                      <a:pt x="45432" y="194647"/>
                      <a:pt x="30516" y="186075"/>
                    </a:cubicBezTo>
                    <a:cubicBezTo>
                      <a:pt x="27430" y="184360"/>
                      <a:pt x="24515" y="182303"/>
                      <a:pt x="21772" y="180246"/>
                    </a:cubicBezTo>
                    <a:cubicBezTo>
                      <a:pt x="19029" y="178188"/>
                      <a:pt x="16971" y="176302"/>
                      <a:pt x="15600" y="174931"/>
                    </a:cubicBezTo>
                    <a:cubicBezTo>
                      <a:pt x="14228" y="173559"/>
                      <a:pt x="12514" y="171330"/>
                      <a:pt x="10799" y="168587"/>
                    </a:cubicBezTo>
                    <a:cubicBezTo>
                      <a:pt x="9085" y="165844"/>
                      <a:pt x="7884" y="163958"/>
                      <a:pt x="7541" y="163101"/>
                    </a:cubicBezTo>
                    <a:cubicBezTo>
                      <a:pt x="7199" y="162243"/>
                      <a:pt x="1712" y="150928"/>
                      <a:pt x="1712" y="150928"/>
                    </a:cubicBezTo>
                    <a:cubicBezTo>
                      <a:pt x="-345" y="146813"/>
                      <a:pt x="-517" y="142527"/>
                      <a:pt x="1026" y="138240"/>
                    </a:cubicBezTo>
                    <a:cubicBezTo>
                      <a:pt x="2570" y="133954"/>
                      <a:pt x="5484" y="130868"/>
                      <a:pt x="9599" y="128811"/>
                    </a:cubicBezTo>
                    <a:cubicBezTo>
                      <a:pt x="13714" y="126753"/>
                      <a:pt x="18000" y="126582"/>
                      <a:pt x="22115" y="128125"/>
                    </a:cubicBezTo>
                    <a:cubicBezTo>
                      <a:pt x="26401" y="129668"/>
                      <a:pt x="29487" y="132582"/>
                      <a:pt x="31544" y="136697"/>
                    </a:cubicBezTo>
                    <a:cubicBezTo>
                      <a:pt x="32230" y="137897"/>
                      <a:pt x="33088" y="139612"/>
                      <a:pt x="33945" y="141669"/>
                    </a:cubicBezTo>
                    <a:cubicBezTo>
                      <a:pt x="34802" y="143727"/>
                      <a:pt x="35488" y="145270"/>
                      <a:pt x="35831" y="145956"/>
                    </a:cubicBezTo>
                    <a:cubicBezTo>
                      <a:pt x="36174" y="146641"/>
                      <a:pt x="36688" y="147670"/>
                      <a:pt x="37374" y="148870"/>
                    </a:cubicBezTo>
                    <a:cubicBezTo>
                      <a:pt x="38060" y="150070"/>
                      <a:pt x="39088" y="151442"/>
                      <a:pt x="39088" y="151442"/>
                    </a:cubicBezTo>
                    <a:cubicBezTo>
                      <a:pt x="39088" y="151442"/>
                      <a:pt x="40117" y="152471"/>
                      <a:pt x="40974" y="153499"/>
                    </a:cubicBezTo>
                    <a:cubicBezTo>
                      <a:pt x="41660" y="154357"/>
                      <a:pt x="42689" y="155042"/>
                      <a:pt x="43546" y="155557"/>
                    </a:cubicBezTo>
                    <a:cubicBezTo>
                      <a:pt x="44575" y="156071"/>
                      <a:pt x="45603" y="156757"/>
                      <a:pt x="46975" y="157614"/>
                    </a:cubicBezTo>
                    <a:cubicBezTo>
                      <a:pt x="55205" y="162243"/>
                      <a:pt x="65320" y="163786"/>
                      <a:pt x="76979" y="162243"/>
                    </a:cubicBezTo>
                    <a:cubicBezTo>
                      <a:pt x="88123" y="160872"/>
                      <a:pt x="95667" y="156757"/>
                      <a:pt x="99610" y="150242"/>
                    </a:cubicBezTo>
                    <a:cubicBezTo>
                      <a:pt x="100639" y="148527"/>
                      <a:pt x="102011" y="143384"/>
                      <a:pt x="103553" y="134811"/>
                    </a:cubicBezTo>
                    <a:cubicBezTo>
                      <a:pt x="104582" y="129496"/>
                      <a:pt x="104411" y="123838"/>
                      <a:pt x="103553" y="118352"/>
                    </a:cubicBezTo>
                    <a:cubicBezTo>
                      <a:pt x="102525" y="112694"/>
                      <a:pt x="100639" y="107894"/>
                      <a:pt x="98067" y="103950"/>
                    </a:cubicBezTo>
                    <a:cubicBezTo>
                      <a:pt x="93095" y="96406"/>
                      <a:pt x="86408" y="93663"/>
                      <a:pt x="78008" y="95549"/>
                    </a:cubicBezTo>
                    <a:cubicBezTo>
                      <a:pt x="73550" y="96578"/>
                      <a:pt x="68749" y="98464"/>
                      <a:pt x="63606" y="101379"/>
                    </a:cubicBezTo>
                    <a:cubicBezTo>
                      <a:pt x="63606" y="101379"/>
                      <a:pt x="63091" y="102064"/>
                      <a:pt x="62577" y="102750"/>
                    </a:cubicBezTo>
                    <a:cubicBezTo>
                      <a:pt x="62063" y="103436"/>
                      <a:pt x="61205" y="104293"/>
                      <a:pt x="60177" y="105322"/>
                    </a:cubicBezTo>
                    <a:cubicBezTo>
                      <a:pt x="53490" y="112180"/>
                      <a:pt x="46461" y="115609"/>
                      <a:pt x="38574" y="114923"/>
                    </a:cubicBezTo>
                    <a:cubicBezTo>
                      <a:pt x="36174" y="114752"/>
                      <a:pt x="33945" y="114066"/>
                      <a:pt x="31887" y="113209"/>
                    </a:cubicBezTo>
                    <a:cubicBezTo>
                      <a:pt x="29830" y="112180"/>
                      <a:pt x="28458" y="111151"/>
                      <a:pt x="27430" y="109951"/>
                    </a:cubicBezTo>
                    <a:cubicBezTo>
                      <a:pt x="26573" y="108751"/>
                      <a:pt x="25544" y="107379"/>
                      <a:pt x="24858" y="105836"/>
                    </a:cubicBezTo>
                    <a:cubicBezTo>
                      <a:pt x="24172" y="104293"/>
                      <a:pt x="23658" y="102750"/>
                      <a:pt x="23658" y="102750"/>
                    </a:cubicBezTo>
                    <a:lnTo>
                      <a:pt x="23315" y="101036"/>
                    </a:lnTo>
                    <a:cubicBezTo>
                      <a:pt x="22972" y="99493"/>
                      <a:pt x="22972" y="97778"/>
                      <a:pt x="23315" y="96064"/>
                    </a:cubicBezTo>
                    <a:cubicBezTo>
                      <a:pt x="23315" y="95035"/>
                      <a:pt x="23486" y="93663"/>
                      <a:pt x="23829" y="92120"/>
                    </a:cubicBezTo>
                    <a:cubicBezTo>
                      <a:pt x="24344" y="90406"/>
                      <a:pt x="25029" y="88177"/>
                      <a:pt x="26058" y="85262"/>
                    </a:cubicBezTo>
                    <a:cubicBezTo>
                      <a:pt x="27944" y="79604"/>
                      <a:pt x="30687" y="73089"/>
                      <a:pt x="33945" y="65374"/>
                    </a:cubicBezTo>
                    <a:cubicBezTo>
                      <a:pt x="35145" y="62459"/>
                      <a:pt x="43203" y="44800"/>
                      <a:pt x="44403" y="41885"/>
                    </a:cubicBezTo>
                    <a:cubicBezTo>
                      <a:pt x="45432" y="38628"/>
                      <a:pt x="46461" y="35713"/>
                      <a:pt x="47147" y="3279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Đồ họa 2"/>
            <p:cNvGrpSpPr/>
            <p:nvPr/>
          </p:nvGrpSpPr>
          <p:grpSpPr>
            <a:xfrm>
              <a:off x="4383242" y="1458804"/>
              <a:ext cx="468008" cy="203861"/>
              <a:chOff x="4383242" y="1458804"/>
              <a:chExt cx="468008" cy="203861"/>
            </a:xfrm>
            <a:solidFill>
              <a:srgbClr val="969696"/>
            </a:solidFill>
          </p:grpSpPr>
          <p:sp>
            <p:nvSpPr>
              <p:cNvPr id="103" name="Hình tự do: Hình 102"/>
              <p:cNvSpPr/>
              <p:nvPr/>
            </p:nvSpPr>
            <p:spPr>
              <a:xfrm>
                <a:off x="4682730" y="1460117"/>
                <a:ext cx="168520" cy="194696"/>
              </a:xfrm>
              <a:custGeom>
                <a:avLst/>
                <a:gdLst>
                  <a:gd name="connsiteX0" fmla="*/ 70301 w 168520"/>
                  <a:gd name="connsiteY0" fmla="*/ 41442 h 194696"/>
                  <a:gd name="connsiteX1" fmla="*/ 62586 w 168520"/>
                  <a:gd name="connsiteY1" fmla="*/ 52757 h 194696"/>
                  <a:gd name="connsiteX2" fmla="*/ 54013 w 168520"/>
                  <a:gd name="connsiteY2" fmla="*/ 62359 h 194696"/>
                  <a:gd name="connsiteX3" fmla="*/ 41326 w 168520"/>
                  <a:gd name="connsiteY3" fmla="*/ 63044 h 194696"/>
                  <a:gd name="connsiteX4" fmla="*/ 31725 w 168520"/>
                  <a:gd name="connsiteY4" fmla="*/ 54472 h 194696"/>
                  <a:gd name="connsiteX5" fmla="*/ 30868 w 168520"/>
                  <a:gd name="connsiteY5" fmla="*/ 41785 h 194696"/>
                  <a:gd name="connsiteX6" fmla="*/ 43041 w 168520"/>
                  <a:gd name="connsiteY6" fmla="*/ 21039 h 194696"/>
                  <a:gd name="connsiteX7" fmla="*/ 61386 w 168520"/>
                  <a:gd name="connsiteY7" fmla="*/ 7152 h 194696"/>
                  <a:gd name="connsiteX8" fmla="*/ 82646 w 168520"/>
                  <a:gd name="connsiteY8" fmla="*/ 637 h 194696"/>
                  <a:gd name="connsiteX9" fmla="*/ 104420 w 168520"/>
                  <a:gd name="connsiteY9" fmla="*/ 1494 h 194696"/>
                  <a:gd name="connsiteX10" fmla="*/ 123279 w 168520"/>
                  <a:gd name="connsiteY10" fmla="*/ 9723 h 194696"/>
                  <a:gd name="connsiteX11" fmla="*/ 139910 w 168520"/>
                  <a:gd name="connsiteY11" fmla="*/ 33041 h 194696"/>
                  <a:gd name="connsiteX12" fmla="*/ 138538 w 168520"/>
                  <a:gd name="connsiteY12" fmla="*/ 64930 h 194696"/>
                  <a:gd name="connsiteX13" fmla="*/ 80760 w 168520"/>
                  <a:gd name="connsiteY13" fmla="*/ 142083 h 194696"/>
                  <a:gd name="connsiteX14" fmla="*/ 71330 w 168520"/>
                  <a:gd name="connsiteY14" fmla="*/ 152198 h 194696"/>
                  <a:gd name="connsiteX15" fmla="*/ 80417 w 168520"/>
                  <a:gd name="connsiteY15" fmla="*/ 152370 h 194696"/>
                  <a:gd name="connsiteX16" fmla="*/ 155169 w 168520"/>
                  <a:gd name="connsiteY16" fmla="*/ 161971 h 194696"/>
                  <a:gd name="connsiteX17" fmla="*/ 165627 w 168520"/>
                  <a:gd name="connsiteY17" fmla="*/ 169000 h 194696"/>
                  <a:gd name="connsiteX18" fmla="*/ 168199 w 168520"/>
                  <a:gd name="connsiteY18" fmla="*/ 181345 h 194696"/>
                  <a:gd name="connsiteX19" fmla="*/ 161170 w 168520"/>
                  <a:gd name="connsiteY19" fmla="*/ 191803 h 194696"/>
                  <a:gd name="connsiteX20" fmla="*/ 148825 w 168520"/>
                  <a:gd name="connsiteY20" fmla="*/ 194375 h 194696"/>
                  <a:gd name="connsiteX21" fmla="*/ 78702 w 168520"/>
                  <a:gd name="connsiteY21" fmla="*/ 185803 h 194696"/>
                  <a:gd name="connsiteX22" fmla="*/ 22809 w 168520"/>
                  <a:gd name="connsiteY22" fmla="*/ 191117 h 194696"/>
                  <a:gd name="connsiteX23" fmla="*/ 13380 w 168520"/>
                  <a:gd name="connsiteY23" fmla="*/ 191975 h 194696"/>
                  <a:gd name="connsiteX24" fmla="*/ 1207 w 168520"/>
                  <a:gd name="connsiteY24" fmla="*/ 182202 h 194696"/>
                  <a:gd name="connsiteX25" fmla="*/ 350 w 168520"/>
                  <a:gd name="connsiteY25" fmla="*/ 172772 h 194696"/>
                  <a:gd name="connsiteX26" fmla="*/ 10122 w 168520"/>
                  <a:gd name="connsiteY26" fmla="*/ 160599 h 194696"/>
                  <a:gd name="connsiteX27" fmla="*/ 36011 w 168520"/>
                  <a:gd name="connsiteY27" fmla="*/ 142597 h 194696"/>
                  <a:gd name="connsiteX28" fmla="*/ 45955 w 168520"/>
                  <a:gd name="connsiteY28" fmla="*/ 131110 h 194696"/>
                  <a:gd name="connsiteX29" fmla="*/ 58471 w 168520"/>
                  <a:gd name="connsiteY29" fmla="*/ 117737 h 194696"/>
                  <a:gd name="connsiteX30" fmla="*/ 106991 w 168520"/>
                  <a:gd name="connsiteY30" fmla="*/ 55501 h 194696"/>
                  <a:gd name="connsiteX31" fmla="*/ 104248 w 168520"/>
                  <a:gd name="connsiteY31" fmla="*/ 36812 h 194696"/>
                  <a:gd name="connsiteX32" fmla="*/ 94133 w 168520"/>
                  <a:gd name="connsiteY32" fmla="*/ 33555 h 194696"/>
                  <a:gd name="connsiteX33" fmla="*/ 81788 w 168520"/>
                  <a:gd name="connsiteY33" fmla="*/ 34927 h 194696"/>
                  <a:gd name="connsiteX34" fmla="*/ 70301 w 168520"/>
                  <a:gd name="connsiteY34" fmla="*/ 41442 h 194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8520" h="194696">
                    <a:moveTo>
                      <a:pt x="70301" y="41442"/>
                    </a:moveTo>
                    <a:cubicBezTo>
                      <a:pt x="66701" y="44699"/>
                      <a:pt x="64129" y="48471"/>
                      <a:pt x="62586" y="52757"/>
                    </a:cubicBezTo>
                    <a:cubicBezTo>
                      <a:pt x="61043" y="57044"/>
                      <a:pt x="58128" y="60301"/>
                      <a:pt x="54013" y="62359"/>
                    </a:cubicBezTo>
                    <a:cubicBezTo>
                      <a:pt x="49899" y="64416"/>
                      <a:pt x="45612" y="64587"/>
                      <a:pt x="41326" y="63044"/>
                    </a:cubicBezTo>
                    <a:cubicBezTo>
                      <a:pt x="37040" y="61501"/>
                      <a:pt x="33782" y="58587"/>
                      <a:pt x="31725" y="54472"/>
                    </a:cubicBezTo>
                    <a:cubicBezTo>
                      <a:pt x="29667" y="50357"/>
                      <a:pt x="29496" y="46071"/>
                      <a:pt x="30868" y="41785"/>
                    </a:cubicBezTo>
                    <a:cubicBezTo>
                      <a:pt x="33611" y="33898"/>
                      <a:pt x="37726" y="27040"/>
                      <a:pt x="43041" y="21039"/>
                    </a:cubicBezTo>
                    <a:cubicBezTo>
                      <a:pt x="48527" y="15038"/>
                      <a:pt x="54528" y="10409"/>
                      <a:pt x="61386" y="7152"/>
                    </a:cubicBezTo>
                    <a:cubicBezTo>
                      <a:pt x="68244" y="3894"/>
                      <a:pt x="75273" y="1837"/>
                      <a:pt x="82646" y="637"/>
                    </a:cubicBezTo>
                    <a:cubicBezTo>
                      <a:pt x="90018" y="-392"/>
                      <a:pt x="97219" y="-221"/>
                      <a:pt x="104420" y="1494"/>
                    </a:cubicBezTo>
                    <a:cubicBezTo>
                      <a:pt x="111621" y="3208"/>
                      <a:pt x="117793" y="5951"/>
                      <a:pt x="123279" y="9723"/>
                    </a:cubicBezTo>
                    <a:cubicBezTo>
                      <a:pt x="131509" y="15553"/>
                      <a:pt x="137167" y="23268"/>
                      <a:pt x="139910" y="33041"/>
                    </a:cubicBezTo>
                    <a:cubicBezTo>
                      <a:pt x="142653" y="42642"/>
                      <a:pt x="142139" y="53272"/>
                      <a:pt x="138538" y="64930"/>
                    </a:cubicBezTo>
                    <a:cubicBezTo>
                      <a:pt x="131680" y="87905"/>
                      <a:pt x="112478" y="113794"/>
                      <a:pt x="80760" y="142083"/>
                    </a:cubicBezTo>
                    <a:cubicBezTo>
                      <a:pt x="78016" y="144655"/>
                      <a:pt x="74759" y="147912"/>
                      <a:pt x="71330" y="152198"/>
                    </a:cubicBezTo>
                    <a:cubicBezTo>
                      <a:pt x="74416" y="152198"/>
                      <a:pt x="77331" y="152198"/>
                      <a:pt x="80417" y="152370"/>
                    </a:cubicBezTo>
                    <a:cubicBezTo>
                      <a:pt x="103562" y="153056"/>
                      <a:pt x="128423" y="156827"/>
                      <a:pt x="155169" y="161971"/>
                    </a:cubicBezTo>
                    <a:cubicBezTo>
                      <a:pt x="159627" y="162828"/>
                      <a:pt x="163056" y="165229"/>
                      <a:pt x="165627" y="169000"/>
                    </a:cubicBezTo>
                    <a:cubicBezTo>
                      <a:pt x="168199" y="172772"/>
                      <a:pt x="169056" y="176887"/>
                      <a:pt x="168199" y="181345"/>
                    </a:cubicBezTo>
                    <a:cubicBezTo>
                      <a:pt x="167342" y="185803"/>
                      <a:pt x="164942" y="189232"/>
                      <a:pt x="161170" y="191803"/>
                    </a:cubicBezTo>
                    <a:cubicBezTo>
                      <a:pt x="157398" y="194375"/>
                      <a:pt x="153283" y="195232"/>
                      <a:pt x="148825" y="194375"/>
                    </a:cubicBezTo>
                    <a:cubicBezTo>
                      <a:pt x="123622" y="189574"/>
                      <a:pt x="100305" y="186660"/>
                      <a:pt x="78702" y="185803"/>
                    </a:cubicBezTo>
                    <a:cubicBezTo>
                      <a:pt x="52985" y="184602"/>
                      <a:pt x="34297" y="186488"/>
                      <a:pt x="22809" y="191117"/>
                    </a:cubicBezTo>
                    <a:cubicBezTo>
                      <a:pt x="19723" y="192318"/>
                      <a:pt x="16637" y="192661"/>
                      <a:pt x="13380" y="191975"/>
                    </a:cubicBezTo>
                    <a:cubicBezTo>
                      <a:pt x="7550" y="190775"/>
                      <a:pt x="3436" y="187688"/>
                      <a:pt x="1207" y="182202"/>
                    </a:cubicBezTo>
                    <a:cubicBezTo>
                      <a:pt x="7" y="179116"/>
                      <a:pt x="-336" y="176030"/>
                      <a:pt x="350" y="172772"/>
                    </a:cubicBezTo>
                    <a:cubicBezTo>
                      <a:pt x="1550" y="166943"/>
                      <a:pt x="4636" y="162828"/>
                      <a:pt x="10122" y="160599"/>
                    </a:cubicBezTo>
                    <a:cubicBezTo>
                      <a:pt x="20238" y="156313"/>
                      <a:pt x="28982" y="150484"/>
                      <a:pt x="36011" y="142597"/>
                    </a:cubicBezTo>
                    <a:cubicBezTo>
                      <a:pt x="37040" y="141740"/>
                      <a:pt x="40297" y="137968"/>
                      <a:pt x="45955" y="131110"/>
                    </a:cubicBezTo>
                    <a:cubicBezTo>
                      <a:pt x="50584" y="125624"/>
                      <a:pt x="54699" y="121166"/>
                      <a:pt x="58471" y="117737"/>
                    </a:cubicBezTo>
                    <a:cubicBezTo>
                      <a:pt x="85389" y="93220"/>
                      <a:pt x="101676" y="72646"/>
                      <a:pt x="106991" y="55501"/>
                    </a:cubicBezTo>
                    <a:cubicBezTo>
                      <a:pt x="109735" y="46414"/>
                      <a:pt x="108706" y="40413"/>
                      <a:pt x="104248" y="36812"/>
                    </a:cubicBezTo>
                    <a:cubicBezTo>
                      <a:pt x="101505" y="34755"/>
                      <a:pt x="98247" y="33555"/>
                      <a:pt x="94133" y="33555"/>
                    </a:cubicBezTo>
                    <a:cubicBezTo>
                      <a:pt x="90018" y="33383"/>
                      <a:pt x="85903" y="33898"/>
                      <a:pt x="81788" y="34927"/>
                    </a:cubicBezTo>
                    <a:cubicBezTo>
                      <a:pt x="77845" y="36127"/>
                      <a:pt x="73902" y="38184"/>
                      <a:pt x="70301" y="4144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Hình tự do: Hình 103"/>
              <p:cNvSpPr/>
              <p:nvPr/>
            </p:nvSpPr>
            <p:spPr>
              <a:xfrm>
                <a:off x="4383242" y="1458804"/>
                <a:ext cx="129072" cy="203861"/>
              </a:xfrm>
              <a:custGeom>
                <a:avLst/>
                <a:gdLst>
                  <a:gd name="connsiteX0" fmla="*/ 118100 w 129072"/>
                  <a:gd name="connsiteY0" fmla="*/ 36753 h 203861"/>
                  <a:gd name="connsiteX1" fmla="*/ 122901 w 129072"/>
                  <a:gd name="connsiteY1" fmla="*/ 39325 h 203861"/>
                  <a:gd name="connsiteX2" fmla="*/ 128216 w 129072"/>
                  <a:gd name="connsiteY2" fmla="*/ 47040 h 203861"/>
                  <a:gd name="connsiteX3" fmla="*/ 129073 w 129072"/>
                  <a:gd name="connsiteY3" fmla="*/ 50469 h 203861"/>
                  <a:gd name="connsiteX4" fmla="*/ 129073 w 129072"/>
                  <a:gd name="connsiteY4" fmla="*/ 53384 h 203861"/>
                  <a:gd name="connsiteX5" fmla="*/ 123758 w 129072"/>
                  <a:gd name="connsiteY5" fmla="*/ 75673 h 203861"/>
                  <a:gd name="connsiteX6" fmla="*/ 120843 w 129072"/>
                  <a:gd name="connsiteY6" fmla="*/ 90074 h 203861"/>
                  <a:gd name="connsiteX7" fmla="*/ 121186 w 129072"/>
                  <a:gd name="connsiteY7" fmla="*/ 92646 h 203861"/>
                  <a:gd name="connsiteX8" fmla="*/ 120672 w 129072"/>
                  <a:gd name="connsiteY8" fmla="*/ 96075 h 203861"/>
                  <a:gd name="connsiteX9" fmla="*/ 119643 w 129072"/>
                  <a:gd name="connsiteY9" fmla="*/ 99504 h 203861"/>
                  <a:gd name="connsiteX10" fmla="*/ 118786 w 129072"/>
                  <a:gd name="connsiteY10" fmla="*/ 101904 h 203861"/>
                  <a:gd name="connsiteX11" fmla="*/ 116214 w 129072"/>
                  <a:gd name="connsiteY11" fmla="*/ 110648 h 203861"/>
                  <a:gd name="connsiteX12" fmla="*/ 82096 w 129072"/>
                  <a:gd name="connsiteY12" fmla="*/ 195345 h 203861"/>
                  <a:gd name="connsiteX13" fmla="*/ 71980 w 129072"/>
                  <a:gd name="connsiteY13" fmla="*/ 203231 h 203861"/>
                  <a:gd name="connsiteX14" fmla="*/ 59293 w 129072"/>
                  <a:gd name="connsiteY14" fmla="*/ 201688 h 203861"/>
                  <a:gd name="connsiteX15" fmla="*/ 51406 w 129072"/>
                  <a:gd name="connsiteY15" fmla="*/ 191573 h 203861"/>
                  <a:gd name="connsiteX16" fmla="*/ 52949 w 129072"/>
                  <a:gd name="connsiteY16" fmla="*/ 178886 h 203861"/>
                  <a:gd name="connsiteX17" fmla="*/ 81067 w 129072"/>
                  <a:gd name="connsiteY17" fmla="*/ 111677 h 203861"/>
                  <a:gd name="connsiteX18" fmla="*/ 79009 w 129072"/>
                  <a:gd name="connsiteY18" fmla="*/ 112534 h 203861"/>
                  <a:gd name="connsiteX19" fmla="*/ 59979 w 129072"/>
                  <a:gd name="connsiteY19" fmla="*/ 116992 h 203861"/>
                  <a:gd name="connsiteX20" fmla="*/ 39747 w 129072"/>
                  <a:gd name="connsiteY20" fmla="*/ 116821 h 203861"/>
                  <a:gd name="connsiteX21" fmla="*/ 20031 w 129072"/>
                  <a:gd name="connsiteY21" fmla="*/ 109620 h 203861"/>
                  <a:gd name="connsiteX22" fmla="*/ 5286 w 129072"/>
                  <a:gd name="connsiteY22" fmla="*/ 93503 h 203861"/>
                  <a:gd name="connsiteX23" fmla="*/ 4257 w 129072"/>
                  <a:gd name="connsiteY23" fmla="*/ 53041 h 203861"/>
                  <a:gd name="connsiteX24" fmla="*/ 27060 w 129072"/>
                  <a:gd name="connsiteY24" fmla="*/ 21323 h 203861"/>
                  <a:gd name="connsiteX25" fmla="*/ 61007 w 129072"/>
                  <a:gd name="connsiteY25" fmla="*/ 1949 h 203861"/>
                  <a:gd name="connsiteX26" fmla="*/ 101298 w 129072"/>
                  <a:gd name="connsiteY26" fmla="*/ 9150 h 203861"/>
                  <a:gd name="connsiteX27" fmla="*/ 118100 w 129072"/>
                  <a:gd name="connsiteY27" fmla="*/ 36753 h 203861"/>
                  <a:gd name="connsiteX28" fmla="*/ 92040 w 129072"/>
                  <a:gd name="connsiteY28" fmla="*/ 62985 h 203861"/>
                  <a:gd name="connsiteX29" fmla="*/ 92383 w 129072"/>
                  <a:gd name="connsiteY29" fmla="*/ 61442 h 203861"/>
                  <a:gd name="connsiteX30" fmla="*/ 88096 w 129072"/>
                  <a:gd name="connsiteY30" fmla="*/ 54584 h 203861"/>
                  <a:gd name="connsiteX31" fmla="*/ 86725 w 129072"/>
                  <a:gd name="connsiteY31" fmla="*/ 49612 h 203861"/>
                  <a:gd name="connsiteX32" fmla="*/ 85525 w 129072"/>
                  <a:gd name="connsiteY32" fmla="*/ 45669 h 203861"/>
                  <a:gd name="connsiteX33" fmla="*/ 84496 w 129072"/>
                  <a:gd name="connsiteY33" fmla="*/ 42754 h 203861"/>
                  <a:gd name="connsiteX34" fmla="*/ 83639 w 129072"/>
                  <a:gd name="connsiteY34" fmla="*/ 40354 h 203861"/>
                  <a:gd name="connsiteX35" fmla="*/ 82781 w 129072"/>
                  <a:gd name="connsiteY35" fmla="*/ 38639 h 203861"/>
                  <a:gd name="connsiteX36" fmla="*/ 81410 w 129072"/>
                  <a:gd name="connsiteY36" fmla="*/ 36925 h 203861"/>
                  <a:gd name="connsiteX37" fmla="*/ 80038 w 129072"/>
                  <a:gd name="connsiteY37" fmla="*/ 35725 h 203861"/>
                  <a:gd name="connsiteX38" fmla="*/ 69237 w 129072"/>
                  <a:gd name="connsiteY38" fmla="*/ 34696 h 203861"/>
                  <a:gd name="connsiteX39" fmla="*/ 49177 w 129072"/>
                  <a:gd name="connsiteY39" fmla="*/ 46355 h 203861"/>
                  <a:gd name="connsiteX40" fmla="*/ 35118 w 129072"/>
                  <a:gd name="connsiteY40" fmla="*/ 65729 h 203861"/>
                  <a:gd name="connsiteX41" fmla="*/ 34090 w 129072"/>
                  <a:gd name="connsiteY41" fmla="*/ 77387 h 203861"/>
                  <a:gd name="connsiteX42" fmla="*/ 39919 w 129072"/>
                  <a:gd name="connsiteY42" fmla="*/ 82359 h 203861"/>
                  <a:gd name="connsiteX43" fmla="*/ 51235 w 129072"/>
                  <a:gd name="connsiteY43" fmla="*/ 84245 h 203861"/>
                  <a:gd name="connsiteX44" fmla="*/ 67522 w 129072"/>
                  <a:gd name="connsiteY44" fmla="*/ 81159 h 203861"/>
                  <a:gd name="connsiteX45" fmla="*/ 92040 w 129072"/>
                  <a:gd name="connsiteY45" fmla="*/ 62985 h 20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9072" h="203861">
                    <a:moveTo>
                      <a:pt x="118100" y="36753"/>
                    </a:moveTo>
                    <a:cubicBezTo>
                      <a:pt x="119815" y="37439"/>
                      <a:pt x="121529" y="38297"/>
                      <a:pt x="122901" y="39325"/>
                    </a:cubicBezTo>
                    <a:cubicBezTo>
                      <a:pt x="125301" y="41383"/>
                      <a:pt x="127187" y="43954"/>
                      <a:pt x="128216" y="47040"/>
                    </a:cubicBezTo>
                    <a:cubicBezTo>
                      <a:pt x="128559" y="48069"/>
                      <a:pt x="128901" y="49269"/>
                      <a:pt x="129073" y="50469"/>
                    </a:cubicBezTo>
                    <a:cubicBezTo>
                      <a:pt x="129073" y="51327"/>
                      <a:pt x="129073" y="52355"/>
                      <a:pt x="129073" y="53384"/>
                    </a:cubicBezTo>
                    <a:cubicBezTo>
                      <a:pt x="129073" y="61099"/>
                      <a:pt x="127358" y="68643"/>
                      <a:pt x="123758" y="75673"/>
                    </a:cubicBezTo>
                    <a:cubicBezTo>
                      <a:pt x="122558" y="81673"/>
                      <a:pt x="121529" y="86474"/>
                      <a:pt x="120843" y="90074"/>
                    </a:cubicBezTo>
                    <a:lnTo>
                      <a:pt x="121186" y="92646"/>
                    </a:lnTo>
                    <a:lnTo>
                      <a:pt x="120672" y="96075"/>
                    </a:lnTo>
                    <a:cubicBezTo>
                      <a:pt x="120329" y="97104"/>
                      <a:pt x="119986" y="98304"/>
                      <a:pt x="119643" y="99504"/>
                    </a:cubicBezTo>
                    <a:cubicBezTo>
                      <a:pt x="119300" y="100361"/>
                      <a:pt x="118786" y="101904"/>
                      <a:pt x="118786" y="101904"/>
                    </a:cubicBezTo>
                    <a:cubicBezTo>
                      <a:pt x="118100" y="104133"/>
                      <a:pt x="117071" y="107391"/>
                      <a:pt x="116214" y="110648"/>
                    </a:cubicBezTo>
                    <a:cubicBezTo>
                      <a:pt x="107470" y="142710"/>
                      <a:pt x="95812" y="170827"/>
                      <a:pt x="82096" y="195345"/>
                    </a:cubicBezTo>
                    <a:cubicBezTo>
                      <a:pt x="79867" y="199460"/>
                      <a:pt x="76438" y="202031"/>
                      <a:pt x="71980" y="203231"/>
                    </a:cubicBezTo>
                    <a:cubicBezTo>
                      <a:pt x="67522" y="204432"/>
                      <a:pt x="63236" y="203917"/>
                      <a:pt x="59293" y="201688"/>
                    </a:cubicBezTo>
                    <a:cubicBezTo>
                      <a:pt x="55178" y="199460"/>
                      <a:pt x="52606" y="196031"/>
                      <a:pt x="51406" y="191573"/>
                    </a:cubicBezTo>
                    <a:cubicBezTo>
                      <a:pt x="50206" y="187115"/>
                      <a:pt x="50720" y="183000"/>
                      <a:pt x="52949" y="178886"/>
                    </a:cubicBezTo>
                    <a:cubicBezTo>
                      <a:pt x="64093" y="158826"/>
                      <a:pt x="73352" y="136366"/>
                      <a:pt x="81067" y="111677"/>
                    </a:cubicBezTo>
                    <a:cubicBezTo>
                      <a:pt x="80381" y="112020"/>
                      <a:pt x="79009" y="112534"/>
                      <a:pt x="79009" y="112534"/>
                    </a:cubicBezTo>
                    <a:cubicBezTo>
                      <a:pt x="72837" y="114763"/>
                      <a:pt x="66494" y="116306"/>
                      <a:pt x="59979" y="116992"/>
                    </a:cubicBezTo>
                    <a:cubicBezTo>
                      <a:pt x="53463" y="117678"/>
                      <a:pt x="46777" y="117678"/>
                      <a:pt x="39747" y="116821"/>
                    </a:cubicBezTo>
                    <a:cubicBezTo>
                      <a:pt x="32718" y="115963"/>
                      <a:pt x="26203" y="113563"/>
                      <a:pt x="20031" y="109620"/>
                    </a:cubicBezTo>
                    <a:cubicBezTo>
                      <a:pt x="13858" y="105676"/>
                      <a:pt x="8886" y="100361"/>
                      <a:pt x="5286" y="93503"/>
                    </a:cubicBezTo>
                    <a:cubicBezTo>
                      <a:pt x="-1401" y="81502"/>
                      <a:pt x="-1743" y="67957"/>
                      <a:pt x="4257" y="53041"/>
                    </a:cubicBezTo>
                    <a:cubicBezTo>
                      <a:pt x="8886" y="41554"/>
                      <a:pt x="16430" y="30924"/>
                      <a:pt x="27060" y="21323"/>
                    </a:cubicBezTo>
                    <a:cubicBezTo>
                      <a:pt x="37861" y="11550"/>
                      <a:pt x="49177" y="5207"/>
                      <a:pt x="61007" y="1949"/>
                    </a:cubicBezTo>
                    <a:cubicBezTo>
                      <a:pt x="76609" y="-2166"/>
                      <a:pt x="90154" y="235"/>
                      <a:pt x="101298" y="9150"/>
                    </a:cubicBezTo>
                    <a:cubicBezTo>
                      <a:pt x="108670" y="15665"/>
                      <a:pt x="114500" y="24752"/>
                      <a:pt x="118100" y="36753"/>
                    </a:cubicBezTo>
                    <a:close/>
                    <a:moveTo>
                      <a:pt x="92040" y="62985"/>
                    </a:moveTo>
                    <a:lnTo>
                      <a:pt x="92383" y="61442"/>
                    </a:lnTo>
                    <a:cubicBezTo>
                      <a:pt x="90497" y="59556"/>
                      <a:pt x="88954" y="57156"/>
                      <a:pt x="88096" y="54584"/>
                    </a:cubicBezTo>
                    <a:cubicBezTo>
                      <a:pt x="87753" y="53213"/>
                      <a:pt x="87239" y="51498"/>
                      <a:pt x="86725" y="49612"/>
                    </a:cubicBezTo>
                    <a:cubicBezTo>
                      <a:pt x="86210" y="47726"/>
                      <a:pt x="85867" y="46355"/>
                      <a:pt x="85525" y="45669"/>
                    </a:cubicBezTo>
                    <a:cubicBezTo>
                      <a:pt x="85182" y="44812"/>
                      <a:pt x="84839" y="43954"/>
                      <a:pt x="84496" y="42754"/>
                    </a:cubicBezTo>
                    <a:cubicBezTo>
                      <a:pt x="83982" y="41554"/>
                      <a:pt x="83639" y="40354"/>
                      <a:pt x="83639" y="40354"/>
                    </a:cubicBezTo>
                    <a:cubicBezTo>
                      <a:pt x="83639" y="40354"/>
                      <a:pt x="83124" y="39325"/>
                      <a:pt x="82781" y="38639"/>
                    </a:cubicBezTo>
                    <a:cubicBezTo>
                      <a:pt x="82267" y="37954"/>
                      <a:pt x="81410" y="36925"/>
                      <a:pt x="81410" y="36925"/>
                    </a:cubicBezTo>
                    <a:lnTo>
                      <a:pt x="80038" y="35725"/>
                    </a:lnTo>
                    <a:cubicBezTo>
                      <a:pt x="77638" y="33839"/>
                      <a:pt x="73866" y="33496"/>
                      <a:pt x="69237" y="34696"/>
                    </a:cubicBezTo>
                    <a:cubicBezTo>
                      <a:pt x="62550" y="36411"/>
                      <a:pt x="55864" y="40354"/>
                      <a:pt x="49177" y="46355"/>
                    </a:cubicBezTo>
                    <a:cubicBezTo>
                      <a:pt x="42491" y="52527"/>
                      <a:pt x="37861" y="59042"/>
                      <a:pt x="35118" y="65729"/>
                    </a:cubicBezTo>
                    <a:cubicBezTo>
                      <a:pt x="33061" y="70872"/>
                      <a:pt x="32718" y="74815"/>
                      <a:pt x="34090" y="77387"/>
                    </a:cubicBezTo>
                    <a:cubicBezTo>
                      <a:pt x="35290" y="79445"/>
                      <a:pt x="37347" y="81159"/>
                      <a:pt x="39919" y="82359"/>
                    </a:cubicBezTo>
                    <a:cubicBezTo>
                      <a:pt x="42491" y="83559"/>
                      <a:pt x="46263" y="84245"/>
                      <a:pt x="51235" y="84245"/>
                    </a:cubicBezTo>
                    <a:cubicBezTo>
                      <a:pt x="56035" y="84245"/>
                      <a:pt x="61522" y="83216"/>
                      <a:pt x="67522" y="81159"/>
                    </a:cubicBezTo>
                    <a:cubicBezTo>
                      <a:pt x="78667" y="77044"/>
                      <a:pt x="87068" y="70701"/>
                      <a:pt x="92040" y="6298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Hình tự do: Hình 104"/>
              <p:cNvSpPr/>
              <p:nvPr/>
            </p:nvSpPr>
            <p:spPr>
              <a:xfrm>
                <a:off x="4543503" y="1496562"/>
                <a:ext cx="100028" cy="129183"/>
              </a:xfrm>
              <a:custGeom>
                <a:avLst/>
                <a:gdLst>
                  <a:gd name="connsiteX0" fmla="*/ 71339 w 100028"/>
                  <a:gd name="connsiteY0" fmla="*/ 8769 h 129183"/>
                  <a:gd name="connsiteX1" fmla="*/ 79397 w 100028"/>
                  <a:gd name="connsiteY1" fmla="*/ 1225 h 129183"/>
                  <a:gd name="connsiteX2" fmla="*/ 90542 w 100028"/>
                  <a:gd name="connsiteY2" fmla="*/ 1739 h 129183"/>
                  <a:gd name="connsiteX3" fmla="*/ 98085 w 100028"/>
                  <a:gd name="connsiteY3" fmla="*/ 9969 h 129183"/>
                  <a:gd name="connsiteX4" fmla="*/ 97571 w 100028"/>
                  <a:gd name="connsiteY4" fmla="*/ 21113 h 129183"/>
                  <a:gd name="connsiteX5" fmla="*/ 70311 w 100028"/>
                  <a:gd name="connsiteY5" fmla="*/ 66204 h 129183"/>
                  <a:gd name="connsiteX6" fmla="*/ 97228 w 100028"/>
                  <a:gd name="connsiteY6" fmla="*/ 106152 h 129183"/>
                  <a:gd name="connsiteX7" fmla="*/ 99800 w 100028"/>
                  <a:gd name="connsiteY7" fmla="*/ 116954 h 129183"/>
                  <a:gd name="connsiteX8" fmla="*/ 93971 w 100028"/>
                  <a:gd name="connsiteY8" fmla="*/ 126383 h 129183"/>
                  <a:gd name="connsiteX9" fmla="*/ 83169 w 100028"/>
                  <a:gd name="connsiteY9" fmla="*/ 128955 h 129183"/>
                  <a:gd name="connsiteX10" fmla="*/ 73740 w 100028"/>
                  <a:gd name="connsiteY10" fmla="*/ 123126 h 129183"/>
                  <a:gd name="connsiteX11" fmla="*/ 50937 w 100028"/>
                  <a:gd name="connsiteY11" fmla="*/ 90036 h 129183"/>
                  <a:gd name="connsiteX12" fmla="*/ 25391 w 100028"/>
                  <a:gd name="connsiteY12" fmla="*/ 119011 h 129183"/>
                  <a:gd name="connsiteX13" fmla="*/ 15275 w 100028"/>
                  <a:gd name="connsiteY13" fmla="*/ 123812 h 129183"/>
                  <a:gd name="connsiteX14" fmla="*/ 4817 w 100028"/>
                  <a:gd name="connsiteY14" fmla="*/ 120211 h 129183"/>
                  <a:gd name="connsiteX15" fmla="*/ 16 w 100028"/>
                  <a:gd name="connsiteY15" fmla="*/ 110267 h 129183"/>
                  <a:gd name="connsiteX16" fmla="*/ 3616 w 100028"/>
                  <a:gd name="connsiteY16" fmla="*/ 99809 h 129183"/>
                  <a:gd name="connsiteX17" fmla="*/ 35163 w 100028"/>
                  <a:gd name="connsiteY17" fmla="*/ 63976 h 129183"/>
                  <a:gd name="connsiteX18" fmla="*/ 11846 w 100028"/>
                  <a:gd name="connsiteY18" fmla="*/ 21113 h 129183"/>
                  <a:gd name="connsiteX19" fmla="*/ 10989 w 100028"/>
                  <a:gd name="connsiteY19" fmla="*/ 9969 h 129183"/>
                  <a:gd name="connsiteX20" fmla="*/ 18190 w 100028"/>
                  <a:gd name="connsiteY20" fmla="*/ 1568 h 129183"/>
                  <a:gd name="connsiteX21" fmla="*/ 29334 w 100028"/>
                  <a:gd name="connsiteY21" fmla="*/ 711 h 129183"/>
                  <a:gd name="connsiteX22" fmla="*/ 37906 w 100028"/>
                  <a:gd name="connsiteY22" fmla="*/ 7911 h 129183"/>
                  <a:gd name="connsiteX23" fmla="*/ 54366 w 100028"/>
                  <a:gd name="connsiteY23" fmla="*/ 39115 h 129183"/>
                  <a:gd name="connsiteX24" fmla="*/ 71339 w 100028"/>
                  <a:gd name="connsiteY24" fmla="*/ 8769 h 12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28" h="129183">
                    <a:moveTo>
                      <a:pt x="71339" y="8769"/>
                    </a:moveTo>
                    <a:cubicBezTo>
                      <a:pt x="73054" y="5168"/>
                      <a:pt x="75625" y="2597"/>
                      <a:pt x="79397" y="1225"/>
                    </a:cubicBezTo>
                    <a:cubicBezTo>
                      <a:pt x="83169" y="-147"/>
                      <a:pt x="86941" y="25"/>
                      <a:pt x="90542" y="1739"/>
                    </a:cubicBezTo>
                    <a:cubicBezTo>
                      <a:pt x="94142" y="3454"/>
                      <a:pt x="96714" y="6197"/>
                      <a:pt x="98085" y="9969"/>
                    </a:cubicBezTo>
                    <a:cubicBezTo>
                      <a:pt x="99457" y="13741"/>
                      <a:pt x="99286" y="17341"/>
                      <a:pt x="97571" y="21113"/>
                    </a:cubicBezTo>
                    <a:cubicBezTo>
                      <a:pt x="90542" y="35858"/>
                      <a:pt x="81626" y="50945"/>
                      <a:pt x="70311" y="66204"/>
                    </a:cubicBezTo>
                    <a:cubicBezTo>
                      <a:pt x="79054" y="80263"/>
                      <a:pt x="88141" y="93636"/>
                      <a:pt x="97228" y="106152"/>
                    </a:cubicBezTo>
                    <a:cubicBezTo>
                      <a:pt x="99628" y="109410"/>
                      <a:pt x="100486" y="113010"/>
                      <a:pt x="99800" y="116954"/>
                    </a:cubicBezTo>
                    <a:cubicBezTo>
                      <a:pt x="99286" y="120897"/>
                      <a:pt x="97228" y="123983"/>
                      <a:pt x="93971" y="126383"/>
                    </a:cubicBezTo>
                    <a:cubicBezTo>
                      <a:pt x="90713" y="128784"/>
                      <a:pt x="87113" y="129641"/>
                      <a:pt x="83169" y="128955"/>
                    </a:cubicBezTo>
                    <a:cubicBezTo>
                      <a:pt x="79226" y="128441"/>
                      <a:pt x="76140" y="126383"/>
                      <a:pt x="73740" y="123126"/>
                    </a:cubicBezTo>
                    <a:cubicBezTo>
                      <a:pt x="66024" y="112496"/>
                      <a:pt x="58480" y="101523"/>
                      <a:pt x="50937" y="90036"/>
                    </a:cubicBezTo>
                    <a:cubicBezTo>
                      <a:pt x="47851" y="93636"/>
                      <a:pt x="39278" y="103409"/>
                      <a:pt x="25391" y="119011"/>
                    </a:cubicBezTo>
                    <a:cubicBezTo>
                      <a:pt x="22647" y="121926"/>
                      <a:pt x="19390" y="123469"/>
                      <a:pt x="15275" y="123812"/>
                    </a:cubicBezTo>
                    <a:cubicBezTo>
                      <a:pt x="11160" y="123983"/>
                      <a:pt x="7731" y="122783"/>
                      <a:pt x="4817" y="120211"/>
                    </a:cubicBezTo>
                    <a:cubicBezTo>
                      <a:pt x="1902" y="117639"/>
                      <a:pt x="359" y="114210"/>
                      <a:pt x="16" y="110267"/>
                    </a:cubicBezTo>
                    <a:cubicBezTo>
                      <a:pt x="-155" y="106152"/>
                      <a:pt x="1045" y="102723"/>
                      <a:pt x="3616" y="99809"/>
                    </a:cubicBezTo>
                    <a:cubicBezTo>
                      <a:pt x="19561" y="81635"/>
                      <a:pt x="30191" y="69976"/>
                      <a:pt x="35163" y="63976"/>
                    </a:cubicBezTo>
                    <a:cubicBezTo>
                      <a:pt x="27619" y="51117"/>
                      <a:pt x="19733" y="36887"/>
                      <a:pt x="11846" y="21113"/>
                    </a:cubicBezTo>
                    <a:cubicBezTo>
                      <a:pt x="10132" y="17513"/>
                      <a:pt x="9789" y="13912"/>
                      <a:pt x="10989" y="9969"/>
                    </a:cubicBezTo>
                    <a:cubicBezTo>
                      <a:pt x="12189" y="6197"/>
                      <a:pt x="14589" y="3282"/>
                      <a:pt x="18190" y="1568"/>
                    </a:cubicBezTo>
                    <a:cubicBezTo>
                      <a:pt x="21790" y="-147"/>
                      <a:pt x="25391" y="-490"/>
                      <a:pt x="29334" y="711"/>
                    </a:cubicBezTo>
                    <a:cubicBezTo>
                      <a:pt x="33106" y="1911"/>
                      <a:pt x="36021" y="4311"/>
                      <a:pt x="37906" y="7911"/>
                    </a:cubicBezTo>
                    <a:cubicBezTo>
                      <a:pt x="43564" y="19056"/>
                      <a:pt x="49051" y="29514"/>
                      <a:pt x="54366" y="39115"/>
                    </a:cubicBezTo>
                    <a:cubicBezTo>
                      <a:pt x="60881" y="28657"/>
                      <a:pt x="66710" y="18713"/>
                      <a:pt x="71339" y="876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Đồ họa 2"/>
            <p:cNvGrpSpPr/>
            <p:nvPr/>
          </p:nvGrpSpPr>
          <p:grpSpPr>
            <a:xfrm>
              <a:off x="6785442" y="1659743"/>
              <a:ext cx="476759" cy="197403"/>
              <a:chOff x="6785442" y="1659743"/>
              <a:chExt cx="476759" cy="197403"/>
            </a:xfrm>
            <a:solidFill>
              <a:srgbClr val="969696"/>
            </a:solidFill>
          </p:grpSpPr>
          <p:sp>
            <p:nvSpPr>
              <p:cNvPr id="107" name="Hình tự do: Hình 106"/>
              <p:cNvSpPr/>
              <p:nvPr/>
            </p:nvSpPr>
            <p:spPr>
              <a:xfrm>
                <a:off x="7101210" y="1659743"/>
                <a:ext cx="160991" cy="197403"/>
              </a:xfrm>
              <a:custGeom>
                <a:avLst/>
                <a:gdLst>
                  <a:gd name="connsiteX0" fmla="*/ 42176 w 160991"/>
                  <a:gd name="connsiteY0" fmla="*/ 43784 h 197403"/>
                  <a:gd name="connsiteX1" fmla="*/ 36862 w 160991"/>
                  <a:gd name="connsiteY1" fmla="*/ 55957 h 197403"/>
                  <a:gd name="connsiteX2" fmla="*/ 30518 w 160991"/>
                  <a:gd name="connsiteY2" fmla="*/ 66587 h 197403"/>
                  <a:gd name="connsiteX3" fmla="*/ 18688 w 160991"/>
                  <a:gd name="connsiteY3" fmla="*/ 69673 h 197403"/>
                  <a:gd name="connsiteX4" fmla="*/ 8058 w 160991"/>
                  <a:gd name="connsiteY4" fmla="*/ 63329 h 197403"/>
                  <a:gd name="connsiteX5" fmla="*/ 4972 w 160991"/>
                  <a:gd name="connsiteY5" fmla="*/ 51499 h 197403"/>
                  <a:gd name="connsiteX6" fmla="*/ 12859 w 160991"/>
                  <a:gd name="connsiteY6" fmla="*/ 29554 h 197403"/>
                  <a:gd name="connsiteX7" fmla="*/ 27775 w 160991"/>
                  <a:gd name="connsiteY7" fmla="*/ 13095 h 197403"/>
                  <a:gd name="connsiteX8" fmla="*/ 46806 w 160991"/>
                  <a:gd name="connsiteY8" fmla="*/ 3150 h 197403"/>
                  <a:gd name="connsiteX9" fmla="*/ 67551 w 160991"/>
                  <a:gd name="connsiteY9" fmla="*/ 64 h 197403"/>
                  <a:gd name="connsiteX10" fmla="*/ 87097 w 160991"/>
                  <a:gd name="connsiteY10" fmla="*/ 4522 h 197403"/>
                  <a:gd name="connsiteX11" fmla="*/ 107156 w 160991"/>
                  <a:gd name="connsiteY11" fmla="*/ 23553 h 197403"/>
                  <a:gd name="connsiteX12" fmla="*/ 111785 w 160991"/>
                  <a:gd name="connsiteY12" fmla="*/ 54071 h 197403"/>
                  <a:gd name="connsiteX13" fmla="*/ 70980 w 160991"/>
                  <a:gd name="connsiteY13" fmla="*/ 137910 h 197403"/>
                  <a:gd name="connsiteX14" fmla="*/ 63951 w 160991"/>
                  <a:gd name="connsiteY14" fmla="*/ 149226 h 197403"/>
                  <a:gd name="connsiteX15" fmla="*/ 72523 w 160991"/>
                  <a:gd name="connsiteY15" fmla="*/ 147683 h 197403"/>
                  <a:gd name="connsiteX16" fmla="*/ 145046 w 160991"/>
                  <a:gd name="connsiteY16" fmla="*/ 143054 h 197403"/>
                  <a:gd name="connsiteX17" fmla="*/ 156362 w 160991"/>
                  <a:gd name="connsiteY17" fmla="*/ 147683 h 197403"/>
                  <a:gd name="connsiteX18" fmla="*/ 160991 w 160991"/>
                  <a:gd name="connsiteY18" fmla="*/ 158999 h 197403"/>
                  <a:gd name="connsiteX19" fmla="*/ 156362 w 160991"/>
                  <a:gd name="connsiteY19" fmla="*/ 170314 h 197403"/>
                  <a:gd name="connsiteX20" fmla="*/ 145046 w 160991"/>
                  <a:gd name="connsiteY20" fmla="*/ 174943 h 197403"/>
                  <a:gd name="connsiteX21" fmla="*/ 76981 w 160991"/>
                  <a:gd name="connsiteY21" fmla="*/ 179573 h 197403"/>
                  <a:gd name="connsiteX22" fmla="*/ 24860 w 160991"/>
                  <a:gd name="connsiteY22" fmla="*/ 194831 h 197403"/>
                  <a:gd name="connsiteX23" fmla="*/ 15945 w 160991"/>
                  <a:gd name="connsiteY23" fmla="*/ 197403 h 197403"/>
                  <a:gd name="connsiteX24" fmla="*/ 2572 w 160991"/>
                  <a:gd name="connsiteY24" fmla="*/ 190374 h 197403"/>
                  <a:gd name="connsiteX25" fmla="*/ 0 w 160991"/>
                  <a:gd name="connsiteY25" fmla="*/ 181458 h 197403"/>
                  <a:gd name="connsiteX26" fmla="*/ 7029 w 160991"/>
                  <a:gd name="connsiteY26" fmla="*/ 168085 h 197403"/>
                  <a:gd name="connsiteX27" fmla="*/ 28289 w 160991"/>
                  <a:gd name="connsiteY27" fmla="*/ 146311 h 197403"/>
                  <a:gd name="connsiteX28" fmla="*/ 35662 w 160991"/>
                  <a:gd name="connsiteY28" fmla="*/ 133624 h 197403"/>
                  <a:gd name="connsiteX29" fmla="*/ 45091 w 160991"/>
                  <a:gd name="connsiteY29" fmla="*/ 118708 h 197403"/>
                  <a:gd name="connsiteX30" fmla="*/ 79724 w 160991"/>
                  <a:gd name="connsiteY30" fmla="*/ 50814 h 197403"/>
                  <a:gd name="connsiteX31" fmla="*/ 73724 w 160991"/>
                  <a:gd name="connsiteY31" fmla="*/ 33669 h 197403"/>
                  <a:gd name="connsiteX32" fmla="*/ 63437 w 160991"/>
                  <a:gd name="connsiteY32" fmla="*/ 32468 h 197403"/>
                  <a:gd name="connsiteX33" fmla="*/ 52121 w 160991"/>
                  <a:gd name="connsiteY33" fmla="*/ 36069 h 197403"/>
                  <a:gd name="connsiteX34" fmla="*/ 42176 w 160991"/>
                  <a:gd name="connsiteY34" fmla="*/ 43784 h 19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0991" h="197403">
                    <a:moveTo>
                      <a:pt x="42176" y="43784"/>
                    </a:moveTo>
                    <a:cubicBezTo>
                      <a:pt x="39262" y="47556"/>
                      <a:pt x="37547" y="51499"/>
                      <a:pt x="36862" y="55957"/>
                    </a:cubicBezTo>
                    <a:cubicBezTo>
                      <a:pt x="36176" y="60415"/>
                      <a:pt x="34118" y="63844"/>
                      <a:pt x="30518" y="66587"/>
                    </a:cubicBezTo>
                    <a:cubicBezTo>
                      <a:pt x="26918" y="69330"/>
                      <a:pt x="22974" y="70359"/>
                      <a:pt x="18688" y="69673"/>
                    </a:cubicBezTo>
                    <a:cubicBezTo>
                      <a:pt x="14230" y="68987"/>
                      <a:pt x="10801" y="66930"/>
                      <a:pt x="8058" y="63329"/>
                    </a:cubicBezTo>
                    <a:cubicBezTo>
                      <a:pt x="5315" y="59729"/>
                      <a:pt x="4286" y="55786"/>
                      <a:pt x="4972" y="51499"/>
                    </a:cubicBezTo>
                    <a:cubicBezTo>
                      <a:pt x="6172" y="43613"/>
                      <a:pt x="8744" y="36240"/>
                      <a:pt x="12859" y="29554"/>
                    </a:cubicBezTo>
                    <a:cubicBezTo>
                      <a:pt x="16973" y="22867"/>
                      <a:pt x="21946" y="17381"/>
                      <a:pt x="27775" y="13095"/>
                    </a:cubicBezTo>
                    <a:cubicBezTo>
                      <a:pt x="33604" y="8808"/>
                      <a:pt x="39948" y="5551"/>
                      <a:pt x="46806" y="3150"/>
                    </a:cubicBezTo>
                    <a:cubicBezTo>
                      <a:pt x="53492" y="750"/>
                      <a:pt x="60522" y="-279"/>
                      <a:pt x="67551" y="64"/>
                    </a:cubicBezTo>
                    <a:cubicBezTo>
                      <a:pt x="74581" y="236"/>
                      <a:pt x="81096" y="1779"/>
                      <a:pt x="87097" y="4522"/>
                    </a:cubicBezTo>
                    <a:cubicBezTo>
                      <a:pt x="96012" y="8637"/>
                      <a:pt x="102698" y="14980"/>
                      <a:pt x="107156" y="23553"/>
                    </a:cubicBezTo>
                    <a:cubicBezTo>
                      <a:pt x="111614" y="32297"/>
                      <a:pt x="112985" y="42412"/>
                      <a:pt x="111785" y="54071"/>
                    </a:cubicBezTo>
                    <a:cubicBezTo>
                      <a:pt x="109385" y="77217"/>
                      <a:pt x="96012" y="105163"/>
                      <a:pt x="70980" y="137910"/>
                    </a:cubicBezTo>
                    <a:cubicBezTo>
                      <a:pt x="68751" y="140825"/>
                      <a:pt x="66351" y="144597"/>
                      <a:pt x="63951" y="149226"/>
                    </a:cubicBezTo>
                    <a:cubicBezTo>
                      <a:pt x="66866" y="148712"/>
                      <a:pt x="69608" y="148197"/>
                      <a:pt x="72523" y="147683"/>
                    </a:cubicBezTo>
                    <a:cubicBezTo>
                      <a:pt x="94469" y="144254"/>
                      <a:pt x="118815" y="143054"/>
                      <a:pt x="145046" y="143054"/>
                    </a:cubicBezTo>
                    <a:cubicBezTo>
                      <a:pt x="149504" y="143054"/>
                      <a:pt x="153276" y="144597"/>
                      <a:pt x="156362" y="147683"/>
                    </a:cubicBezTo>
                    <a:cubicBezTo>
                      <a:pt x="159449" y="150769"/>
                      <a:pt x="160991" y="154541"/>
                      <a:pt x="160991" y="158999"/>
                    </a:cubicBezTo>
                    <a:cubicBezTo>
                      <a:pt x="160991" y="163456"/>
                      <a:pt x="159449" y="167057"/>
                      <a:pt x="156362" y="170314"/>
                    </a:cubicBezTo>
                    <a:cubicBezTo>
                      <a:pt x="153276" y="173400"/>
                      <a:pt x="149504" y="174943"/>
                      <a:pt x="145046" y="174943"/>
                    </a:cubicBezTo>
                    <a:cubicBezTo>
                      <a:pt x="120186" y="174943"/>
                      <a:pt x="97555" y="176486"/>
                      <a:pt x="76981" y="179573"/>
                    </a:cubicBezTo>
                    <a:cubicBezTo>
                      <a:pt x="52292" y="183173"/>
                      <a:pt x="34976" y="188316"/>
                      <a:pt x="24860" y="194831"/>
                    </a:cubicBezTo>
                    <a:cubicBezTo>
                      <a:pt x="22117" y="196546"/>
                      <a:pt x="19202" y="197403"/>
                      <a:pt x="15945" y="197403"/>
                    </a:cubicBezTo>
                    <a:cubicBezTo>
                      <a:pt x="10287" y="197403"/>
                      <a:pt x="5658" y="195174"/>
                      <a:pt x="2572" y="190374"/>
                    </a:cubicBezTo>
                    <a:cubicBezTo>
                      <a:pt x="857" y="187631"/>
                      <a:pt x="0" y="184716"/>
                      <a:pt x="0" y="181458"/>
                    </a:cubicBezTo>
                    <a:cubicBezTo>
                      <a:pt x="0" y="175801"/>
                      <a:pt x="2400" y="171171"/>
                      <a:pt x="7029" y="168085"/>
                    </a:cubicBezTo>
                    <a:cubicBezTo>
                      <a:pt x="15945" y="162256"/>
                      <a:pt x="22974" y="155055"/>
                      <a:pt x="28289" y="146311"/>
                    </a:cubicBezTo>
                    <a:cubicBezTo>
                      <a:pt x="29147" y="145283"/>
                      <a:pt x="31547" y="141168"/>
                      <a:pt x="35662" y="133624"/>
                    </a:cubicBezTo>
                    <a:cubicBezTo>
                      <a:pt x="39091" y="127623"/>
                      <a:pt x="42176" y="122480"/>
                      <a:pt x="45091" y="118708"/>
                    </a:cubicBezTo>
                    <a:cubicBezTo>
                      <a:pt x="66179" y="90590"/>
                      <a:pt x="77838" y="68130"/>
                      <a:pt x="79724" y="50814"/>
                    </a:cubicBezTo>
                    <a:cubicBezTo>
                      <a:pt x="80753" y="41727"/>
                      <a:pt x="78695" y="35897"/>
                      <a:pt x="73724" y="33669"/>
                    </a:cubicBezTo>
                    <a:cubicBezTo>
                      <a:pt x="70809" y="32125"/>
                      <a:pt x="67380" y="31783"/>
                      <a:pt x="63437" y="32468"/>
                    </a:cubicBezTo>
                    <a:cubicBezTo>
                      <a:pt x="59493" y="33154"/>
                      <a:pt x="55721" y="34354"/>
                      <a:pt x="52121" y="36069"/>
                    </a:cubicBezTo>
                    <a:cubicBezTo>
                      <a:pt x="48349" y="37440"/>
                      <a:pt x="45091" y="40012"/>
                      <a:pt x="42176" y="4378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Hình tự do: Hình 107"/>
              <p:cNvSpPr/>
              <p:nvPr/>
            </p:nvSpPr>
            <p:spPr>
              <a:xfrm>
                <a:off x="6785442" y="1662613"/>
                <a:ext cx="128549" cy="190919"/>
              </a:xfrm>
              <a:custGeom>
                <a:avLst/>
                <a:gdLst>
                  <a:gd name="connsiteX0" fmla="*/ 126659 w 128549"/>
                  <a:gd name="connsiteY0" fmla="*/ 35942 h 190919"/>
                  <a:gd name="connsiteX1" fmla="*/ 127859 w 128549"/>
                  <a:gd name="connsiteY1" fmla="*/ 48286 h 190919"/>
                  <a:gd name="connsiteX2" fmla="*/ 120315 w 128549"/>
                  <a:gd name="connsiteY2" fmla="*/ 58059 h 190919"/>
                  <a:gd name="connsiteX3" fmla="*/ 114486 w 128549"/>
                  <a:gd name="connsiteY3" fmla="*/ 59773 h 190919"/>
                  <a:gd name="connsiteX4" fmla="*/ 102141 w 128549"/>
                  <a:gd name="connsiteY4" fmla="*/ 75890 h 190919"/>
                  <a:gd name="connsiteX5" fmla="*/ 90654 w 128549"/>
                  <a:gd name="connsiteY5" fmla="*/ 86177 h 190919"/>
                  <a:gd name="connsiteX6" fmla="*/ 93398 w 128549"/>
                  <a:gd name="connsiteY6" fmla="*/ 87891 h 190919"/>
                  <a:gd name="connsiteX7" fmla="*/ 119972 w 128549"/>
                  <a:gd name="connsiteY7" fmla="*/ 129210 h 190919"/>
                  <a:gd name="connsiteX8" fmla="*/ 113972 w 128549"/>
                  <a:gd name="connsiteY8" fmla="*/ 153042 h 190919"/>
                  <a:gd name="connsiteX9" fmla="*/ 97341 w 128549"/>
                  <a:gd name="connsiteY9" fmla="*/ 174473 h 190919"/>
                  <a:gd name="connsiteX10" fmla="*/ 79853 w 128549"/>
                  <a:gd name="connsiteY10" fmla="*/ 185618 h 190919"/>
                  <a:gd name="connsiteX11" fmla="*/ 58250 w 128549"/>
                  <a:gd name="connsiteY11" fmla="*/ 190761 h 190919"/>
                  <a:gd name="connsiteX12" fmla="*/ 33390 w 128549"/>
                  <a:gd name="connsiteY12" fmla="*/ 186132 h 190919"/>
                  <a:gd name="connsiteX13" fmla="*/ 7501 w 128549"/>
                  <a:gd name="connsiteY13" fmla="*/ 168130 h 190919"/>
                  <a:gd name="connsiteX14" fmla="*/ 300 w 128549"/>
                  <a:gd name="connsiteY14" fmla="*/ 141726 h 190919"/>
                  <a:gd name="connsiteX15" fmla="*/ 26703 w 128549"/>
                  <a:gd name="connsiteY15" fmla="*/ 99035 h 190919"/>
                  <a:gd name="connsiteX16" fmla="*/ 31332 w 128549"/>
                  <a:gd name="connsiteY16" fmla="*/ 94749 h 190919"/>
                  <a:gd name="connsiteX17" fmla="*/ 9558 w 128549"/>
                  <a:gd name="connsiteY17" fmla="*/ 77604 h 190919"/>
                  <a:gd name="connsiteX18" fmla="*/ 9387 w 128549"/>
                  <a:gd name="connsiteY18" fmla="*/ 26683 h 190919"/>
                  <a:gd name="connsiteX19" fmla="*/ 28932 w 128549"/>
                  <a:gd name="connsiteY19" fmla="*/ 9710 h 190919"/>
                  <a:gd name="connsiteX20" fmla="*/ 58593 w 128549"/>
                  <a:gd name="connsiteY20" fmla="*/ 794 h 190919"/>
                  <a:gd name="connsiteX21" fmla="*/ 76595 w 128549"/>
                  <a:gd name="connsiteY21" fmla="*/ 623 h 190919"/>
                  <a:gd name="connsiteX22" fmla="*/ 95112 w 128549"/>
                  <a:gd name="connsiteY22" fmla="*/ 5595 h 190919"/>
                  <a:gd name="connsiteX23" fmla="*/ 112428 w 128549"/>
                  <a:gd name="connsiteY23" fmla="*/ 16911 h 190919"/>
                  <a:gd name="connsiteX24" fmla="*/ 126659 w 128549"/>
                  <a:gd name="connsiteY24" fmla="*/ 35942 h 190919"/>
                  <a:gd name="connsiteX25" fmla="*/ 87911 w 128549"/>
                  <a:gd name="connsiteY25" fmla="*/ 132639 h 190919"/>
                  <a:gd name="connsiteX26" fmla="*/ 75738 w 128549"/>
                  <a:gd name="connsiteY26" fmla="*/ 114980 h 190919"/>
                  <a:gd name="connsiteX27" fmla="*/ 63908 w 128549"/>
                  <a:gd name="connsiteY27" fmla="*/ 108636 h 190919"/>
                  <a:gd name="connsiteX28" fmla="*/ 48992 w 128549"/>
                  <a:gd name="connsiteY28" fmla="*/ 122352 h 190919"/>
                  <a:gd name="connsiteX29" fmla="*/ 32018 w 128549"/>
                  <a:gd name="connsiteY29" fmla="*/ 146184 h 190919"/>
                  <a:gd name="connsiteX30" fmla="*/ 31847 w 128549"/>
                  <a:gd name="connsiteY30" fmla="*/ 147556 h 190919"/>
                  <a:gd name="connsiteX31" fmla="*/ 35276 w 128549"/>
                  <a:gd name="connsiteY31" fmla="*/ 151156 h 190919"/>
                  <a:gd name="connsiteX32" fmla="*/ 45391 w 128549"/>
                  <a:gd name="connsiteY32" fmla="*/ 156814 h 190919"/>
                  <a:gd name="connsiteX33" fmla="*/ 76081 w 128549"/>
                  <a:gd name="connsiteY33" fmla="*/ 150813 h 190919"/>
                  <a:gd name="connsiteX34" fmla="*/ 85682 w 128549"/>
                  <a:gd name="connsiteY34" fmla="*/ 138469 h 190919"/>
                  <a:gd name="connsiteX35" fmla="*/ 87911 w 128549"/>
                  <a:gd name="connsiteY35" fmla="*/ 132639 h 190919"/>
                  <a:gd name="connsiteX36" fmla="*/ 58250 w 128549"/>
                  <a:gd name="connsiteY36" fmla="*/ 71603 h 190919"/>
                  <a:gd name="connsiteX37" fmla="*/ 65108 w 128549"/>
                  <a:gd name="connsiteY37" fmla="*/ 66117 h 190919"/>
                  <a:gd name="connsiteX38" fmla="*/ 79682 w 128549"/>
                  <a:gd name="connsiteY38" fmla="*/ 53087 h 190919"/>
                  <a:gd name="connsiteX39" fmla="*/ 85168 w 128549"/>
                  <a:gd name="connsiteY39" fmla="*/ 46914 h 190919"/>
                  <a:gd name="connsiteX40" fmla="*/ 89969 w 128549"/>
                  <a:gd name="connsiteY40" fmla="*/ 40914 h 190919"/>
                  <a:gd name="connsiteX41" fmla="*/ 61850 w 128549"/>
                  <a:gd name="connsiteY41" fmla="*/ 33027 h 190919"/>
                  <a:gd name="connsiteX42" fmla="*/ 42820 w 128549"/>
                  <a:gd name="connsiteY42" fmla="*/ 38513 h 190919"/>
                  <a:gd name="connsiteX43" fmla="*/ 37333 w 128549"/>
                  <a:gd name="connsiteY43" fmla="*/ 42114 h 190919"/>
                  <a:gd name="connsiteX44" fmla="*/ 35276 w 128549"/>
                  <a:gd name="connsiteY44" fmla="*/ 58745 h 190919"/>
                  <a:gd name="connsiteX45" fmla="*/ 56021 w 128549"/>
                  <a:gd name="connsiteY45" fmla="*/ 70575 h 190919"/>
                  <a:gd name="connsiteX46" fmla="*/ 58250 w 128549"/>
                  <a:gd name="connsiteY46" fmla="*/ 71603 h 190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8549" h="190919">
                    <a:moveTo>
                      <a:pt x="126659" y="35942"/>
                    </a:moveTo>
                    <a:cubicBezTo>
                      <a:pt x="128716" y="39714"/>
                      <a:pt x="129059" y="43828"/>
                      <a:pt x="127859" y="48286"/>
                    </a:cubicBezTo>
                    <a:cubicBezTo>
                      <a:pt x="126659" y="52572"/>
                      <a:pt x="124087" y="55830"/>
                      <a:pt x="120315" y="58059"/>
                    </a:cubicBezTo>
                    <a:cubicBezTo>
                      <a:pt x="118429" y="58916"/>
                      <a:pt x="116543" y="59430"/>
                      <a:pt x="114486" y="59773"/>
                    </a:cubicBezTo>
                    <a:cubicBezTo>
                      <a:pt x="112257" y="64574"/>
                      <a:pt x="108142" y="70060"/>
                      <a:pt x="102141" y="75890"/>
                    </a:cubicBezTo>
                    <a:cubicBezTo>
                      <a:pt x="99398" y="78633"/>
                      <a:pt x="95626" y="82062"/>
                      <a:pt x="90654" y="86177"/>
                    </a:cubicBezTo>
                    <a:cubicBezTo>
                      <a:pt x="91683" y="86691"/>
                      <a:pt x="92540" y="87205"/>
                      <a:pt x="93398" y="87891"/>
                    </a:cubicBezTo>
                    <a:cubicBezTo>
                      <a:pt x="109342" y="98178"/>
                      <a:pt x="118086" y="111894"/>
                      <a:pt x="119972" y="129210"/>
                    </a:cubicBezTo>
                    <a:cubicBezTo>
                      <a:pt x="120658" y="136240"/>
                      <a:pt x="118601" y="144298"/>
                      <a:pt x="113972" y="153042"/>
                    </a:cubicBezTo>
                    <a:cubicBezTo>
                      <a:pt x="109685" y="161100"/>
                      <a:pt x="104199" y="168301"/>
                      <a:pt x="97341" y="174473"/>
                    </a:cubicBezTo>
                    <a:cubicBezTo>
                      <a:pt x="92026" y="179274"/>
                      <a:pt x="86196" y="182874"/>
                      <a:pt x="79853" y="185618"/>
                    </a:cubicBezTo>
                    <a:cubicBezTo>
                      <a:pt x="73681" y="188361"/>
                      <a:pt x="66308" y="190075"/>
                      <a:pt x="58250" y="190761"/>
                    </a:cubicBezTo>
                    <a:cubicBezTo>
                      <a:pt x="50021" y="191447"/>
                      <a:pt x="41791" y="189904"/>
                      <a:pt x="33390" y="186132"/>
                    </a:cubicBezTo>
                    <a:cubicBezTo>
                      <a:pt x="22074" y="181503"/>
                      <a:pt x="13502" y="175502"/>
                      <a:pt x="7501" y="168130"/>
                    </a:cubicBezTo>
                    <a:cubicBezTo>
                      <a:pt x="1500" y="160757"/>
                      <a:pt x="-900" y="152013"/>
                      <a:pt x="300" y="141726"/>
                    </a:cubicBezTo>
                    <a:cubicBezTo>
                      <a:pt x="2015" y="128868"/>
                      <a:pt x="10415" y="114294"/>
                      <a:pt x="26703" y="99035"/>
                    </a:cubicBezTo>
                    <a:cubicBezTo>
                      <a:pt x="28246" y="97664"/>
                      <a:pt x="29789" y="96292"/>
                      <a:pt x="31332" y="94749"/>
                    </a:cubicBezTo>
                    <a:cubicBezTo>
                      <a:pt x="21560" y="89777"/>
                      <a:pt x="14359" y="84119"/>
                      <a:pt x="9558" y="77604"/>
                    </a:cubicBezTo>
                    <a:cubicBezTo>
                      <a:pt x="-386" y="63888"/>
                      <a:pt x="-214" y="47086"/>
                      <a:pt x="9387" y="26683"/>
                    </a:cubicBezTo>
                    <a:cubicBezTo>
                      <a:pt x="12302" y="20511"/>
                      <a:pt x="18817" y="14853"/>
                      <a:pt x="28932" y="9710"/>
                    </a:cubicBezTo>
                    <a:cubicBezTo>
                      <a:pt x="38190" y="4909"/>
                      <a:pt x="48134" y="1995"/>
                      <a:pt x="58593" y="794"/>
                    </a:cubicBezTo>
                    <a:cubicBezTo>
                      <a:pt x="64251" y="-234"/>
                      <a:pt x="70080" y="-234"/>
                      <a:pt x="76595" y="623"/>
                    </a:cubicBezTo>
                    <a:cubicBezTo>
                      <a:pt x="82939" y="1480"/>
                      <a:pt x="89111" y="3195"/>
                      <a:pt x="95112" y="5595"/>
                    </a:cubicBezTo>
                    <a:cubicBezTo>
                      <a:pt x="100941" y="7995"/>
                      <a:pt x="106770" y="11767"/>
                      <a:pt x="112428" y="16911"/>
                    </a:cubicBezTo>
                    <a:cubicBezTo>
                      <a:pt x="117572" y="22226"/>
                      <a:pt x="122544" y="28398"/>
                      <a:pt x="126659" y="35942"/>
                    </a:cubicBezTo>
                    <a:close/>
                    <a:moveTo>
                      <a:pt x="87911" y="132639"/>
                    </a:moveTo>
                    <a:cubicBezTo>
                      <a:pt x="87225" y="125781"/>
                      <a:pt x="83111" y="119781"/>
                      <a:pt x="75738" y="114980"/>
                    </a:cubicBezTo>
                    <a:cubicBezTo>
                      <a:pt x="72480" y="112923"/>
                      <a:pt x="68537" y="110694"/>
                      <a:pt x="63908" y="108636"/>
                    </a:cubicBezTo>
                    <a:cubicBezTo>
                      <a:pt x="58250" y="113609"/>
                      <a:pt x="53278" y="118066"/>
                      <a:pt x="48992" y="122352"/>
                    </a:cubicBezTo>
                    <a:cubicBezTo>
                      <a:pt x="38362" y="132811"/>
                      <a:pt x="32704" y="140698"/>
                      <a:pt x="32018" y="146184"/>
                    </a:cubicBezTo>
                    <a:lnTo>
                      <a:pt x="31847" y="147556"/>
                    </a:lnTo>
                    <a:cubicBezTo>
                      <a:pt x="31847" y="147556"/>
                      <a:pt x="33047" y="149442"/>
                      <a:pt x="35276" y="151156"/>
                    </a:cubicBezTo>
                    <a:cubicBezTo>
                      <a:pt x="37505" y="153042"/>
                      <a:pt x="40762" y="154928"/>
                      <a:pt x="45391" y="156814"/>
                    </a:cubicBezTo>
                    <a:cubicBezTo>
                      <a:pt x="56193" y="161272"/>
                      <a:pt x="66480" y="159214"/>
                      <a:pt x="76081" y="150813"/>
                    </a:cubicBezTo>
                    <a:cubicBezTo>
                      <a:pt x="80196" y="147213"/>
                      <a:pt x="83282" y="142926"/>
                      <a:pt x="85682" y="138469"/>
                    </a:cubicBezTo>
                    <a:cubicBezTo>
                      <a:pt x="86711" y="136068"/>
                      <a:pt x="87568" y="134354"/>
                      <a:pt x="87911" y="132639"/>
                    </a:cubicBezTo>
                    <a:close/>
                    <a:moveTo>
                      <a:pt x="58250" y="71603"/>
                    </a:moveTo>
                    <a:cubicBezTo>
                      <a:pt x="61508" y="68860"/>
                      <a:pt x="63737" y="66974"/>
                      <a:pt x="65108" y="66117"/>
                    </a:cubicBezTo>
                    <a:cubicBezTo>
                      <a:pt x="71623" y="60630"/>
                      <a:pt x="76595" y="56173"/>
                      <a:pt x="79682" y="53087"/>
                    </a:cubicBezTo>
                    <a:cubicBezTo>
                      <a:pt x="82767" y="50001"/>
                      <a:pt x="84653" y="47943"/>
                      <a:pt x="85168" y="46914"/>
                    </a:cubicBezTo>
                    <a:cubicBezTo>
                      <a:pt x="86368" y="44343"/>
                      <a:pt x="87911" y="42285"/>
                      <a:pt x="89969" y="40914"/>
                    </a:cubicBezTo>
                    <a:cubicBezTo>
                      <a:pt x="82767" y="34399"/>
                      <a:pt x="73338" y="31655"/>
                      <a:pt x="61850" y="33027"/>
                    </a:cubicBezTo>
                    <a:cubicBezTo>
                      <a:pt x="55164" y="33713"/>
                      <a:pt x="48820" y="35599"/>
                      <a:pt x="42820" y="38513"/>
                    </a:cubicBezTo>
                    <a:cubicBezTo>
                      <a:pt x="41105" y="39371"/>
                      <a:pt x="39219" y="40571"/>
                      <a:pt x="37333" y="42114"/>
                    </a:cubicBezTo>
                    <a:cubicBezTo>
                      <a:pt x="33561" y="50172"/>
                      <a:pt x="32876" y="55830"/>
                      <a:pt x="35276" y="58745"/>
                    </a:cubicBezTo>
                    <a:cubicBezTo>
                      <a:pt x="37676" y="62174"/>
                      <a:pt x="44534" y="66117"/>
                      <a:pt x="56021" y="70575"/>
                    </a:cubicBezTo>
                    <a:cubicBezTo>
                      <a:pt x="56707" y="70917"/>
                      <a:pt x="57393" y="71260"/>
                      <a:pt x="58250" y="7160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9" name="Đồ họa 2"/>
              <p:cNvGrpSpPr/>
              <p:nvPr/>
            </p:nvGrpSpPr>
            <p:grpSpPr>
              <a:xfrm>
                <a:off x="6941184" y="1684839"/>
                <a:ext cx="110820" cy="140074"/>
                <a:chOff x="6941184" y="1684839"/>
                <a:chExt cx="110820" cy="140074"/>
              </a:xfrm>
              <a:solidFill>
                <a:srgbClr val="969696"/>
              </a:solidFill>
            </p:grpSpPr>
            <p:sp>
              <p:nvSpPr>
                <p:cNvPr id="110" name="Hình tự do: Hình 109"/>
                <p:cNvSpPr/>
                <p:nvPr/>
              </p:nvSpPr>
              <p:spPr>
                <a:xfrm>
                  <a:off x="6979824" y="1684839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8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375" y="8058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2" y="31375"/>
                        <a:pt x="21088" y="32918"/>
                        <a:pt x="16459" y="32918"/>
                      </a:cubicBezTo>
                      <a:cubicBezTo>
                        <a:pt x="11830" y="32918"/>
                        <a:pt x="8058" y="31375"/>
                        <a:pt x="4801" y="28118"/>
                      </a:cubicBezTo>
                      <a:cubicBezTo>
                        <a:pt x="1715" y="25032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7887" y="1715"/>
                        <a:pt x="11830" y="0"/>
                        <a:pt x="16459" y="0"/>
                      </a:cubicBezTo>
                      <a:cubicBezTo>
                        <a:pt x="21088" y="0"/>
                        <a:pt x="25032" y="1543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Hình tự do: Hình 110"/>
                <p:cNvSpPr/>
                <p:nvPr/>
              </p:nvSpPr>
              <p:spPr>
                <a:xfrm>
                  <a:off x="6982910" y="1791995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9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204" y="7887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1" y="31204"/>
                        <a:pt x="21088" y="32919"/>
                        <a:pt x="16459" y="32919"/>
                      </a:cubicBezTo>
                      <a:cubicBezTo>
                        <a:pt x="11830" y="32919"/>
                        <a:pt x="8058" y="31375"/>
                        <a:pt x="4801" y="28118"/>
                      </a:cubicBezTo>
                      <a:cubicBezTo>
                        <a:pt x="1715" y="24860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8058" y="1543"/>
                        <a:pt x="11830" y="0"/>
                        <a:pt x="16459" y="0"/>
                      </a:cubicBezTo>
                      <a:cubicBezTo>
                        <a:pt x="21088" y="172"/>
                        <a:pt x="24860" y="1715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Hình tự do: Hình 111"/>
                <p:cNvSpPr/>
                <p:nvPr/>
              </p:nvSpPr>
              <p:spPr>
                <a:xfrm>
                  <a:off x="6941184" y="1737860"/>
                  <a:ext cx="110820" cy="30432"/>
                </a:xfrm>
                <a:custGeom>
                  <a:avLst/>
                  <a:gdLst>
                    <a:gd name="connsiteX0" fmla="*/ 13266 w 110820"/>
                    <a:gd name="connsiteY0" fmla="*/ 29275 h 30432"/>
                    <a:gd name="connsiteX1" fmla="*/ 3321 w 110820"/>
                    <a:gd name="connsiteY1" fmla="*/ 23960 h 30432"/>
                    <a:gd name="connsiteX2" fmla="*/ 64 w 110820"/>
                    <a:gd name="connsiteY2" fmla="*/ 13159 h 30432"/>
                    <a:gd name="connsiteX3" fmla="*/ 5550 w 110820"/>
                    <a:gd name="connsiteY3" fmla="*/ 3215 h 30432"/>
                    <a:gd name="connsiteX4" fmla="*/ 16352 w 110820"/>
                    <a:gd name="connsiteY4" fmla="*/ 129 h 30432"/>
                    <a:gd name="connsiteX5" fmla="*/ 95904 w 110820"/>
                    <a:gd name="connsiteY5" fmla="*/ 986 h 30432"/>
                    <a:gd name="connsiteX6" fmla="*/ 106363 w 110820"/>
                    <a:gd name="connsiteY6" fmla="*/ 5101 h 30432"/>
                    <a:gd name="connsiteX7" fmla="*/ 110821 w 110820"/>
                    <a:gd name="connsiteY7" fmla="*/ 15388 h 30432"/>
                    <a:gd name="connsiteX8" fmla="*/ 106706 w 110820"/>
                    <a:gd name="connsiteY8" fmla="*/ 25846 h 30432"/>
                    <a:gd name="connsiteX9" fmla="*/ 96419 w 110820"/>
                    <a:gd name="connsiteY9" fmla="*/ 30304 h 30432"/>
                    <a:gd name="connsiteX10" fmla="*/ 13266 w 110820"/>
                    <a:gd name="connsiteY10" fmla="*/ 29275 h 30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820" h="30432">
                      <a:moveTo>
                        <a:pt x="13266" y="29275"/>
                      </a:moveTo>
                      <a:cubicBezTo>
                        <a:pt x="9322" y="28932"/>
                        <a:pt x="5893" y="27218"/>
                        <a:pt x="3321" y="23960"/>
                      </a:cubicBezTo>
                      <a:cubicBezTo>
                        <a:pt x="750" y="20702"/>
                        <a:pt x="-279" y="17102"/>
                        <a:pt x="64" y="13159"/>
                      </a:cubicBezTo>
                      <a:cubicBezTo>
                        <a:pt x="578" y="9215"/>
                        <a:pt x="2293" y="5786"/>
                        <a:pt x="5550" y="3215"/>
                      </a:cubicBezTo>
                      <a:cubicBezTo>
                        <a:pt x="8808" y="643"/>
                        <a:pt x="12408" y="-386"/>
                        <a:pt x="16352" y="129"/>
                      </a:cubicBezTo>
                      <a:cubicBezTo>
                        <a:pt x="25096" y="986"/>
                        <a:pt x="74302" y="1329"/>
                        <a:pt x="95904" y="986"/>
                      </a:cubicBezTo>
                      <a:cubicBezTo>
                        <a:pt x="99848" y="814"/>
                        <a:pt x="103448" y="2186"/>
                        <a:pt x="106363" y="5101"/>
                      </a:cubicBezTo>
                      <a:cubicBezTo>
                        <a:pt x="109278" y="7844"/>
                        <a:pt x="110821" y="11273"/>
                        <a:pt x="110821" y="15388"/>
                      </a:cubicBezTo>
                      <a:cubicBezTo>
                        <a:pt x="110821" y="19331"/>
                        <a:pt x="109449" y="22931"/>
                        <a:pt x="106706" y="25846"/>
                      </a:cubicBezTo>
                      <a:cubicBezTo>
                        <a:pt x="103963" y="28761"/>
                        <a:pt x="100534" y="30304"/>
                        <a:pt x="96419" y="30304"/>
                      </a:cubicBezTo>
                      <a:cubicBezTo>
                        <a:pt x="73787" y="30647"/>
                        <a:pt x="23381" y="30304"/>
                        <a:pt x="13266" y="29275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3" name="Đồ họa 2"/>
            <p:cNvGrpSpPr/>
            <p:nvPr/>
          </p:nvGrpSpPr>
          <p:grpSpPr>
            <a:xfrm>
              <a:off x="5011594" y="2018423"/>
              <a:ext cx="482876" cy="212020"/>
              <a:chOff x="5011594" y="2018423"/>
              <a:chExt cx="482876" cy="212020"/>
            </a:xfrm>
            <a:solidFill>
              <a:srgbClr val="969696"/>
            </a:solidFill>
          </p:grpSpPr>
          <p:sp>
            <p:nvSpPr>
              <p:cNvPr id="114" name="Hình tự do: Hình 113"/>
              <p:cNvSpPr/>
              <p:nvPr/>
            </p:nvSpPr>
            <p:spPr>
              <a:xfrm>
                <a:off x="5011594" y="2018423"/>
                <a:ext cx="149373" cy="198933"/>
              </a:xfrm>
              <a:custGeom>
                <a:avLst/>
                <a:gdLst>
                  <a:gd name="connsiteX0" fmla="*/ 46789 w 149373"/>
                  <a:gd name="connsiteY0" fmla="*/ 34347 h 198933"/>
                  <a:gd name="connsiteX1" fmla="*/ 43875 w 149373"/>
                  <a:gd name="connsiteY1" fmla="*/ 25603 h 198933"/>
                  <a:gd name="connsiteX2" fmla="*/ 47990 w 149373"/>
                  <a:gd name="connsiteY2" fmla="*/ 13259 h 198933"/>
                  <a:gd name="connsiteX3" fmla="*/ 59477 w 149373"/>
                  <a:gd name="connsiteY3" fmla="*/ 7772 h 198933"/>
                  <a:gd name="connsiteX4" fmla="*/ 94452 w 149373"/>
                  <a:gd name="connsiteY4" fmla="*/ 4000 h 198933"/>
                  <a:gd name="connsiteX5" fmla="*/ 131314 w 149373"/>
                  <a:gd name="connsiteY5" fmla="*/ 57 h 198933"/>
                  <a:gd name="connsiteX6" fmla="*/ 143487 w 149373"/>
                  <a:gd name="connsiteY6" fmla="*/ 3829 h 198933"/>
                  <a:gd name="connsiteX7" fmla="*/ 149316 w 149373"/>
                  <a:gd name="connsiteY7" fmla="*/ 15144 h 198933"/>
                  <a:gd name="connsiteX8" fmla="*/ 145545 w 149373"/>
                  <a:gd name="connsiteY8" fmla="*/ 27489 h 198933"/>
                  <a:gd name="connsiteX9" fmla="*/ 134057 w 149373"/>
                  <a:gd name="connsiteY9" fmla="*/ 33318 h 198933"/>
                  <a:gd name="connsiteX10" fmla="*/ 98910 w 149373"/>
                  <a:gd name="connsiteY10" fmla="*/ 37262 h 198933"/>
                  <a:gd name="connsiteX11" fmla="*/ 80394 w 149373"/>
                  <a:gd name="connsiteY11" fmla="*/ 39662 h 198933"/>
                  <a:gd name="connsiteX12" fmla="*/ 71650 w 149373"/>
                  <a:gd name="connsiteY12" fmla="*/ 64351 h 198933"/>
                  <a:gd name="connsiteX13" fmla="*/ 103711 w 149373"/>
                  <a:gd name="connsiteY13" fmla="*/ 66751 h 198933"/>
                  <a:gd name="connsiteX14" fmla="*/ 127028 w 149373"/>
                  <a:gd name="connsiteY14" fmla="*/ 86639 h 198933"/>
                  <a:gd name="connsiteX15" fmla="*/ 137829 w 149373"/>
                  <a:gd name="connsiteY15" fmla="*/ 113042 h 198933"/>
                  <a:gd name="connsiteX16" fmla="*/ 138687 w 149373"/>
                  <a:gd name="connsiteY16" fmla="*/ 141846 h 198933"/>
                  <a:gd name="connsiteX17" fmla="*/ 138001 w 149373"/>
                  <a:gd name="connsiteY17" fmla="*/ 145104 h 198933"/>
                  <a:gd name="connsiteX18" fmla="*/ 137315 w 149373"/>
                  <a:gd name="connsiteY18" fmla="*/ 149390 h 198933"/>
                  <a:gd name="connsiteX19" fmla="*/ 136458 w 149373"/>
                  <a:gd name="connsiteY19" fmla="*/ 153848 h 198933"/>
                  <a:gd name="connsiteX20" fmla="*/ 135086 w 149373"/>
                  <a:gd name="connsiteY20" fmla="*/ 158991 h 198933"/>
                  <a:gd name="connsiteX21" fmla="*/ 133200 w 149373"/>
                  <a:gd name="connsiteY21" fmla="*/ 163963 h 198933"/>
                  <a:gd name="connsiteX22" fmla="*/ 130628 w 149373"/>
                  <a:gd name="connsiteY22" fmla="*/ 169107 h 198933"/>
                  <a:gd name="connsiteX23" fmla="*/ 110569 w 149373"/>
                  <a:gd name="connsiteY23" fmla="*/ 188652 h 198933"/>
                  <a:gd name="connsiteX24" fmla="*/ 83651 w 149373"/>
                  <a:gd name="connsiteY24" fmla="*/ 197910 h 198933"/>
                  <a:gd name="connsiteX25" fmla="*/ 31702 w 149373"/>
                  <a:gd name="connsiteY25" fmla="*/ 189338 h 198933"/>
                  <a:gd name="connsiteX26" fmla="*/ 22786 w 149373"/>
                  <a:gd name="connsiteY26" fmla="*/ 183508 h 198933"/>
                  <a:gd name="connsiteX27" fmla="*/ 16443 w 149373"/>
                  <a:gd name="connsiteY27" fmla="*/ 178193 h 198933"/>
                  <a:gd name="connsiteX28" fmla="*/ 11299 w 149373"/>
                  <a:gd name="connsiteY28" fmla="*/ 171850 h 198933"/>
                  <a:gd name="connsiteX29" fmla="*/ 7870 w 149373"/>
                  <a:gd name="connsiteY29" fmla="*/ 166363 h 198933"/>
                  <a:gd name="connsiteX30" fmla="*/ 1869 w 149373"/>
                  <a:gd name="connsiteY30" fmla="*/ 154190 h 198933"/>
                  <a:gd name="connsiteX31" fmla="*/ 1012 w 149373"/>
                  <a:gd name="connsiteY31" fmla="*/ 141332 h 198933"/>
                  <a:gd name="connsiteX32" fmla="*/ 9585 w 149373"/>
                  <a:gd name="connsiteY32" fmla="*/ 131730 h 198933"/>
                  <a:gd name="connsiteX33" fmla="*/ 22272 w 149373"/>
                  <a:gd name="connsiteY33" fmla="*/ 130873 h 198933"/>
                  <a:gd name="connsiteX34" fmla="*/ 32045 w 149373"/>
                  <a:gd name="connsiteY34" fmla="*/ 139446 h 198933"/>
                  <a:gd name="connsiteX35" fmla="*/ 34616 w 149373"/>
                  <a:gd name="connsiteY35" fmla="*/ 144418 h 198933"/>
                  <a:gd name="connsiteX36" fmla="*/ 36674 w 149373"/>
                  <a:gd name="connsiteY36" fmla="*/ 148704 h 198933"/>
                  <a:gd name="connsiteX37" fmla="*/ 38217 w 149373"/>
                  <a:gd name="connsiteY37" fmla="*/ 151619 h 198933"/>
                  <a:gd name="connsiteX38" fmla="*/ 39931 w 149373"/>
                  <a:gd name="connsiteY38" fmla="*/ 154190 h 198933"/>
                  <a:gd name="connsiteX39" fmla="*/ 41817 w 149373"/>
                  <a:gd name="connsiteY39" fmla="*/ 156248 h 198933"/>
                  <a:gd name="connsiteX40" fmla="*/ 44561 w 149373"/>
                  <a:gd name="connsiteY40" fmla="*/ 158305 h 198933"/>
                  <a:gd name="connsiteX41" fmla="*/ 48161 w 149373"/>
                  <a:gd name="connsiteY41" fmla="*/ 160363 h 198933"/>
                  <a:gd name="connsiteX42" fmla="*/ 78508 w 149373"/>
                  <a:gd name="connsiteY42" fmla="*/ 164649 h 198933"/>
                  <a:gd name="connsiteX43" fmla="*/ 101310 w 149373"/>
                  <a:gd name="connsiteY43" fmla="*/ 152133 h 198933"/>
                  <a:gd name="connsiteX44" fmla="*/ 105082 w 149373"/>
                  <a:gd name="connsiteY44" fmla="*/ 136531 h 198933"/>
                  <a:gd name="connsiteX45" fmla="*/ 104739 w 149373"/>
                  <a:gd name="connsiteY45" fmla="*/ 119900 h 198933"/>
                  <a:gd name="connsiteX46" fmla="*/ 98910 w 149373"/>
                  <a:gd name="connsiteY46" fmla="*/ 105327 h 198933"/>
                  <a:gd name="connsiteX47" fmla="*/ 78508 w 149373"/>
                  <a:gd name="connsiteY47" fmla="*/ 97098 h 198933"/>
                  <a:gd name="connsiteX48" fmla="*/ 63934 w 149373"/>
                  <a:gd name="connsiteY48" fmla="*/ 103098 h 198933"/>
                  <a:gd name="connsiteX49" fmla="*/ 62906 w 149373"/>
                  <a:gd name="connsiteY49" fmla="*/ 104470 h 198933"/>
                  <a:gd name="connsiteX50" fmla="*/ 60505 w 149373"/>
                  <a:gd name="connsiteY50" fmla="*/ 107042 h 198933"/>
                  <a:gd name="connsiteX51" fmla="*/ 38731 w 149373"/>
                  <a:gd name="connsiteY51" fmla="*/ 117157 h 198933"/>
                  <a:gd name="connsiteX52" fmla="*/ 32045 w 149373"/>
                  <a:gd name="connsiteY52" fmla="*/ 115443 h 198933"/>
                  <a:gd name="connsiteX53" fmla="*/ 27587 w 149373"/>
                  <a:gd name="connsiteY53" fmla="*/ 112185 h 198933"/>
                  <a:gd name="connsiteX54" fmla="*/ 25015 w 149373"/>
                  <a:gd name="connsiteY54" fmla="*/ 108070 h 198933"/>
                  <a:gd name="connsiteX55" fmla="*/ 23644 w 149373"/>
                  <a:gd name="connsiteY55" fmla="*/ 104813 h 198933"/>
                  <a:gd name="connsiteX56" fmla="*/ 23301 w 149373"/>
                  <a:gd name="connsiteY56" fmla="*/ 103098 h 198933"/>
                  <a:gd name="connsiteX57" fmla="*/ 23301 w 149373"/>
                  <a:gd name="connsiteY57" fmla="*/ 98126 h 198933"/>
                  <a:gd name="connsiteX58" fmla="*/ 23815 w 149373"/>
                  <a:gd name="connsiteY58" fmla="*/ 94183 h 198933"/>
                  <a:gd name="connsiteX59" fmla="*/ 25872 w 149373"/>
                  <a:gd name="connsiteY59" fmla="*/ 87325 h 198933"/>
                  <a:gd name="connsiteX60" fmla="*/ 33588 w 149373"/>
                  <a:gd name="connsiteY60" fmla="*/ 67265 h 198933"/>
                  <a:gd name="connsiteX61" fmla="*/ 43875 w 149373"/>
                  <a:gd name="connsiteY61" fmla="*/ 43262 h 198933"/>
                  <a:gd name="connsiteX62" fmla="*/ 46789 w 149373"/>
                  <a:gd name="connsiteY62" fmla="*/ 34347 h 19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373" h="198933">
                    <a:moveTo>
                      <a:pt x="46789" y="34347"/>
                    </a:moveTo>
                    <a:cubicBezTo>
                      <a:pt x="45075" y="31775"/>
                      <a:pt x="44046" y="28860"/>
                      <a:pt x="43875" y="25603"/>
                    </a:cubicBezTo>
                    <a:cubicBezTo>
                      <a:pt x="43532" y="20802"/>
                      <a:pt x="44903" y="16688"/>
                      <a:pt x="47990" y="13259"/>
                    </a:cubicBezTo>
                    <a:cubicBezTo>
                      <a:pt x="51076" y="9830"/>
                      <a:pt x="54848" y="7944"/>
                      <a:pt x="59477" y="7772"/>
                    </a:cubicBezTo>
                    <a:cubicBezTo>
                      <a:pt x="68049" y="7258"/>
                      <a:pt x="79708" y="6058"/>
                      <a:pt x="94452" y="4000"/>
                    </a:cubicBezTo>
                    <a:cubicBezTo>
                      <a:pt x="112112" y="1943"/>
                      <a:pt x="124285" y="571"/>
                      <a:pt x="131314" y="57"/>
                    </a:cubicBezTo>
                    <a:cubicBezTo>
                      <a:pt x="135943" y="-286"/>
                      <a:pt x="139887" y="914"/>
                      <a:pt x="143487" y="3829"/>
                    </a:cubicBezTo>
                    <a:cubicBezTo>
                      <a:pt x="147088" y="6743"/>
                      <a:pt x="148974" y="10515"/>
                      <a:pt x="149316" y="15144"/>
                    </a:cubicBezTo>
                    <a:cubicBezTo>
                      <a:pt x="149659" y="19774"/>
                      <a:pt x="148459" y="23888"/>
                      <a:pt x="145545" y="27489"/>
                    </a:cubicBezTo>
                    <a:cubicBezTo>
                      <a:pt x="142630" y="31089"/>
                      <a:pt x="138858" y="32975"/>
                      <a:pt x="134057" y="33318"/>
                    </a:cubicBezTo>
                    <a:cubicBezTo>
                      <a:pt x="127714" y="33833"/>
                      <a:pt x="116055" y="35204"/>
                      <a:pt x="98910" y="37262"/>
                    </a:cubicBezTo>
                    <a:cubicBezTo>
                      <a:pt x="91709" y="38119"/>
                      <a:pt x="85537" y="38976"/>
                      <a:pt x="80394" y="39662"/>
                    </a:cubicBezTo>
                    <a:cubicBezTo>
                      <a:pt x="78679" y="46520"/>
                      <a:pt x="75764" y="54749"/>
                      <a:pt x="71650" y="64351"/>
                    </a:cubicBezTo>
                    <a:cubicBezTo>
                      <a:pt x="83480" y="61779"/>
                      <a:pt x="94110" y="62465"/>
                      <a:pt x="103711" y="66751"/>
                    </a:cubicBezTo>
                    <a:cubicBezTo>
                      <a:pt x="113141" y="71037"/>
                      <a:pt x="121027" y="77552"/>
                      <a:pt x="127028" y="86639"/>
                    </a:cubicBezTo>
                    <a:cubicBezTo>
                      <a:pt x="132343" y="94354"/>
                      <a:pt x="135943" y="103270"/>
                      <a:pt x="137829" y="113042"/>
                    </a:cubicBezTo>
                    <a:cubicBezTo>
                      <a:pt x="139715" y="122987"/>
                      <a:pt x="140058" y="132588"/>
                      <a:pt x="138687" y="141846"/>
                    </a:cubicBezTo>
                    <a:cubicBezTo>
                      <a:pt x="138687" y="141846"/>
                      <a:pt x="138344" y="143046"/>
                      <a:pt x="138001" y="145104"/>
                    </a:cubicBezTo>
                    <a:cubicBezTo>
                      <a:pt x="137658" y="147161"/>
                      <a:pt x="137486" y="148533"/>
                      <a:pt x="137315" y="149390"/>
                    </a:cubicBezTo>
                    <a:cubicBezTo>
                      <a:pt x="137144" y="150247"/>
                      <a:pt x="136801" y="151790"/>
                      <a:pt x="136458" y="153848"/>
                    </a:cubicBezTo>
                    <a:cubicBezTo>
                      <a:pt x="135943" y="155905"/>
                      <a:pt x="135600" y="157619"/>
                      <a:pt x="135086" y="158991"/>
                    </a:cubicBezTo>
                    <a:cubicBezTo>
                      <a:pt x="134572" y="160363"/>
                      <a:pt x="134057" y="162077"/>
                      <a:pt x="133200" y="163963"/>
                    </a:cubicBezTo>
                    <a:cubicBezTo>
                      <a:pt x="132514" y="165849"/>
                      <a:pt x="131657" y="167564"/>
                      <a:pt x="130628" y="169107"/>
                    </a:cubicBezTo>
                    <a:cubicBezTo>
                      <a:pt x="125828" y="177508"/>
                      <a:pt x="118970" y="184023"/>
                      <a:pt x="110569" y="188652"/>
                    </a:cubicBezTo>
                    <a:cubicBezTo>
                      <a:pt x="102168" y="193452"/>
                      <a:pt x="93252" y="196539"/>
                      <a:pt x="83651" y="197910"/>
                    </a:cubicBezTo>
                    <a:cubicBezTo>
                      <a:pt x="64277" y="200653"/>
                      <a:pt x="46961" y="197910"/>
                      <a:pt x="31702" y="189338"/>
                    </a:cubicBezTo>
                    <a:cubicBezTo>
                      <a:pt x="28444" y="187623"/>
                      <a:pt x="25530" y="185566"/>
                      <a:pt x="22786" y="183508"/>
                    </a:cubicBezTo>
                    <a:cubicBezTo>
                      <a:pt x="20043" y="181451"/>
                      <a:pt x="17986" y="179565"/>
                      <a:pt x="16443" y="178193"/>
                    </a:cubicBezTo>
                    <a:cubicBezTo>
                      <a:pt x="14900" y="176822"/>
                      <a:pt x="13185" y="174593"/>
                      <a:pt x="11299" y="171850"/>
                    </a:cubicBezTo>
                    <a:cubicBezTo>
                      <a:pt x="9413" y="168935"/>
                      <a:pt x="8385" y="167221"/>
                      <a:pt x="7870" y="166363"/>
                    </a:cubicBezTo>
                    <a:cubicBezTo>
                      <a:pt x="7527" y="165506"/>
                      <a:pt x="1869" y="154190"/>
                      <a:pt x="1869" y="154190"/>
                    </a:cubicBezTo>
                    <a:cubicBezTo>
                      <a:pt x="-359" y="149904"/>
                      <a:pt x="-531" y="145618"/>
                      <a:pt x="1012" y="141332"/>
                    </a:cubicBezTo>
                    <a:cubicBezTo>
                      <a:pt x="2555" y="137045"/>
                      <a:pt x="5470" y="133788"/>
                      <a:pt x="9585" y="131730"/>
                    </a:cubicBezTo>
                    <a:cubicBezTo>
                      <a:pt x="13700" y="129673"/>
                      <a:pt x="17986" y="129330"/>
                      <a:pt x="22272" y="130873"/>
                    </a:cubicBezTo>
                    <a:cubicBezTo>
                      <a:pt x="26558" y="132416"/>
                      <a:pt x="29816" y="135331"/>
                      <a:pt x="32045" y="139446"/>
                    </a:cubicBezTo>
                    <a:cubicBezTo>
                      <a:pt x="32730" y="140646"/>
                      <a:pt x="33588" y="142360"/>
                      <a:pt x="34616" y="144418"/>
                    </a:cubicBezTo>
                    <a:cubicBezTo>
                      <a:pt x="35645" y="146475"/>
                      <a:pt x="36331" y="148018"/>
                      <a:pt x="36674" y="148704"/>
                    </a:cubicBezTo>
                    <a:cubicBezTo>
                      <a:pt x="37017" y="149390"/>
                      <a:pt x="37531" y="150419"/>
                      <a:pt x="38217" y="151619"/>
                    </a:cubicBezTo>
                    <a:cubicBezTo>
                      <a:pt x="38903" y="152819"/>
                      <a:pt x="39931" y="154190"/>
                      <a:pt x="39931" y="154190"/>
                    </a:cubicBezTo>
                    <a:cubicBezTo>
                      <a:pt x="39931" y="154190"/>
                      <a:pt x="40960" y="155219"/>
                      <a:pt x="41817" y="156248"/>
                    </a:cubicBezTo>
                    <a:cubicBezTo>
                      <a:pt x="42675" y="157105"/>
                      <a:pt x="43532" y="157791"/>
                      <a:pt x="44561" y="158305"/>
                    </a:cubicBezTo>
                    <a:cubicBezTo>
                      <a:pt x="45589" y="158820"/>
                      <a:pt x="46618" y="159505"/>
                      <a:pt x="48161" y="160363"/>
                    </a:cubicBezTo>
                    <a:cubicBezTo>
                      <a:pt x="56562" y="164992"/>
                      <a:pt x="66678" y="166363"/>
                      <a:pt x="78508" y="164649"/>
                    </a:cubicBezTo>
                    <a:cubicBezTo>
                      <a:pt x="89823" y="163106"/>
                      <a:pt x="97367" y="158820"/>
                      <a:pt x="101310" y="152133"/>
                    </a:cubicBezTo>
                    <a:cubicBezTo>
                      <a:pt x="102339" y="150419"/>
                      <a:pt x="103539" y="145104"/>
                      <a:pt x="105082" y="136531"/>
                    </a:cubicBezTo>
                    <a:cubicBezTo>
                      <a:pt x="105940" y="131045"/>
                      <a:pt x="105768" y="125558"/>
                      <a:pt x="104739" y="119900"/>
                    </a:cubicBezTo>
                    <a:cubicBezTo>
                      <a:pt x="103711" y="114243"/>
                      <a:pt x="101653" y="109442"/>
                      <a:pt x="98910" y="105327"/>
                    </a:cubicBezTo>
                    <a:cubicBezTo>
                      <a:pt x="93767" y="97783"/>
                      <a:pt x="86909" y="95040"/>
                      <a:pt x="78508" y="97098"/>
                    </a:cubicBezTo>
                    <a:cubicBezTo>
                      <a:pt x="74050" y="98126"/>
                      <a:pt x="69249" y="100184"/>
                      <a:pt x="63934" y="103098"/>
                    </a:cubicBezTo>
                    <a:cubicBezTo>
                      <a:pt x="63934" y="103098"/>
                      <a:pt x="63420" y="103784"/>
                      <a:pt x="62906" y="104470"/>
                    </a:cubicBezTo>
                    <a:cubicBezTo>
                      <a:pt x="62391" y="105156"/>
                      <a:pt x="61534" y="106013"/>
                      <a:pt x="60505" y="107042"/>
                    </a:cubicBezTo>
                    <a:cubicBezTo>
                      <a:pt x="53990" y="114243"/>
                      <a:pt x="46789" y="117672"/>
                      <a:pt x="38731" y="117157"/>
                    </a:cubicBezTo>
                    <a:cubicBezTo>
                      <a:pt x="36331" y="116986"/>
                      <a:pt x="33931" y="116471"/>
                      <a:pt x="32045" y="115443"/>
                    </a:cubicBezTo>
                    <a:cubicBezTo>
                      <a:pt x="29987" y="114414"/>
                      <a:pt x="28616" y="113385"/>
                      <a:pt x="27587" y="112185"/>
                    </a:cubicBezTo>
                    <a:cubicBezTo>
                      <a:pt x="26558" y="110985"/>
                      <a:pt x="25701" y="109613"/>
                      <a:pt x="25015" y="108070"/>
                    </a:cubicBezTo>
                    <a:cubicBezTo>
                      <a:pt x="24158" y="106527"/>
                      <a:pt x="23644" y="104813"/>
                      <a:pt x="23644" y="104813"/>
                    </a:cubicBezTo>
                    <a:lnTo>
                      <a:pt x="23301" y="103098"/>
                    </a:lnTo>
                    <a:cubicBezTo>
                      <a:pt x="22958" y="101555"/>
                      <a:pt x="22958" y="99841"/>
                      <a:pt x="23301" y="98126"/>
                    </a:cubicBezTo>
                    <a:cubicBezTo>
                      <a:pt x="23301" y="97098"/>
                      <a:pt x="23472" y="95726"/>
                      <a:pt x="23815" y="94183"/>
                    </a:cubicBezTo>
                    <a:cubicBezTo>
                      <a:pt x="24329" y="92468"/>
                      <a:pt x="25015" y="90068"/>
                      <a:pt x="25872" y="87325"/>
                    </a:cubicBezTo>
                    <a:cubicBezTo>
                      <a:pt x="27758" y="81667"/>
                      <a:pt x="30330" y="74981"/>
                      <a:pt x="33588" y="67265"/>
                    </a:cubicBezTo>
                    <a:cubicBezTo>
                      <a:pt x="34788" y="64351"/>
                      <a:pt x="42675" y="46348"/>
                      <a:pt x="43875" y="43262"/>
                    </a:cubicBezTo>
                    <a:cubicBezTo>
                      <a:pt x="45246" y="40348"/>
                      <a:pt x="46104" y="37262"/>
                      <a:pt x="46789" y="3434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Hình tự do: Hình 114"/>
              <p:cNvSpPr/>
              <p:nvPr/>
            </p:nvSpPr>
            <p:spPr>
              <a:xfrm>
                <a:off x="5190229" y="2051121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8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5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7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8" y="6107"/>
                    </a:cubicBezTo>
                    <a:cubicBezTo>
                      <a:pt x="73552" y="2506"/>
                      <a:pt x="77324" y="620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5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0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2" y="132294"/>
                      <a:pt x="66523" y="96804"/>
                      <a:pt x="66694" y="91317"/>
                    </a:cubicBezTo>
                    <a:cubicBezTo>
                      <a:pt x="48178" y="89432"/>
                      <a:pt x="31204" y="88746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Hình tự do: Hình 115"/>
              <p:cNvSpPr/>
              <p:nvPr/>
            </p:nvSpPr>
            <p:spPr>
              <a:xfrm>
                <a:off x="5364408" y="2040889"/>
                <a:ext cx="130062" cy="189555"/>
              </a:xfrm>
              <a:custGeom>
                <a:avLst/>
                <a:gdLst>
                  <a:gd name="connsiteX0" fmla="*/ 15959 w 130062"/>
                  <a:gd name="connsiteY0" fmla="*/ 32970 h 189555"/>
                  <a:gd name="connsiteX1" fmla="*/ 4301 w 130062"/>
                  <a:gd name="connsiteY1" fmla="*/ 27655 h 189555"/>
                  <a:gd name="connsiteX2" fmla="*/ 14 w 130062"/>
                  <a:gd name="connsiteY2" fmla="*/ 15653 h 189555"/>
                  <a:gd name="connsiteX3" fmla="*/ 5501 w 130062"/>
                  <a:gd name="connsiteY3" fmla="*/ 4166 h 189555"/>
                  <a:gd name="connsiteX4" fmla="*/ 17331 w 130062"/>
                  <a:gd name="connsiteY4" fmla="*/ 51 h 189555"/>
                  <a:gd name="connsiteX5" fmla="*/ 95340 w 130062"/>
                  <a:gd name="connsiteY5" fmla="*/ 2280 h 189555"/>
                  <a:gd name="connsiteX6" fmla="*/ 105970 w 130062"/>
                  <a:gd name="connsiteY6" fmla="*/ 3137 h 189555"/>
                  <a:gd name="connsiteX7" fmla="*/ 110428 w 130062"/>
                  <a:gd name="connsiteY7" fmla="*/ 3823 h 189555"/>
                  <a:gd name="connsiteX8" fmla="*/ 113343 w 130062"/>
                  <a:gd name="connsiteY8" fmla="*/ 4509 h 189555"/>
                  <a:gd name="connsiteX9" fmla="*/ 120029 w 130062"/>
                  <a:gd name="connsiteY9" fmla="*/ 8453 h 189555"/>
                  <a:gd name="connsiteX10" fmla="*/ 129973 w 130062"/>
                  <a:gd name="connsiteY10" fmla="*/ 33141 h 189555"/>
                  <a:gd name="connsiteX11" fmla="*/ 122772 w 130062"/>
                  <a:gd name="connsiteY11" fmla="*/ 52858 h 189555"/>
                  <a:gd name="connsiteX12" fmla="*/ 112657 w 130062"/>
                  <a:gd name="connsiteY12" fmla="*/ 66231 h 189555"/>
                  <a:gd name="connsiteX13" fmla="*/ 106142 w 130062"/>
                  <a:gd name="connsiteY13" fmla="*/ 73946 h 189555"/>
                  <a:gd name="connsiteX14" fmla="*/ 77681 w 130062"/>
                  <a:gd name="connsiteY14" fmla="*/ 122981 h 189555"/>
                  <a:gd name="connsiteX15" fmla="*/ 65680 w 130062"/>
                  <a:gd name="connsiteY15" fmla="*/ 174073 h 189555"/>
                  <a:gd name="connsiteX16" fmla="*/ 60022 w 130062"/>
                  <a:gd name="connsiteY16" fmla="*/ 185560 h 189555"/>
                  <a:gd name="connsiteX17" fmla="*/ 48020 w 130062"/>
                  <a:gd name="connsiteY17" fmla="*/ 189504 h 189555"/>
                  <a:gd name="connsiteX18" fmla="*/ 36704 w 130062"/>
                  <a:gd name="connsiteY18" fmla="*/ 183846 h 189555"/>
                  <a:gd name="connsiteX19" fmla="*/ 32761 w 130062"/>
                  <a:gd name="connsiteY19" fmla="*/ 172016 h 189555"/>
                  <a:gd name="connsiteX20" fmla="*/ 46820 w 130062"/>
                  <a:gd name="connsiteY20" fmla="*/ 110808 h 189555"/>
                  <a:gd name="connsiteX21" fmla="*/ 79567 w 130062"/>
                  <a:gd name="connsiteY21" fmla="*/ 54230 h 189555"/>
                  <a:gd name="connsiteX22" fmla="*/ 87797 w 130062"/>
                  <a:gd name="connsiteY22" fmla="*/ 44457 h 189555"/>
                  <a:gd name="connsiteX23" fmla="*/ 94655 w 130062"/>
                  <a:gd name="connsiteY23" fmla="*/ 35713 h 189555"/>
                  <a:gd name="connsiteX24" fmla="*/ 24875 w 130062"/>
                  <a:gd name="connsiteY24" fmla="*/ 33656 h 189555"/>
                  <a:gd name="connsiteX25" fmla="*/ 15959 w 130062"/>
                  <a:gd name="connsiteY25" fmla="*/ 32970 h 18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0062" h="189555">
                    <a:moveTo>
                      <a:pt x="15959" y="32970"/>
                    </a:moveTo>
                    <a:cubicBezTo>
                      <a:pt x="11330" y="32798"/>
                      <a:pt x="7387" y="31084"/>
                      <a:pt x="4301" y="27655"/>
                    </a:cubicBezTo>
                    <a:cubicBezTo>
                      <a:pt x="1214" y="24226"/>
                      <a:pt x="-157" y="20282"/>
                      <a:pt x="14" y="15653"/>
                    </a:cubicBezTo>
                    <a:cubicBezTo>
                      <a:pt x="186" y="11024"/>
                      <a:pt x="2072" y="7252"/>
                      <a:pt x="5501" y="4166"/>
                    </a:cubicBezTo>
                    <a:cubicBezTo>
                      <a:pt x="8930" y="1080"/>
                      <a:pt x="12873" y="-292"/>
                      <a:pt x="17331" y="51"/>
                    </a:cubicBezTo>
                    <a:cubicBezTo>
                      <a:pt x="18702" y="51"/>
                      <a:pt x="87968" y="1766"/>
                      <a:pt x="95340" y="2280"/>
                    </a:cubicBezTo>
                    <a:cubicBezTo>
                      <a:pt x="99798" y="2623"/>
                      <a:pt x="103399" y="2966"/>
                      <a:pt x="105970" y="3137"/>
                    </a:cubicBezTo>
                    <a:cubicBezTo>
                      <a:pt x="107685" y="3309"/>
                      <a:pt x="109228" y="3652"/>
                      <a:pt x="110428" y="3823"/>
                    </a:cubicBezTo>
                    <a:cubicBezTo>
                      <a:pt x="111457" y="3995"/>
                      <a:pt x="112485" y="4166"/>
                      <a:pt x="113343" y="4509"/>
                    </a:cubicBezTo>
                    <a:cubicBezTo>
                      <a:pt x="115914" y="5538"/>
                      <a:pt x="118143" y="6738"/>
                      <a:pt x="120029" y="8453"/>
                    </a:cubicBezTo>
                    <a:cubicBezTo>
                      <a:pt x="127402" y="15139"/>
                      <a:pt x="130659" y="23540"/>
                      <a:pt x="129973" y="33141"/>
                    </a:cubicBezTo>
                    <a:cubicBezTo>
                      <a:pt x="129459" y="39485"/>
                      <a:pt x="127059" y="46000"/>
                      <a:pt x="122772" y="52858"/>
                    </a:cubicBezTo>
                    <a:cubicBezTo>
                      <a:pt x="120372" y="56801"/>
                      <a:pt x="116943" y="61259"/>
                      <a:pt x="112657" y="66231"/>
                    </a:cubicBezTo>
                    <a:cubicBezTo>
                      <a:pt x="108542" y="71032"/>
                      <a:pt x="106142" y="73946"/>
                      <a:pt x="106142" y="73946"/>
                    </a:cubicBezTo>
                    <a:cubicBezTo>
                      <a:pt x="93969" y="90749"/>
                      <a:pt x="84368" y="107036"/>
                      <a:pt x="77681" y="122981"/>
                    </a:cubicBezTo>
                    <a:cubicBezTo>
                      <a:pt x="70994" y="138926"/>
                      <a:pt x="67051" y="155900"/>
                      <a:pt x="65680" y="174073"/>
                    </a:cubicBezTo>
                    <a:cubicBezTo>
                      <a:pt x="65337" y="178702"/>
                      <a:pt x="63451" y="182646"/>
                      <a:pt x="60022" y="185560"/>
                    </a:cubicBezTo>
                    <a:cubicBezTo>
                      <a:pt x="56593" y="188475"/>
                      <a:pt x="52649" y="189847"/>
                      <a:pt x="48020" y="189504"/>
                    </a:cubicBezTo>
                    <a:cubicBezTo>
                      <a:pt x="43391" y="189161"/>
                      <a:pt x="39619" y="187275"/>
                      <a:pt x="36704" y="183846"/>
                    </a:cubicBezTo>
                    <a:cubicBezTo>
                      <a:pt x="33790" y="180417"/>
                      <a:pt x="32418" y="176474"/>
                      <a:pt x="32761" y="172016"/>
                    </a:cubicBezTo>
                    <a:cubicBezTo>
                      <a:pt x="34133" y="150070"/>
                      <a:pt x="38762" y="129668"/>
                      <a:pt x="46820" y="110808"/>
                    </a:cubicBezTo>
                    <a:cubicBezTo>
                      <a:pt x="54707" y="92120"/>
                      <a:pt x="65851" y="73261"/>
                      <a:pt x="79567" y="54230"/>
                    </a:cubicBezTo>
                    <a:cubicBezTo>
                      <a:pt x="80253" y="53201"/>
                      <a:pt x="82996" y="49943"/>
                      <a:pt x="87797" y="44457"/>
                    </a:cubicBezTo>
                    <a:cubicBezTo>
                      <a:pt x="90883" y="41028"/>
                      <a:pt x="93112" y="38113"/>
                      <a:pt x="94655" y="35713"/>
                    </a:cubicBezTo>
                    <a:cubicBezTo>
                      <a:pt x="94655" y="35713"/>
                      <a:pt x="29675" y="33656"/>
                      <a:pt x="24875" y="33656"/>
                    </a:cubicBezTo>
                    <a:cubicBezTo>
                      <a:pt x="20245" y="33313"/>
                      <a:pt x="17159" y="33141"/>
                      <a:pt x="15959" y="3297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Đồ họa 2"/>
            <p:cNvGrpSpPr/>
            <p:nvPr/>
          </p:nvGrpSpPr>
          <p:grpSpPr>
            <a:xfrm>
              <a:off x="4805520" y="414949"/>
              <a:ext cx="891857" cy="629695"/>
              <a:chOff x="4805520" y="414949"/>
              <a:chExt cx="891857" cy="629695"/>
            </a:xfrm>
            <a:solidFill>
              <a:srgbClr val="8E8E8E"/>
            </a:solidFill>
          </p:grpSpPr>
          <p:sp>
            <p:nvSpPr>
              <p:cNvPr id="118" name="Hình tự do: Hình 117"/>
              <p:cNvSpPr/>
              <p:nvPr/>
            </p:nvSpPr>
            <p:spPr>
              <a:xfrm>
                <a:off x="4805520" y="414949"/>
                <a:ext cx="891857" cy="629695"/>
              </a:xfrm>
              <a:custGeom>
                <a:avLst/>
                <a:gdLst>
                  <a:gd name="connsiteX0" fmla="*/ 9233 w 891857"/>
                  <a:gd name="connsiteY0" fmla="*/ 629695 h 629695"/>
                  <a:gd name="connsiteX1" fmla="*/ 2546 w 891857"/>
                  <a:gd name="connsiteY1" fmla="*/ 626781 h 629695"/>
                  <a:gd name="connsiteX2" fmla="*/ 146 w 891857"/>
                  <a:gd name="connsiteY2" fmla="*/ 618551 h 629695"/>
                  <a:gd name="connsiteX3" fmla="*/ 106616 w 891857"/>
                  <a:gd name="connsiteY3" fmla="*/ 80198 h 629695"/>
                  <a:gd name="connsiteX4" fmla="*/ 114503 w 891857"/>
                  <a:gd name="connsiteY4" fmla="*/ 72826 h 629695"/>
                  <a:gd name="connsiteX5" fmla="*/ 631082 w 891857"/>
                  <a:gd name="connsiteY5" fmla="*/ 131 h 629695"/>
                  <a:gd name="connsiteX6" fmla="*/ 640683 w 891857"/>
                  <a:gd name="connsiteY6" fmla="*/ 5103 h 629695"/>
                  <a:gd name="connsiteX7" fmla="*/ 890829 w 891857"/>
                  <a:gd name="connsiteY7" fmla="*/ 493221 h 629695"/>
                  <a:gd name="connsiteX8" fmla="*/ 890829 w 891857"/>
                  <a:gd name="connsiteY8" fmla="*/ 501794 h 629695"/>
                  <a:gd name="connsiteX9" fmla="*/ 883799 w 891857"/>
                  <a:gd name="connsiteY9" fmla="*/ 506766 h 629695"/>
                  <a:gd name="connsiteX10" fmla="*/ 10604 w 891857"/>
                  <a:gd name="connsiteY10" fmla="*/ 629695 h 629695"/>
                  <a:gd name="connsiteX11" fmla="*/ 9233 w 891857"/>
                  <a:gd name="connsiteY11" fmla="*/ 629695 h 629695"/>
                  <a:gd name="connsiteX12" fmla="*/ 123590 w 891857"/>
                  <a:gd name="connsiteY12" fmla="*/ 90314 h 629695"/>
                  <a:gd name="connsiteX13" fmla="*/ 20891 w 891857"/>
                  <a:gd name="connsiteY13" fmla="*/ 609293 h 629695"/>
                  <a:gd name="connsiteX14" fmla="*/ 868197 w 891857"/>
                  <a:gd name="connsiteY14" fmla="*/ 489964 h 629695"/>
                  <a:gd name="connsiteX15" fmla="*/ 626967 w 891857"/>
                  <a:gd name="connsiteY15" fmla="*/ 19505 h 629695"/>
                  <a:gd name="connsiteX16" fmla="*/ 123590 w 891857"/>
                  <a:gd name="connsiteY16" fmla="*/ 90314 h 62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857" h="629695">
                    <a:moveTo>
                      <a:pt x="9233" y="629695"/>
                    </a:moveTo>
                    <a:cubicBezTo>
                      <a:pt x="6661" y="629695"/>
                      <a:pt x="4261" y="628667"/>
                      <a:pt x="2546" y="626781"/>
                    </a:cubicBezTo>
                    <a:cubicBezTo>
                      <a:pt x="489" y="624552"/>
                      <a:pt x="-369" y="621637"/>
                      <a:pt x="146" y="618551"/>
                    </a:cubicBezTo>
                    <a:lnTo>
                      <a:pt x="106616" y="80198"/>
                    </a:lnTo>
                    <a:cubicBezTo>
                      <a:pt x="107474" y="76255"/>
                      <a:pt x="110560" y="73340"/>
                      <a:pt x="114503" y="72826"/>
                    </a:cubicBezTo>
                    <a:lnTo>
                      <a:pt x="631082" y="131"/>
                    </a:lnTo>
                    <a:cubicBezTo>
                      <a:pt x="635025" y="-555"/>
                      <a:pt x="638797" y="1503"/>
                      <a:pt x="640683" y="5103"/>
                    </a:cubicBezTo>
                    <a:lnTo>
                      <a:pt x="890829" y="493221"/>
                    </a:lnTo>
                    <a:cubicBezTo>
                      <a:pt x="892200" y="495964"/>
                      <a:pt x="892200" y="499051"/>
                      <a:pt x="890829" y="501794"/>
                    </a:cubicBezTo>
                    <a:cubicBezTo>
                      <a:pt x="889457" y="504366"/>
                      <a:pt x="886885" y="506251"/>
                      <a:pt x="883799" y="506766"/>
                    </a:cubicBezTo>
                    <a:lnTo>
                      <a:pt x="10604" y="629695"/>
                    </a:lnTo>
                    <a:cubicBezTo>
                      <a:pt x="10090" y="629695"/>
                      <a:pt x="9576" y="629695"/>
                      <a:pt x="9233" y="629695"/>
                    </a:cubicBezTo>
                    <a:close/>
                    <a:moveTo>
                      <a:pt x="123590" y="90314"/>
                    </a:moveTo>
                    <a:lnTo>
                      <a:pt x="20891" y="609293"/>
                    </a:lnTo>
                    <a:lnTo>
                      <a:pt x="868197" y="489964"/>
                    </a:lnTo>
                    <a:lnTo>
                      <a:pt x="626967" y="19505"/>
                    </a:lnTo>
                    <a:lnTo>
                      <a:pt x="123590" y="9031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Hình tự do: Hình 118"/>
              <p:cNvSpPr/>
              <p:nvPr/>
            </p:nvSpPr>
            <p:spPr>
              <a:xfrm>
                <a:off x="4930223" y="486919"/>
                <a:ext cx="90871" cy="531493"/>
              </a:xfrm>
              <a:custGeom>
                <a:avLst/>
                <a:gdLst>
                  <a:gd name="connsiteX0" fmla="*/ 81697 w 90871"/>
                  <a:gd name="connsiteY0" fmla="*/ 531493 h 531493"/>
                  <a:gd name="connsiteX1" fmla="*/ 72439 w 90871"/>
                  <a:gd name="connsiteY1" fmla="*/ 523607 h 531493"/>
                  <a:gd name="connsiteX2" fmla="*/ 65753 w 90871"/>
                  <a:gd name="connsiteY2" fmla="*/ 475944 h 531493"/>
                  <a:gd name="connsiteX3" fmla="*/ 73639 w 90871"/>
                  <a:gd name="connsiteY3" fmla="*/ 465485 h 531493"/>
                  <a:gd name="connsiteX4" fmla="*/ 84098 w 90871"/>
                  <a:gd name="connsiteY4" fmla="*/ 473372 h 531493"/>
                  <a:gd name="connsiteX5" fmla="*/ 90784 w 90871"/>
                  <a:gd name="connsiteY5" fmla="*/ 521035 h 531493"/>
                  <a:gd name="connsiteX6" fmla="*/ 82898 w 90871"/>
                  <a:gd name="connsiteY6" fmla="*/ 531493 h 531493"/>
                  <a:gd name="connsiteX7" fmla="*/ 81697 w 90871"/>
                  <a:gd name="connsiteY7" fmla="*/ 531493 h 531493"/>
                  <a:gd name="connsiteX8" fmla="*/ 68153 w 90871"/>
                  <a:gd name="connsiteY8" fmla="*/ 435996 h 531493"/>
                  <a:gd name="connsiteX9" fmla="*/ 58895 w 90871"/>
                  <a:gd name="connsiteY9" fmla="*/ 427938 h 531493"/>
                  <a:gd name="connsiteX10" fmla="*/ 52208 w 90871"/>
                  <a:gd name="connsiteY10" fmla="*/ 380103 h 531493"/>
                  <a:gd name="connsiteX11" fmla="*/ 60095 w 90871"/>
                  <a:gd name="connsiteY11" fmla="*/ 369645 h 531493"/>
                  <a:gd name="connsiteX12" fmla="*/ 70553 w 90871"/>
                  <a:gd name="connsiteY12" fmla="*/ 377531 h 531493"/>
                  <a:gd name="connsiteX13" fmla="*/ 77240 w 90871"/>
                  <a:gd name="connsiteY13" fmla="*/ 425194 h 531493"/>
                  <a:gd name="connsiteX14" fmla="*/ 69353 w 90871"/>
                  <a:gd name="connsiteY14" fmla="*/ 435653 h 531493"/>
                  <a:gd name="connsiteX15" fmla="*/ 68153 w 90871"/>
                  <a:gd name="connsiteY15" fmla="*/ 435996 h 531493"/>
                  <a:gd name="connsiteX16" fmla="*/ 54780 w 90871"/>
                  <a:gd name="connsiteY16" fmla="*/ 340670 h 531493"/>
                  <a:gd name="connsiteX17" fmla="*/ 45521 w 90871"/>
                  <a:gd name="connsiteY17" fmla="*/ 332783 h 531493"/>
                  <a:gd name="connsiteX18" fmla="*/ 38835 w 90871"/>
                  <a:gd name="connsiteY18" fmla="*/ 285120 h 531493"/>
                  <a:gd name="connsiteX19" fmla="*/ 46722 w 90871"/>
                  <a:gd name="connsiteY19" fmla="*/ 274661 h 531493"/>
                  <a:gd name="connsiteX20" fmla="*/ 57180 w 90871"/>
                  <a:gd name="connsiteY20" fmla="*/ 282548 h 531493"/>
                  <a:gd name="connsiteX21" fmla="*/ 63867 w 90871"/>
                  <a:gd name="connsiteY21" fmla="*/ 330211 h 531493"/>
                  <a:gd name="connsiteX22" fmla="*/ 55980 w 90871"/>
                  <a:gd name="connsiteY22" fmla="*/ 340670 h 531493"/>
                  <a:gd name="connsiteX23" fmla="*/ 54780 w 90871"/>
                  <a:gd name="connsiteY23" fmla="*/ 340670 h 531493"/>
                  <a:gd name="connsiteX24" fmla="*/ 41235 w 90871"/>
                  <a:gd name="connsiteY24" fmla="*/ 245172 h 531493"/>
                  <a:gd name="connsiteX25" fmla="*/ 31977 w 90871"/>
                  <a:gd name="connsiteY25" fmla="*/ 237285 h 531493"/>
                  <a:gd name="connsiteX26" fmla="*/ 25290 w 90871"/>
                  <a:gd name="connsiteY26" fmla="*/ 189622 h 531493"/>
                  <a:gd name="connsiteX27" fmla="*/ 33177 w 90871"/>
                  <a:gd name="connsiteY27" fmla="*/ 179164 h 531493"/>
                  <a:gd name="connsiteX28" fmla="*/ 43635 w 90871"/>
                  <a:gd name="connsiteY28" fmla="*/ 187050 h 531493"/>
                  <a:gd name="connsiteX29" fmla="*/ 50322 w 90871"/>
                  <a:gd name="connsiteY29" fmla="*/ 234713 h 531493"/>
                  <a:gd name="connsiteX30" fmla="*/ 42435 w 90871"/>
                  <a:gd name="connsiteY30" fmla="*/ 245172 h 531493"/>
                  <a:gd name="connsiteX31" fmla="*/ 41235 w 90871"/>
                  <a:gd name="connsiteY31" fmla="*/ 245172 h 531493"/>
                  <a:gd name="connsiteX32" fmla="*/ 27862 w 90871"/>
                  <a:gd name="connsiteY32" fmla="*/ 149674 h 531493"/>
                  <a:gd name="connsiteX33" fmla="*/ 18604 w 90871"/>
                  <a:gd name="connsiteY33" fmla="*/ 141616 h 531493"/>
                  <a:gd name="connsiteX34" fmla="*/ 11917 w 90871"/>
                  <a:gd name="connsiteY34" fmla="*/ 93953 h 531493"/>
                  <a:gd name="connsiteX35" fmla="*/ 19804 w 90871"/>
                  <a:gd name="connsiteY35" fmla="*/ 83495 h 531493"/>
                  <a:gd name="connsiteX36" fmla="*/ 30262 w 90871"/>
                  <a:gd name="connsiteY36" fmla="*/ 91381 h 531493"/>
                  <a:gd name="connsiteX37" fmla="*/ 36949 w 90871"/>
                  <a:gd name="connsiteY37" fmla="*/ 139044 h 531493"/>
                  <a:gd name="connsiteX38" fmla="*/ 29062 w 90871"/>
                  <a:gd name="connsiteY38" fmla="*/ 149503 h 531493"/>
                  <a:gd name="connsiteX39" fmla="*/ 27862 w 90871"/>
                  <a:gd name="connsiteY39" fmla="*/ 149674 h 531493"/>
                  <a:gd name="connsiteX40" fmla="*/ 14489 w 90871"/>
                  <a:gd name="connsiteY40" fmla="*/ 54348 h 531493"/>
                  <a:gd name="connsiteX41" fmla="*/ 5231 w 90871"/>
                  <a:gd name="connsiteY41" fmla="*/ 46461 h 531493"/>
                  <a:gd name="connsiteX42" fmla="*/ 87 w 90871"/>
                  <a:gd name="connsiteY42" fmla="*/ 10628 h 531493"/>
                  <a:gd name="connsiteX43" fmla="*/ 7974 w 90871"/>
                  <a:gd name="connsiteY43" fmla="*/ 170 h 531493"/>
                  <a:gd name="connsiteX44" fmla="*/ 18432 w 90871"/>
                  <a:gd name="connsiteY44" fmla="*/ 8057 h 531493"/>
                  <a:gd name="connsiteX45" fmla="*/ 23576 w 90871"/>
                  <a:gd name="connsiteY45" fmla="*/ 43890 h 531493"/>
                  <a:gd name="connsiteX46" fmla="*/ 15689 w 90871"/>
                  <a:gd name="connsiteY46" fmla="*/ 54348 h 531493"/>
                  <a:gd name="connsiteX47" fmla="*/ 14489 w 90871"/>
                  <a:gd name="connsiteY47" fmla="*/ 54348 h 53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0871" h="531493">
                    <a:moveTo>
                      <a:pt x="81697" y="531493"/>
                    </a:moveTo>
                    <a:cubicBezTo>
                      <a:pt x="77068" y="531493"/>
                      <a:pt x="73125" y="528236"/>
                      <a:pt x="72439" y="523607"/>
                    </a:cubicBezTo>
                    <a:lnTo>
                      <a:pt x="65753" y="475944"/>
                    </a:lnTo>
                    <a:cubicBezTo>
                      <a:pt x="65067" y="470800"/>
                      <a:pt x="68496" y="466171"/>
                      <a:pt x="73639" y="465485"/>
                    </a:cubicBezTo>
                    <a:cubicBezTo>
                      <a:pt x="78783" y="464456"/>
                      <a:pt x="83412" y="468228"/>
                      <a:pt x="84098" y="473372"/>
                    </a:cubicBezTo>
                    <a:lnTo>
                      <a:pt x="90784" y="521035"/>
                    </a:lnTo>
                    <a:cubicBezTo>
                      <a:pt x="91470" y="526178"/>
                      <a:pt x="88041" y="530808"/>
                      <a:pt x="82898" y="531493"/>
                    </a:cubicBezTo>
                    <a:cubicBezTo>
                      <a:pt x="82555" y="531493"/>
                      <a:pt x="82040" y="531493"/>
                      <a:pt x="81697" y="531493"/>
                    </a:cubicBezTo>
                    <a:close/>
                    <a:moveTo>
                      <a:pt x="68153" y="435996"/>
                    </a:moveTo>
                    <a:cubicBezTo>
                      <a:pt x="63524" y="435996"/>
                      <a:pt x="59580" y="432567"/>
                      <a:pt x="58895" y="427938"/>
                    </a:cubicBezTo>
                    <a:lnTo>
                      <a:pt x="52208" y="380103"/>
                    </a:lnTo>
                    <a:cubicBezTo>
                      <a:pt x="51522" y="374960"/>
                      <a:pt x="54951" y="370330"/>
                      <a:pt x="60095" y="369645"/>
                    </a:cubicBezTo>
                    <a:cubicBezTo>
                      <a:pt x="65238" y="369302"/>
                      <a:pt x="69867" y="372388"/>
                      <a:pt x="70553" y="377531"/>
                    </a:cubicBezTo>
                    <a:lnTo>
                      <a:pt x="77240" y="425194"/>
                    </a:lnTo>
                    <a:cubicBezTo>
                      <a:pt x="77925" y="430338"/>
                      <a:pt x="74496" y="434967"/>
                      <a:pt x="69353" y="435653"/>
                    </a:cubicBezTo>
                    <a:cubicBezTo>
                      <a:pt x="69010" y="435996"/>
                      <a:pt x="68667" y="435996"/>
                      <a:pt x="68153" y="435996"/>
                    </a:cubicBezTo>
                    <a:close/>
                    <a:moveTo>
                      <a:pt x="54780" y="340670"/>
                    </a:moveTo>
                    <a:cubicBezTo>
                      <a:pt x="50151" y="340670"/>
                      <a:pt x="46207" y="337412"/>
                      <a:pt x="45521" y="332783"/>
                    </a:cubicBezTo>
                    <a:lnTo>
                      <a:pt x="38835" y="285120"/>
                    </a:lnTo>
                    <a:cubicBezTo>
                      <a:pt x="38149" y="279976"/>
                      <a:pt x="41578" y="275347"/>
                      <a:pt x="46722" y="274661"/>
                    </a:cubicBezTo>
                    <a:cubicBezTo>
                      <a:pt x="51179" y="273461"/>
                      <a:pt x="56494" y="277404"/>
                      <a:pt x="57180" y="282548"/>
                    </a:cubicBezTo>
                    <a:lnTo>
                      <a:pt x="63867" y="330211"/>
                    </a:lnTo>
                    <a:cubicBezTo>
                      <a:pt x="64552" y="335355"/>
                      <a:pt x="61123" y="339984"/>
                      <a:pt x="55980" y="340670"/>
                    </a:cubicBezTo>
                    <a:cubicBezTo>
                      <a:pt x="55637" y="340498"/>
                      <a:pt x="55294" y="340670"/>
                      <a:pt x="54780" y="340670"/>
                    </a:cubicBezTo>
                    <a:close/>
                    <a:moveTo>
                      <a:pt x="41235" y="245172"/>
                    </a:moveTo>
                    <a:cubicBezTo>
                      <a:pt x="36606" y="245172"/>
                      <a:pt x="32663" y="241914"/>
                      <a:pt x="31977" y="237285"/>
                    </a:cubicBezTo>
                    <a:lnTo>
                      <a:pt x="25290" y="189622"/>
                    </a:lnTo>
                    <a:cubicBezTo>
                      <a:pt x="24605" y="184479"/>
                      <a:pt x="28034" y="179849"/>
                      <a:pt x="33177" y="179164"/>
                    </a:cubicBezTo>
                    <a:cubicBezTo>
                      <a:pt x="37806" y="178135"/>
                      <a:pt x="42950" y="181907"/>
                      <a:pt x="43635" y="187050"/>
                    </a:cubicBezTo>
                    <a:lnTo>
                      <a:pt x="50322" y="234713"/>
                    </a:lnTo>
                    <a:cubicBezTo>
                      <a:pt x="51008" y="239857"/>
                      <a:pt x="47579" y="244486"/>
                      <a:pt x="42435" y="245172"/>
                    </a:cubicBezTo>
                    <a:cubicBezTo>
                      <a:pt x="42264" y="245172"/>
                      <a:pt x="41750" y="245172"/>
                      <a:pt x="41235" y="245172"/>
                    </a:cubicBezTo>
                    <a:close/>
                    <a:moveTo>
                      <a:pt x="27862" y="149674"/>
                    </a:moveTo>
                    <a:cubicBezTo>
                      <a:pt x="23233" y="149674"/>
                      <a:pt x="19290" y="146245"/>
                      <a:pt x="18604" y="141616"/>
                    </a:cubicBezTo>
                    <a:lnTo>
                      <a:pt x="11917" y="93953"/>
                    </a:lnTo>
                    <a:cubicBezTo>
                      <a:pt x="11231" y="88809"/>
                      <a:pt x="14660" y="84180"/>
                      <a:pt x="19804" y="83495"/>
                    </a:cubicBezTo>
                    <a:cubicBezTo>
                      <a:pt x="24433" y="82980"/>
                      <a:pt x="29577" y="86409"/>
                      <a:pt x="30262" y="91381"/>
                    </a:cubicBezTo>
                    <a:lnTo>
                      <a:pt x="36949" y="139044"/>
                    </a:lnTo>
                    <a:cubicBezTo>
                      <a:pt x="37635" y="144188"/>
                      <a:pt x="34206" y="148817"/>
                      <a:pt x="29062" y="149503"/>
                    </a:cubicBezTo>
                    <a:cubicBezTo>
                      <a:pt x="28719" y="149674"/>
                      <a:pt x="28205" y="149674"/>
                      <a:pt x="27862" y="149674"/>
                    </a:cubicBezTo>
                    <a:close/>
                    <a:moveTo>
                      <a:pt x="14489" y="54348"/>
                    </a:moveTo>
                    <a:cubicBezTo>
                      <a:pt x="9860" y="54348"/>
                      <a:pt x="5916" y="51090"/>
                      <a:pt x="5231" y="46461"/>
                    </a:cubicBezTo>
                    <a:lnTo>
                      <a:pt x="87" y="10628"/>
                    </a:lnTo>
                    <a:cubicBezTo>
                      <a:pt x="-599" y="5485"/>
                      <a:pt x="2830" y="856"/>
                      <a:pt x="7974" y="170"/>
                    </a:cubicBezTo>
                    <a:cubicBezTo>
                      <a:pt x="12774" y="-859"/>
                      <a:pt x="17747" y="2913"/>
                      <a:pt x="18432" y="8057"/>
                    </a:cubicBezTo>
                    <a:lnTo>
                      <a:pt x="23576" y="43890"/>
                    </a:lnTo>
                    <a:cubicBezTo>
                      <a:pt x="24262" y="49033"/>
                      <a:pt x="20833" y="53662"/>
                      <a:pt x="15689" y="54348"/>
                    </a:cubicBezTo>
                    <a:cubicBezTo>
                      <a:pt x="15346" y="54177"/>
                      <a:pt x="14832" y="54348"/>
                      <a:pt x="14489" y="54348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Đồ họa 2"/>
            <p:cNvGrpSpPr/>
            <p:nvPr/>
          </p:nvGrpSpPr>
          <p:grpSpPr>
            <a:xfrm>
              <a:off x="4327954" y="2409372"/>
              <a:ext cx="743306" cy="789541"/>
              <a:chOff x="4327954" y="2409372"/>
              <a:chExt cx="743306" cy="789541"/>
            </a:xfrm>
            <a:solidFill>
              <a:srgbClr val="8E8E8E"/>
            </a:solidFill>
          </p:grpSpPr>
          <p:sp>
            <p:nvSpPr>
              <p:cNvPr id="121" name="Hình tự do: Hình 120"/>
              <p:cNvSpPr/>
              <p:nvPr/>
            </p:nvSpPr>
            <p:spPr>
              <a:xfrm>
                <a:off x="4327954" y="2409442"/>
                <a:ext cx="577891" cy="318498"/>
              </a:xfrm>
              <a:custGeom>
                <a:avLst/>
                <a:gdLst>
                  <a:gd name="connsiteX0" fmla="*/ 9311 w 577891"/>
                  <a:gd name="connsiteY0" fmla="*/ 318498 h 318498"/>
                  <a:gd name="connsiteX1" fmla="*/ 1939 w 577891"/>
                  <a:gd name="connsiteY1" fmla="*/ 314898 h 318498"/>
                  <a:gd name="connsiteX2" fmla="*/ 1424 w 577891"/>
                  <a:gd name="connsiteY2" fmla="*/ 304096 h 318498"/>
                  <a:gd name="connsiteX3" fmla="*/ 90064 w 577891"/>
                  <a:gd name="connsiteY3" fmla="*/ 169165 h 318498"/>
                  <a:gd name="connsiteX4" fmla="*/ 94693 w 577891"/>
                  <a:gd name="connsiteY4" fmla="*/ 165565 h 318498"/>
                  <a:gd name="connsiteX5" fmla="*/ 565666 w 577891"/>
                  <a:gd name="connsiteY5" fmla="*/ 458 h 318498"/>
                  <a:gd name="connsiteX6" fmla="*/ 575953 w 577891"/>
                  <a:gd name="connsiteY6" fmla="*/ 3545 h 318498"/>
                  <a:gd name="connsiteX7" fmla="*/ 576468 w 577891"/>
                  <a:gd name="connsiteY7" fmla="*/ 14346 h 318498"/>
                  <a:gd name="connsiteX8" fmla="*/ 487657 w 577891"/>
                  <a:gd name="connsiteY8" fmla="*/ 149277 h 318498"/>
                  <a:gd name="connsiteX9" fmla="*/ 483027 w 577891"/>
                  <a:gd name="connsiteY9" fmla="*/ 152877 h 318498"/>
                  <a:gd name="connsiteX10" fmla="*/ 12397 w 577891"/>
                  <a:gd name="connsiteY10" fmla="*/ 317984 h 318498"/>
                  <a:gd name="connsiteX11" fmla="*/ 9311 w 577891"/>
                  <a:gd name="connsiteY11" fmla="*/ 318498 h 318498"/>
                  <a:gd name="connsiteX12" fmla="*/ 103951 w 577891"/>
                  <a:gd name="connsiteY12" fmla="*/ 182024 h 318498"/>
                  <a:gd name="connsiteX13" fmla="*/ 32114 w 577891"/>
                  <a:gd name="connsiteY13" fmla="*/ 291581 h 318498"/>
                  <a:gd name="connsiteX14" fmla="*/ 474283 w 577891"/>
                  <a:gd name="connsiteY14" fmla="*/ 136590 h 318498"/>
                  <a:gd name="connsiteX15" fmla="*/ 546293 w 577891"/>
                  <a:gd name="connsiteY15" fmla="*/ 27033 h 318498"/>
                  <a:gd name="connsiteX16" fmla="*/ 103951 w 577891"/>
                  <a:gd name="connsiteY16" fmla="*/ 182024 h 31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7891" h="318498">
                    <a:moveTo>
                      <a:pt x="9311" y="318498"/>
                    </a:moveTo>
                    <a:cubicBezTo>
                      <a:pt x="6568" y="318498"/>
                      <a:pt x="3825" y="317298"/>
                      <a:pt x="1939" y="314898"/>
                    </a:cubicBezTo>
                    <a:cubicBezTo>
                      <a:pt x="-462" y="311812"/>
                      <a:pt x="-633" y="307354"/>
                      <a:pt x="1424" y="304096"/>
                    </a:cubicBezTo>
                    <a:lnTo>
                      <a:pt x="90064" y="169165"/>
                    </a:lnTo>
                    <a:cubicBezTo>
                      <a:pt x="91093" y="167451"/>
                      <a:pt x="92807" y="166251"/>
                      <a:pt x="94693" y="165565"/>
                    </a:cubicBezTo>
                    <a:lnTo>
                      <a:pt x="565666" y="458"/>
                    </a:lnTo>
                    <a:cubicBezTo>
                      <a:pt x="569438" y="-742"/>
                      <a:pt x="573553" y="458"/>
                      <a:pt x="575953" y="3545"/>
                    </a:cubicBezTo>
                    <a:cubicBezTo>
                      <a:pt x="578354" y="6631"/>
                      <a:pt x="578525" y="11088"/>
                      <a:pt x="576468" y="14346"/>
                    </a:cubicBezTo>
                    <a:lnTo>
                      <a:pt x="487657" y="149277"/>
                    </a:lnTo>
                    <a:cubicBezTo>
                      <a:pt x="486628" y="150992"/>
                      <a:pt x="484913" y="152192"/>
                      <a:pt x="483027" y="152877"/>
                    </a:cubicBezTo>
                    <a:lnTo>
                      <a:pt x="12397" y="317984"/>
                    </a:lnTo>
                    <a:cubicBezTo>
                      <a:pt x="11368" y="318327"/>
                      <a:pt x="10340" y="318498"/>
                      <a:pt x="9311" y="318498"/>
                    </a:cubicBezTo>
                    <a:close/>
                    <a:moveTo>
                      <a:pt x="103951" y="182024"/>
                    </a:moveTo>
                    <a:lnTo>
                      <a:pt x="32114" y="291581"/>
                    </a:lnTo>
                    <a:lnTo>
                      <a:pt x="474283" y="136590"/>
                    </a:lnTo>
                    <a:lnTo>
                      <a:pt x="546293" y="27033"/>
                    </a:lnTo>
                    <a:lnTo>
                      <a:pt x="103951" y="18202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Hình tự do: Hình 121"/>
              <p:cNvSpPr/>
              <p:nvPr/>
            </p:nvSpPr>
            <p:spPr>
              <a:xfrm>
                <a:off x="4511703" y="2880409"/>
                <a:ext cx="559557" cy="290044"/>
              </a:xfrm>
              <a:custGeom>
                <a:avLst/>
                <a:gdLst>
                  <a:gd name="connsiteX0" fmla="*/ 9356 w 559557"/>
                  <a:gd name="connsiteY0" fmla="*/ 290044 h 290044"/>
                  <a:gd name="connsiteX1" fmla="*/ 4213 w 559557"/>
                  <a:gd name="connsiteY1" fmla="*/ 288501 h 290044"/>
                  <a:gd name="connsiteX2" fmla="*/ 1469 w 559557"/>
                  <a:gd name="connsiteY2" fmla="*/ 275642 h 290044"/>
                  <a:gd name="connsiteX3" fmla="*/ 27873 w 559557"/>
                  <a:gd name="connsiteY3" fmla="*/ 235352 h 290044"/>
                  <a:gd name="connsiteX4" fmla="*/ 40732 w 559557"/>
                  <a:gd name="connsiteY4" fmla="*/ 232608 h 290044"/>
                  <a:gd name="connsiteX5" fmla="*/ 43475 w 559557"/>
                  <a:gd name="connsiteY5" fmla="*/ 245467 h 290044"/>
                  <a:gd name="connsiteX6" fmla="*/ 17072 w 559557"/>
                  <a:gd name="connsiteY6" fmla="*/ 285758 h 290044"/>
                  <a:gd name="connsiteX7" fmla="*/ 9356 w 559557"/>
                  <a:gd name="connsiteY7" fmla="*/ 290044 h 290044"/>
                  <a:gd name="connsiteX8" fmla="*/ 62334 w 559557"/>
                  <a:gd name="connsiteY8" fmla="*/ 209463 h 290044"/>
                  <a:gd name="connsiteX9" fmla="*/ 57191 w 559557"/>
                  <a:gd name="connsiteY9" fmla="*/ 207920 h 290044"/>
                  <a:gd name="connsiteX10" fmla="*/ 54448 w 559557"/>
                  <a:gd name="connsiteY10" fmla="*/ 195061 h 290044"/>
                  <a:gd name="connsiteX11" fmla="*/ 71593 w 559557"/>
                  <a:gd name="connsiteY11" fmla="*/ 169000 h 290044"/>
                  <a:gd name="connsiteX12" fmla="*/ 76222 w 559557"/>
                  <a:gd name="connsiteY12" fmla="*/ 165400 h 290044"/>
                  <a:gd name="connsiteX13" fmla="*/ 92338 w 559557"/>
                  <a:gd name="connsiteY13" fmla="*/ 159742 h 290044"/>
                  <a:gd name="connsiteX14" fmla="*/ 104168 w 559557"/>
                  <a:gd name="connsiteY14" fmla="*/ 165400 h 290044"/>
                  <a:gd name="connsiteX15" fmla="*/ 98510 w 559557"/>
                  <a:gd name="connsiteY15" fmla="*/ 177230 h 290044"/>
                  <a:gd name="connsiteX16" fmla="*/ 85309 w 559557"/>
                  <a:gd name="connsiteY16" fmla="*/ 181859 h 290044"/>
                  <a:gd name="connsiteX17" fmla="*/ 69878 w 559557"/>
                  <a:gd name="connsiteY17" fmla="*/ 205176 h 290044"/>
                  <a:gd name="connsiteX18" fmla="*/ 62334 w 559557"/>
                  <a:gd name="connsiteY18" fmla="*/ 209463 h 290044"/>
                  <a:gd name="connsiteX19" fmla="*/ 141030 w 559557"/>
                  <a:gd name="connsiteY19" fmla="*/ 161971 h 290044"/>
                  <a:gd name="connsiteX20" fmla="*/ 132286 w 559557"/>
                  <a:gd name="connsiteY20" fmla="*/ 155799 h 290044"/>
                  <a:gd name="connsiteX21" fmla="*/ 137944 w 559557"/>
                  <a:gd name="connsiteY21" fmla="*/ 143969 h 290044"/>
                  <a:gd name="connsiteX22" fmla="*/ 183378 w 559557"/>
                  <a:gd name="connsiteY22" fmla="*/ 128024 h 290044"/>
                  <a:gd name="connsiteX23" fmla="*/ 195208 w 559557"/>
                  <a:gd name="connsiteY23" fmla="*/ 133682 h 290044"/>
                  <a:gd name="connsiteX24" fmla="*/ 189550 w 559557"/>
                  <a:gd name="connsiteY24" fmla="*/ 145512 h 290044"/>
                  <a:gd name="connsiteX25" fmla="*/ 144116 w 559557"/>
                  <a:gd name="connsiteY25" fmla="*/ 161457 h 290044"/>
                  <a:gd name="connsiteX26" fmla="*/ 141030 w 559557"/>
                  <a:gd name="connsiteY26" fmla="*/ 161971 h 290044"/>
                  <a:gd name="connsiteX27" fmla="*/ 231898 w 559557"/>
                  <a:gd name="connsiteY27" fmla="*/ 130081 h 290044"/>
                  <a:gd name="connsiteX28" fmla="*/ 223154 w 559557"/>
                  <a:gd name="connsiteY28" fmla="*/ 123909 h 290044"/>
                  <a:gd name="connsiteX29" fmla="*/ 228812 w 559557"/>
                  <a:gd name="connsiteY29" fmla="*/ 112079 h 290044"/>
                  <a:gd name="connsiteX30" fmla="*/ 274247 w 559557"/>
                  <a:gd name="connsiteY30" fmla="*/ 96134 h 290044"/>
                  <a:gd name="connsiteX31" fmla="*/ 286077 w 559557"/>
                  <a:gd name="connsiteY31" fmla="*/ 101792 h 290044"/>
                  <a:gd name="connsiteX32" fmla="*/ 280419 w 559557"/>
                  <a:gd name="connsiteY32" fmla="*/ 113622 h 290044"/>
                  <a:gd name="connsiteX33" fmla="*/ 234984 w 559557"/>
                  <a:gd name="connsiteY33" fmla="*/ 129567 h 290044"/>
                  <a:gd name="connsiteX34" fmla="*/ 231898 w 559557"/>
                  <a:gd name="connsiteY34" fmla="*/ 130081 h 290044"/>
                  <a:gd name="connsiteX35" fmla="*/ 322767 w 559557"/>
                  <a:gd name="connsiteY35" fmla="*/ 98192 h 290044"/>
                  <a:gd name="connsiteX36" fmla="*/ 314023 w 559557"/>
                  <a:gd name="connsiteY36" fmla="*/ 92019 h 290044"/>
                  <a:gd name="connsiteX37" fmla="*/ 319681 w 559557"/>
                  <a:gd name="connsiteY37" fmla="*/ 80189 h 290044"/>
                  <a:gd name="connsiteX38" fmla="*/ 365286 w 559557"/>
                  <a:gd name="connsiteY38" fmla="*/ 64244 h 290044"/>
                  <a:gd name="connsiteX39" fmla="*/ 377117 w 559557"/>
                  <a:gd name="connsiteY39" fmla="*/ 69902 h 290044"/>
                  <a:gd name="connsiteX40" fmla="*/ 371459 w 559557"/>
                  <a:gd name="connsiteY40" fmla="*/ 81732 h 290044"/>
                  <a:gd name="connsiteX41" fmla="*/ 325853 w 559557"/>
                  <a:gd name="connsiteY41" fmla="*/ 97677 h 290044"/>
                  <a:gd name="connsiteX42" fmla="*/ 322767 w 559557"/>
                  <a:gd name="connsiteY42" fmla="*/ 98192 h 290044"/>
                  <a:gd name="connsiteX43" fmla="*/ 413807 w 559557"/>
                  <a:gd name="connsiteY43" fmla="*/ 66302 h 290044"/>
                  <a:gd name="connsiteX44" fmla="*/ 405063 w 559557"/>
                  <a:gd name="connsiteY44" fmla="*/ 60130 h 290044"/>
                  <a:gd name="connsiteX45" fmla="*/ 410721 w 559557"/>
                  <a:gd name="connsiteY45" fmla="*/ 48300 h 290044"/>
                  <a:gd name="connsiteX46" fmla="*/ 456155 w 559557"/>
                  <a:gd name="connsiteY46" fmla="*/ 32355 h 290044"/>
                  <a:gd name="connsiteX47" fmla="*/ 467985 w 559557"/>
                  <a:gd name="connsiteY47" fmla="*/ 38013 h 290044"/>
                  <a:gd name="connsiteX48" fmla="*/ 462327 w 559557"/>
                  <a:gd name="connsiteY48" fmla="*/ 49843 h 290044"/>
                  <a:gd name="connsiteX49" fmla="*/ 416893 w 559557"/>
                  <a:gd name="connsiteY49" fmla="*/ 65788 h 290044"/>
                  <a:gd name="connsiteX50" fmla="*/ 413807 w 559557"/>
                  <a:gd name="connsiteY50" fmla="*/ 66302 h 290044"/>
                  <a:gd name="connsiteX51" fmla="*/ 504847 w 559557"/>
                  <a:gd name="connsiteY51" fmla="*/ 34412 h 290044"/>
                  <a:gd name="connsiteX52" fmla="*/ 496103 w 559557"/>
                  <a:gd name="connsiteY52" fmla="*/ 28240 h 290044"/>
                  <a:gd name="connsiteX53" fmla="*/ 501761 w 559557"/>
                  <a:gd name="connsiteY53" fmla="*/ 16410 h 290044"/>
                  <a:gd name="connsiteX54" fmla="*/ 547195 w 559557"/>
                  <a:gd name="connsiteY54" fmla="*/ 465 h 290044"/>
                  <a:gd name="connsiteX55" fmla="*/ 559025 w 559557"/>
                  <a:gd name="connsiteY55" fmla="*/ 6123 h 290044"/>
                  <a:gd name="connsiteX56" fmla="*/ 553367 w 559557"/>
                  <a:gd name="connsiteY56" fmla="*/ 17953 h 290044"/>
                  <a:gd name="connsiteX57" fmla="*/ 507933 w 559557"/>
                  <a:gd name="connsiteY57" fmla="*/ 33898 h 290044"/>
                  <a:gd name="connsiteX58" fmla="*/ 504847 w 559557"/>
                  <a:gd name="connsiteY58" fmla="*/ 34412 h 29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59557" h="290044">
                    <a:moveTo>
                      <a:pt x="9356" y="290044"/>
                    </a:moveTo>
                    <a:cubicBezTo>
                      <a:pt x="7642" y="290044"/>
                      <a:pt x="5756" y="289530"/>
                      <a:pt x="4213" y="288501"/>
                    </a:cubicBezTo>
                    <a:cubicBezTo>
                      <a:pt x="-74" y="285758"/>
                      <a:pt x="-1274" y="279929"/>
                      <a:pt x="1469" y="275642"/>
                    </a:cubicBezTo>
                    <a:lnTo>
                      <a:pt x="27873" y="235352"/>
                    </a:lnTo>
                    <a:cubicBezTo>
                      <a:pt x="30788" y="231065"/>
                      <a:pt x="36445" y="229865"/>
                      <a:pt x="40732" y="232608"/>
                    </a:cubicBezTo>
                    <a:cubicBezTo>
                      <a:pt x="45018" y="235352"/>
                      <a:pt x="46218" y="241181"/>
                      <a:pt x="43475" y="245467"/>
                    </a:cubicBezTo>
                    <a:lnTo>
                      <a:pt x="17072" y="285758"/>
                    </a:lnTo>
                    <a:cubicBezTo>
                      <a:pt x="15185" y="288501"/>
                      <a:pt x="12442" y="290044"/>
                      <a:pt x="9356" y="290044"/>
                    </a:cubicBezTo>
                    <a:close/>
                    <a:moveTo>
                      <a:pt x="62334" y="209463"/>
                    </a:moveTo>
                    <a:cubicBezTo>
                      <a:pt x="60620" y="209463"/>
                      <a:pt x="58734" y="208948"/>
                      <a:pt x="57191" y="207920"/>
                    </a:cubicBezTo>
                    <a:cubicBezTo>
                      <a:pt x="52904" y="205176"/>
                      <a:pt x="51704" y="199347"/>
                      <a:pt x="54448" y="195061"/>
                    </a:cubicBezTo>
                    <a:lnTo>
                      <a:pt x="71593" y="169000"/>
                    </a:lnTo>
                    <a:cubicBezTo>
                      <a:pt x="72621" y="167286"/>
                      <a:pt x="74336" y="166086"/>
                      <a:pt x="76222" y="165400"/>
                    </a:cubicBezTo>
                    <a:lnTo>
                      <a:pt x="92338" y="159742"/>
                    </a:lnTo>
                    <a:cubicBezTo>
                      <a:pt x="97310" y="158199"/>
                      <a:pt x="102454" y="160599"/>
                      <a:pt x="104168" y="165400"/>
                    </a:cubicBezTo>
                    <a:cubicBezTo>
                      <a:pt x="105883" y="170201"/>
                      <a:pt x="103311" y="175516"/>
                      <a:pt x="98510" y="177230"/>
                    </a:cubicBezTo>
                    <a:lnTo>
                      <a:pt x="85309" y="181859"/>
                    </a:lnTo>
                    <a:lnTo>
                      <a:pt x="69878" y="205176"/>
                    </a:lnTo>
                    <a:cubicBezTo>
                      <a:pt x="68164" y="208091"/>
                      <a:pt x="65249" y="209463"/>
                      <a:pt x="62334" y="209463"/>
                    </a:cubicBezTo>
                    <a:close/>
                    <a:moveTo>
                      <a:pt x="141030" y="161971"/>
                    </a:moveTo>
                    <a:cubicBezTo>
                      <a:pt x="137258" y="161971"/>
                      <a:pt x="133658" y="159571"/>
                      <a:pt x="132286" y="155799"/>
                    </a:cubicBezTo>
                    <a:cubicBezTo>
                      <a:pt x="130571" y="150998"/>
                      <a:pt x="133143" y="145683"/>
                      <a:pt x="137944" y="143969"/>
                    </a:cubicBezTo>
                    <a:lnTo>
                      <a:pt x="183378" y="128024"/>
                    </a:lnTo>
                    <a:cubicBezTo>
                      <a:pt x="188350" y="126309"/>
                      <a:pt x="193493" y="128881"/>
                      <a:pt x="195208" y="133682"/>
                    </a:cubicBezTo>
                    <a:cubicBezTo>
                      <a:pt x="196922" y="138482"/>
                      <a:pt x="194351" y="143797"/>
                      <a:pt x="189550" y="145512"/>
                    </a:cubicBezTo>
                    <a:lnTo>
                      <a:pt x="144116" y="161457"/>
                    </a:lnTo>
                    <a:cubicBezTo>
                      <a:pt x="142916" y="161628"/>
                      <a:pt x="142058" y="161971"/>
                      <a:pt x="141030" y="161971"/>
                    </a:cubicBezTo>
                    <a:close/>
                    <a:moveTo>
                      <a:pt x="231898" y="130081"/>
                    </a:moveTo>
                    <a:cubicBezTo>
                      <a:pt x="228126" y="130081"/>
                      <a:pt x="224526" y="127681"/>
                      <a:pt x="223154" y="123909"/>
                    </a:cubicBezTo>
                    <a:cubicBezTo>
                      <a:pt x="221440" y="119108"/>
                      <a:pt x="224012" y="113794"/>
                      <a:pt x="228812" y="112079"/>
                    </a:cubicBezTo>
                    <a:lnTo>
                      <a:pt x="274247" y="96134"/>
                    </a:lnTo>
                    <a:cubicBezTo>
                      <a:pt x="279219" y="94420"/>
                      <a:pt x="284362" y="96991"/>
                      <a:pt x="286077" y="101792"/>
                    </a:cubicBezTo>
                    <a:cubicBezTo>
                      <a:pt x="287791" y="106593"/>
                      <a:pt x="285219" y="111908"/>
                      <a:pt x="280419" y="113622"/>
                    </a:cubicBezTo>
                    <a:lnTo>
                      <a:pt x="234984" y="129567"/>
                    </a:lnTo>
                    <a:cubicBezTo>
                      <a:pt x="233956" y="129910"/>
                      <a:pt x="232927" y="130081"/>
                      <a:pt x="231898" y="130081"/>
                    </a:cubicBezTo>
                    <a:close/>
                    <a:moveTo>
                      <a:pt x="322767" y="98192"/>
                    </a:moveTo>
                    <a:cubicBezTo>
                      <a:pt x="318995" y="98192"/>
                      <a:pt x="315395" y="95791"/>
                      <a:pt x="314023" y="92019"/>
                    </a:cubicBezTo>
                    <a:cubicBezTo>
                      <a:pt x="312308" y="87219"/>
                      <a:pt x="314880" y="81904"/>
                      <a:pt x="319681" y="80189"/>
                    </a:cubicBezTo>
                    <a:lnTo>
                      <a:pt x="365286" y="64244"/>
                    </a:lnTo>
                    <a:cubicBezTo>
                      <a:pt x="370087" y="62530"/>
                      <a:pt x="375402" y="65102"/>
                      <a:pt x="377117" y="69902"/>
                    </a:cubicBezTo>
                    <a:cubicBezTo>
                      <a:pt x="378831" y="74703"/>
                      <a:pt x="376259" y="80018"/>
                      <a:pt x="371459" y="81732"/>
                    </a:cubicBezTo>
                    <a:lnTo>
                      <a:pt x="325853" y="97677"/>
                    </a:lnTo>
                    <a:cubicBezTo>
                      <a:pt x="324824" y="98020"/>
                      <a:pt x="323796" y="98192"/>
                      <a:pt x="322767" y="98192"/>
                    </a:cubicBezTo>
                    <a:close/>
                    <a:moveTo>
                      <a:pt x="413807" y="66302"/>
                    </a:moveTo>
                    <a:cubicBezTo>
                      <a:pt x="410035" y="66302"/>
                      <a:pt x="406434" y="63902"/>
                      <a:pt x="405063" y="60130"/>
                    </a:cubicBezTo>
                    <a:cubicBezTo>
                      <a:pt x="403348" y="55329"/>
                      <a:pt x="405920" y="50014"/>
                      <a:pt x="410721" y="48300"/>
                    </a:cubicBezTo>
                    <a:lnTo>
                      <a:pt x="456155" y="32355"/>
                    </a:lnTo>
                    <a:cubicBezTo>
                      <a:pt x="461127" y="30812"/>
                      <a:pt x="466271" y="33212"/>
                      <a:pt x="467985" y="38013"/>
                    </a:cubicBezTo>
                    <a:cubicBezTo>
                      <a:pt x="469700" y="42813"/>
                      <a:pt x="467128" y="48128"/>
                      <a:pt x="462327" y="49843"/>
                    </a:cubicBezTo>
                    <a:lnTo>
                      <a:pt x="416893" y="65788"/>
                    </a:lnTo>
                    <a:cubicBezTo>
                      <a:pt x="415864" y="66130"/>
                      <a:pt x="414836" y="66302"/>
                      <a:pt x="413807" y="66302"/>
                    </a:cubicBezTo>
                    <a:close/>
                    <a:moveTo>
                      <a:pt x="504847" y="34412"/>
                    </a:moveTo>
                    <a:cubicBezTo>
                      <a:pt x="501075" y="34412"/>
                      <a:pt x="497474" y="32012"/>
                      <a:pt x="496103" y="28240"/>
                    </a:cubicBezTo>
                    <a:cubicBezTo>
                      <a:pt x="494388" y="23439"/>
                      <a:pt x="496960" y="18124"/>
                      <a:pt x="501761" y="16410"/>
                    </a:cubicBezTo>
                    <a:lnTo>
                      <a:pt x="547195" y="465"/>
                    </a:lnTo>
                    <a:cubicBezTo>
                      <a:pt x="552167" y="-1078"/>
                      <a:pt x="557310" y="1322"/>
                      <a:pt x="559025" y="6123"/>
                    </a:cubicBezTo>
                    <a:cubicBezTo>
                      <a:pt x="560739" y="10924"/>
                      <a:pt x="558168" y="16238"/>
                      <a:pt x="553367" y="17953"/>
                    </a:cubicBezTo>
                    <a:lnTo>
                      <a:pt x="507933" y="33898"/>
                    </a:lnTo>
                    <a:cubicBezTo>
                      <a:pt x="506904" y="34241"/>
                      <a:pt x="505875" y="34412"/>
                      <a:pt x="504847" y="34412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Hình tự do: Hình 122"/>
              <p:cNvSpPr/>
              <p:nvPr/>
            </p:nvSpPr>
            <p:spPr>
              <a:xfrm>
                <a:off x="4492924" y="2880381"/>
                <a:ext cx="578245" cy="318533"/>
              </a:xfrm>
              <a:custGeom>
                <a:avLst/>
                <a:gdLst>
                  <a:gd name="connsiteX0" fmla="*/ 9276 w 578245"/>
                  <a:gd name="connsiteY0" fmla="*/ 318533 h 318533"/>
                  <a:gd name="connsiteX1" fmla="*/ 532 w 578245"/>
                  <a:gd name="connsiteY1" fmla="*/ 312361 h 318533"/>
                  <a:gd name="connsiteX2" fmla="*/ 6190 w 578245"/>
                  <a:gd name="connsiteY2" fmla="*/ 300531 h 318533"/>
                  <a:gd name="connsiteX3" fmla="*/ 474248 w 578245"/>
                  <a:gd name="connsiteY3" fmla="*/ 136453 h 318533"/>
                  <a:gd name="connsiteX4" fmla="*/ 561174 w 578245"/>
                  <a:gd name="connsiteY4" fmla="*/ 4094 h 318533"/>
                  <a:gd name="connsiteX5" fmla="*/ 574032 w 578245"/>
                  <a:gd name="connsiteY5" fmla="*/ 1522 h 318533"/>
                  <a:gd name="connsiteX6" fmla="*/ 576776 w 578245"/>
                  <a:gd name="connsiteY6" fmla="*/ 14381 h 318533"/>
                  <a:gd name="connsiteX7" fmla="*/ 488136 w 578245"/>
                  <a:gd name="connsiteY7" fmla="*/ 149483 h 318533"/>
                  <a:gd name="connsiteX8" fmla="*/ 483507 w 578245"/>
                  <a:gd name="connsiteY8" fmla="*/ 153084 h 318533"/>
                  <a:gd name="connsiteX9" fmla="*/ 12534 w 578245"/>
                  <a:gd name="connsiteY9" fmla="*/ 318190 h 318533"/>
                  <a:gd name="connsiteX10" fmla="*/ 9276 w 578245"/>
                  <a:gd name="connsiteY10" fmla="*/ 318533 h 31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8245" h="318533">
                    <a:moveTo>
                      <a:pt x="9276" y="318533"/>
                    </a:moveTo>
                    <a:cubicBezTo>
                      <a:pt x="5504" y="318533"/>
                      <a:pt x="1904" y="316133"/>
                      <a:pt x="532" y="312361"/>
                    </a:cubicBezTo>
                    <a:cubicBezTo>
                      <a:pt x="-1182" y="307560"/>
                      <a:pt x="1389" y="302245"/>
                      <a:pt x="6190" y="300531"/>
                    </a:cubicBezTo>
                    <a:lnTo>
                      <a:pt x="474248" y="136453"/>
                    </a:lnTo>
                    <a:lnTo>
                      <a:pt x="561174" y="4094"/>
                    </a:lnTo>
                    <a:cubicBezTo>
                      <a:pt x="564088" y="-193"/>
                      <a:pt x="569746" y="-1221"/>
                      <a:pt x="574032" y="1522"/>
                    </a:cubicBezTo>
                    <a:cubicBezTo>
                      <a:pt x="578319" y="4265"/>
                      <a:pt x="579519" y="10094"/>
                      <a:pt x="576776" y="14381"/>
                    </a:cubicBezTo>
                    <a:lnTo>
                      <a:pt x="488136" y="149483"/>
                    </a:lnTo>
                    <a:cubicBezTo>
                      <a:pt x="487107" y="151198"/>
                      <a:pt x="485393" y="152398"/>
                      <a:pt x="483507" y="153084"/>
                    </a:cubicBezTo>
                    <a:lnTo>
                      <a:pt x="12534" y="318190"/>
                    </a:lnTo>
                    <a:cubicBezTo>
                      <a:pt x="11333" y="318361"/>
                      <a:pt x="10305" y="318533"/>
                      <a:pt x="9276" y="31853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Hình tự do: Hình 123"/>
              <p:cNvSpPr/>
              <p:nvPr/>
            </p:nvSpPr>
            <p:spPr>
              <a:xfrm>
                <a:off x="4799035" y="2409372"/>
                <a:ext cx="272152" cy="624435"/>
              </a:xfrm>
              <a:custGeom>
                <a:avLst/>
                <a:gdLst>
                  <a:gd name="connsiteX0" fmla="*/ 174310 w 272152"/>
                  <a:gd name="connsiteY0" fmla="*/ 624435 h 624435"/>
                  <a:gd name="connsiteX1" fmla="*/ 173109 w 272152"/>
                  <a:gd name="connsiteY1" fmla="*/ 624435 h 624435"/>
                  <a:gd name="connsiteX2" fmla="*/ 165566 w 272152"/>
                  <a:gd name="connsiteY2" fmla="*/ 618263 h 624435"/>
                  <a:gd name="connsiteX3" fmla="*/ 459 w 272152"/>
                  <a:gd name="connsiteY3" fmla="*/ 147290 h 624435"/>
                  <a:gd name="connsiteX4" fmla="*/ 1488 w 272152"/>
                  <a:gd name="connsiteY4" fmla="*/ 139060 h 624435"/>
                  <a:gd name="connsiteX5" fmla="*/ 90299 w 272152"/>
                  <a:gd name="connsiteY5" fmla="*/ 4129 h 624435"/>
                  <a:gd name="connsiteX6" fmla="*/ 99214 w 272152"/>
                  <a:gd name="connsiteY6" fmla="*/ 14 h 624435"/>
                  <a:gd name="connsiteX7" fmla="*/ 106758 w 272152"/>
                  <a:gd name="connsiteY7" fmla="*/ 6186 h 624435"/>
                  <a:gd name="connsiteX8" fmla="*/ 271693 w 272152"/>
                  <a:gd name="connsiteY8" fmla="*/ 477160 h 624435"/>
                  <a:gd name="connsiteX9" fmla="*/ 270665 w 272152"/>
                  <a:gd name="connsiteY9" fmla="*/ 485389 h 624435"/>
                  <a:gd name="connsiteX10" fmla="*/ 182025 w 272152"/>
                  <a:gd name="connsiteY10" fmla="*/ 620492 h 624435"/>
                  <a:gd name="connsiteX11" fmla="*/ 174310 w 272152"/>
                  <a:gd name="connsiteY11" fmla="*/ 624435 h 624435"/>
                  <a:gd name="connsiteX12" fmla="*/ 19490 w 272152"/>
                  <a:gd name="connsiteY12" fmla="*/ 145575 h 624435"/>
                  <a:gd name="connsiteX13" fmla="*/ 176881 w 272152"/>
                  <a:gd name="connsiteY13" fmla="*/ 594603 h 624435"/>
                  <a:gd name="connsiteX14" fmla="*/ 252834 w 272152"/>
                  <a:gd name="connsiteY14" fmla="*/ 479045 h 624435"/>
                  <a:gd name="connsiteX15" fmla="*/ 95614 w 272152"/>
                  <a:gd name="connsiteY15" fmla="*/ 30189 h 624435"/>
                  <a:gd name="connsiteX16" fmla="*/ 19490 w 272152"/>
                  <a:gd name="connsiteY16" fmla="*/ 145575 h 62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152" h="624435">
                    <a:moveTo>
                      <a:pt x="174310" y="624435"/>
                    </a:moveTo>
                    <a:cubicBezTo>
                      <a:pt x="173967" y="624435"/>
                      <a:pt x="173624" y="624435"/>
                      <a:pt x="173109" y="624435"/>
                    </a:cubicBezTo>
                    <a:cubicBezTo>
                      <a:pt x="169680" y="623921"/>
                      <a:pt x="166594" y="621692"/>
                      <a:pt x="165566" y="618263"/>
                    </a:cubicBezTo>
                    <a:lnTo>
                      <a:pt x="459" y="147290"/>
                    </a:lnTo>
                    <a:cubicBezTo>
                      <a:pt x="-398" y="144547"/>
                      <a:pt x="-55" y="141461"/>
                      <a:pt x="1488" y="139060"/>
                    </a:cubicBezTo>
                    <a:lnTo>
                      <a:pt x="90299" y="4129"/>
                    </a:lnTo>
                    <a:cubicBezTo>
                      <a:pt x="92185" y="1214"/>
                      <a:pt x="94928" y="-157"/>
                      <a:pt x="99214" y="14"/>
                    </a:cubicBezTo>
                    <a:cubicBezTo>
                      <a:pt x="102643" y="529"/>
                      <a:pt x="105730" y="2757"/>
                      <a:pt x="106758" y="6186"/>
                    </a:cubicBezTo>
                    <a:lnTo>
                      <a:pt x="271693" y="477160"/>
                    </a:lnTo>
                    <a:cubicBezTo>
                      <a:pt x="272550" y="479903"/>
                      <a:pt x="272207" y="482989"/>
                      <a:pt x="270665" y="485389"/>
                    </a:cubicBezTo>
                    <a:lnTo>
                      <a:pt x="182025" y="620492"/>
                    </a:lnTo>
                    <a:cubicBezTo>
                      <a:pt x="180310" y="622892"/>
                      <a:pt x="177396" y="624435"/>
                      <a:pt x="174310" y="624435"/>
                    </a:cubicBezTo>
                    <a:close/>
                    <a:moveTo>
                      <a:pt x="19490" y="145575"/>
                    </a:moveTo>
                    <a:lnTo>
                      <a:pt x="176881" y="594603"/>
                    </a:lnTo>
                    <a:lnTo>
                      <a:pt x="252834" y="479045"/>
                    </a:lnTo>
                    <a:lnTo>
                      <a:pt x="95614" y="30189"/>
                    </a:lnTo>
                    <a:lnTo>
                      <a:pt x="19490" y="145575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Hình tự do: Hình 124"/>
              <p:cNvSpPr/>
              <p:nvPr/>
            </p:nvSpPr>
            <p:spPr>
              <a:xfrm>
                <a:off x="4327989" y="2544300"/>
                <a:ext cx="654635" cy="654613"/>
              </a:xfrm>
              <a:custGeom>
                <a:avLst/>
                <a:gdLst>
                  <a:gd name="connsiteX0" fmla="*/ 174211 w 654635"/>
                  <a:gd name="connsiteY0" fmla="*/ 654614 h 654613"/>
                  <a:gd name="connsiteX1" fmla="*/ 170268 w 654635"/>
                  <a:gd name="connsiteY1" fmla="*/ 653757 h 654613"/>
                  <a:gd name="connsiteX2" fmla="*/ 165467 w 654635"/>
                  <a:gd name="connsiteY2" fmla="*/ 648442 h 654613"/>
                  <a:gd name="connsiteX3" fmla="*/ 532 w 654635"/>
                  <a:gd name="connsiteY3" fmla="*/ 177468 h 654613"/>
                  <a:gd name="connsiteX4" fmla="*/ 6190 w 654635"/>
                  <a:gd name="connsiteY4" fmla="*/ 165638 h 654613"/>
                  <a:gd name="connsiteX5" fmla="*/ 477163 w 654635"/>
                  <a:gd name="connsiteY5" fmla="*/ 532 h 654613"/>
                  <a:gd name="connsiteX6" fmla="*/ 488993 w 654635"/>
                  <a:gd name="connsiteY6" fmla="*/ 6190 h 654613"/>
                  <a:gd name="connsiteX7" fmla="*/ 654100 w 654635"/>
                  <a:gd name="connsiteY7" fmla="*/ 477163 h 654613"/>
                  <a:gd name="connsiteX8" fmla="*/ 653585 w 654635"/>
                  <a:gd name="connsiteY8" fmla="*/ 484193 h 654613"/>
                  <a:gd name="connsiteX9" fmla="*/ 648270 w 654635"/>
                  <a:gd name="connsiteY9" fmla="*/ 488993 h 654613"/>
                  <a:gd name="connsiteX10" fmla="*/ 177297 w 654635"/>
                  <a:gd name="connsiteY10" fmla="*/ 654099 h 654613"/>
                  <a:gd name="connsiteX11" fmla="*/ 174211 w 654635"/>
                  <a:gd name="connsiteY11" fmla="*/ 654614 h 654613"/>
                  <a:gd name="connsiteX12" fmla="*/ 21106 w 654635"/>
                  <a:gd name="connsiteY12" fmla="*/ 180040 h 654613"/>
                  <a:gd name="connsiteX13" fmla="*/ 180040 w 654635"/>
                  <a:gd name="connsiteY13" fmla="*/ 633525 h 654613"/>
                  <a:gd name="connsiteX14" fmla="*/ 633526 w 654635"/>
                  <a:gd name="connsiteY14" fmla="*/ 474591 h 654613"/>
                  <a:gd name="connsiteX15" fmla="*/ 474591 w 654635"/>
                  <a:gd name="connsiteY15" fmla="*/ 21106 h 654613"/>
                  <a:gd name="connsiteX16" fmla="*/ 21106 w 654635"/>
                  <a:gd name="connsiteY16" fmla="*/ 180040 h 65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4635" h="654613">
                    <a:moveTo>
                      <a:pt x="174211" y="654614"/>
                    </a:moveTo>
                    <a:cubicBezTo>
                      <a:pt x="172839" y="654614"/>
                      <a:pt x="171468" y="654271"/>
                      <a:pt x="170268" y="653757"/>
                    </a:cubicBezTo>
                    <a:cubicBezTo>
                      <a:pt x="168039" y="652728"/>
                      <a:pt x="166324" y="650842"/>
                      <a:pt x="165467" y="648442"/>
                    </a:cubicBezTo>
                    <a:lnTo>
                      <a:pt x="532" y="177468"/>
                    </a:lnTo>
                    <a:cubicBezTo>
                      <a:pt x="-1182" y="172668"/>
                      <a:pt x="1389" y="167353"/>
                      <a:pt x="6190" y="165638"/>
                    </a:cubicBezTo>
                    <a:lnTo>
                      <a:pt x="477163" y="532"/>
                    </a:lnTo>
                    <a:cubicBezTo>
                      <a:pt x="481964" y="-1182"/>
                      <a:pt x="487279" y="1389"/>
                      <a:pt x="488993" y="6190"/>
                    </a:cubicBezTo>
                    <a:lnTo>
                      <a:pt x="654100" y="477163"/>
                    </a:lnTo>
                    <a:cubicBezTo>
                      <a:pt x="654957" y="479563"/>
                      <a:pt x="654785" y="481964"/>
                      <a:pt x="653585" y="484193"/>
                    </a:cubicBezTo>
                    <a:cubicBezTo>
                      <a:pt x="652557" y="486421"/>
                      <a:pt x="650671" y="488136"/>
                      <a:pt x="648270" y="488993"/>
                    </a:cubicBezTo>
                    <a:lnTo>
                      <a:pt x="177297" y="654099"/>
                    </a:lnTo>
                    <a:cubicBezTo>
                      <a:pt x="176440" y="654442"/>
                      <a:pt x="175240" y="654614"/>
                      <a:pt x="174211" y="654614"/>
                    </a:cubicBezTo>
                    <a:close/>
                    <a:moveTo>
                      <a:pt x="21106" y="180040"/>
                    </a:moveTo>
                    <a:lnTo>
                      <a:pt x="180040" y="633525"/>
                    </a:lnTo>
                    <a:lnTo>
                      <a:pt x="633526" y="474591"/>
                    </a:lnTo>
                    <a:lnTo>
                      <a:pt x="474591" y="21106"/>
                    </a:lnTo>
                    <a:lnTo>
                      <a:pt x="21106" y="180040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Hình tự do: Hình 125"/>
              <p:cNvSpPr/>
              <p:nvPr/>
            </p:nvSpPr>
            <p:spPr>
              <a:xfrm>
                <a:off x="4416628" y="2574542"/>
                <a:ext cx="654631" cy="489440"/>
              </a:xfrm>
              <a:custGeom>
                <a:avLst/>
                <a:gdLst>
                  <a:gd name="connsiteX0" fmla="*/ 174382 w 654631"/>
                  <a:gd name="connsiteY0" fmla="*/ 489440 h 489440"/>
                  <a:gd name="connsiteX1" fmla="*/ 165638 w 654631"/>
                  <a:gd name="connsiteY1" fmla="*/ 483268 h 489440"/>
                  <a:gd name="connsiteX2" fmla="*/ 155351 w 654631"/>
                  <a:gd name="connsiteY2" fmla="*/ 453950 h 489440"/>
                  <a:gd name="connsiteX3" fmla="*/ 161009 w 654631"/>
                  <a:gd name="connsiteY3" fmla="*/ 442120 h 489440"/>
                  <a:gd name="connsiteX4" fmla="*/ 172839 w 654631"/>
                  <a:gd name="connsiteY4" fmla="*/ 447778 h 489440"/>
                  <a:gd name="connsiteX5" fmla="*/ 180040 w 654631"/>
                  <a:gd name="connsiteY5" fmla="*/ 468352 h 489440"/>
                  <a:gd name="connsiteX6" fmla="*/ 187413 w 654631"/>
                  <a:gd name="connsiteY6" fmla="*/ 465781 h 489440"/>
                  <a:gd name="connsiteX7" fmla="*/ 199243 w 654631"/>
                  <a:gd name="connsiteY7" fmla="*/ 471438 h 489440"/>
                  <a:gd name="connsiteX8" fmla="*/ 193585 w 654631"/>
                  <a:gd name="connsiteY8" fmla="*/ 483268 h 489440"/>
                  <a:gd name="connsiteX9" fmla="*/ 177469 w 654631"/>
                  <a:gd name="connsiteY9" fmla="*/ 488926 h 489440"/>
                  <a:gd name="connsiteX10" fmla="*/ 174382 w 654631"/>
                  <a:gd name="connsiteY10" fmla="*/ 489440 h 489440"/>
                  <a:gd name="connsiteX11" fmla="*/ 236104 w 654631"/>
                  <a:gd name="connsiteY11" fmla="*/ 467838 h 489440"/>
                  <a:gd name="connsiteX12" fmla="*/ 227360 w 654631"/>
                  <a:gd name="connsiteY12" fmla="*/ 461666 h 489440"/>
                  <a:gd name="connsiteX13" fmla="*/ 233018 w 654631"/>
                  <a:gd name="connsiteY13" fmla="*/ 449836 h 489440"/>
                  <a:gd name="connsiteX14" fmla="*/ 278453 w 654631"/>
                  <a:gd name="connsiteY14" fmla="*/ 433891 h 489440"/>
                  <a:gd name="connsiteX15" fmla="*/ 290283 w 654631"/>
                  <a:gd name="connsiteY15" fmla="*/ 439549 h 489440"/>
                  <a:gd name="connsiteX16" fmla="*/ 284625 w 654631"/>
                  <a:gd name="connsiteY16" fmla="*/ 451379 h 489440"/>
                  <a:gd name="connsiteX17" fmla="*/ 239191 w 654631"/>
                  <a:gd name="connsiteY17" fmla="*/ 467323 h 489440"/>
                  <a:gd name="connsiteX18" fmla="*/ 236104 w 654631"/>
                  <a:gd name="connsiteY18" fmla="*/ 467838 h 489440"/>
                  <a:gd name="connsiteX19" fmla="*/ 326973 w 654631"/>
                  <a:gd name="connsiteY19" fmla="*/ 435948 h 489440"/>
                  <a:gd name="connsiteX20" fmla="*/ 318229 w 654631"/>
                  <a:gd name="connsiteY20" fmla="*/ 429776 h 489440"/>
                  <a:gd name="connsiteX21" fmla="*/ 323887 w 654631"/>
                  <a:gd name="connsiteY21" fmla="*/ 417946 h 489440"/>
                  <a:gd name="connsiteX22" fmla="*/ 369321 w 654631"/>
                  <a:gd name="connsiteY22" fmla="*/ 402001 h 489440"/>
                  <a:gd name="connsiteX23" fmla="*/ 381151 w 654631"/>
                  <a:gd name="connsiteY23" fmla="*/ 407659 h 489440"/>
                  <a:gd name="connsiteX24" fmla="*/ 375493 w 654631"/>
                  <a:gd name="connsiteY24" fmla="*/ 419489 h 489440"/>
                  <a:gd name="connsiteX25" fmla="*/ 330059 w 654631"/>
                  <a:gd name="connsiteY25" fmla="*/ 435434 h 489440"/>
                  <a:gd name="connsiteX26" fmla="*/ 326973 w 654631"/>
                  <a:gd name="connsiteY26" fmla="*/ 435948 h 489440"/>
                  <a:gd name="connsiteX27" fmla="*/ 148151 w 654631"/>
                  <a:gd name="connsiteY27" fmla="*/ 414517 h 489440"/>
                  <a:gd name="connsiteX28" fmla="*/ 139407 w 654631"/>
                  <a:gd name="connsiteY28" fmla="*/ 408345 h 489440"/>
                  <a:gd name="connsiteX29" fmla="*/ 123462 w 654631"/>
                  <a:gd name="connsiteY29" fmla="*/ 362911 h 489440"/>
                  <a:gd name="connsiteX30" fmla="*/ 129120 w 654631"/>
                  <a:gd name="connsiteY30" fmla="*/ 351080 h 489440"/>
                  <a:gd name="connsiteX31" fmla="*/ 140950 w 654631"/>
                  <a:gd name="connsiteY31" fmla="*/ 356738 h 489440"/>
                  <a:gd name="connsiteX32" fmla="*/ 156895 w 654631"/>
                  <a:gd name="connsiteY32" fmla="*/ 402172 h 489440"/>
                  <a:gd name="connsiteX33" fmla="*/ 151237 w 654631"/>
                  <a:gd name="connsiteY33" fmla="*/ 414002 h 489440"/>
                  <a:gd name="connsiteX34" fmla="*/ 148151 w 654631"/>
                  <a:gd name="connsiteY34" fmla="*/ 414517 h 489440"/>
                  <a:gd name="connsiteX35" fmla="*/ 417841 w 654631"/>
                  <a:gd name="connsiteY35" fmla="*/ 404059 h 489440"/>
                  <a:gd name="connsiteX36" fmla="*/ 409097 w 654631"/>
                  <a:gd name="connsiteY36" fmla="*/ 397886 h 489440"/>
                  <a:gd name="connsiteX37" fmla="*/ 414755 w 654631"/>
                  <a:gd name="connsiteY37" fmla="*/ 386056 h 489440"/>
                  <a:gd name="connsiteX38" fmla="*/ 460361 w 654631"/>
                  <a:gd name="connsiteY38" fmla="*/ 370111 h 489440"/>
                  <a:gd name="connsiteX39" fmla="*/ 472191 w 654631"/>
                  <a:gd name="connsiteY39" fmla="*/ 375769 h 489440"/>
                  <a:gd name="connsiteX40" fmla="*/ 466533 w 654631"/>
                  <a:gd name="connsiteY40" fmla="*/ 387599 h 489440"/>
                  <a:gd name="connsiteX41" fmla="*/ 420928 w 654631"/>
                  <a:gd name="connsiteY41" fmla="*/ 403544 h 489440"/>
                  <a:gd name="connsiteX42" fmla="*/ 417841 w 654631"/>
                  <a:gd name="connsiteY42" fmla="*/ 404059 h 489440"/>
                  <a:gd name="connsiteX43" fmla="*/ 508881 w 654631"/>
                  <a:gd name="connsiteY43" fmla="*/ 372169 h 489440"/>
                  <a:gd name="connsiteX44" fmla="*/ 500137 w 654631"/>
                  <a:gd name="connsiteY44" fmla="*/ 365996 h 489440"/>
                  <a:gd name="connsiteX45" fmla="*/ 505795 w 654631"/>
                  <a:gd name="connsiteY45" fmla="*/ 354166 h 489440"/>
                  <a:gd name="connsiteX46" fmla="*/ 551230 w 654631"/>
                  <a:gd name="connsiteY46" fmla="*/ 338222 h 489440"/>
                  <a:gd name="connsiteX47" fmla="*/ 563060 w 654631"/>
                  <a:gd name="connsiteY47" fmla="*/ 343879 h 489440"/>
                  <a:gd name="connsiteX48" fmla="*/ 557402 w 654631"/>
                  <a:gd name="connsiteY48" fmla="*/ 355709 h 489440"/>
                  <a:gd name="connsiteX49" fmla="*/ 511967 w 654631"/>
                  <a:gd name="connsiteY49" fmla="*/ 371654 h 489440"/>
                  <a:gd name="connsiteX50" fmla="*/ 508881 w 654631"/>
                  <a:gd name="connsiteY50" fmla="*/ 372169 h 489440"/>
                  <a:gd name="connsiteX51" fmla="*/ 599921 w 654631"/>
                  <a:gd name="connsiteY51" fmla="*/ 340279 h 489440"/>
                  <a:gd name="connsiteX52" fmla="*/ 591177 w 654631"/>
                  <a:gd name="connsiteY52" fmla="*/ 334107 h 489440"/>
                  <a:gd name="connsiteX53" fmla="*/ 596835 w 654631"/>
                  <a:gd name="connsiteY53" fmla="*/ 322277 h 489440"/>
                  <a:gd name="connsiteX54" fmla="*/ 642269 w 654631"/>
                  <a:gd name="connsiteY54" fmla="*/ 306332 h 489440"/>
                  <a:gd name="connsiteX55" fmla="*/ 654100 w 654631"/>
                  <a:gd name="connsiteY55" fmla="*/ 311990 h 489440"/>
                  <a:gd name="connsiteX56" fmla="*/ 648442 w 654631"/>
                  <a:gd name="connsiteY56" fmla="*/ 323820 h 489440"/>
                  <a:gd name="connsiteX57" fmla="*/ 603007 w 654631"/>
                  <a:gd name="connsiteY57" fmla="*/ 339765 h 489440"/>
                  <a:gd name="connsiteX58" fmla="*/ 599921 w 654631"/>
                  <a:gd name="connsiteY58" fmla="*/ 340279 h 489440"/>
                  <a:gd name="connsiteX59" fmla="*/ 116261 w 654631"/>
                  <a:gd name="connsiteY59" fmla="*/ 323648 h 489440"/>
                  <a:gd name="connsiteX60" fmla="*/ 107517 w 654631"/>
                  <a:gd name="connsiteY60" fmla="*/ 317476 h 489440"/>
                  <a:gd name="connsiteX61" fmla="*/ 91572 w 654631"/>
                  <a:gd name="connsiteY61" fmla="*/ 272042 h 489440"/>
                  <a:gd name="connsiteX62" fmla="*/ 97230 w 654631"/>
                  <a:gd name="connsiteY62" fmla="*/ 260212 h 489440"/>
                  <a:gd name="connsiteX63" fmla="*/ 109060 w 654631"/>
                  <a:gd name="connsiteY63" fmla="*/ 265870 h 489440"/>
                  <a:gd name="connsiteX64" fmla="*/ 125005 w 654631"/>
                  <a:gd name="connsiteY64" fmla="*/ 311304 h 489440"/>
                  <a:gd name="connsiteX65" fmla="*/ 119347 w 654631"/>
                  <a:gd name="connsiteY65" fmla="*/ 323134 h 489440"/>
                  <a:gd name="connsiteX66" fmla="*/ 116261 w 654631"/>
                  <a:gd name="connsiteY66" fmla="*/ 323648 h 489440"/>
                  <a:gd name="connsiteX67" fmla="*/ 84371 w 654631"/>
                  <a:gd name="connsiteY67" fmla="*/ 232608 h 489440"/>
                  <a:gd name="connsiteX68" fmla="*/ 75627 w 654631"/>
                  <a:gd name="connsiteY68" fmla="*/ 226436 h 489440"/>
                  <a:gd name="connsiteX69" fmla="*/ 59682 w 654631"/>
                  <a:gd name="connsiteY69" fmla="*/ 181002 h 489440"/>
                  <a:gd name="connsiteX70" fmla="*/ 65340 w 654631"/>
                  <a:gd name="connsiteY70" fmla="*/ 169172 h 489440"/>
                  <a:gd name="connsiteX71" fmla="*/ 77170 w 654631"/>
                  <a:gd name="connsiteY71" fmla="*/ 174830 h 489440"/>
                  <a:gd name="connsiteX72" fmla="*/ 93115 w 654631"/>
                  <a:gd name="connsiteY72" fmla="*/ 220264 h 489440"/>
                  <a:gd name="connsiteX73" fmla="*/ 87457 w 654631"/>
                  <a:gd name="connsiteY73" fmla="*/ 232094 h 489440"/>
                  <a:gd name="connsiteX74" fmla="*/ 84371 w 654631"/>
                  <a:gd name="connsiteY74" fmla="*/ 232608 h 489440"/>
                  <a:gd name="connsiteX75" fmla="*/ 52481 w 654631"/>
                  <a:gd name="connsiteY75" fmla="*/ 141568 h 489440"/>
                  <a:gd name="connsiteX76" fmla="*/ 43738 w 654631"/>
                  <a:gd name="connsiteY76" fmla="*/ 135396 h 489440"/>
                  <a:gd name="connsiteX77" fmla="*/ 27793 w 654631"/>
                  <a:gd name="connsiteY77" fmla="*/ 89962 h 489440"/>
                  <a:gd name="connsiteX78" fmla="*/ 33451 w 654631"/>
                  <a:gd name="connsiteY78" fmla="*/ 78132 h 489440"/>
                  <a:gd name="connsiteX79" fmla="*/ 45281 w 654631"/>
                  <a:gd name="connsiteY79" fmla="*/ 83790 h 489440"/>
                  <a:gd name="connsiteX80" fmla="*/ 61225 w 654631"/>
                  <a:gd name="connsiteY80" fmla="*/ 129224 h 489440"/>
                  <a:gd name="connsiteX81" fmla="*/ 55568 w 654631"/>
                  <a:gd name="connsiteY81" fmla="*/ 141054 h 489440"/>
                  <a:gd name="connsiteX82" fmla="*/ 52481 w 654631"/>
                  <a:gd name="connsiteY82" fmla="*/ 141568 h 489440"/>
                  <a:gd name="connsiteX83" fmla="*/ 20592 w 654631"/>
                  <a:gd name="connsiteY83" fmla="*/ 50700 h 489440"/>
                  <a:gd name="connsiteX84" fmla="*/ 11848 w 654631"/>
                  <a:gd name="connsiteY84" fmla="*/ 44528 h 489440"/>
                  <a:gd name="connsiteX85" fmla="*/ 532 w 654631"/>
                  <a:gd name="connsiteY85" fmla="*/ 12295 h 489440"/>
                  <a:gd name="connsiteX86" fmla="*/ 6190 w 654631"/>
                  <a:gd name="connsiteY86" fmla="*/ 465 h 489440"/>
                  <a:gd name="connsiteX87" fmla="*/ 18020 w 654631"/>
                  <a:gd name="connsiteY87" fmla="*/ 6123 h 489440"/>
                  <a:gd name="connsiteX88" fmla="*/ 29336 w 654631"/>
                  <a:gd name="connsiteY88" fmla="*/ 38356 h 489440"/>
                  <a:gd name="connsiteX89" fmla="*/ 23678 w 654631"/>
                  <a:gd name="connsiteY89" fmla="*/ 50186 h 489440"/>
                  <a:gd name="connsiteX90" fmla="*/ 20592 w 654631"/>
                  <a:gd name="connsiteY90" fmla="*/ 50700 h 48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654631" h="489440">
                    <a:moveTo>
                      <a:pt x="174382" y="489440"/>
                    </a:moveTo>
                    <a:cubicBezTo>
                      <a:pt x="170611" y="489440"/>
                      <a:pt x="167010" y="487040"/>
                      <a:pt x="165638" y="483268"/>
                    </a:cubicBezTo>
                    <a:lnTo>
                      <a:pt x="155351" y="453950"/>
                    </a:lnTo>
                    <a:cubicBezTo>
                      <a:pt x="153637" y="449150"/>
                      <a:pt x="156209" y="443835"/>
                      <a:pt x="161009" y="442120"/>
                    </a:cubicBezTo>
                    <a:cubicBezTo>
                      <a:pt x="165810" y="440577"/>
                      <a:pt x="171125" y="442978"/>
                      <a:pt x="172839" y="447778"/>
                    </a:cubicBezTo>
                    <a:lnTo>
                      <a:pt x="180040" y="468352"/>
                    </a:lnTo>
                    <a:lnTo>
                      <a:pt x="187413" y="465781"/>
                    </a:lnTo>
                    <a:cubicBezTo>
                      <a:pt x="192385" y="464237"/>
                      <a:pt x="197528" y="466638"/>
                      <a:pt x="199243" y="471438"/>
                    </a:cubicBezTo>
                    <a:cubicBezTo>
                      <a:pt x="200957" y="476239"/>
                      <a:pt x="198385" y="481554"/>
                      <a:pt x="193585" y="483268"/>
                    </a:cubicBezTo>
                    <a:lnTo>
                      <a:pt x="177469" y="488926"/>
                    </a:lnTo>
                    <a:cubicBezTo>
                      <a:pt x="176440" y="489098"/>
                      <a:pt x="175411" y="489440"/>
                      <a:pt x="174382" y="489440"/>
                    </a:cubicBezTo>
                    <a:close/>
                    <a:moveTo>
                      <a:pt x="236104" y="467838"/>
                    </a:moveTo>
                    <a:cubicBezTo>
                      <a:pt x="232333" y="467838"/>
                      <a:pt x="228732" y="465437"/>
                      <a:pt x="227360" y="461666"/>
                    </a:cubicBezTo>
                    <a:cubicBezTo>
                      <a:pt x="225646" y="456865"/>
                      <a:pt x="228218" y="451550"/>
                      <a:pt x="233018" y="449836"/>
                    </a:cubicBezTo>
                    <a:lnTo>
                      <a:pt x="278453" y="433891"/>
                    </a:lnTo>
                    <a:cubicBezTo>
                      <a:pt x="283425" y="432176"/>
                      <a:pt x="288568" y="434748"/>
                      <a:pt x="290283" y="439549"/>
                    </a:cubicBezTo>
                    <a:cubicBezTo>
                      <a:pt x="291997" y="444349"/>
                      <a:pt x="289425" y="449664"/>
                      <a:pt x="284625" y="451379"/>
                    </a:cubicBezTo>
                    <a:lnTo>
                      <a:pt x="239191" y="467323"/>
                    </a:lnTo>
                    <a:cubicBezTo>
                      <a:pt x="237990" y="467495"/>
                      <a:pt x="237133" y="467838"/>
                      <a:pt x="236104" y="467838"/>
                    </a:cubicBezTo>
                    <a:close/>
                    <a:moveTo>
                      <a:pt x="326973" y="435948"/>
                    </a:moveTo>
                    <a:cubicBezTo>
                      <a:pt x="323201" y="435948"/>
                      <a:pt x="319601" y="433548"/>
                      <a:pt x="318229" y="429776"/>
                    </a:cubicBezTo>
                    <a:cubicBezTo>
                      <a:pt x="316514" y="424975"/>
                      <a:pt x="319086" y="419660"/>
                      <a:pt x="323887" y="417946"/>
                    </a:cubicBezTo>
                    <a:lnTo>
                      <a:pt x="369321" y="402001"/>
                    </a:lnTo>
                    <a:cubicBezTo>
                      <a:pt x="374293" y="400286"/>
                      <a:pt x="379437" y="402858"/>
                      <a:pt x="381151" y="407659"/>
                    </a:cubicBezTo>
                    <a:cubicBezTo>
                      <a:pt x="382866" y="412459"/>
                      <a:pt x="380294" y="417775"/>
                      <a:pt x="375493" y="419489"/>
                    </a:cubicBezTo>
                    <a:lnTo>
                      <a:pt x="330059" y="435434"/>
                    </a:lnTo>
                    <a:cubicBezTo>
                      <a:pt x="329030" y="435777"/>
                      <a:pt x="328002" y="435948"/>
                      <a:pt x="326973" y="435948"/>
                    </a:cubicBezTo>
                    <a:close/>
                    <a:moveTo>
                      <a:pt x="148151" y="414517"/>
                    </a:moveTo>
                    <a:cubicBezTo>
                      <a:pt x="144379" y="414517"/>
                      <a:pt x="140778" y="412117"/>
                      <a:pt x="139407" y="408345"/>
                    </a:cubicBezTo>
                    <a:lnTo>
                      <a:pt x="123462" y="362911"/>
                    </a:lnTo>
                    <a:cubicBezTo>
                      <a:pt x="121747" y="358110"/>
                      <a:pt x="124319" y="352795"/>
                      <a:pt x="129120" y="351080"/>
                    </a:cubicBezTo>
                    <a:cubicBezTo>
                      <a:pt x="133920" y="349537"/>
                      <a:pt x="139235" y="351938"/>
                      <a:pt x="140950" y="356738"/>
                    </a:cubicBezTo>
                    <a:lnTo>
                      <a:pt x="156895" y="402172"/>
                    </a:lnTo>
                    <a:cubicBezTo>
                      <a:pt x="158609" y="406973"/>
                      <a:pt x="156037" y="412288"/>
                      <a:pt x="151237" y="414002"/>
                    </a:cubicBezTo>
                    <a:cubicBezTo>
                      <a:pt x="150208" y="414346"/>
                      <a:pt x="149179" y="414517"/>
                      <a:pt x="148151" y="414517"/>
                    </a:cubicBezTo>
                    <a:close/>
                    <a:moveTo>
                      <a:pt x="417841" y="404059"/>
                    </a:moveTo>
                    <a:cubicBezTo>
                      <a:pt x="414070" y="404059"/>
                      <a:pt x="410469" y="401658"/>
                      <a:pt x="409097" y="397886"/>
                    </a:cubicBezTo>
                    <a:cubicBezTo>
                      <a:pt x="407383" y="393086"/>
                      <a:pt x="409955" y="387771"/>
                      <a:pt x="414755" y="386056"/>
                    </a:cubicBezTo>
                    <a:lnTo>
                      <a:pt x="460361" y="370111"/>
                    </a:lnTo>
                    <a:cubicBezTo>
                      <a:pt x="465162" y="368397"/>
                      <a:pt x="470477" y="370969"/>
                      <a:pt x="472191" y="375769"/>
                    </a:cubicBezTo>
                    <a:cubicBezTo>
                      <a:pt x="473906" y="380570"/>
                      <a:pt x="471334" y="385885"/>
                      <a:pt x="466533" y="387599"/>
                    </a:cubicBezTo>
                    <a:lnTo>
                      <a:pt x="420928" y="403544"/>
                    </a:lnTo>
                    <a:cubicBezTo>
                      <a:pt x="419899" y="403887"/>
                      <a:pt x="418870" y="404059"/>
                      <a:pt x="417841" y="404059"/>
                    </a:cubicBezTo>
                    <a:close/>
                    <a:moveTo>
                      <a:pt x="508881" y="372169"/>
                    </a:moveTo>
                    <a:cubicBezTo>
                      <a:pt x="505109" y="372169"/>
                      <a:pt x="501509" y="369769"/>
                      <a:pt x="500137" y="365996"/>
                    </a:cubicBezTo>
                    <a:cubicBezTo>
                      <a:pt x="498423" y="361196"/>
                      <a:pt x="500995" y="355881"/>
                      <a:pt x="505795" y="354166"/>
                    </a:cubicBezTo>
                    <a:lnTo>
                      <a:pt x="551230" y="338222"/>
                    </a:lnTo>
                    <a:cubicBezTo>
                      <a:pt x="556202" y="336679"/>
                      <a:pt x="561345" y="339079"/>
                      <a:pt x="563060" y="343879"/>
                    </a:cubicBezTo>
                    <a:cubicBezTo>
                      <a:pt x="564774" y="348680"/>
                      <a:pt x="562202" y="353995"/>
                      <a:pt x="557402" y="355709"/>
                    </a:cubicBezTo>
                    <a:lnTo>
                      <a:pt x="511967" y="371654"/>
                    </a:lnTo>
                    <a:cubicBezTo>
                      <a:pt x="510939" y="371997"/>
                      <a:pt x="509910" y="372169"/>
                      <a:pt x="508881" y="372169"/>
                    </a:cubicBezTo>
                    <a:close/>
                    <a:moveTo>
                      <a:pt x="599921" y="340279"/>
                    </a:moveTo>
                    <a:cubicBezTo>
                      <a:pt x="596149" y="340279"/>
                      <a:pt x="592549" y="337879"/>
                      <a:pt x="591177" y="334107"/>
                    </a:cubicBezTo>
                    <a:cubicBezTo>
                      <a:pt x="589463" y="329306"/>
                      <a:pt x="592035" y="323991"/>
                      <a:pt x="596835" y="322277"/>
                    </a:cubicBezTo>
                    <a:lnTo>
                      <a:pt x="642269" y="306332"/>
                    </a:lnTo>
                    <a:cubicBezTo>
                      <a:pt x="647242" y="304789"/>
                      <a:pt x="652385" y="307189"/>
                      <a:pt x="654100" y="311990"/>
                    </a:cubicBezTo>
                    <a:cubicBezTo>
                      <a:pt x="655814" y="316790"/>
                      <a:pt x="653242" y="322105"/>
                      <a:pt x="648442" y="323820"/>
                    </a:cubicBezTo>
                    <a:lnTo>
                      <a:pt x="603007" y="339765"/>
                    </a:lnTo>
                    <a:cubicBezTo>
                      <a:pt x="601979" y="340108"/>
                      <a:pt x="600950" y="340279"/>
                      <a:pt x="599921" y="340279"/>
                    </a:cubicBezTo>
                    <a:close/>
                    <a:moveTo>
                      <a:pt x="116261" y="323648"/>
                    </a:moveTo>
                    <a:cubicBezTo>
                      <a:pt x="112489" y="323648"/>
                      <a:pt x="108889" y="321248"/>
                      <a:pt x="107517" y="317476"/>
                    </a:cubicBezTo>
                    <a:lnTo>
                      <a:pt x="91572" y="272042"/>
                    </a:lnTo>
                    <a:cubicBezTo>
                      <a:pt x="89858" y="267241"/>
                      <a:pt x="92429" y="261926"/>
                      <a:pt x="97230" y="260212"/>
                    </a:cubicBezTo>
                    <a:cubicBezTo>
                      <a:pt x="102031" y="258669"/>
                      <a:pt x="107345" y="261069"/>
                      <a:pt x="109060" y="265870"/>
                    </a:cubicBezTo>
                    <a:lnTo>
                      <a:pt x="125005" y="311304"/>
                    </a:lnTo>
                    <a:cubicBezTo>
                      <a:pt x="126719" y="316105"/>
                      <a:pt x="124148" y="321419"/>
                      <a:pt x="119347" y="323134"/>
                    </a:cubicBezTo>
                    <a:cubicBezTo>
                      <a:pt x="118318" y="323477"/>
                      <a:pt x="117290" y="323648"/>
                      <a:pt x="116261" y="323648"/>
                    </a:cubicBezTo>
                    <a:close/>
                    <a:moveTo>
                      <a:pt x="84371" y="232608"/>
                    </a:moveTo>
                    <a:cubicBezTo>
                      <a:pt x="80599" y="232608"/>
                      <a:pt x="76999" y="230208"/>
                      <a:pt x="75627" y="226436"/>
                    </a:cubicBezTo>
                    <a:lnTo>
                      <a:pt x="59682" y="181002"/>
                    </a:lnTo>
                    <a:cubicBezTo>
                      <a:pt x="57968" y="176201"/>
                      <a:pt x="60540" y="170886"/>
                      <a:pt x="65340" y="169172"/>
                    </a:cubicBezTo>
                    <a:cubicBezTo>
                      <a:pt x="70141" y="167629"/>
                      <a:pt x="75456" y="170029"/>
                      <a:pt x="77170" y="174830"/>
                    </a:cubicBezTo>
                    <a:lnTo>
                      <a:pt x="93115" y="220264"/>
                    </a:lnTo>
                    <a:cubicBezTo>
                      <a:pt x="94830" y="225065"/>
                      <a:pt x="92258" y="230380"/>
                      <a:pt x="87457" y="232094"/>
                    </a:cubicBezTo>
                    <a:cubicBezTo>
                      <a:pt x="86429" y="232437"/>
                      <a:pt x="85400" y="232608"/>
                      <a:pt x="84371" y="232608"/>
                    </a:cubicBezTo>
                    <a:close/>
                    <a:moveTo>
                      <a:pt x="52481" y="141568"/>
                    </a:moveTo>
                    <a:cubicBezTo>
                      <a:pt x="48710" y="141568"/>
                      <a:pt x="45109" y="139168"/>
                      <a:pt x="43738" y="135396"/>
                    </a:cubicBezTo>
                    <a:lnTo>
                      <a:pt x="27793" y="89962"/>
                    </a:lnTo>
                    <a:cubicBezTo>
                      <a:pt x="26078" y="85161"/>
                      <a:pt x="28650" y="79846"/>
                      <a:pt x="33451" y="78132"/>
                    </a:cubicBezTo>
                    <a:cubicBezTo>
                      <a:pt x="38251" y="76589"/>
                      <a:pt x="43566" y="78989"/>
                      <a:pt x="45281" y="83790"/>
                    </a:cubicBezTo>
                    <a:lnTo>
                      <a:pt x="61225" y="129224"/>
                    </a:lnTo>
                    <a:cubicBezTo>
                      <a:pt x="62940" y="134025"/>
                      <a:pt x="60368" y="139340"/>
                      <a:pt x="55568" y="141054"/>
                    </a:cubicBezTo>
                    <a:cubicBezTo>
                      <a:pt x="54539" y="141397"/>
                      <a:pt x="53510" y="141568"/>
                      <a:pt x="52481" y="141568"/>
                    </a:cubicBezTo>
                    <a:close/>
                    <a:moveTo>
                      <a:pt x="20592" y="50700"/>
                    </a:moveTo>
                    <a:cubicBezTo>
                      <a:pt x="16820" y="50700"/>
                      <a:pt x="13219" y="48300"/>
                      <a:pt x="11848" y="44528"/>
                    </a:cubicBezTo>
                    <a:lnTo>
                      <a:pt x="532" y="12295"/>
                    </a:lnTo>
                    <a:cubicBezTo>
                      <a:pt x="-1182" y="7495"/>
                      <a:pt x="1389" y="2180"/>
                      <a:pt x="6190" y="465"/>
                    </a:cubicBezTo>
                    <a:cubicBezTo>
                      <a:pt x="11162" y="-1078"/>
                      <a:pt x="16306" y="1322"/>
                      <a:pt x="18020" y="6123"/>
                    </a:cubicBezTo>
                    <a:lnTo>
                      <a:pt x="29336" y="38356"/>
                    </a:lnTo>
                    <a:cubicBezTo>
                      <a:pt x="31050" y="43156"/>
                      <a:pt x="28478" y="48471"/>
                      <a:pt x="23678" y="50186"/>
                    </a:cubicBezTo>
                    <a:cubicBezTo>
                      <a:pt x="22649" y="50528"/>
                      <a:pt x="21620" y="50700"/>
                      <a:pt x="20592" y="50700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Hình tự do: Hình 126"/>
              <p:cNvSpPr/>
              <p:nvPr/>
            </p:nvSpPr>
            <p:spPr>
              <a:xfrm>
                <a:off x="4416628" y="2409423"/>
                <a:ext cx="654460" cy="489453"/>
              </a:xfrm>
              <a:custGeom>
                <a:avLst/>
                <a:gdLst>
                  <a:gd name="connsiteX0" fmla="*/ 645356 w 654460"/>
                  <a:gd name="connsiteY0" fmla="*/ 489454 h 489453"/>
                  <a:gd name="connsiteX1" fmla="*/ 636612 w 654460"/>
                  <a:gd name="connsiteY1" fmla="*/ 483281 h 489453"/>
                  <a:gd name="connsiteX2" fmla="*/ 474763 w 654460"/>
                  <a:gd name="connsiteY2" fmla="*/ 21052 h 489453"/>
                  <a:gd name="connsiteX3" fmla="*/ 12362 w 654460"/>
                  <a:gd name="connsiteY3" fmla="*/ 183072 h 489453"/>
                  <a:gd name="connsiteX4" fmla="*/ 532 w 654460"/>
                  <a:gd name="connsiteY4" fmla="*/ 177415 h 489453"/>
                  <a:gd name="connsiteX5" fmla="*/ 6190 w 654460"/>
                  <a:gd name="connsiteY5" fmla="*/ 165584 h 489453"/>
                  <a:gd name="connsiteX6" fmla="*/ 477163 w 654460"/>
                  <a:gd name="connsiteY6" fmla="*/ 478 h 489453"/>
                  <a:gd name="connsiteX7" fmla="*/ 484193 w 654460"/>
                  <a:gd name="connsiteY7" fmla="*/ 821 h 489453"/>
                  <a:gd name="connsiteX8" fmla="*/ 488993 w 654460"/>
                  <a:gd name="connsiteY8" fmla="*/ 6136 h 489453"/>
                  <a:gd name="connsiteX9" fmla="*/ 653928 w 654460"/>
                  <a:gd name="connsiteY9" fmla="*/ 477109 h 489453"/>
                  <a:gd name="connsiteX10" fmla="*/ 648270 w 654460"/>
                  <a:gd name="connsiteY10" fmla="*/ 488939 h 489453"/>
                  <a:gd name="connsiteX11" fmla="*/ 645356 w 654460"/>
                  <a:gd name="connsiteY11" fmla="*/ 489454 h 48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4460" h="489453">
                    <a:moveTo>
                      <a:pt x="645356" y="489454"/>
                    </a:moveTo>
                    <a:cubicBezTo>
                      <a:pt x="641584" y="489454"/>
                      <a:pt x="637983" y="487053"/>
                      <a:pt x="636612" y="483281"/>
                    </a:cubicBezTo>
                    <a:lnTo>
                      <a:pt x="474763" y="21052"/>
                    </a:lnTo>
                    <a:lnTo>
                      <a:pt x="12362" y="183072"/>
                    </a:lnTo>
                    <a:cubicBezTo>
                      <a:pt x="7562" y="184615"/>
                      <a:pt x="2247" y="182215"/>
                      <a:pt x="532" y="177415"/>
                    </a:cubicBezTo>
                    <a:cubicBezTo>
                      <a:pt x="-1182" y="172614"/>
                      <a:pt x="1389" y="167299"/>
                      <a:pt x="6190" y="165584"/>
                    </a:cubicBezTo>
                    <a:lnTo>
                      <a:pt x="477163" y="478"/>
                    </a:lnTo>
                    <a:cubicBezTo>
                      <a:pt x="479392" y="-208"/>
                      <a:pt x="481964" y="-208"/>
                      <a:pt x="484193" y="821"/>
                    </a:cubicBezTo>
                    <a:cubicBezTo>
                      <a:pt x="486421" y="1850"/>
                      <a:pt x="488136" y="3736"/>
                      <a:pt x="488993" y="6136"/>
                    </a:cubicBezTo>
                    <a:lnTo>
                      <a:pt x="653928" y="477109"/>
                    </a:lnTo>
                    <a:cubicBezTo>
                      <a:pt x="655643" y="481910"/>
                      <a:pt x="653071" y="487225"/>
                      <a:pt x="648270" y="488939"/>
                    </a:cubicBezTo>
                    <a:cubicBezTo>
                      <a:pt x="647413" y="489282"/>
                      <a:pt x="646384" y="489454"/>
                      <a:pt x="645356" y="48945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Đồ họa 2"/>
            <p:cNvGrpSpPr/>
            <p:nvPr/>
          </p:nvGrpSpPr>
          <p:grpSpPr>
            <a:xfrm>
              <a:off x="5688119" y="1384458"/>
              <a:ext cx="717518" cy="717346"/>
              <a:chOff x="5688119" y="1384458"/>
              <a:chExt cx="717518" cy="717346"/>
            </a:xfrm>
            <a:solidFill>
              <a:srgbClr val="8E8E8E"/>
            </a:solidFill>
          </p:grpSpPr>
          <p:sp>
            <p:nvSpPr>
              <p:cNvPr id="129" name="Hình tự do: Hình 128"/>
              <p:cNvSpPr/>
              <p:nvPr/>
            </p:nvSpPr>
            <p:spPr>
              <a:xfrm>
                <a:off x="5688119" y="1384458"/>
                <a:ext cx="717518" cy="717346"/>
              </a:xfrm>
              <a:custGeom>
                <a:avLst/>
                <a:gdLst>
                  <a:gd name="connsiteX0" fmla="*/ 358674 w 717518"/>
                  <a:gd name="connsiteY0" fmla="*/ 717347 h 717346"/>
                  <a:gd name="connsiteX1" fmla="*/ 0 w 717518"/>
                  <a:gd name="connsiteY1" fmla="*/ 358673 h 717346"/>
                  <a:gd name="connsiteX2" fmla="*/ 358674 w 717518"/>
                  <a:gd name="connsiteY2" fmla="*/ 0 h 717346"/>
                  <a:gd name="connsiteX3" fmla="*/ 717518 w 717518"/>
                  <a:gd name="connsiteY3" fmla="*/ 358673 h 717346"/>
                  <a:gd name="connsiteX4" fmla="*/ 358674 w 717518"/>
                  <a:gd name="connsiteY4" fmla="*/ 717347 h 717346"/>
                  <a:gd name="connsiteX5" fmla="*/ 358674 w 717518"/>
                  <a:gd name="connsiteY5" fmla="*/ 18517 h 717346"/>
                  <a:gd name="connsiteX6" fmla="*/ 18517 w 717518"/>
                  <a:gd name="connsiteY6" fmla="*/ 358673 h 717346"/>
                  <a:gd name="connsiteX7" fmla="*/ 358674 w 717518"/>
                  <a:gd name="connsiteY7" fmla="*/ 698830 h 717346"/>
                  <a:gd name="connsiteX8" fmla="*/ 698830 w 717518"/>
                  <a:gd name="connsiteY8" fmla="*/ 358673 h 717346"/>
                  <a:gd name="connsiteX9" fmla="*/ 358674 w 717518"/>
                  <a:gd name="connsiteY9" fmla="*/ 18517 h 71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7518" h="717346">
                    <a:moveTo>
                      <a:pt x="358674" y="717347"/>
                    </a:moveTo>
                    <a:cubicBezTo>
                      <a:pt x="160820" y="717347"/>
                      <a:pt x="0" y="556355"/>
                      <a:pt x="0" y="358673"/>
                    </a:cubicBezTo>
                    <a:cubicBezTo>
                      <a:pt x="0" y="160820"/>
                      <a:pt x="160820" y="0"/>
                      <a:pt x="358674" y="0"/>
                    </a:cubicBezTo>
                    <a:cubicBezTo>
                      <a:pt x="556527" y="0"/>
                      <a:pt x="717518" y="160992"/>
                      <a:pt x="717518" y="358673"/>
                    </a:cubicBezTo>
                    <a:cubicBezTo>
                      <a:pt x="717347" y="556355"/>
                      <a:pt x="556527" y="717347"/>
                      <a:pt x="358674" y="717347"/>
                    </a:cubicBezTo>
                    <a:close/>
                    <a:moveTo>
                      <a:pt x="358674" y="18517"/>
                    </a:moveTo>
                    <a:cubicBezTo>
                      <a:pt x="171107" y="18517"/>
                      <a:pt x="18517" y="171107"/>
                      <a:pt x="18517" y="358673"/>
                    </a:cubicBezTo>
                    <a:cubicBezTo>
                      <a:pt x="18517" y="546240"/>
                      <a:pt x="171107" y="698830"/>
                      <a:pt x="358674" y="698830"/>
                    </a:cubicBezTo>
                    <a:cubicBezTo>
                      <a:pt x="546240" y="698830"/>
                      <a:pt x="698830" y="546240"/>
                      <a:pt x="698830" y="358673"/>
                    </a:cubicBezTo>
                    <a:cubicBezTo>
                      <a:pt x="698830" y="171107"/>
                      <a:pt x="546240" y="18517"/>
                      <a:pt x="358674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Hình tự do: Hình 129"/>
              <p:cNvSpPr/>
              <p:nvPr/>
            </p:nvSpPr>
            <p:spPr>
              <a:xfrm>
                <a:off x="6049708" y="1733873"/>
                <a:ext cx="355758" cy="18516"/>
              </a:xfrm>
              <a:custGeom>
                <a:avLst/>
                <a:gdLst>
                  <a:gd name="connsiteX0" fmla="*/ 346500 w 355758"/>
                  <a:gd name="connsiteY0" fmla="*/ 18517 h 18516"/>
                  <a:gd name="connsiteX1" fmla="*/ 298323 w 355758"/>
                  <a:gd name="connsiteY1" fmla="*/ 18517 h 18516"/>
                  <a:gd name="connsiteX2" fmla="*/ 289065 w 355758"/>
                  <a:gd name="connsiteY2" fmla="*/ 9258 h 18516"/>
                  <a:gd name="connsiteX3" fmla="*/ 298323 w 355758"/>
                  <a:gd name="connsiteY3" fmla="*/ 0 h 18516"/>
                  <a:gd name="connsiteX4" fmla="*/ 346500 w 355758"/>
                  <a:gd name="connsiteY4" fmla="*/ 0 h 18516"/>
                  <a:gd name="connsiteX5" fmla="*/ 355759 w 355758"/>
                  <a:gd name="connsiteY5" fmla="*/ 9258 h 18516"/>
                  <a:gd name="connsiteX6" fmla="*/ 346500 w 355758"/>
                  <a:gd name="connsiteY6" fmla="*/ 18517 h 18516"/>
                  <a:gd name="connsiteX7" fmla="*/ 250146 w 355758"/>
                  <a:gd name="connsiteY7" fmla="*/ 18517 h 18516"/>
                  <a:gd name="connsiteX8" fmla="*/ 201968 w 355758"/>
                  <a:gd name="connsiteY8" fmla="*/ 18517 h 18516"/>
                  <a:gd name="connsiteX9" fmla="*/ 192710 w 355758"/>
                  <a:gd name="connsiteY9" fmla="*/ 9258 h 18516"/>
                  <a:gd name="connsiteX10" fmla="*/ 201968 w 355758"/>
                  <a:gd name="connsiteY10" fmla="*/ 0 h 18516"/>
                  <a:gd name="connsiteX11" fmla="*/ 250146 w 355758"/>
                  <a:gd name="connsiteY11" fmla="*/ 0 h 18516"/>
                  <a:gd name="connsiteX12" fmla="*/ 259404 w 355758"/>
                  <a:gd name="connsiteY12" fmla="*/ 9258 h 18516"/>
                  <a:gd name="connsiteX13" fmla="*/ 250146 w 355758"/>
                  <a:gd name="connsiteY13" fmla="*/ 18517 h 18516"/>
                  <a:gd name="connsiteX14" fmla="*/ 153791 w 355758"/>
                  <a:gd name="connsiteY14" fmla="*/ 18517 h 18516"/>
                  <a:gd name="connsiteX15" fmla="*/ 105613 w 355758"/>
                  <a:gd name="connsiteY15" fmla="*/ 18517 h 18516"/>
                  <a:gd name="connsiteX16" fmla="*/ 96355 w 355758"/>
                  <a:gd name="connsiteY16" fmla="*/ 9258 h 18516"/>
                  <a:gd name="connsiteX17" fmla="*/ 105613 w 355758"/>
                  <a:gd name="connsiteY17" fmla="*/ 0 h 18516"/>
                  <a:gd name="connsiteX18" fmla="*/ 153791 w 355758"/>
                  <a:gd name="connsiteY18" fmla="*/ 0 h 18516"/>
                  <a:gd name="connsiteX19" fmla="*/ 163049 w 355758"/>
                  <a:gd name="connsiteY19" fmla="*/ 9258 h 18516"/>
                  <a:gd name="connsiteX20" fmla="*/ 153791 w 355758"/>
                  <a:gd name="connsiteY20" fmla="*/ 18517 h 18516"/>
                  <a:gd name="connsiteX21" fmla="*/ 57436 w 355758"/>
                  <a:gd name="connsiteY21" fmla="*/ 18517 h 18516"/>
                  <a:gd name="connsiteX22" fmla="*/ 9258 w 355758"/>
                  <a:gd name="connsiteY22" fmla="*/ 18517 h 18516"/>
                  <a:gd name="connsiteX23" fmla="*/ 0 w 355758"/>
                  <a:gd name="connsiteY23" fmla="*/ 9258 h 18516"/>
                  <a:gd name="connsiteX24" fmla="*/ 9258 w 355758"/>
                  <a:gd name="connsiteY24" fmla="*/ 0 h 18516"/>
                  <a:gd name="connsiteX25" fmla="*/ 57436 w 355758"/>
                  <a:gd name="connsiteY25" fmla="*/ 0 h 18516"/>
                  <a:gd name="connsiteX26" fmla="*/ 66694 w 355758"/>
                  <a:gd name="connsiteY26" fmla="*/ 9258 h 18516"/>
                  <a:gd name="connsiteX27" fmla="*/ 57436 w 355758"/>
                  <a:gd name="connsiteY27" fmla="*/ 18517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5758" h="18516">
                    <a:moveTo>
                      <a:pt x="346500" y="18517"/>
                    </a:moveTo>
                    <a:lnTo>
                      <a:pt x="298323" y="18517"/>
                    </a:lnTo>
                    <a:cubicBezTo>
                      <a:pt x="293180" y="18517"/>
                      <a:pt x="289065" y="14402"/>
                      <a:pt x="289065" y="9258"/>
                    </a:cubicBezTo>
                    <a:cubicBezTo>
                      <a:pt x="289065" y="4115"/>
                      <a:pt x="293180" y="0"/>
                      <a:pt x="298323" y="0"/>
                    </a:cubicBezTo>
                    <a:lnTo>
                      <a:pt x="346500" y="0"/>
                    </a:lnTo>
                    <a:cubicBezTo>
                      <a:pt x="351644" y="0"/>
                      <a:pt x="355759" y="4115"/>
                      <a:pt x="355759" y="9258"/>
                    </a:cubicBezTo>
                    <a:cubicBezTo>
                      <a:pt x="355759" y="14230"/>
                      <a:pt x="351644" y="18517"/>
                      <a:pt x="346500" y="18517"/>
                    </a:cubicBezTo>
                    <a:close/>
                    <a:moveTo>
                      <a:pt x="250146" y="18517"/>
                    </a:moveTo>
                    <a:lnTo>
                      <a:pt x="201968" y="18517"/>
                    </a:lnTo>
                    <a:cubicBezTo>
                      <a:pt x="196825" y="18517"/>
                      <a:pt x="192710" y="14402"/>
                      <a:pt x="192710" y="9258"/>
                    </a:cubicBezTo>
                    <a:cubicBezTo>
                      <a:pt x="192710" y="4115"/>
                      <a:pt x="196825" y="0"/>
                      <a:pt x="201968" y="0"/>
                    </a:cubicBezTo>
                    <a:lnTo>
                      <a:pt x="250146" y="0"/>
                    </a:lnTo>
                    <a:cubicBezTo>
                      <a:pt x="255289" y="0"/>
                      <a:pt x="259404" y="4115"/>
                      <a:pt x="259404" y="9258"/>
                    </a:cubicBezTo>
                    <a:cubicBezTo>
                      <a:pt x="259404" y="14230"/>
                      <a:pt x="255289" y="18517"/>
                      <a:pt x="250146" y="18517"/>
                    </a:cubicBezTo>
                    <a:close/>
                    <a:moveTo>
                      <a:pt x="153791" y="18517"/>
                    </a:moveTo>
                    <a:lnTo>
                      <a:pt x="105613" y="18517"/>
                    </a:lnTo>
                    <a:cubicBezTo>
                      <a:pt x="100470" y="18517"/>
                      <a:pt x="96355" y="14402"/>
                      <a:pt x="96355" y="9258"/>
                    </a:cubicBezTo>
                    <a:cubicBezTo>
                      <a:pt x="96355" y="4115"/>
                      <a:pt x="100470" y="0"/>
                      <a:pt x="105613" y="0"/>
                    </a:cubicBezTo>
                    <a:lnTo>
                      <a:pt x="153791" y="0"/>
                    </a:lnTo>
                    <a:cubicBezTo>
                      <a:pt x="158934" y="0"/>
                      <a:pt x="163049" y="4115"/>
                      <a:pt x="163049" y="9258"/>
                    </a:cubicBezTo>
                    <a:cubicBezTo>
                      <a:pt x="163049" y="14230"/>
                      <a:pt x="158934" y="18517"/>
                      <a:pt x="153791" y="18517"/>
                    </a:cubicBezTo>
                    <a:close/>
                    <a:moveTo>
                      <a:pt x="57436" y="18517"/>
                    </a:moveTo>
                    <a:lnTo>
                      <a:pt x="9258" y="18517"/>
                    </a:lnTo>
                    <a:cubicBezTo>
                      <a:pt x="4115" y="18517"/>
                      <a:pt x="0" y="14402"/>
                      <a:pt x="0" y="9258"/>
                    </a:cubicBezTo>
                    <a:cubicBezTo>
                      <a:pt x="0" y="4115"/>
                      <a:pt x="4115" y="0"/>
                      <a:pt x="9258" y="0"/>
                    </a:cubicBezTo>
                    <a:lnTo>
                      <a:pt x="57436" y="0"/>
                    </a:lnTo>
                    <a:cubicBezTo>
                      <a:pt x="62579" y="0"/>
                      <a:pt x="66694" y="4115"/>
                      <a:pt x="66694" y="9258"/>
                    </a:cubicBezTo>
                    <a:cubicBezTo>
                      <a:pt x="66694" y="14230"/>
                      <a:pt x="62579" y="18517"/>
                      <a:pt x="57436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Hình tự do: Hình 130"/>
              <p:cNvSpPr/>
              <p:nvPr/>
            </p:nvSpPr>
            <p:spPr>
              <a:xfrm>
                <a:off x="6037535" y="1396460"/>
                <a:ext cx="18516" cy="355930"/>
              </a:xfrm>
              <a:custGeom>
                <a:avLst/>
                <a:gdLst>
                  <a:gd name="connsiteX0" fmla="*/ 9258 w 18516"/>
                  <a:gd name="connsiteY0" fmla="*/ 355930 h 355930"/>
                  <a:gd name="connsiteX1" fmla="*/ 0 w 18516"/>
                  <a:gd name="connsiteY1" fmla="*/ 346672 h 355930"/>
                  <a:gd name="connsiteX2" fmla="*/ 0 w 18516"/>
                  <a:gd name="connsiteY2" fmla="*/ 298494 h 355930"/>
                  <a:gd name="connsiteX3" fmla="*/ 9258 w 18516"/>
                  <a:gd name="connsiteY3" fmla="*/ 289236 h 355930"/>
                  <a:gd name="connsiteX4" fmla="*/ 18516 w 18516"/>
                  <a:gd name="connsiteY4" fmla="*/ 298494 h 355930"/>
                  <a:gd name="connsiteX5" fmla="*/ 18516 w 18516"/>
                  <a:gd name="connsiteY5" fmla="*/ 346672 h 355930"/>
                  <a:gd name="connsiteX6" fmla="*/ 9258 w 18516"/>
                  <a:gd name="connsiteY6" fmla="*/ 355930 h 355930"/>
                  <a:gd name="connsiteX7" fmla="*/ 9258 w 18516"/>
                  <a:gd name="connsiteY7" fmla="*/ 259575 h 355930"/>
                  <a:gd name="connsiteX8" fmla="*/ 0 w 18516"/>
                  <a:gd name="connsiteY8" fmla="*/ 250317 h 355930"/>
                  <a:gd name="connsiteX9" fmla="*/ 0 w 18516"/>
                  <a:gd name="connsiteY9" fmla="*/ 202140 h 355930"/>
                  <a:gd name="connsiteX10" fmla="*/ 9258 w 18516"/>
                  <a:gd name="connsiteY10" fmla="*/ 192881 h 355930"/>
                  <a:gd name="connsiteX11" fmla="*/ 18516 w 18516"/>
                  <a:gd name="connsiteY11" fmla="*/ 202140 h 355930"/>
                  <a:gd name="connsiteX12" fmla="*/ 18516 w 18516"/>
                  <a:gd name="connsiteY12" fmla="*/ 250317 h 355930"/>
                  <a:gd name="connsiteX13" fmla="*/ 9258 w 18516"/>
                  <a:gd name="connsiteY13" fmla="*/ 259575 h 355930"/>
                  <a:gd name="connsiteX14" fmla="*/ 9258 w 18516"/>
                  <a:gd name="connsiteY14" fmla="*/ 163049 h 355930"/>
                  <a:gd name="connsiteX15" fmla="*/ 0 w 18516"/>
                  <a:gd name="connsiteY15" fmla="*/ 153791 h 355930"/>
                  <a:gd name="connsiteX16" fmla="*/ 0 w 18516"/>
                  <a:gd name="connsiteY16" fmla="*/ 105613 h 355930"/>
                  <a:gd name="connsiteX17" fmla="*/ 9258 w 18516"/>
                  <a:gd name="connsiteY17" fmla="*/ 96355 h 355930"/>
                  <a:gd name="connsiteX18" fmla="*/ 18516 w 18516"/>
                  <a:gd name="connsiteY18" fmla="*/ 105613 h 355930"/>
                  <a:gd name="connsiteX19" fmla="*/ 18516 w 18516"/>
                  <a:gd name="connsiteY19" fmla="*/ 153791 h 355930"/>
                  <a:gd name="connsiteX20" fmla="*/ 9258 w 18516"/>
                  <a:gd name="connsiteY20" fmla="*/ 163049 h 355930"/>
                  <a:gd name="connsiteX21" fmla="*/ 9258 w 18516"/>
                  <a:gd name="connsiteY21" fmla="*/ 66694 h 355930"/>
                  <a:gd name="connsiteX22" fmla="*/ 0 w 18516"/>
                  <a:gd name="connsiteY22" fmla="*/ 57436 h 355930"/>
                  <a:gd name="connsiteX23" fmla="*/ 0 w 18516"/>
                  <a:gd name="connsiteY23" fmla="*/ 9258 h 355930"/>
                  <a:gd name="connsiteX24" fmla="*/ 9258 w 18516"/>
                  <a:gd name="connsiteY24" fmla="*/ 0 h 355930"/>
                  <a:gd name="connsiteX25" fmla="*/ 18516 w 18516"/>
                  <a:gd name="connsiteY25" fmla="*/ 9258 h 355930"/>
                  <a:gd name="connsiteX26" fmla="*/ 18516 w 18516"/>
                  <a:gd name="connsiteY26" fmla="*/ 57436 h 355930"/>
                  <a:gd name="connsiteX27" fmla="*/ 9258 w 18516"/>
                  <a:gd name="connsiteY27" fmla="*/ 66694 h 35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516" h="355930">
                    <a:moveTo>
                      <a:pt x="9258" y="355930"/>
                    </a:moveTo>
                    <a:cubicBezTo>
                      <a:pt x="4115" y="355930"/>
                      <a:pt x="0" y="351815"/>
                      <a:pt x="0" y="346672"/>
                    </a:cubicBezTo>
                    <a:lnTo>
                      <a:pt x="0" y="298494"/>
                    </a:lnTo>
                    <a:cubicBezTo>
                      <a:pt x="0" y="293351"/>
                      <a:pt x="4115" y="289236"/>
                      <a:pt x="9258" y="289236"/>
                    </a:cubicBezTo>
                    <a:cubicBezTo>
                      <a:pt x="14402" y="289236"/>
                      <a:pt x="18516" y="293351"/>
                      <a:pt x="18516" y="298494"/>
                    </a:cubicBezTo>
                    <a:lnTo>
                      <a:pt x="18516" y="346672"/>
                    </a:lnTo>
                    <a:cubicBezTo>
                      <a:pt x="18516" y="351644"/>
                      <a:pt x="14402" y="355930"/>
                      <a:pt x="9258" y="355930"/>
                    </a:cubicBezTo>
                    <a:close/>
                    <a:moveTo>
                      <a:pt x="9258" y="259575"/>
                    </a:moveTo>
                    <a:cubicBezTo>
                      <a:pt x="4115" y="259575"/>
                      <a:pt x="0" y="255461"/>
                      <a:pt x="0" y="250317"/>
                    </a:cubicBezTo>
                    <a:lnTo>
                      <a:pt x="0" y="202140"/>
                    </a:lnTo>
                    <a:cubicBezTo>
                      <a:pt x="0" y="196996"/>
                      <a:pt x="4115" y="192881"/>
                      <a:pt x="9258" y="192881"/>
                    </a:cubicBezTo>
                    <a:cubicBezTo>
                      <a:pt x="14402" y="192881"/>
                      <a:pt x="18516" y="196996"/>
                      <a:pt x="18516" y="202140"/>
                    </a:cubicBezTo>
                    <a:lnTo>
                      <a:pt x="18516" y="250317"/>
                    </a:lnTo>
                    <a:cubicBezTo>
                      <a:pt x="18516" y="255289"/>
                      <a:pt x="14402" y="259575"/>
                      <a:pt x="9258" y="259575"/>
                    </a:cubicBezTo>
                    <a:close/>
                    <a:moveTo>
                      <a:pt x="9258" y="163049"/>
                    </a:moveTo>
                    <a:cubicBezTo>
                      <a:pt x="4115" y="163049"/>
                      <a:pt x="0" y="158934"/>
                      <a:pt x="0" y="153791"/>
                    </a:cubicBezTo>
                    <a:lnTo>
                      <a:pt x="0" y="105613"/>
                    </a:lnTo>
                    <a:cubicBezTo>
                      <a:pt x="0" y="100470"/>
                      <a:pt x="4115" y="96355"/>
                      <a:pt x="9258" y="96355"/>
                    </a:cubicBezTo>
                    <a:cubicBezTo>
                      <a:pt x="14402" y="96355"/>
                      <a:pt x="18516" y="100470"/>
                      <a:pt x="18516" y="105613"/>
                    </a:cubicBezTo>
                    <a:lnTo>
                      <a:pt x="18516" y="153791"/>
                    </a:lnTo>
                    <a:cubicBezTo>
                      <a:pt x="18516" y="158934"/>
                      <a:pt x="14402" y="163049"/>
                      <a:pt x="9258" y="163049"/>
                    </a:cubicBezTo>
                    <a:close/>
                    <a:moveTo>
                      <a:pt x="9258" y="66694"/>
                    </a:moveTo>
                    <a:cubicBezTo>
                      <a:pt x="4115" y="66694"/>
                      <a:pt x="0" y="62579"/>
                      <a:pt x="0" y="57436"/>
                    </a:cubicBezTo>
                    <a:lnTo>
                      <a:pt x="0" y="9258"/>
                    </a:lnTo>
                    <a:cubicBezTo>
                      <a:pt x="0" y="4115"/>
                      <a:pt x="4115" y="0"/>
                      <a:pt x="9258" y="0"/>
                    </a:cubicBezTo>
                    <a:cubicBezTo>
                      <a:pt x="14402" y="0"/>
                      <a:pt x="18516" y="4115"/>
                      <a:pt x="18516" y="9258"/>
                    </a:cubicBezTo>
                    <a:lnTo>
                      <a:pt x="18516" y="57436"/>
                    </a:lnTo>
                    <a:cubicBezTo>
                      <a:pt x="18516" y="62579"/>
                      <a:pt x="14402" y="66694"/>
                      <a:pt x="9258" y="6669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Đồ họa 2"/>
            <p:cNvGrpSpPr/>
            <p:nvPr/>
          </p:nvGrpSpPr>
          <p:grpSpPr>
            <a:xfrm>
              <a:off x="6827576" y="415061"/>
              <a:ext cx="558756" cy="921391"/>
              <a:chOff x="6827576" y="415061"/>
              <a:chExt cx="558756" cy="921391"/>
            </a:xfrm>
            <a:solidFill>
              <a:srgbClr val="8E8E8E"/>
            </a:solidFill>
          </p:grpSpPr>
          <p:sp>
            <p:nvSpPr>
              <p:cNvPr id="133" name="Hình tự do: Hình 132"/>
              <p:cNvSpPr/>
              <p:nvPr/>
            </p:nvSpPr>
            <p:spPr>
              <a:xfrm>
                <a:off x="6828509" y="415061"/>
                <a:ext cx="556500" cy="863270"/>
              </a:xfrm>
              <a:custGeom>
                <a:avLst/>
                <a:gdLst>
                  <a:gd name="connsiteX0" fmla="*/ 547364 w 556500"/>
                  <a:gd name="connsiteY0" fmla="*/ 862927 h 863270"/>
                  <a:gd name="connsiteX1" fmla="*/ 538106 w 556500"/>
                  <a:gd name="connsiteY1" fmla="*/ 854698 h 863270"/>
                  <a:gd name="connsiteX2" fmla="*/ 447409 w 556500"/>
                  <a:gd name="connsiteY2" fmla="*/ 37053 h 863270"/>
                  <a:gd name="connsiteX3" fmla="*/ 17069 w 556500"/>
                  <a:gd name="connsiteY3" fmla="*/ 736912 h 863270"/>
                  <a:gd name="connsiteX4" fmla="*/ 4382 w 556500"/>
                  <a:gd name="connsiteY4" fmla="*/ 739998 h 863270"/>
                  <a:gd name="connsiteX5" fmla="*/ 1296 w 556500"/>
                  <a:gd name="connsiteY5" fmla="*/ 727310 h 863270"/>
                  <a:gd name="connsiteX6" fmla="*/ 445694 w 556500"/>
                  <a:gd name="connsiteY6" fmla="*/ 4477 h 863270"/>
                  <a:gd name="connsiteX7" fmla="*/ 455639 w 556500"/>
                  <a:gd name="connsiteY7" fmla="*/ 362 h 863270"/>
                  <a:gd name="connsiteX8" fmla="*/ 462839 w 556500"/>
                  <a:gd name="connsiteY8" fmla="*/ 8420 h 863270"/>
                  <a:gd name="connsiteX9" fmla="*/ 556451 w 556500"/>
                  <a:gd name="connsiteY9" fmla="*/ 852983 h 863270"/>
                  <a:gd name="connsiteX10" fmla="*/ 548222 w 556500"/>
                  <a:gd name="connsiteY10" fmla="*/ 863270 h 863270"/>
                  <a:gd name="connsiteX11" fmla="*/ 547364 w 556500"/>
                  <a:gd name="connsiteY11" fmla="*/ 862927 h 86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500" h="863270">
                    <a:moveTo>
                      <a:pt x="547364" y="862927"/>
                    </a:moveTo>
                    <a:cubicBezTo>
                      <a:pt x="542735" y="862927"/>
                      <a:pt x="538620" y="859498"/>
                      <a:pt x="538106" y="854698"/>
                    </a:cubicBezTo>
                    <a:lnTo>
                      <a:pt x="447409" y="37053"/>
                    </a:lnTo>
                    <a:lnTo>
                      <a:pt x="17069" y="736912"/>
                    </a:lnTo>
                    <a:cubicBezTo>
                      <a:pt x="14326" y="741198"/>
                      <a:pt x="8668" y="742569"/>
                      <a:pt x="4382" y="739998"/>
                    </a:cubicBezTo>
                    <a:cubicBezTo>
                      <a:pt x="96" y="737254"/>
                      <a:pt x="-1276" y="731597"/>
                      <a:pt x="1296" y="727310"/>
                    </a:cubicBezTo>
                    <a:lnTo>
                      <a:pt x="445694" y="4477"/>
                    </a:lnTo>
                    <a:cubicBezTo>
                      <a:pt x="447752" y="1048"/>
                      <a:pt x="451695" y="-838"/>
                      <a:pt x="455639" y="362"/>
                    </a:cubicBezTo>
                    <a:cubicBezTo>
                      <a:pt x="459410" y="1220"/>
                      <a:pt x="462325" y="4477"/>
                      <a:pt x="462839" y="8420"/>
                    </a:cubicBezTo>
                    <a:lnTo>
                      <a:pt x="556451" y="852983"/>
                    </a:lnTo>
                    <a:cubicBezTo>
                      <a:pt x="556966" y="858127"/>
                      <a:pt x="553365" y="862584"/>
                      <a:pt x="548222" y="863270"/>
                    </a:cubicBezTo>
                    <a:cubicBezTo>
                      <a:pt x="548050" y="862927"/>
                      <a:pt x="547879" y="862927"/>
                      <a:pt x="547364" y="86292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" name="Hình tự do: Hình 133"/>
              <p:cNvSpPr/>
              <p:nvPr/>
            </p:nvSpPr>
            <p:spPr>
              <a:xfrm>
                <a:off x="6828579" y="1079620"/>
                <a:ext cx="557752" cy="195795"/>
              </a:xfrm>
              <a:custGeom>
                <a:avLst/>
                <a:gdLst>
                  <a:gd name="connsiteX0" fmla="*/ 547809 w 557752"/>
                  <a:gd name="connsiteY0" fmla="*/ 195796 h 195795"/>
                  <a:gd name="connsiteX1" fmla="*/ 546266 w 557752"/>
                  <a:gd name="connsiteY1" fmla="*/ 195624 h 195795"/>
                  <a:gd name="connsiteX2" fmla="*/ 538722 w 557752"/>
                  <a:gd name="connsiteY2" fmla="*/ 184994 h 195795"/>
                  <a:gd name="connsiteX3" fmla="*/ 539236 w 557752"/>
                  <a:gd name="connsiteY3" fmla="*/ 180023 h 195795"/>
                  <a:gd name="connsiteX4" fmla="*/ 526206 w 557752"/>
                  <a:gd name="connsiteY4" fmla="*/ 147618 h 195795"/>
                  <a:gd name="connsiteX5" fmla="*/ 528092 w 557752"/>
                  <a:gd name="connsiteY5" fmla="*/ 134588 h 195795"/>
                  <a:gd name="connsiteX6" fmla="*/ 541122 w 557752"/>
                  <a:gd name="connsiteY6" fmla="*/ 136474 h 195795"/>
                  <a:gd name="connsiteX7" fmla="*/ 557753 w 557752"/>
                  <a:gd name="connsiteY7" fmla="*/ 180023 h 195795"/>
                  <a:gd name="connsiteX8" fmla="*/ 557067 w 557752"/>
                  <a:gd name="connsiteY8" fmla="*/ 188081 h 195795"/>
                  <a:gd name="connsiteX9" fmla="*/ 547809 w 557752"/>
                  <a:gd name="connsiteY9" fmla="*/ 195796 h 195795"/>
                  <a:gd name="connsiteX10" fmla="*/ 498946 w 557752"/>
                  <a:gd name="connsiteY10" fmla="*/ 117786 h 195795"/>
                  <a:gd name="connsiteX11" fmla="*/ 493288 w 557752"/>
                  <a:gd name="connsiteY11" fmla="*/ 115900 h 195795"/>
                  <a:gd name="connsiteX12" fmla="*/ 453854 w 557752"/>
                  <a:gd name="connsiteY12" fmla="*/ 90697 h 195795"/>
                  <a:gd name="connsiteX13" fmla="*/ 450082 w 557752"/>
                  <a:gd name="connsiteY13" fmla="*/ 78181 h 195795"/>
                  <a:gd name="connsiteX14" fmla="*/ 462598 w 557752"/>
                  <a:gd name="connsiteY14" fmla="*/ 74409 h 195795"/>
                  <a:gd name="connsiteX15" fmla="*/ 504260 w 557752"/>
                  <a:gd name="connsiteY15" fmla="*/ 101156 h 195795"/>
                  <a:gd name="connsiteX16" fmla="*/ 506146 w 557752"/>
                  <a:gd name="connsiteY16" fmla="*/ 114186 h 195795"/>
                  <a:gd name="connsiteX17" fmla="*/ 498946 w 557752"/>
                  <a:gd name="connsiteY17" fmla="*/ 117786 h 195795"/>
                  <a:gd name="connsiteX18" fmla="*/ 9284 w 557752"/>
                  <a:gd name="connsiteY18" fmla="*/ 76638 h 195795"/>
                  <a:gd name="connsiteX19" fmla="*/ 7227 w 557752"/>
                  <a:gd name="connsiteY19" fmla="*/ 76467 h 195795"/>
                  <a:gd name="connsiteX20" fmla="*/ 197 w 557752"/>
                  <a:gd name="connsiteY20" fmla="*/ 65322 h 195795"/>
                  <a:gd name="connsiteX21" fmla="*/ 35173 w 557752"/>
                  <a:gd name="connsiteY21" fmla="*/ 23831 h 195795"/>
                  <a:gd name="connsiteX22" fmla="*/ 47689 w 557752"/>
                  <a:gd name="connsiteY22" fmla="*/ 27432 h 195795"/>
                  <a:gd name="connsiteX23" fmla="*/ 44089 w 557752"/>
                  <a:gd name="connsiteY23" fmla="*/ 40119 h 195795"/>
                  <a:gd name="connsiteX24" fmla="*/ 18200 w 557752"/>
                  <a:gd name="connsiteY24" fmla="*/ 69437 h 195795"/>
                  <a:gd name="connsiteX25" fmla="*/ 9284 w 557752"/>
                  <a:gd name="connsiteY25" fmla="*/ 76638 h 195795"/>
                  <a:gd name="connsiteX26" fmla="*/ 414935 w 557752"/>
                  <a:gd name="connsiteY26" fmla="*/ 70980 h 195795"/>
                  <a:gd name="connsiteX27" fmla="*/ 411334 w 557752"/>
                  <a:gd name="connsiteY27" fmla="*/ 70295 h 195795"/>
                  <a:gd name="connsiteX28" fmla="*/ 366929 w 557752"/>
                  <a:gd name="connsiteY28" fmla="*/ 53492 h 195795"/>
                  <a:gd name="connsiteX29" fmla="*/ 361100 w 557752"/>
                  <a:gd name="connsiteY29" fmla="*/ 41834 h 195795"/>
                  <a:gd name="connsiteX30" fmla="*/ 372758 w 557752"/>
                  <a:gd name="connsiteY30" fmla="*/ 36005 h 195795"/>
                  <a:gd name="connsiteX31" fmla="*/ 418364 w 557752"/>
                  <a:gd name="connsiteY31" fmla="*/ 53321 h 195795"/>
                  <a:gd name="connsiteX32" fmla="*/ 423336 w 557752"/>
                  <a:gd name="connsiteY32" fmla="*/ 65494 h 195795"/>
                  <a:gd name="connsiteX33" fmla="*/ 414935 w 557752"/>
                  <a:gd name="connsiteY33" fmla="*/ 70980 h 195795"/>
                  <a:gd name="connsiteX34" fmla="*/ 323724 w 557752"/>
                  <a:gd name="connsiteY34" fmla="*/ 40119 h 195795"/>
                  <a:gd name="connsiteX35" fmla="*/ 321495 w 557752"/>
                  <a:gd name="connsiteY35" fmla="*/ 39776 h 195795"/>
                  <a:gd name="connsiteX36" fmla="*/ 299549 w 557752"/>
                  <a:gd name="connsiteY36" fmla="*/ 34461 h 195795"/>
                  <a:gd name="connsiteX37" fmla="*/ 274861 w 557752"/>
                  <a:gd name="connsiteY37" fmla="*/ 29318 h 195795"/>
                  <a:gd name="connsiteX38" fmla="*/ 267488 w 557752"/>
                  <a:gd name="connsiteY38" fmla="*/ 18517 h 195795"/>
                  <a:gd name="connsiteX39" fmla="*/ 278290 w 557752"/>
                  <a:gd name="connsiteY39" fmla="*/ 11144 h 195795"/>
                  <a:gd name="connsiteX40" fmla="*/ 303493 w 557752"/>
                  <a:gd name="connsiteY40" fmla="*/ 16459 h 195795"/>
                  <a:gd name="connsiteX41" fmla="*/ 325952 w 557752"/>
                  <a:gd name="connsiteY41" fmla="*/ 21946 h 195795"/>
                  <a:gd name="connsiteX42" fmla="*/ 332639 w 557752"/>
                  <a:gd name="connsiteY42" fmla="*/ 33261 h 195795"/>
                  <a:gd name="connsiteX43" fmla="*/ 323724 w 557752"/>
                  <a:gd name="connsiteY43" fmla="*/ 40119 h 195795"/>
                  <a:gd name="connsiteX44" fmla="*/ 85065 w 557752"/>
                  <a:gd name="connsiteY44" fmla="*/ 25375 h 195795"/>
                  <a:gd name="connsiteX45" fmla="*/ 75978 w 557752"/>
                  <a:gd name="connsiteY45" fmla="*/ 18002 h 195795"/>
                  <a:gd name="connsiteX46" fmla="*/ 83008 w 557752"/>
                  <a:gd name="connsiteY46" fmla="*/ 7029 h 195795"/>
                  <a:gd name="connsiteX47" fmla="*/ 132043 w 557752"/>
                  <a:gd name="connsiteY47" fmla="*/ 514 h 195795"/>
                  <a:gd name="connsiteX48" fmla="*/ 141815 w 557752"/>
                  <a:gd name="connsiteY48" fmla="*/ 9087 h 195795"/>
                  <a:gd name="connsiteX49" fmla="*/ 133071 w 557752"/>
                  <a:gd name="connsiteY49" fmla="*/ 18860 h 195795"/>
                  <a:gd name="connsiteX50" fmla="*/ 86780 w 557752"/>
                  <a:gd name="connsiteY50" fmla="*/ 25032 h 195795"/>
                  <a:gd name="connsiteX51" fmla="*/ 85065 w 557752"/>
                  <a:gd name="connsiteY51" fmla="*/ 25375 h 195795"/>
                  <a:gd name="connsiteX52" fmla="*/ 229083 w 557752"/>
                  <a:gd name="connsiteY52" fmla="*/ 22289 h 195795"/>
                  <a:gd name="connsiteX53" fmla="*/ 228055 w 557752"/>
                  <a:gd name="connsiteY53" fmla="*/ 22289 h 195795"/>
                  <a:gd name="connsiteX54" fmla="*/ 180734 w 557752"/>
                  <a:gd name="connsiteY54" fmla="*/ 18517 h 195795"/>
                  <a:gd name="connsiteX55" fmla="*/ 171819 w 557752"/>
                  <a:gd name="connsiteY55" fmla="*/ 8915 h 195795"/>
                  <a:gd name="connsiteX56" fmla="*/ 181420 w 557752"/>
                  <a:gd name="connsiteY56" fmla="*/ 0 h 195795"/>
                  <a:gd name="connsiteX57" fmla="*/ 230283 w 557752"/>
                  <a:gd name="connsiteY57" fmla="*/ 3943 h 195795"/>
                  <a:gd name="connsiteX58" fmla="*/ 238342 w 557752"/>
                  <a:gd name="connsiteY58" fmla="*/ 14230 h 195795"/>
                  <a:gd name="connsiteX59" fmla="*/ 229083 w 557752"/>
                  <a:gd name="connsiteY59" fmla="*/ 22289 h 19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557752" h="195795">
                    <a:moveTo>
                      <a:pt x="547809" y="195796"/>
                    </a:moveTo>
                    <a:cubicBezTo>
                      <a:pt x="547294" y="195796"/>
                      <a:pt x="546780" y="195796"/>
                      <a:pt x="546266" y="195624"/>
                    </a:cubicBezTo>
                    <a:cubicBezTo>
                      <a:pt x="541122" y="194767"/>
                      <a:pt x="537865" y="189967"/>
                      <a:pt x="538722" y="184994"/>
                    </a:cubicBezTo>
                    <a:cubicBezTo>
                      <a:pt x="539065" y="183452"/>
                      <a:pt x="539236" y="181737"/>
                      <a:pt x="539236" y="180023"/>
                    </a:cubicBezTo>
                    <a:cubicBezTo>
                      <a:pt x="539236" y="170078"/>
                      <a:pt x="534950" y="159106"/>
                      <a:pt x="526206" y="147618"/>
                    </a:cubicBezTo>
                    <a:cubicBezTo>
                      <a:pt x="523120" y="143504"/>
                      <a:pt x="523977" y="137674"/>
                      <a:pt x="528092" y="134588"/>
                    </a:cubicBezTo>
                    <a:cubicBezTo>
                      <a:pt x="532036" y="131502"/>
                      <a:pt x="538036" y="132359"/>
                      <a:pt x="541122" y="136474"/>
                    </a:cubicBezTo>
                    <a:cubicBezTo>
                      <a:pt x="552095" y="151390"/>
                      <a:pt x="557753" y="165964"/>
                      <a:pt x="557753" y="180023"/>
                    </a:cubicBezTo>
                    <a:cubicBezTo>
                      <a:pt x="557753" y="182766"/>
                      <a:pt x="557410" y="185509"/>
                      <a:pt x="557067" y="188081"/>
                    </a:cubicBezTo>
                    <a:cubicBezTo>
                      <a:pt x="556210" y="192538"/>
                      <a:pt x="552266" y="195796"/>
                      <a:pt x="547809" y="195796"/>
                    </a:cubicBezTo>
                    <a:close/>
                    <a:moveTo>
                      <a:pt x="498946" y="117786"/>
                    </a:moveTo>
                    <a:cubicBezTo>
                      <a:pt x="497059" y="117786"/>
                      <a:pt x="495002" y="117100"/>
                      <a:pt x="493288" y="115900"/>
                    </a:cubicBezTo>
                    <a:cubicBezTo>
                      <a:pt x="481972" y="107328"/>
                      <a:pt x="468770" y="98927"/>
                      <a:pt x="453854" y="90697"/>
                    </a:cubicBezTo>
                    <a:cubicBezTo>
                      <a:pt x="449396" y="88297"/>
                      <a:pt x="447682" y="82639"/>
                      <a:pt x="450082" y="78181"/>
                    </a:cubicBezTo>
                    <a:cubicBezTo>
                      <a:pt x="452482" y="73724"/>
                      <a:pt x="458312" y="72009"/>
                      <a:pt x="462598" y="74409"/>
                    </a:cubicBezTo>
                    <a:cubicBezTo>
                      <a:pt x="478372" y="82982"/>
                      <a:pt x="492259" y="91897"/>
                      <a:pt x="504260" y="101156"/>
                    </a:cubicBezTo>
                    <a:cubicBezTo>
                      <a:pt x="508375" y="104242"/>
                      <a:pt x="509233" y="110071"/>
                      <a:pt x="506146" y="114186"/>
                    </a:cubicBezTo>
                    <a:cubicBezTo>
                      <a:pt x="504432" y="116586"/>
                      <a:pt x="501689" y="117786"/>
                      <a:pt x="498946" y="117786"/>
                    </a:cubicBezTo>
                    <a:close/>
                    <a:moveTo>
                      <a:pt x="9284" y="76638"/>
                    </a:moveTo>
                    <a:cubicBezTo>
                      <a:pt x="8599" y="76638"/>
                      <a:pt x="7913" y="76638"/>
                      <a:pt x="7227" y="76467"/>
                    </a:cubicBezTo>
                    <a:cubicBezTo>
                      <a:pt x="2255" y="75266"/>
                      <a:pt x="-831" y="70466"/>
                      <a:pt x="197" y="65322"/>
                    </a:cubicBezTo>
                    <a:cubicBezTo>
                      <a:pt x="3969" y="48692"/>
                      <a:pt x="15628" y="34804"/>
                      <a:pt x="35173" y="23831"/>
                    </a:cubicBezTo>
                    <a:cubicBezTo>
                      <a:pt x="39460" y="21260"/>
                      <a:pt x="45289" y="22974"/>
                      <a:pt x="47689" y="27432"/>
                    </a:cubicBezTo>
                    <a:cubicBezTo>
                      <a:pt x="50089" y="31890"/>
                      <a:pt x="48546" y="37547"/>
                      <a:pt x="44089" y="40119"/>
                    </a:cubicBezTo>
                    <a:cubicBezTo>
                      <a:pt x="29344" y="48349"/>
                      <a:pt x="20771" y="58121"/>
                      <a:pt x="18200" y="69437"/>
                    </a:cubicBezTo>
                    <a:cubicBezTo>
                      <a:pt x="17342" y="73724"/>
                      <a:pt x="13570" y="76638"/>
                      <a:pt x="9284" y="76638"/>
                    </a:cubicBezTo>
                    <a:close/>
                    <a:moveTo>
                      <a:pt x="414935" y="70980"/>
                    </a:moveTo>
                    <a:cubicBezTo>
                      <a:pt x="413735" y="70980"/>
                      <a:pt x="412535" y="70809"/>
                      <a:pt x="411334" y="70295"/>
                    </a:cubicBezTo>
                    <a:cubicBezTo>
                      <a:pt x="397104" y="64294"/>
                      <a:pt x="382188" y="58636"/>
                      <a:pt x="366929" y="53492"/>
                    </a:cubicBezTo>
                    <a:cubicBezTo>
                      <a:pt x="362128" y="51778"/>
                      <a:pt x="359385" y="46634"/>
                      <a:pt x="361100" y="41834"/>
                    </a:cubicBezTo>
                    <a:cubicBezTo>
                      <a:pt x="362643" y="37033"/>
                      <a:pt x="367615" y="34461"/>
                      <a:pt x="372758" y="36005"/>
                    </a:cubicBezTo>
                    <a:cubicBezTo>
                      <a:pt x="388360" y="41319"/>
                      <a:pt x="403791" y="46977"/>
                      <a:pt x="418364" y="53321"/>
                    </a:cubicBezTo>
                    <a:cubicBezTo>
                      <a:pt x="422993" y="55378"/>
                      <a:pt x="425222" y="60865"/>
                      <a:pt x="423336" y="65494"/>
                    </a:cubicBezTo>
                    <a:cubicBezTo>
                      <a:pt x="421964" y="68751"/>
                      <a:pt x="418535" y="70980"/>
                      <a:pt x="414935" y="70980"/>
                    </a:cubicBezTo>
                    <a:close/>
                    <a:moveTo>
                      <a:pt x="323724" y="40119"/>
                    </a:moveTo>
                    <a:cubicBezTo>
                      <a:pt x="323038" y="40119"/>
                      <a:pt x="322180" y="39948"/>
                      <a:pt x="321495" y="39776"/>
                    </a:cubicBezTo>
                    <a:cubicBezTo>
                      <a:pt x="314294" y="37890"/>
                      <a:pt x="306922" y="36176"/>
                      <a:pt x="299549" y="34461"/>
                    </a:cubicBezTo>
                    <a:cubicBezTo>
                      <a:pt x="291319" y="32576"/>
                      <a:pt x="283090" y="30861"/>
                      <a:pt x="274861" y="29318"/>
                    </a:cubicBezTo>
                    <a:cubicBezTo>
                      <a:pt x="269888" y="28289"/>
                      <a:pt x="266459" y="23489"/>
                      <a:pt x="267488" y="18517"/>
                    </a:cubicBezTo>
                    <a:cubicBezTo>
                      <a:pt x="268345" y="13373"/>
                      <a:pt x="273317" y="9944"/>
                      <a:pt x="278290" y="11144"/>
                    </a:cubicBezTo>
                    <a:cubicBezTo>
                      <a:pt x="286690" y="12687"/>
                      <a:pt x="295091" y="14573"/>
                      <a:pt x="303493" y="16459"/>
                    </a:cubicBezTo>
                    <a:cubicBezTo>
                      <a:pt x="311036" y="18174"/>
                      <a:pt x="318580" y="20060"/>
                      <a:pt x="325952" y="21946"/>
                    </a:cubicBezTo>
                    <a:cubicBezTo>
                      <a:pt x="330925" y="23146"/>
                      <a:pt x="333839" y="28289"/>
                      <a:pt x="332639" y="33261"/>
                    </a:cubicBezTo>
                    <a:cubicBezTo>
                      <a:pt x="331610" y="37376"/>
                      <a:pt x="327838" y="40119"/>
                      <a:pt x="323724" y="40119"/>
                    </a:cubicBezTo>
                    <a:close/>
                    <a:moveTo>
                      <a:pt x="85065" y="25375"/>
                    </a:moveTo>
                    <a:cubicBezTo>
                      <a:pt x="80779" y="25375"/>
                      <a:pt x="77007" y="22460"/>
                      <a:pt x="75978" y="18002"/>
                    </a:cubicBezTo>
                    <a:cubicBezTo>
                      <a:pt x="74950" y="13030"/>
                      <a:pt x="78036" y="8058"/>
                      <a:pt x="83008" y="7029"/>
                    </a:cubicBezTo>
                    <a:cubicBezTo>
                      <a:pt x="97924" y="3772"/>
                      <a:pt x="114383" y="1543"/>
                      <a:pt x="132043" y="514"/>
                    </a:cubicBezTo>
                    <a:cubicBezTo>
                      <a:pt x="138215" y="-172"/>
                      <a:pt x="141472" y="3943"/>
                      <a:pt x="141815" y="9087"/>
                    </a:cubicBezTo>
                    <a:cubicBezTo>
                      <a:pt x="142158" y="14230"/>
                      <a:pt x="138215" y="18688"/>
                      <a:pt x="133071" y="18860"/>
                    </a:cubicBezTo>
                    <a:cubicBezTo>
                      <a:pt x="116269" y="19888"/>
                      <a:pt x="100667" y="21946"/>
                      <a:pt x="86780" y="25032"/>
                    </a:cubicBezTo>
                    <a:cubicBezTo>
                      <a:pt x="86437" y="25203"/>
                      <a:pt x="85751" y="25375"/>
                      <a:pt x="85065" y="25375"/>
                    </a:cubicBezTo>
                    <a:close/>
                    <a:moveTo>
                      <a:pt x="229083" y="22289"/>
                    </a:moveTo>
                    <a:cubicBezTo>
                      <a:pt x="228740" y="22289"/>
                      <a:pt x="228397" y="22289"/>
                      <a:pt x="228055" y="22289"/>
                    </a:cubicBezTo>
                    <a:cubicBezTo>
                      <a:pt x="211767" y="20402"/>
                      <a:pt x="195822" y="19202"/>
                      <a:pt x="180734" y="18517"/>
                    </a:cubicBezTo>
                    <a:cubicBezTo>
                      <a:pt x="175591" y="18345"/>
                      <a:pt x="171647" y="14059"/>
                      <a:pt x="171819" y="8915"/>
                    </a:cubicBezTo>
                    <a:cubicBezTo>
                      <a:pt x="171990" y="3772"/>
                      <a:pt x="176448" y="686"/>
                      <a:pt x="181420" y="0"/>
                    </a:cubicBezTo>
                    <a:cubicBezTo>
                      <a:pt x="197022" y="514"/>
                      <a:pt x="213481" y="1886"/>
                      <a:pt x="230283" y="3943"/>
                    </a:cubicBezTo>
                    <a:cubicBezTo>
                      <a:pt x="235427" y="4458"/>
                      <a:pt x="239027" y="9087"/>
                      <a:pt x="238342" y="14230"/>
                    </a:cubicBezTo>
                    <a:cubicBezTo>
                      <a:pt x="237827" y="18860"/>
                      <a:pt x="233712" y="22289"/>
                      <a:pt x="229083" y="22289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/>
              <p:cNvSpPr/>
              <p:nvPr/>
            </p:nvSpPr>
            <p:spPr>
              <a:xfrm>
                <a:off x="6827576" y="1137716"/>
                <a:ext cx="557753" cy="198736"/>
              </a:xfrm>
              <a:custGeom>
                <a:avLst/>
                <a:gdLst>
                  <a:gd name="connsiteX0" fmla="*/ 396222 w 557753"/>
                  <a:gd name="connsiteY0" fmla="*/ 198737 h 198736"/>
                  <a:gd name="connsiteX1" fmla="*/ 254089 w 557753"/>
                  <a:gd name="connsiteY1" fmla="*/ 181763 h 198736"/>
                  <a:gd name="connsiteX2" fmla="*/ 1201 w 557753"/>
                  <a:gd name="connsiteY2" fmla="*/ 7227 h 198736"/>
                  <a:gd name="connsiteX3" fmla="*/ 12345 w 557753"/>
                  <a:gd name="connsiteY3" fmla="*/ 197 h 198736"/>
                  <a:gd name="connsiteX4" fmla="*/ 19374 w 557753"/>
                  <a:gd name="connsiteY4" fmla="*/ 11342 h 198736"/>
                  <a:gd name="connsiteX5" fmla="*/ 258204 w 557753"/>
                  <a:gd name="connsiteY5" fmla="*/ 163761 h 198736"/>
                  <a:gd name="connsiteX6" fmla="*/ 451943 w 557753"/>
                  <a:gd name="connsiteY6" fmla="*/ 176619 h 198736"/>
                  <a:gd name="connsiteX7" fmla="*/ 539382 w 557753"/>
                  <a:gd name="connsiteY7" fmla="*/ 128956 h 198736"/>
                  <a:gd name="connsiteX8" fmla="*/ 550527 w 557753"/>
                  <a:gd name="connsiteY8" fmla="*/ 121927 h 198736"/>
                  <a:gd name="connsiteX9" fmla="*/ 557556 w 557753"/>
                  <a:gd name="connsiteY9" fmla="*/ 133071 h 198736"/>
                  <a:gd name="connsiteX10" fmla="*/ 454515 w 557753"/>
                  <a:gd name="connsiteY10" fmla="*/ 194965 h 198736"/>
                  <a:gd name="connsiteX11" fmla="*/ 396222 w 557753"/>
                  <a:gd name="connsiteY11" fmla="*/ 198737 h 198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7753" h="198736">
                    <a:moveTo>
                      <a:pt x="396222" y="198737"/>
                    </a:moveTo>
                    <a:cubicBezTo>
                      <a:pt x="352330" y="198737"/>
                      <a:pt x="303639" y="193079"/>
                      <a:pt x="254089" y="181763"/>
                    </a:cubicBezTo>
                    <a:cubicBezTo>
                      <a:pt x="98070" y="146444"/>
                      <a:pt x="-12858" y="69806"/>
                      <a:pt x="1201" y="7227"/>
                    </a:cubicBezTo>
                    <a:cubicBezTo>
                      <a:pt x="2401" y="2255"/>
                      <a:pt x="7373" y="-831"/>
                      <a:pt x="12345" y="197"/>
                    </a:cubicBezTo>
                    <a:cubicBezTo>
                      <a:pt x="17317" y="1398"/>
                      <a:pt x="20403" y="6370"/>
                      <a:pt x="19374" y="11342"/>
                    </a:cubicBezTo>
                    <a:cubicBezTo>
                      <a:pt x="9087" y="56604"/>
                      <a:pt x="102699" y="128613"/>
                      <a:pt x="258204" y="163761"/>
                    </a:cubicBezTo>
                    <a:cubicBezTo>
                      <a:pt x="329013" y="179706"/>
                      <a:pt x="397764" y="184335"/>
                      <a:pt x="451943" y="176619"/>
                    </a:cubicBezTo>
                    <a:cubicBezTo>
                      <a:pt x="502349" y="169419"/>
                      <a:pt x="534239" y="152102"/>
                      <a:pt x="539382" y="128956"/>
                    </a:cubicBezTo>
                    <a:cubicBezTo>
                      <a:pt x="540582" y="123984"/>
                      <a:pt x="545554" y="121070"/>
                      <a:pt x="550527" y="121927"/>
                    </a:cubicBezTo>
                    <a:cubicBezTo>
                      <a:pt x="555498" y="123127"/>
                      <a:pt x="558585" y="128099"/>
                      <a:pt x="557556" y="133071"/>
                    </a:cubicBezTo>
                    <a:cubicBezTo>
                      <a:pt x="550527" y="164618"/>
                      <a:pt x="513836" y="186564"/>
                      <a:pt x="454515" y="194965"/>
                    </a:cubicBezTo>
                    <a:cubicBezTo>
                      <a:pt x="436341" y="197536"/>
                      <a:pt x="416796" y="198737"/>
                      <a:pt x="396222" y="19873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Đồ họa 2"/>
            <p:cNvGrpSpPr/>
            <p:nvPr/>
          </p:nvGrpSpPr>
          <p:grpSpPr>
            <a:xfrm>
              <a:off x="5130393" y="4517491"/>
              <a:ext cx="1492643" cy="424212"/>
              <a:chOff x="5130393" y="4517491"/>
              <a:chExt cx="1492643" cy="424212"/>
            </a:xfrm>
          </p:grpSpPr>
          <p:sp>
            <p:nvSpPr>
              <p:cNvPr id="137" name="Hình tự do: Hình 136"/>
              <p:cNvSpPr/>
              <p:nvPr/>
            </p:nvSpPr>
            <p:spPr>
              <a:xfrm>
                <a:off x="5148395" y="4854778"/>
                <a:ext cx="1463325" cy="86753"/>
              </a:xfrm>
              <a:custGeom>
                <a:avLst/>
                <a:gdLst>
                  <a:gd name="connsiteX0" fmla="*/ 1463326 w 1463325"/>
                  <a:gd name="connsiteY0" fmla="*/ 86753 h 86753"/>
                  <a:gd name="connsiteX1" fmla="*/ 703802 w 1463325"/>
                  <a:gd name="connsiteY1" fmla="*/ 66179 h 86753"/>
                  <a:gd name="connsiteX2" fmla="*/ 0 w 1463325"/>
                  <a:gd name="connsiteY2" fmla="*/ 86753 h 86753"/>
                  <a:gd name="connsiteX3" fmla="*/ 87782 w 1463325"/>
                  <a:gd name="connsiteY3" fmla="*/ 0 h 86753"/>
                  <a:gd name="connsiteX4" fmla="*/ 1335253 w 1463325"/>
                  <a:gd name="connsiteY4" fmla="*/ 0 h 8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3325" h="86753">
                    <a:moveTo>
                      <a:pt x="1463326" y="86753"/>
                    </a:moveTo>
                    <a:lnTo>
                      <a:pt x="703802" y="66179"/>
                    </a:lnTo>
                    <a:lnTo>
                      <a:pt x="0" y="86753"/>
                    </a:lnTo>
                    <a:lnTo>
                      <a:pt x="87782" y="0"/>
                    </a:lnTo>
                    <a:lnTo>
                      <a:pt x="1335253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Hình tự do: Hình 137"/>
              <p:cNvSpPr/>
              <p:nvPr/>
            </p:nvSpPr>
            <p:spPr>
              <a:xfrm>
                <a:off x="5145823" y="4562965"/>
                <a:ext cx="733977" cy="378738"/>
              </a:xfrm>
              <a:custGeom>
                <a:avLst/>
                <a:gdLst>
                  <a:gd name="connsiteX0" fmla="*/ 706374 w 733977"/>
                  <a:gd name="connsiteY0" fmla="*/ 357993 h 378738"/>
                  <a:gd name="connsiteX1" fmla="*/ 733977 w 733977"/>
                  <a:gd name="connsiteY1" fmla="*/ 347706 h 378738"/>
                  <a:gd name="connsiteX2" fmla="*/ 733977 w 733977"/>
                  <a:gd name="connsiteY2" fmla="*/ 46125 h 378738"/>
                  <a:gd name="connsiteX3" fmla="*/ 245345 w 733977"/>
                  <a:gd name="connsiteY3" fmla="*/ 44239 h 378738"/>
                  <a:gd name="connsiteX4" fmla="*/ 0 w 733977"/>
                  <a:gd name="connsiteY4" fmla="*/ 368794 h 378738"/>
                  <a:gd name="connsiteX5" fmla="*/ 2743 w 733977"/>
                  <a:gd name="connsiteY5" fmla="*/ 378738 h 378738"/>
                  <a:gd name="connsiteX6" fmla="*/ 706374 w 733977"/>
                  <a:gd name="connsiteY6" fmla="*/ 357993 h 37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977" h="378738">
                    <a:moveTo>
                      <a:pt x="706374" y="357993"/>
                    </a:moveTo>
                    <a:cubicBezTo>
                      <a:pt x="712546" y="351649"/>
                      <a:pt x="722833" y="347706"/>
                      <a:pt x="733977" y="347706"/>
                    </a:cubicBez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171" y="370337"/>
                      <a:pt x="2229" y="377881"/>
                      <a:pt x="2743" y="378738"/>
                    </a:cubicBezTo>
                    <a:cubicBezTo>
                      <a:pt x="205397" y="343762"/>
                      <a:pt x="504577" y="327132"/>
                      <a:pt x="706374" y="357993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Hình tự do: Hình 138"/>
              <p:cNvSpPr/>
              <p:nvPr/>
            </p:nvSpPr>
            <p:spPr>
              <a:xfrm>
                <a:off x="5879801" y="4562793"/>
                <a:ext cx="738435" cy="378395"/>
              </a:xfrm>
              <a:custGeom>
                <a:avLst/>
                <a:gdLst>
                  <a:gd name="connsiteX0" fmla="*/ 489318 w 738435"/>
                  <a:gd name="connsiteY0" fmla="*/ 44239 h 378395"/>
                  <a:gd name="connsiteX1" fmla="*/ 0 w 738435"/>
                  <a:gd name="connsiteY1" fmla="*/ 46125 h 378395"/>
                  <a:gd name="connsiteX2" fmla="*/ 0 w 738435"/>
                  <a:gd name="connsiteY2" fmla="*/ 347706 h 378395"/>
                  <a:gd name="connsiteX3" fmla="*/ 27089 w 738435"/>
                  <a:gd name="connsiteY3" fmla="*/ 357993 h 378395"/>
                  <a:gd name="connsiteX4" fmla="*/ 28461 w 738435"/>
                  <a:gd name="connsiteY4" fmla="*/ 357993 h 378395"/>
                  <a:gd name="connsiteX5" fmla="*/ 731920 w 738435"/>
                  <a:gd name="connsiteY5" fmla="*/ 378395 h 378395"/>
                  <a:gd name="connsiteX6" fmla="*/ 738435 w 738435"/>
                  <a:gd name="connsiteY6" fmla="*/ 368794 h 378395"/>
                  <a:gd name="connsiteX7" fmla="*/ 489318 w 738435"/>
                  <a:gd name="connsiteY7" fmla="*/ 44239 h 3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435" h="378395">
                    <a:moveTo>
                      <a:pt x="489318" y="44239"/>
                    </a:moveTo>
                    <a:cubicBezTo>
                      <a:pt x="372561" y="-21426"/>
                      <a:pt x="109557" y="-8224"/>
                      <a:pt x="0" y="46125"/>
                    </a:cubicBezTo>
                    <a:lnTo>
                      <a:pt x="0" y="347706"/>
                    </a:lnTo>
                    <a:cubicBezTo>
                      <a:pt x="10973" y="347877"/>
                      <a:pt x="20917" y="351821"/>
                      <a:pt x="27089" y="357993"/>
                    </a:cubicBezTo>
                    <a:lnTo>
                      <a:pt x="28461" y="357993"/>
                    </a:lnTo>
                    <a:cubicBezTo>
                      <a:pt x="230257" y="327132"/>
                      <a:pt x="529095" y="343763"/>
                      <a:pt x="731920" y="378395"/>
                    </a:cubicBezTo>
                    <a:cubicBezTo>
                      <a:pt x="732949" y="377024"/>
                      <a:pt x="737578" y="370680"/>
                      <a:pt x="738435" y="368794"/>
                    </a:cubicBezTo>
                    <a:lnTo>
                      <a:pt x="489318" y="44239"/>
                    </a:ln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Hình tự do: Hình 139"/>
              <p:cNvSpPr/>
              <p:nvPr/>
            </p:nvSpPr>
            <p:spPr>
              <a:xfrm>
                <a:off x="5879801" y="4562494"/>
                <a:ext cx="738435" cy="369607"/>
              </a:xfrm>
              <a:custGeom>
                <a:avLst/>
                <a:gdLst>
                  <a:gd name="connsiteX0" fmla="*/ 0 w 738435"/>
                  <a:gd name="connsiteY0" fmla="*/ 339947 h 369607"/>
                  <a:gd name="connsiteX1" fmla="*/ 0 w 738435"/>
                  <a:gd name="connsiteY1" fmla="*/ 46596 h 369607"/>
                  <a:gd name="connsiteX2" fmla="*/ 480746 w 738435"/>
                  <a:gd name="connsiteY2" fmla="*/ 43853 h 369607"/>
                  <a:gd name="connsiteX3" fmla="*/ 738435 w 738435"/>
                  <a:gd name="connsiteY3" fmla="*/ 369608 h 369607"/>
                  <a:gd name="connsiteX4" fmla="*/ 13030 w 738435"/>
                  <a:gd name="connsiteY4" fmla="*/ 348691 h 369607"/>
                  <a:gd name="connsiteX5" fmla="*/ 0 w 738435"/>
                  <a:gd name="connsiteY5" fmla="*/ 339947 h 3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9607">
                    <a:moveTo>
                      <a:pt x="0" y="339947"/>
                    </a:moveTo>
                    <a:lnTo>
                      <a:pt x="0" y="46596"/>
                    </a:lnTo>
                    <a:cubicBezTo>
                      <a:pt x="109557" y="-7753"/>
                      <a:pt x="363988" y="-21813"/>
                      <a:pt x="480746" y="43853"/>
                    </a:cubicBezTo>
                    <a:lnTo>
                      <a:pt x="738435" y="369608"/>
                    </a:lnTo>
                    <a:cubicBezTo>
                      <a:pt x="738435" y="369608"/>
                      <a:pt x="383191" y="295370"/>
                      <a:pt x="13030" y="348691"/>
                    </a:cubicBezTo>
                    <a:lnTo>
                      <a:pt x="0" y="339947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Hình tự do: Hình 140"/>
              <p:cNvSpPr/>
              <p:nvPr/>
            </p:nvSpPr>
            <p:spPr>
              <a:xfrm>
                <a:off x="5145823" y="4562965"/>
                <a:ext cx="733977" cy="368822"/>
              </a:xfrm>
              <a:custGeom>
                <a:avLst/>
                <a:gdLst>
                  <a:gd name="connsiteX0" fmla="*/ 733977 w 733977"/>
                  <a:gd name="connsiteY0" fmla="*/ 340505 h 368822"/>
                  <a:gd name="connsiteX1" fmla="*/ 733977 w 733977"/>
                  <a:gd name="connsiteY1" fmla="*/ 46125 h 368822"/>
                  <a:gd name="connsiteX2" fmla="*/ 245345 w 733977"/>
                  <a:gd name="connsiteY2" fmla="*/ 44239 h 368822"/>
                  <a:gd name="connsiteX3" fmla="*/ 0 w 733977"/>
                  <a:gd name="connsiteY3" fmla="*/ 368794 h 368822"/>
                  <a:gd name="connsiteX4" fmla="*/ 721633 w 733977"/>
                  <a:gd name="connsiteY4" fmla="*/ 348220 h 368822"/>
                  <a:gd name="connsiteX5" fmla="*/ 733977 w 733977"/>
                  <a:gd name="connsiteY5" fmla="*/ 340505 h 368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977" h="368822">
                    <a:moveTo>
                      <a:pt x="733977" y="340505"/>
                    </a:move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857" y="370509"/>
                      <a:pt x="351473" y="294899"/>
                      <a:pt x="721633" y="348220"/>
                    </a:cubicBezTo>
                    <a:lnTo>
                      <a:pt x="733977" y="340505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Hình tự do: Hình 141"/>
              <p:cNvSpPr/>
              <p:nvPr/>
            </p:nvSpPr>
            <p:spPr>
              <a:xfrm>
                <a:off x="5141023" y="4538962"/>
                <a:ext cx="739120" cy="365365"/>
              </a:xfrm>
              <a:custGeom>
                <a:avLst/>
                <a:gdLst>
                  <a:gd name="connsiteX0" fmla="*/ 738950 w 739120"/>
                  <a:gd name="connsiteY0" fmla="*/ 355764 h 365365"/>
                  <a:gd name="connsiteX1" fmla="*/ 23489 w 739120"/>
                  <a:gd name="connsiteY1" fmla="*/ 365365 h 365365"/>
                  <a:gd name="connsiteX2" fmla="*/ 0 w 739120"/>
                  <a:gd name="connsiteY2" fmla="*/ 336219 h 365365"/>
                  <a:gd name="connsiteX3" fmla="*/ 250317 w 739120"/>
                  <a:gd name="connsiteY3" fmla="*/ 44239 h 365365"/>
                  <a:gd name="connsiteX4" fmla="*/ 739121 w 739120"/>
                  <a:gd name="connsiteY4" fmla="*/ 46125 h 365365"/>
                  <a:gd name="connsiteX5" fmla="*/ 739121 w 739120"/>
                  <a:gd name="connsiteY5" fmla="*/ 355764 h 365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9120" h="365365">
                    <a:moveTo>
                      <a:pt x="738950" y="355764"/>
                    </a:moveTo>
                    <a:cubicBezTo>
                      <a:pt x="514693" y="315302"/>
                      <a:pt x="240544" y="319074"/>
                      <a:pt x="23489" y="365365"/>
                    </a:cubicBezTo>
                    <a:cubicBezTo>
                      <a:pt x="19888" y="361251"/>
                      <a:pt x="1200" y="339476"/>
                      <a:pt x="0" y="336219"/>
                    </a:cubicBezTo>
                    <a:lnTo>
                      <a:pt x="250317" y="44239"/>
                    </a:lnTo>
                    <a:cubicBezTo>
                      <a:pt x="367074" y="-21426"/>
                      <a:pt x="629564" y="-8224"/>
                      <a:pt x="739121" y="46125"/>
                    </a:cubicBezTo>
                    <a:lnTo>
                      <a:pt x="739121" y="355764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/>
              <p:cNvSpPr/>
              <p:nvPr/>
            </p:nvSpPr>
            <p:spPr>
              <a:xfrm>
                <a:off x="5140851" y="4538649"/>
                <a:ext cx="738949" cy="336531"/>
              </a:xfrm>
              <a:custGeom>
                <a:avLst/>
                <a:gdLst>
                  <a:gd name="connsiteX0" fmla="*/ 738778 w 738949"/>
                  <a:gd name="connsiteY0" fmla="*/ 333274 h 336531"/>
                  <a:gd name="connsiteX1" fmla="*/ 0 w 738949"/>
                  <a:gd name="connsiteY1" fmla="*/ 336531 h 336531"/>
                  <a:gd name="connsiteX2" fmla="*/ 250317 w 738949"/>
                  <a:gd name="connsiteY2" fmla="*/ 44552 h 336531"/>
                  <a:gd name="connsiteX3" fmla="*/ 738950 w 738949"/>
                  <a:gd name="connsiteY3" fmla="*/ 45752 h 336531"/>
                  <a:gd name="connsiteX4" fmla="*/ 738950 w 738949"/>
                  <a:gd name="connsiteY4" fmla="*/ 333274 h 33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949" h="336531">
                    <a:moveTo>
                      <a:pt x="738778" y="333274"/>
                    </a:moveTo>
                    <a:cubicBezTo>
                      <a:pt x="524294" y="271723"/>
                      <a:pt x="213627" y="281324"/>
                      <a:pt x="0" y="336531"/>
                    </a:cubicBezTo>
                    <a:lnTo>
                      <a:pt x="250317" y="44552"/>
                    </a:lnTo>
                    <a:cubicBezTo>
                      <a:pt x="367074" y="-21114"/>
                      <a:pt x="629393" y="-8598"/>
                      <a:pt x="738950" y="45752"/>
                    </a:cubicBezTo>
                    <a:lnTo>
                      <a:pt x="738950" y="333274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Hình tự do: Hình 143"/>
              <p:cNvSpPr/>
              <p:nvPr/>
            </p:nvSpPr>
            <p:spPr>
              <a:xfrm>
                <a:off x="5130393" y="4517491"/>
                <a:ext cx="746321" cy="353574"/>
              </a:xfrm>
              <a:custGeom>
                <a:avLst/>
                <a:gdLst>
                  <a:gd name="connsiteX0" fmla="*/ 746322 w 746321"/>
                  <a:gd name="connsiteY0" fmla="*/ 353575 h 353574"/>
                  <a:gd name="connsiteX1" fmla="*/ 0 w 746321"/>
                  <a:gd name="connsiteY1" fmla="*/ 321171 h 353574"/>
                  <a:gd name="connsiteX2" fmla="*/ 303981 w 746321"/>
                  <a:gd name="connsiteY2" fmla="*/ 25419 h 353574"/>
                  <a:gd name="connsiteX3" fmla="*/ 746322 w 746321"/>
                  <a:gd name="connsiteY3" fmla="*/ 68968 h 353574"/>
                  <a:gd name="connsiteX4" fmla="*/ 746322 w 746321"/>
                  <a:gd name="connsiteY4" fmla="*/ 353575 h 35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321" h="353574">
                    <a:moveTo>
                      <a:pt x="746322" y="353575"/>
                    </a:moveTo>
                    <a:cubicBezTo>
                      <a:pt x="554126" y="268193"/>
                      <a:pt x="224256" y="261849"/>
                      <a:pt x="0" y="321171"/>
                    </a:cubicBezTo>
                    <a:lnTo>
                      <a:pt x="303981" y="25419"/>
                    </a:lnTo>
                    <a:cubicBezTo>
                      <a:pt x="422967" y="-30130"/>
                      <a:pt x="648424" y="14961"/>
                      <a:pt x="746322" y="68968"/>
                    </a:cubicBezTo>
                    <a:lnTo>
                      <a:pt x="746322" y="353575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Hình tự do: Hình 144"/>
              <p:cNvSpPr/>
              <p:nvPr/>
            </p:nvSpPr>
            <p:spPr>
              <a:xfrm>
                <a:off x="5879972" y="4545098"/>
                <a:ext cx="738435" cy="364714"/>
              </a:xfrm>
              <a:custGeom>
                <a:avLst/>
                <a:gdLst>
                  <a:gd name="connsiteX0" fmla="*/ 0 w 738435"/>
                  <a:gd name="connsiteY0" fmla="*/ 349627 h 364714"/>
                  <a:gd name="connsiteX1" fmla="*/ 715289 w 738435"/>
                  <a:gd name="connsiteY1" fmla="*/ 364715 h 364714"/>
                  <a:gd name="connsiteX2" fmla="*/ 738435 w 738435"/>
                  <a:gd name="connsiteY2" fmla="*/ 335740 h 364714"/>
                  <a:gd name="connsiteX3" fmla="*/ 431025 w 738435"/>
                  <a:gd name="connsiteY3" fmla="*/ 50104 h 364714"/>
                  <a:gd name="connsiteX4" fmla="*/ 0 w 738435"/>
                  <a:gd name="connsiteY4" fmla="*/ 39988 h 364714"/>
                  <a:gd name="connsiteX5" fmla="*/ 0 w 738435"/>
                  <a:gd name="connsiteY5" fmla="*/ 349627 h 36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4714">
                    <a:moveTo>
                      <a:pt x="0" y="349627"/>
                    </a:moveTo>
                    <a:cubicBezTo>
                      <a:pt x="224428" y="310880"/>
                      <a:pt x="498234" y="316709"/>
                      <a:pt x="715289" y="364715"/>
                    </a:cubicBezTo>
                    <a:cubicBezTo>
                      <a:pt x="718890" y="360600"/>
                      <a:pt x="737235" y="338997"/>
                      <a:pt x="738435" y="335740"/>
                    </a:cubicBezTo>
                    <a:lnTo>
                      <a:pt x="431025" y="50104"/>
                    </a:lnTo>
                    <a:cubicBezTo>
                      <a:pt x="314439" y="-16419"/>
                      <a:pt x="109728" y="-13504"/>
                      <a:pt x="0" y="39988"/>
                    </a:cubicBezTo>
                    <a:lnTo>
                      <a:pt x="0" y="349627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Hình tự do: Hình 145"/>
              <p:cNvSpPr/>
              <p:nvPr/>
            </p:nvSpPr>
            <p:spPr>
              <a:xfrm>
                <a:off x="5879629" y="4542996"/>
                <a:ext cx="738606" cy="338013"/>
              </a:xfrm>
              <a:custGeom>
                <a:avLst/>
                <a:gdLst>
                  <a:gd name="connsiteX0" fmla="*/ 0 w 738606"/>
                  <a:gd name="connsiteY0" fmla="*/ 328927 h 338013"/>
                  <a:gd name="connsiteX1" fmla="*/ 738607 w 738606"/>
                  <a:gd name="connsiteY1" fmla="*/ 338014 h 338013"/>
                  <a:gd name="connsiteX2" fmla="*/ 479888 w 738606"/>
                  <a:gd name="connsiteY2" fmla="*/ 46549 h 338013"/>
                  <a:gd name="connsiteX3" fmla="*/ 0 w 738606"/>
                  <a:gd name="connsiteY3" fmla="*/ 41405 h 338013"/>
                  <a:gd name="connsiteX4" fmla="*/ 0 w 738606"/>
                  <a:gd name="connsiteY4" fmla="*/ 328927 h 33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606" h="338013">
                    <a:moveTo>
                      <a:pt x="0" y="328927"/>
                    </a:moveTo>
                    <a:cubicBezTo>
                      <a:pt x="214655" y="269091"/>
                      <a:pt x="524980" y="281092"/>
                      <a:pt x="738607" y="338014"/>
                    </a:cubicBezTo>
                    <a:lnTo>
                      <a:pt x="479888" y="46549"/>
                    </a:lnTo>
                    <a:cubicBezTo>
                      <a:pt x="352330" y="-17231"/>
                      <a:pt x="109728" y="-12087"/>
                      <a:pt x="0" y="41405"/>
                    </a:cubicBezTo>
                    <a:lnTo>
                      <a:pt x="0" y="328927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Hình tự do: Hình 146"/>
              <p:cNvSpPr/>
              <p:nvPr/>
            </p:nvSpPr>
            <p:spPr>
              <a:xfrm>
                <a:off x="5882544" y="4545735"/>
                <a:ext cx="740492" cy="325331"/>
              </a:xfrm>
              <a:custGeom>
                <a:avLst/>
                <a:gdLst>
                  <a:gd name="connsiteX0" fmla="*/ 171 w 740492"/>
                  <a:gd name="connsiteY0" fmla="*/ 325331 h 325331"/>
                  <a:gd name="connsiteX1" fmla="*/ 740493 w 740492"/>
                  <a:gd name="connsiteY1" fmla="*/ 323445 h 325331"/>
                  <a:gd name="connsiteX2" fmla="*/ 479203 w 740492"/>
                  <a:gd name="connsiteY2" fmla="*/ 48611 h 325331"/>
                  <a:gd name="connsiteX3" fmla="*/ 0 w 740492"/>
                  <a:gd name="connsiteY3" fmla="*/ 40895 h 325331"/>
                  <a:gd name="connsiteX4" fmla="*/ 0 w 740492"/>
                  <a:gd name="connsiteY4" fmla="*/ 325331 h 32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492" h="325331">
                    <a:moveTo>
                      <a:pt x="171" y="325331"/>
                    </a:moveTo>
                    <a:cubicBezTo>
                      <a:pt x="216884" y="249036"/>
                      <a:pt x="535953" y="275267"/>
                      <a:pt x="740493" y="323445"/>
                    </a:cubicBezTo>
                    <a:lnTo>
                      <a:pt x="479203" y="48611"/>
                    </a:lnTo>
                    <a:cubicBezTo>
                      <a:pt x="362617" y="-17569"/>
                      <a:pt x="109728" y="-12254"/>
                      <a:pt x="0" y="40895"/>
                    </a:cubicBezTo>
                    <a:lnTo>
                      <a:pt x="0" y="325331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Hình tự do: Hình 147"/>
              <p:cNvSpPr/>
              <p:nvPr/>
            </p:nvSpPr>
            <p:spPr>
              <a:xfrm>
                <a:off x="5838138" y="4900555"/>
                <a:ext cx="82810" cy="18516"/>
              </a:xfrm>
              <a:custGeom>
                <a:avLst/>
                <a:gdLst>
                  <a:gd name="connsiteX0" fmla="*/ 41662 w 82810"/>
                  <a:gd name="connsiteY0" fmla="*/ 10115 h 18516"/>
                  <a:gd name="connsiteX1" fmla="*/ 66351 w 82810"/>
                  <a:gd name="connsiteY1" fmla="*/ 18345 h 18516"/>
                  <a:gd name="connsiteX2" fmla="*/ 82810 w 82810"/>
                  <a:gd name="connsiteY2" fmla="*/ 18345 h 18516"/>
                  <a:gd name="connsiteX3" fmla="*/ 41491 w 82810"/>
                  <a:gd name="connsiteY3" fmla="*/ 0 h 18516"/>
                  <a:gd name="connsiteX4" fmla="*/ 0 w 82810"/>
                  <a:gd name="connsiteY4" fmla="*/ 18517 h 18516"/>
                  <a:gd name="connsiteX5" fmla="*/ 16631 w 82810"/>
                  <a:gd name="connsiteY5" fmla="*/ 18517 h 18516"/>
                  <a:gd name="connsiteX6" fmla="*/ 41662 w 82810"/>
                  <a:gd name="connsiteY6" fmla="*/ 10115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810" h="18516">
                    <a:moveTo>
                      <a:pt x="41662" y="10115"/>
                    </a:moveTo>
                    <a:cubicBezTo>
                      <a:pt x="51606" y="10115"/>
                      <a:pt x="60179" y="13373"/>
                      <a:pt x="66351" y="18345"/>
                    </a:cubicBezTo>
                    <a:lnTo>
                      <a:pt x="82810" y="18345"/>
                    </a:lnTo>
                    <a:cubicBezTo>
                      <a:pt x="74752" y="7372"/>
                      <a:pt x="59322" y="0"/>
                      <a:pt x="41491" y="0"/>
                    </a:cubicBezTo>
                    <a:cubicBezTo>
                      <a:pt x="23489" y="0"/>
                      <a:pt x="8230" y="7544"/>
                      <a:pt x="0" y="18517"/>
                    </a:cubicBezTo>
                    <a:lnTo>
                      <a:pt x="16631" y="18517"/>
                    </a:lnTo>
                    <a:cubicBezTo>
                      <a:pt x="22803" y="13373"/>
                      <a:pt x="31890" y="10115"/>
                      <a:pt x="41662" y="10115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9" name="Đồ họa 2"/>
              <p:cNvGrpSpPr/>
              <p:nvPr/>
            </p:nvGrpSpPr>
            <p:grpSpPr>
              <a:xfrm>
                <a:off x="5232101" y="4540950"/>
                <a:ext cx="613651" cy="281595"/>
                <a:chOff x="5232101" y="4540950"/>
                <a:chExt cx="613651" cy="281595"/>
              </a:xfrm>
              <a:solidFill>
                <a:srgbClr val="DBDBDB"/>
              </a:solidFill>
            </p:grpSpPr>
            <p:sp>
              <p:nvSpPr>
                <p:cNvPr id="150" name="Hình tự do: Hình 149"/>
                <p:cNvSpPr/>
                <p:nvPr/>
              </p:nvSpPr>
              <p:spPr>
                <a:xfrm>
                  <a:off x="5232101" y="4754932"/>
                  <a:ext cx="610246" cy="67612"/>
                </a:xfrm>
                <a:custGeom>
                  <a:avLst/>
                  <a:gdLst>
                    <a:gd name="connsiteX0" fmla="*/ 607066 w 610246"/>
                    <a:gd name="connsiteY0" fmla="*/ 67613 h 67612"/>
                    <a:gd name="connsiteX1" fmla="*/ 605694 w 610246"/>
                    <a:gd name="connsiteY1" fmla="*/ 67441 h 67612"/>
                    <a:gd name="connsiteX2" fmla="*/ 3905 w 610246"/>
                    <a:gd name="connsiteY2" fmla="*/ 24750 h 67612"/>
                    <a:gd name="connsiteX3" fmla="*/ 133 w 610246"/>
                    <a:gd name="connsiteY3" fmla="*/ 23036 h 67612"/>
                    <a:gd name="connsiteX4" fmla="*/ 2362 w 610246"/>
                    <a:gd name="connsiteY4" fmla="*/ 19950 h 67612"/>
                    <a:gd name="connsiteX5" fmla="*/ 608438 w 610246"/>
                    <a:gd name="connsiteY5" fmla="*/ 62984 h 67612"/>
                    <a:gd name="connsiteX6" fmla="*/ 609981 w 610246"/>
                    <a:gd name="connsiteY6" fmla="*/ 66241 h 67612"/>
                    <a:gd name="connsiteX7" fmla="*/ 607066 w 610246"/>
                    <a:gd name="connsiteY7" fmla="*/ 67613 h 67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0246" h="67612">
                      <a:moveTo>
                        <a:pt x="607066" y="67613"/>
                      </a:moveTo>
                      <a:lnTo>
                        <a:pt x="605694" y="67441"/>
                      </a:lnTo>
                      <a:cubicBezTo>
                        <a:pt x="430130" y="4691"/>
                        <a:pt x="177069" y="-13140"/>
                        <a:pt x="3905" y="24750"/>
                      </a:cubicBezTo>
                      <a:cubicBezTo>
                        <a:pt x="2190" y="25093"/>
                        <a:pt x="476" y="24407"/>
                        <a:pt x="133" y="23036"/>
                      </a:cubicBezTo>
                      <a:cubicBezTo>
                        <a:pt x="-381" y="21664"/>
                        <a:pt x="647" y="20292"/>
                        <a:pt x="2362" y="19950"/>
                      </a:cubicBezTo>
                      <a:cubicBezTo>
                        <a:pt x="176898" y="-18284"/>
                        <a:pt x="431844" y="-282"/>
                        <a:pt x="608438" y="62984"/>
                      </a:cubicBezTo>
                      <a:cubicBezTo>
                        <a:pt x="609981" y="63498"/>
                        <a:pt x="610666" y="65041"/>
                        <a:pt x="609981" y="66241"/>
                      </a:cubicBezTo>
                      <a:cubicBezTo>
                        <a:pt x="609295" y="67098"/>
                        <a:pt x="608266" y="67613"/>
                        <a:pt x="607066" y="6761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Hình tự do: Hình 150"/>
                <p:cNvSpPr/>
                <p:nvPr/>
              </p:nvSpPr>
              <p:spPr>
                <a:xfrm>
                  <a:off x="5273488" y="4718727"/>
                  <a:ext cx="569202" cy="70042"/>
                </a:xfrm>
                <a:custGeom>
                  <a:avLst/>
                  <a:gdLst>
                    <a:gd name="connsiteX0" fmla="*/ 566194 w 569202"/>
                    <a:gd name="connsiteY0" fmla="*/ 70042 h 70042"/>
                    <a:gd name="connsiteX1" fmla="*/ 564822 w 569202"/>
                    <a:gd name="connsiteY1" fmla="*/ 69871 h 70042"/>
                    <a:gd name="connsiteX2" fmla="*/ 3838 w 569202"/>
                    <a:gd name="connsiteY2" fmla="*/ 18950 h 70042"/>
                    <a:gd name="connsiteX3" fmla="*/ 66 w 569202"/>
                    <a:gd name="connsiteY3" fmla="*/ 17064 h 70042"/>
                    <a:gd name="connsiteX4" fmla="*/ 2466 w 569202"/>
                    <a:gd name="connsiteY4" fmla="*/ 14150 h 70042"/>
                    <a:gd name="connsiteX5" fmla="*/ 567394 w 569202"/>
                    <a:gd name="connsiteY5" fmla="*/ 65413 h 70042"/>
                    <a:gd name="connsiteX6" fmla="*/ 568937 w 569202"/>
                    <a:gd name="connsiteY6" fmla="*/ 68671 h 70042"/>
                    <a:gd name="connsiteX7" fmla="*/ 566194 w 569202"/>
                    <a:gd name="connsiteY7" fmla="*/ 70042 h 70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9202" h="70042">
                      <a:moveTo>
                        <a:pt x="566194" y="70042"/>
                      </a:moveTo>
                      <a:lnTo>
                        <a:pt x="564822" y="69871"/>
                      </a:lnTo>
                      <a:cubicBezTo>
                        <a:pt x="393886" y="8834"/>
                        <a:pt x="168430" y="-11740"/>
                        <a:pt x="3838" y="18950"/>
                      </a:cubicBezTo>
                      <a:cubicBezTo>
                        <a:pt x="2123" y="19121"/>
                        <a:pt x="409" y="18436"/>
                        <a:pt x="66" y="17064"/>
                      </a:cubicBezTo>
                      <a:cubicBezTo>
                        <a:pt x="-277" y="15692"/>
                        <a:pt x="751" y="14321"/>
                        <a:pt x="2466" y="14150"/>
                      </a:cubicBezTo>
                      <a:cubicBezTo>
                        <a:pt x="168258" y="-16711"/>
                        <a:pt x="395258" y="4034"/>
                        <a:pt x="567394" y="65413"/>
                      </a:cubicBezTo>
                      <a:cubicBezTo>
                        <a:pt x="568937" y="65927"/>
                        <a:pt x="569623" y="67471"/>
                        <a:pt x="568937" y="68671"/>
                      </a:cubicBezTo>
                      <a:cubicBezTo>
                        <a:pt x="568594" y="69528"/>
                        <a:pt x="567394" y="70042"/>
                        <a:pt x="566194" y="7004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Hình tự do: Hình 151"/>
                <p:cNvSpPr/>
                <p:nvPr/>
              </p:nvSpPr>
              <p:spPr>
                <a:xfrm>
                  <a:off x="5309149" y="4686980"/>
                  <a:ext cx="534055" cy="70414"/>
                </a:xfrm>
                <a:custGeom>
                  <a:avLst/>
                  <a:gdLst>
                    <a:gd name="connsiteX0" fmla="*/ 531046 w 534055"/>
                    <a:gd name="connsiteY0" fmla="*/ 70414 h 70414"/>
                    <a:gd name="connsiteX1" fmla="*/ 529675 w 534055"/>
                    <a:gd name="connsiteY1" fmla="*/ 70243 h 70414"/>
                    <a:gd name="connsiteX2" fmla="*/ 3666 w 534055"/>
                    <a:gd name="connsiteY2" fmla="*/ 15036 h 70414"/>
                    <a:gd name="connsiteX3" fmla="*/ 66 w 534055"/>
                    <a:gd name="connsiteY3" fmla="*/ 13150 h 70414"/>
                    <a:gd name="connsiteX4" fmla="*/ 2466 w 534055"/>
                    <a:gd name="connsiteY4" fmla="*/ 10235 h 70414"/>
                    <a:gd name="connsiteX5" fmla="*/ 532247 w 534055"/>
                    <a:gd name="connsiteY5" fmla="*/ 65785 h 70414"/>
                    <a:gd name="connsiteX6" fmla="*/ 533790 w 534055"/>
                    <a:gd name="connsiteY6" fmla="*/ 69043 h 70414"/>
                    <a:gd name="connsiteX7" fmla="*/ 531046 w 534055"/>
                    <a:gd name="connsiteY7" fmla="*/ 70414 h 70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4055" h="70414">
                      <a:moveTo>
                        <a:pt x="531046" y="70414"/>
                      </a:moveTo>
                      <a:lnTo>
                        <a:pt x="529675" y="70243"/>
                      </a:lnTo>
                      <a:cubicBezTo>
                        <a:pt x="366111" y="11778"/>
                        <a:pt x="159686" y="-9824"/>
                        <a:pt x="3666" y="15036"/>
                      </a:cubicBezTo>
                      <a:cubicBezTo>
                        <a:pt x="1952" y="15379"/>
                        <a:pt x="237" y="14521"/>
                        <a:pt x="66" y="13150"/>
                      </a:cubicBezTo>
                      <a:cubicBezTo>
                        <a:pt x="-277" y="11778"/>
                        <a:pt x="752" y="10578"/>
                        <a:pt x="2466" y="10235"/>
                      </a:cubicBezTo>
                      <a:cubicBezTo>
                        <a:pt x="159686" y="-14796"/>
                        <a:pt x="367655" y="6978"/>
                        <a:pt x="532247" y="65785"/>
                      </a:cubicBezTo>
                      <a:cubicBezTo>
                        <a:pt x="533790" y="66299"/>
                        <a:pt x="534475" y="67843"/>
                        <a:pt x="533790" y="69043"/>
                      </a:cubicBezTo>
                      <a:cubicBezTo>
                        <a:pt x="533447" y="69900"/>
                        <a:pt x="532247" y="70414"/>
                        <a:pt x="531046" y="704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Hình tự do: Hình 152"/>
                <p:cNvSpPr/>
                <p:nvPr/>
              </p:nvSpPr>
              <p:spPr>
                <a:xfrm>
                  <a:off x="5340189" y="4658261"/>
                  <a:ext cx="503701" cy="68957"/>
                </a:xfrm>
                <a:custGeom>
                  <a:avLst/>
                  <a:gdLst>
                    <a:gd name="connsiteX0" fmla="*/ 500521 w 503701"/>
                    <a:gd name="connsiteY0" fmla="*/ 68958 h 68957"/>
                    <a:gd name="connsiteX1" fmla="*/ 499150 w 503701"/>
                    <a:gd name="connsiteY1" fmla="*/ 68787 h 68957"/>
                    <a:gd name="connsiteX2" fmla="*/ 3659 w 503701"/>
                    <a:gd name="connsiteY2" fmla="*/ 12722 h 68957"/>
                    <a:gd name="connsiteX3" fmla="*/ 59 w 503701"/>
                    <a:gd name="connsiteY3" fmla="*/ 10665 h 68957"/>
                    <a:gd name="connsiteX4" fmla="*/ 2630 w 503701"/>
                    <a:gd name="connsiteY4" fmla="*/ 7750 h 68957"/>
                    <a:gd name="connsiteX5" fmla="*/ 501893 w 503701"/>
                    <a:gd name="connsiteY5" fmla="*/ 64157 h 68957"/>
                    <a:gd name="connsiteX6" fmla="*/ 503436 w 503701"/>
                    <a:gd name="connsiteY6" fmla="*/ 67415 h 68957"/>
                    <a:gd name="connsiteX7" fmla="*/ 500521 w 503701"/>
                    <a:gd name="connsiteY7" fmla="*/ 68958 h 6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701" h="68957">
                      <a:moveTo>
                        <a:pt x="500521" y="68958"/>
                      </a:moveTo>
                      <a:lnTo>
                        <a:pt x="499150" y="68787"/>
                      </a:lnTo>
                      <a:cubicBezTo>
                        <a:pt x="344673" y="13579"/>
                        <a:pt x="154707" y="-7852"/>
                        <a:pt x="3659" y="12722"/>
                      </a:cubicBezTo>
                      <a:cubicBezTo>
                        <a:pt x="1945" y="13065"/>
                        <a:pt x="230" y="12037"/>
                        <a:pt x="59" y="10665"/>
                      </a:cubicBezTo>
                      <a:cubicBezTo>
                        <a:pt x="-284" y="9293"/>
                        <a:pt x="916" y="8093"/>
                        <a:pt x="2630" y="7750"/>
                      </a:cubicBezTo>
                      <a:cubicBezTo>
                        <a:pt x="154878" y="-12995"/>
                        <a:pt x="346216" y="8608"/>
                        <a:pt x="501893" y="64157"/>
                      </a:cubicBezTo>
                      <a:cubicBezTo>
                        <a:pt x="503436" y="64672"/>
                        <a:pt x="504122" y="66215"/>
                        <a:pt x="503436" y="67415"/>
                      </a:cubicBezTo>
                      <a:cubicBezTo>
                        <a:pt x="502922" y="68443"/>
                        <a:pt x="501722" y="68958"/>
                        <a:pt x="500521" y="6895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Hình tự do: Hình 153"/>
                <p:cNvSpPr/>
                <p:nvPr/>
              </p:nvSpPr>
              <p:spPr>
                <a:xfrm>
                  <a:off x="5368520" y="4632479"/>
                  <a:ext cx="475713" cy="68508"/>
                </a:xfrm>
                <a:custGeom>
                  <a:avLst/>
                  <a:gdLst>
                    <a:gd name="connsiteX0" fmla="*/ 472704 w 475713"/>
                    <a:gd name="connsiteY0" fmla="*/ 68508 h 68508"/>
                    <a:gd name="connsiteX1" fmla="*/ 471332 w 475713"/>
                    <a:gd name="connsiteY1" fmla="*/ 68337 h 68508"/>
                    <a:gd name="connsiteX2" fmla="*/ 3617 w 475713"/>
                    <a:gd name="connsiteY2" fmla="*/ 10215 h 68508"/>
                    <a:gd name="connsiteX3" fmla="*/ 16 w 475713"/>
                    <a:gd name="connsiteY3" fmla="*/ 8158 h 68508"/>
                    <a:gd name="connsiteX4" fmla="*/ 2588 w 475713"/>
                    <a:gd name="connsiteY4" fmla="*/ 5415 h 68508"/>
                    <a:gd name="connsiteX5" fmla="*/ 473904 w 475713"/>
                    <a:gd name="connsiteY5" fmla="*/ 63879 h 68508"/>
                    <a:gd name="connsiteX6" fmla="*/ 475447 w 475713"/>
                    <a:gd name="connsiteY6" fmla="*/ 67137 h 68508"/>
                    <a:gd name="connsiteX7" fmla="*/ 472704 w 475713"/>
                    <a:gd name="connsiteY7" fmla="*/ 68508 h 68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713" h="68508">
                      <a:moveTo>
                        <a:pt x="472704" y="68508"/>
                      </a:moveTo>
                      <a:lnTo>
                        <a:pt x="471332" y="68337"/>
                      </a:lnTo>
                      <a:cubicBezTo>
                        <a:pt x="324571" y="15873"/>
                        <a:pt x="145406" y="-6415"/>
                        <a:pt x="3617" y="10215"/>
                      </a:cubicBezTo>
                      <a:cubicBezTo>
                        <a:pt x="1731" y="10215"/>
                        <a:pt x="188" y="9530"/>
                        <a:pt x="16" y="8158"/>
                      </a:cubicBezTo>
                      <a:cubicBezTo>
                        <a:pt x="-155" y="6786"/>
                        <a:pt x="1045" y="5586"/>
                        <a:pt x="2588" y="5415"/>
                      </a:cubicBezTo>
                      <a:cubicBezTo>
                        <a:pt x="145577" y="-11216"/>
                        <a:pt x="326114" y="11072"/>
                        <a:pt x="473904" y="63879"/>
                      </a:cubicBezTo>
                      <a:cubicBezTo>
                        <a:pt x="475447" y="64394"/>
                        <a:pt x="476133" y="65936"/>
                        <a:pt x="475447" y="67137"/>
                      </a:cubicBezTo>
                      <a:cubicBezTo>
                        <a:pt x="474933" y="67823"/>
                        <a:pt x="473904" y="68508"/>
                        <a:pt x="472704" y="685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Hình tự do: Hình 154"/>
                <p:cNvSpPr/>
                <p:nvPr/>
              </p:nvSpPr>
              <p:spPr>
                <a:xfrm>
                  <a:off x="5392310" y="4607903"/>
                  <a:ext cx="452438" cy="69252"/>
                </a:xfrm>
                <a:custGeom>
                  <a:avLst/>
                  <a:gdLst>
                    <a:gd name="connsiteX0" fmla="*/ 449258 w 452438"/>
                    <a:gd name="connsiteY0" fmla="*/ 69253 h 69252"/>
                    <a:gd name="connsiteX1" fmla="*/ 447886 w 452438"/>
                    <a:gd name="connsiteY1" fmla="*/ 69081 h 69252"/>
                    <a:gd name="connsiteX2" fmla="*/ 3659 w 452438"/>
                    <a:gd name="connsiteY2" fmla="*/ 10960 h 69252"/>
                    <a:gd name="connsiteX3" fmla="*/ 59 w 452438"/>
                    <a:gd name="connsiteY3" fmla="*/ 8902 h 69252"/>
                    <a:gd name="connsiteX4" fmla="*/ 2630 w 452438"/>
                    <a:gd name="connsiteY4" fmla="*/ 5988 h 69252"/>
                    <a:gd name="connsiteX5" fmla="*/ 450629 w 452438"/>
                    <a:gd name="connsiteY5" fmla="*/ 64624 h 69252"/>
                    <a:gd name="connsiteX6" fmla="*/ 452172 w 452438"/>
                    <a:gd name="connsiteY6" fmla="*/ 67881 h 69252"/>
                    <a:gd name="connsiteX7" fmla="*/ 449258 w 452438"/>
                    <a:gd name="connsiteY7" fmla="*/ 69253 h 69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2438" h="69252">
                      <a:moveTo>
                        <a:pt x="449258" y="69253"/>
                      </a:moveTo>
                      <a:lnTo>
                        <a:pt x="447886" y="69081"/>
                      </a:lnTo>
                      <a:cubicBezTo>
                        <a:pt x="296839" y="15074"/>
                        <a:pt x="131218" y="-3785"/>
                        <a:pt x="3659" y="10960"/>
                      </a:cubicBezTo>
                      <a:cubicBezTo>
                        <a:pt x="1945" y="11131"/>
                        <a:pt x="402" y="10274"/>
                        <a:pt x="59" y="8902"/>
                      </a:cubicBezTo>
                      <a:cubicBezTo>
                        <a:pt x="-284" y="7531"/>
                        <a:pt x="916" y="6331"/>
                        <a:pt x="2630" y="5988"/>
                      </a:cubicBezTo>
                      <a:cubicBezTo>
                        <a:pt x="131046" y="-11672"/>
                        <a:pt x="298382" y="10274"/>
                        <a:pt x="450629" y="64624"/>
                      </a:cubicBezTo>
                      <a:cubicBezTo>
                        <a:pt x="452172" y="65138"/>
                        <a:pt x="452858" y="66681"/>
                        <a:pt x="452172" y="67881"/>
                      </a:cubicBezTo>
                      <a:cubicBezTo>
                        <a:pt x="451487" y="68738"/>
                        <a:pt x="450458" y="69253"/>
                        <a:pt x="449258" y="6925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Hình tự do: Hình 155"/>
                <p:cNvSpPr/>
                <p:nvPr/>
              </p:nvSpPr>
              <p:spPr>
                <a:xfrm>
                  <a:off x="5413569" y="4586662"/>
                  <a:ext cx="431349" cy="69233"/>
                </a:xfrm>
                <a:custGeom>
                  <a:avLst/>
                  <a:gdLst>
                    <a:gd name="connsiteX0" fmla="*/ 428341 w 431349"/>
                    <a:gd name="connsiteY0" fmla="*/ 69234 h 69233"/>
                    <a:gd name="connsiteX1" fmla="*/ 426969 w 431349"/>
                    <a:gd name="connsiteY1" fmla="*/ 69062 h 69233"/>
                    <a:gd name="connsiteX2" fmla="*/ 3659 w 431349"/>
                    <a:gd name="connsiteY2" fmla="*/ 10769 h 69233"/>
                    <a:gd name="connsiteX3" fmla="*/ 59 w 431349"/>
                    <a:gd name="connsiteY3" fmla="*/ 8712 h 69233"/>
                    <a:gd name="connsiteX4" fmla="*/ 2630 w 431349"/>
                    <a:gd name="connsiteY4" fmla="*/ 5797 h 69233"/>
                    <a:gd name="connsiteX5" fmla="*/ 429541 w 431349"/>
                    <a:gd name="connsiteY5" fmla="*/ 64433 h 69233"/>
                    <a:gd name="connsiteX6" fmla="*/ 431084 w 431349"/>
                    <a:gd name="connsiteY6" fmla="*/ 67691 h 69233"/>
                    <a:gd name="connsiteX7" fmla="*/ 428341 w 431349"/>
                    <a:gd name="connsiteY7" fmla="*/ 69234 h 6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1349" h="69233">
                      <a:moveTo>
                        <a:pt x="428341" y="69234"/>
                      </a:moveTo>
                      <a:lnTo>
                        <a:pt x="426969" y="69062"/>
                      </a:lnTo>
                      <a:cubicBezTo>
                        <a:pt x="270778" y="13169"/>
                        <a:pt x="132247" y="-5690"/>
                        <a:pt x="3659" y="10769"/>
                      </a:cubicBezTo>
                      <a:cubicBezTo>
                        <a:pt x="1602" y="10941"/>
                        <a:pt x="401" y="10084"/>
                        <a:pt x="59" y="8712"/>
                      </a:cubicBezTo>
                      <a:cubicBezTo>
                        <a:pt x="-284" y="7340"/>
                        <a:pt x="916" y="6140"/>
                        <a:pt x="2630" y="5797"/>
                      </a:cubicBezTo>
                      <a:cubicBezTo>
                        <a:pt x="132590" y="-10834"/>
                        <a:pt x="272150" y="8198"/>
                        <a:pt x="429541" y="64433"/>
                      </a:cubicBezTo>
                      <a:cubicBezTo>
                        <a:pt x="431084" y="64948"/>
                        <a:pt x="431770" y="66491"/>
                        <a:pt x="431084" y="67691"/>
                      </a:cubicBezTo>
                      <a:cubicBezTo>
                        <a:pt x="430570" y="68720"/>
                        <a:pt x="429541" y="69234"/>
                        <a:pt x="428341" y="6923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Hình tự do: Hình 156"/>
                <p:cNvSpPr/>
                <p:nvPr/>
              </p:nvSpPr>
              <p:spPr>
                <a:xfrm>
                  <a:off x="5434822" y="4562603"/>
                  <a:ext cx="410415" cy="69290"/>
                </a:xfrm>
                <a:custGeom>
                  <a:avLst/>
                  <a:gdLst>
                    <a:gd name="connsiteX0" fmla="*/ 407431 w 410415"/>
                    <a:gd name="connsiteY0" fmla="*/ 69290 h 69290"/>
                    <a:gd name="connsiteX1" fmla="*/ 405888 w 410415"/>
                    <a:gd name="connsiteY1" fmla="*/ 68947 h 69290"/>
                    <a:gd name="connsiteX2" fmla="*/ 3838 w 410415"/>
                    <a:gd name="connsiteY2" fmla="*/ 12368 h 69290"/>
                    <a:gd name="connsiteX3" fmla="*/ 66 w 410415"/>
                    <a:gd name="connsiteY3" fmla="*/ 10483 h 69290"/>
                    <a:gd name="connsiteX4" fmla="*/ 2466 w 410415"/>
                    <a:gd name="connsiteY4" fmla="*/ 7568 h 69290"/>
                    <a:gd name="connsiteX5" fmla="*/ 408803 w 410415"/>
                    <a:gd name="connsiteY5" fmla="*/ 64832 h 69290"/>
                    <a:gd name="connsiteX6" fmla="*/ 410003 w 410415"/>
                    <a:gd name="connsiteY6" fmla="*/ 68261 h 69290"/>
                    <a:gd name="connsiteX7" fmla="*/ 407431 w 410415"/>
                    <a:gd name="connsiteY7" fmla="*/ 69290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0415" h="69290">
                      <a:moveTo>
                        <a:pt x="407431" y="69290"/>
                      </a:moveTo>
                      <a:lnTo>
                        <a:pt x="405888" y="68947"/>
                      </a:lnTo>
                      <a:cubicBezTo>
                        <a:pt x="278672" y="13226"/>
                        <a:pt x="128139" y="-7862"/>
                        <a:pt x="3838" y="12368"/>
                      </a:cubicBezTo>
                      <a:cubicBezTo>
                        <a:pt x="1952" y="12540"/>
                        <a:pt x="409" y="11854"/>
                        <a:pt x="66" y="10483"/>
                      </a:cubicBezTo>
                      <a:cubicBezTo>
                        <a:pt x="-277" y="9111"/>
                        <a:pt x="752" y="7911"/>
                        <a:pt x="2466" y="7568"/>
                      </a:cubicBezTo>
                      <a:cubicBezTo>
                        <a:pt x="128482" y="-12835"/>
                        <a:pt x="280387" y="8597"/>
                        <a:pt x="408803" y="64832"/>
                      </a:cubicBezTo>
                      <a:cubicBezTo>
                        <a:pt x="410345" y="65518"/>
                        <a:pt x="410860" y="67061"/>
                        <a:pt x="410003" y="68261"/>
                      </a:cubicBezTo>
                      <a:cubicBezTo>
                        <a:pt x="409660" y="68776"/>
                        <a:pt x="408631" y="69290"/>
                        <a:pt x="407431" y="6929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Hình tự do: Hình 157"/>
                <p:cNvSpPr/>
                <p:nvPr/>
              </p:nvSpPr>
              <p:spPr>
                <a:xfrm>
                  <a:off x="5451043" y="4540950"/>
                  <a:ext cx="394709" cy="68997"/>
                </a:xfrm>
                <a:custGeom>
                  <a:avLst/>
                  <a:gdLst>
                    <a:gd name="connsiteX0" fmla="*/ 391553 w 394709"/>
                    <a:gd name="connsiteY0" fmla="*/ 68998 h 68997"/>
                    <a:gd name="connsiteX1" fmla="*/ 390010 w 394709"/>
                    <a:gd name="connsiteY1" fmla="*/ 68655 h 68997"/>
                    <a:gd name="connsiteX2" fmla="*/ 3905 w 394709"/>
                    <a:gd name="connsiteY2" fmla="*/ 14476 h 68997"/>
                    <a:gd name="connsiteX3" fmla="*/ 133 w 394709"/>
                    <a:gd name="connsiteY3" fmla="*/ 12762 h 68997"/>
                    <a:gd name="connsiteX4" fmla="*/ 2362 w 394709"/>
                    <a:gd name="connsiteY4" fmla="*/ 9676 h 68997"/>
                    <a:gd name="connsiteX5" fmla="*/ 393096 w 394709"/>
                    <a:gd name="connsiteY5" fmla="*/ 64369 h 68997"/>
                    <a:gd name="connsiteX6" fmla="*/ 394297 w 394709"/>
                    <a:gd name="connsiteY6" fmla="*/ 67798 h 68997"/>
                    <a:gd name="connsiteX7" fmla="*/ 391553 w 394709"/>
                    <a:gd name="connsiteY7" fmla="*/ 68998 h 68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09" h="68997">
                      <a:moveTo>
                        <a:pt x="391553" y="68998"/>
                      </a:moveTo>
                      <a:lnTo>
                        <a:pt x="390010" y="68655"/>
                      </a:lnTo>
                      <a:cubicBezTo>
                        <a:pt x="327774" y="41394"/>
                        <a:pt x="165582" y="-18099"/>
                        <a:pt x="3905" y="14476"/>
                      </a:cubicBezTo>
                      <a:cubicBezTo>
                        <a:pt x="2190" y="14819"/>
                        <a:pt x="476" y="13962"/>
                        <a:pt x="133" y="12762"/>
                      </a:cubicBezTo>
                      <a:cubicBezTo>
                        <a:pt x="-382" y="11390"/>
                        <a:pt x="647" y="10019"/>
                        <a:pt x="2362" y="9676"/>
                      </a:cubicBezTo>
                      <a:cubicBezTo>
                        <a:pt x="166268" y="-23414"/>
                        <a:pt x="330174" y="36765"/>
                        <a:pt x="393096" y="64369"/>
                      </a:cubicBezTo>
                      <a:cubicBezTo>
                        <a:pt x="394639" y="65054"/>
                        <a:pt x="395154" y="66597"/>
                        <a:pt x="394297" y="67798"/>
                      </a:cubicBezTo>
                      <a:cubicBezTo>
                        <a:pt x="393782" y="68483"/>
                        <a:pt x="392753" y="68998"/>
                        <a:pt x="391553" y="6899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9" name="Đồ họa 2"/>
              <p:cNvGrpSpPr/>
              <p:nvPr/>
            </p:nvGrpSpPr>
            <p:grpSpPr>
              <a:xfrm>
                <a:off x="5916396" y="4568743"/>
                <a:ext cx="607175" cy="250715"/>
                <a:chOff x="5916396" y="4568743"/>
                <a:chExt cx="607175" cy="250715"/>
              </a:xfrm>
              <a:solidFill>
                <a:srgbClr val="DBDBDB"/>
              </a:solidFill>
            </p:grpSpPr>
            <p:sp>
              <p:nvSpPr>
                <p:cNvPr id="160" name="Hình tự do: Hình 159"/>
                <p:cNvSpPr/>
                <p:nvPr/>
              </p:nvSpPr>
              <p:spPr>
                <a:xfrm>
                  <a:off x="5916396" y="4774950"/>
                  <a:ext cx="607175" cy="44509"/>
                </a:xfrm>
                <a:custGeom>
                  <a:avLst/>
                  <a:gdLst>
                    <a:gd name="connsiteX0" fmla="*/ 3180 w 607175"/>
                    <a:gd name="connsiteY0" fmla="*/ 44509 h 44509"/>
                    <a:gd name="connsiteX1" fmla="*/ 266 w 607175"/>
                    <a:gd name="connsiteY1" fmla="*/ 42967 h 44509"/>
                    <a:gd name="connsiteX2" fmla="*/ 1809 w 607175"/>
                    <a:gd name="connsiteY2" fmla="*/ 39709 h 44509"/>
                    <a:gd name="connsiteX3" fmla="*/ 604970 w 607175"/>
                    <a:gd name="connsiteY3" fmla="*/ 37994 h 44509"/>
                    <a:gd name="connsiteX4" fmla="*/ 607027 w 607175"/>
                    <a:gd name="connsiteY4" fmla="*/ 41080 h 44509"/>
                    <a:gd name="connsiteX5" fmla="*/ 603084 w 607175"/>
                    <a:gd name="connsiteY5" fmla="*/ 42795 h 44509"/>
                    <a:gd name="connsiteX6" fmla="*/ 4381 w 607175"/>
                    <a:gd name="connsiteY6" fmla="*/ 44338 h 44509"/>
                    <a:gd name="connsiteX7" fmla="*/ 3180 w 607175"/>
                    <a:gd name="connsiteY7" fmla="*/ 44509 h 4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175" h="44509">
                      <a:moveTo>
                        <a:pt x="3180" y="44509"/>
                      </a:moveTo>
                      <a:cubicBezTo>
                        <a:pt x="1980" y="44509"/>
                        <a:pt x="780" y="43995"/>
                        <a:pt x="266" y="42967"/>
                      </a:cubicBezTo>
                      <a:cubicBezTo>
                        <a:pt x="-420" y="41766"/>
                        <a:pt x="266" y="40223"/>
                        <a:pt x="1809" y="39709"/>
                      </a:cubicBezTo>
                      <a:cubicBezTo>
                        <a:pt x="182174" y="-23899"/>
                        <a:pt x="439521" y="-925"/>
                        <a:pt x="604970" y="37994"/>
                      </a:cubicBezTo>
                      <a:cubicBezTo>
                        <a:pt x="606684" y="38337"/>
                        <a:pt x="607542" y="39709"/>
                        <a:pt x="607027" y="41080"/>
                      </a:cubicBezTo>
                      <a:cubicBezTo>
                        <a:pt x="606513" y="42452"/>
                        <a:pt x="604799" y="43138"/>
                        <a:pt x="603084" y="42795"/>
                      </a:cubicBezTo>
                      <a:cubicBezTo>
                        <a:pt x="438663" y="4047"/>
                        <a:pt x="183032" y="-18755"/>
                        <a:pt x="4381" y="44338"/>
                      </a:cubicBezTo>
                      <a:lnTo>
                        <a:pt x="3180" y="4450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Hình tự do: Hình 160"/>
                <p:cNvSpPr/>
                <p:nvPr/>
              </p:nvSpPr>
              <p:spPr>
                <a:xfrm>
                  <a:off x="5916396" y="4741495"/>
                  <a:ext cx="567212" cy="44188"/>
                </a:xfrm>
                <a:custGeom>
                  <a:avLst/>
                  <a:gdLst>
                    <a:gd name="connsiteX0" fmla="*/ 3180 w 567212"/>
                    <a:gd name="connsiteY0" fmla="*/ 44189 h 44188"/>
                    <a:gd name="connsiteX1" fmla="*/ 266 w 567212"/>
                    <a:gd name="connsiteY1" fmla="*/ 42645 h 44188"/>
                    <a:gd name="connsiteX2" fmla="*/ 1809 w 567212"/>
                    <a:gd name="connsiteY2" fmla="*/ 39388 h 44188"/>
                    <a:gd name="connsiteX3" fmla="*/ 564851 w 567212"/>
                    <a:gd name="connsiteY3" fmla="*/ 28929 h 44188"/>
                    <a:gd name="connsiteX4" fmla="*/ 567080 w 567212"/>
                    <a:gd name="connsiteY4" fmla="*/ 32016 h 44188"/>
                    <a:gd name="connsiteX5" fmla="*/ 563308 w 567212"/>
                    <a:gd name="connsiteY5" fmla="*/ 33730 h 44188"/>
                    <a:gd name="connsiteX6" fmla="*/ 4381 w 567212"/>
                    <a:gd name="connsiteY6" fmla="*/ 43846 h 44188"/>
                    <a:gd name="connsiteX7" fmla="*/ 3180 w 567212"/>
                    <a:gd name="connsiteY7" fmla="*/ 44189 h 44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7212" h="44188">
                      <a:moveTo>
                        <a:pt x="3180" y="44189"/>
                      </a:moveTo>
                      <a:cubicBezTo>
                        <a:pt x="1980" y="44189"/>
                        <a:pt x="780" y="43674"/>
                        <a:pt x="266" y="42645"/>
                      </a:cubicBezTo>
                      <a:cubicBezTo>
                        <a:pt x="-420" y="41445"/>
                        <a:pt x="266" y="39902"/>
                        <a:pt x="1809" y="39388"/>
                      </a:cubicBezTo>
                      <a:cubicBezTo>
                        <a:pt x="166572" y="-18733"/>
                        <a:pt x="400602" y="-3989"/>
                        <a:pt x="564851" y="28929"/>
                      </a:cubicBezTo>
                      <a:cubicBezTo>
                        <a:pt x="566565" y="29273"/>
                        <a:pt x="567594" y="30644"/>
                        <a:pt x="567080" y="32016"/>
                      </a:cubicBezTo>
                      <a:cubicBezTo>
                        <a:pt x="566565" y="33387"/>
                        <a:pt x="565022" y="34245"/>
                        <a:pt x="563308" y="33730"/>
                      </a:cubicBezTo>
                      <a:cubicBezTo>
                        <a:pt x="401116" y="-3303"/>
                        <a:pt x="167772" y="-13590"/>
                        <a:pt x="4381" y="43846"/>
                      </a:cubicBezTo>
                      <a:lnTo>
                        <a:pt x="3180" y="441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Hình tự do: Hình 161"/>
                <p:cNvSpPr/>
                <p:nvPr/>
              </p:nvSpPr>
              <p:spPr>
                <a:xfrm>
                  <a:off x="5916396" y="4710954"/>
                  <a:ext cx="533026" cy="43354"/>
                </a:xfrm>
                <a:custGeom>
                  <a:avLst/>
                  <a:gdLst>
                    <a:gd name="connsiteX0" fmla="*/ 3180 w 533026"/>
                    <a:gd name="connsiteY0" fmla="*/ 43354 h 43354"/>
                    <a:gd name="connsiteX1" fmla="*/ 266 w 533026"/>
                    <a:gd name="connsiteY1" fmla="*/ 41811 h 43354"/>
                    <a:gd name="connsiteX2" fmla="*/ 1809 w 533026"/>
                    <a:gd name="connsiteY2" fmla="*/ 38553 h 43354"/>
                    <a:gd name="connsiteX3" fmla="*/ 530561 w 533026"/>
                    <a:gd name="connsiteY3" fmla="*/ 23466 h 43354"/>
                    <a:gd name="connsiteX4" fmla="*/ 532961 w 533026"/>
                    <a:gd name="connsiteY4" fmla="*/ 26381 h 43354"/>
                    <a:gd name="connsiteX5" fmla="*/ 529189 w 533026"/>
                    <a:gd name="connsiteY5" fmla="*/ 28266 h 43354"/>
                    <a:gd name="connsiteX6" fmla="*/ 4381 w 533026"/>
                    <a:gd name="connsiteY6" fmla="*/ 43011 h 43354"/>
                    <a:gd name="connsiteX7" fmla="*/ 3180 w 533026"/>
                    <a:gd name="connsiteY7" fmla="*/ 43354 h 43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3026" h="43354">
                      <a:moveTo>
                        <a:pt x="3180" y="43354"/>
                      </a:moveTo>
                      <a:cubicBezTo>
                        <a:pt x="1980" y="43354"/>
                        <a:pt x="780" y="42840"/>
                        <a:pt x="266" y="41811"/>
                      </a:cubicBezTo>
                      <a:cubicBezTo>
                        <a:pt x="-420" y="40611"/>
                        <a:pt x="266" y="39068"/>
                        <a:pt x="1809" y="38553"/>
                      </a:cubicBezTo>
                      <a:cubicBezTo>
                        <a:pt x="185260" y="-26255"/>
                        <a:pt x="432663" y="6492"/>
                        <a:pt x="530561" y="23466"/>
                      </a:cubicBezTo>
                      <a:cubicBezTo>
                        <a:pt x="532275" y="23809"/>
                        <a:pt x="533304" y="25009"/>
                        <a:pt x="532961" y="26381"/>
                      </a:cubicBezTo>
                      <a:cubicBezTo>
                        <a:pt x="532618" y="27752"/>
                        <a:pt x="530732" y="28609"/>
                        <a:pt x="529189" y="28266"/>
                      </a:cubicBezTo>
                      <a:cubicBezTo>
                        <a:pt x="431805" y="11293"/>
                        <a:pt x="186289" y="-21111"/>
                        <a:pt x="4381" y="43011"/>
                      </a:cubicBezTo>
                      <a:lnTo>
                        <a:pt x="3180" y="4335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Hình tự do: Hình 162"/>
                <p:cNvSpPr/>
                <p:nvPr/>
              </p:nvSpPr>
              <p:spPr>
                <a:xfrm>
                  <a:off x="5916396" y="4683571"/>
                  <a:ext cx="503147" cy="40561"/>
                </a:xfrm>
                <a:custGeom>
                  <a:avLst/>
                  <a:gdLst>
                    <a:gd name="connsiteX0" fmla="*/ 3180 w 503147"/>
                    <a:gd name="connsiteY0" fmla="*/ 40562 h 40561"/>
                    <a:gd name="connsiteX1" fmla="*/ 266 w 503147"/>
                    <a:gd name="connsiteY1" fmla="*/ 39019 h 40561"/>
                    <a:gd name="connsiteX2" fmla="*/ 1809 w 503147"/>
                    <a:gd name="connsiteY2" fmla="*/ 35762 h 40561"/>
                    <a:gd name="connsiteX3" fmla="*/ 500557 w 503147"/>
                    <a:gd name="connsiteY3" fmla="*/ 19474 h 40561"/>
                    <a:gd name="connsiteX4" fmla="*/ 503129 w 503147"/>
                    <a:gd name="connsiteY4" fmla="*/ 22388 h 40561"/>
                    <a:gd name="connsiteX5" fmla="*/ 499528 w 503147"/>
                    <a:gd name="connsiteY5" fmla="*/ 24446 h 40561"/>
                    <a:gd name="connsiteX6" fmla="*/ 4552 w 503147"/>
                    <a:gd name="connsiteY6" fmla="*/ 40391 h 40561"/>
                    <a:gd name="connsiteX7" fmla="*/ 3180 w 503147"/>
                    <a:gd name="connsiteY7" fmla="*/ 40562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147" h="40561">
                      <a:moveTo>
                        <a:pt x="3180" y="40562"/>
                      </a:moveTo>
                      <a:cubicBezTo>
                        <a:pt x="1980" y="40562"/>
                        <a:pt x="780" y="40048"/>
                        <a:pt x="266" y="39019"/>
                      </a:cubicBezTo>
                      <a:cubicBezTo>
                        <a:pt x="-420" y="37819"/>
                        <a:pt x="266" y="36276"/>
                        <a:pt x="1809" y="35762"/>
                      </a:cubicBezTo>
                      <a:cubicBezTo>
                        <a:pt x="159714" y="-19960"/>
                        <a:pt x="382085" y="1643"/>
                        <a:pt x="500557" y="19474"/>
                      </a:cubicBezTo>
                      <a:cubicBezTo>
                        <a:pt x="502271" y="19817"/>
                        <a:pt x="503300" y="21017"/>
                        <a:pt x="503129" y="22388"/>
                      </a:cubicBezTo>
                      <a:cubicBezTo>
                        <a:pt x="502786" y="23760"/>
                        <a:pt x="501243" y="24446"/>
                        <a:pt x="499528" y="24446"/>
                      </a:cubicBezTo>
                      <a:cubicBezTo>
                        <a:pt x="381742" y="6786"/>
                        <a:pt x="160914" y="-14816"/>
                        <a:pt x="4552" y="40391"/>
                      </a:cubicBezTo>
                      <a:lnTo>
                        <a:pt x="3180" y="4056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Hình tự do: Hình 163"/>
                <p:cNvSpPr/>
                <p:nvPr/>
              </p:nvSpPr>
              <p:spPr>
                <a:xfrm>
                  <a:off x="5916396" y="4658288"/>
                  <a:ext cx="475926" cy="39441"/>
                </a:xfrm>
                <a:custGeom>
                  <a:avLst/>
                  <a:gdLst>
                    <a:gd name="connsiteX0" fmla="*/ 3180 w 475926"/>
                    <a:gd name="connsiteY0" fmla="*/ 39441 h 39441"/>
                    <a:gd name="connsiteX1" fmla="*/ 266 w 475926"/>
                    <a:gd name="connsiteY1" fmla="*/ 37899 h 39441"/>
                    <a:gd name="connsiteX2" fmla="*/ 1809 w 475926"/>
                    <a:gd name="connsiteY2" fmla="*/ 34641 h 39441"/>
                    <a:gd name="connsiteX3" fmla="*/ 473296 w 475926"/>
                    <a:gd name="connsiteY3" fmla="*/ 16124 h 39441"/>
                    <a:gd name="connsiteX4" fmla="*/ 475868 w 475926"/>
                    <a:gd name="connsiteY4" fmla="*/ 19039 h 39441"/>
                    <a:gd name="connsiteX5" fmla="*/ 472268 w 475926"/>
                    <a:gd name="connsiteY5" fmla="*/ 21096 h 39441"/>
                    <a:gd name="connsiteX6" fmla="*/ 4381 w 475926"/>
                    <a:gd name="connsiteY6" fmla="*/ 39270 h 39441"/>
                    <a:gd name="connsiteX7" fmla="*/ 3180 w 475926"/>
                    <a:gd name="connsiteY7" fmla="*/ 39441 h 39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926" h="39441">
                      <a:moveTo>
                        <a:pt x="3180" y="39441"/>
                      </a:moveTo>
                      <a:cubicBezTo>
                        <a:pt x="1980" y="39441"/>
                        <a:pt x="780" y="38927"/>
                        <a:pt x="266" y="37899"/>
                      </a:cubicBezTo>
                      <a:cubicBezTo>
                        <a:pt x="-420" y="36698"/>
                        <a:pt x="266" y="35155"/>
                        <a:pt x="1809" y="34641"/>
                      </a:cubicBezTo>
                      <a:cubicBezTo>
                        <a:pt x="111880" y="-4107"/>
                        <a:pt x="270642" y="-10451"/>
                        <a:pt x="473296" y="16124"/>
                      </a:cubicBezTo>
                      <a:cubicBezTo>
                        <a:pt x="475011" y="16296"/>
                        <a:pt x="476211" y="17667"/>
                        <a:pt x="475868" y="19039"/>
                      </a:cubicBezTo>
                      <a:cubicBezTo>
                        <a:pt x="475525" y="20410"/>
                        <a:pt x="474154" y="21268"/>
                        <a:pt x="472268" y="21096"/>
                      </a:cubicBezTo>
                      <a:cubicBezTo>
                        <a:pt x="270814" y="-5136"/>
                        <a:pt x="113251" y="865"/>
                        <a:pt x="4381" y="39270"/>
                      </a:cubicBezTo>
                      <a:lnTo>
                        <a:pt x="3180" y="3944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Hình tự do: Hình 164"/>
                <p:cNvSpPr/>
                <p:nvPr/>
              </p:nvSpPr>
              <p:spPr>
                <a:xfrm>
                  <a:off x="5916396" y="4634480"/>
                  <a:ext cx="453083" cy="39589"/>
                </a:xfrm>
                <a:custGeom>
                  <a:avLst/>
                  <a:gdLst>
                    <a:gd name="connsiteX0" fmla="*/ 3180 w 453083"/>
                    <a:gd name="connsiteY0" fmla="*/ 39589 h 39589"/>
                    <a:gd name="connsiteX1" fmla="*/ 266 w 453083"/>
                    <a:gd name="connsiteY1" fmla="*/ 38046 h 39589"/>
                    <a:gd name="connsiteX2" fmla="*/ 1809 w 453083"/>
                    <a:gd name="connsiteY2" fmla="*/ 34789 h 39589"/>
                    <a:gd name="connsiteX3" fmla="*/ 450494 w 453083"/>
                    <a:gd name="connsiteY3" fmla="*/ 15929 h 39589"/>
                    <a:gd name="connsiteX4" fmla="*/ 453065 w 453083"/>
                    <a:gd name="connsiteY4" fmla="*/ 18844 h 39589"/>
                    <a:gd name="connsiteX5" fmla="*/ 449465 w 453083"/>
                    <a:gd name="connsiteY5" fmla="*/ 20901 h 39589"/>
                    <a:gd name="connsiteX6" fmla="*/ 4552 w 453083"/>
                    <a:gd name="connsiteY6" fmla="*/ 39418 h 39589"/>
                    <a:gd name="connsiteX7" fmla="*/ 3180 w 453083"/>
                    <a:gd name="connsiteY7" fmla="*/ 39589 h 3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3083" h="39589">
                      <a:moveTo>
                        <a:pt x="3180" y="39589"/>
                      </a:moveTo>
                      <a:cubicBezTo>
                        <a:pt x="1980" y="39589"/>
                        <a:pt x="780" y="39075"/>
                        <a:pt x="266" y="38046"/>
                      </a:cubicBezTo>
                      <a:cubicBezTo>
                        <a:pt x="-420" y="36846"/>
                        <a:pt x="266" y="35303"/>
                        <a:pt x="1809" y="34789"/>
                      </a:cubicBezTo>
                      <a:cubicBezTo>
                        <a:pt x="157485" y="-20075"/>
                        <a:pt x="367512" y="3242"/>
                        <a:pt x="450494" y="15929"/>
                      </a:cubicBezTo>
                      <a:cubicBezTo>
                        <a:pt x="452208" y="16272"/>
                        <a:pt x="453237" y="17472"/>
                        <a:pt x="453065" y="18844"/>
                      </a:cubicBezTo>
                      <a:cubicBezTo>
                        <a:pt x="452722" y="20215"/>
                        <a:pt x="451008" y="21073"/>
                        <a:pt x="449465" y="20901"/>
                      </a:cubicBezTo>
                      <a:cubicBezTo>
                        <a:pt x="366997" y="8385"/>
                        <a:pt x="158686" y="-14760"/>
                        <a:pt x="4552" y="39418"/>
                      </a:cubicBezTo>
                      <a:lnTo>
                        <a:pt x="3180" y="395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Hình tự do: Hình 165"/>
                <p:cNvSpPr/>
                <p:nvPr/>
              </p:nvSpPr>
              <p:spPr>
                <a:xfrm>
                  <a:off x="5916396" y="4614061"/>
                  <a:ext cx="432549" cy="38749"/>
                </a:xfrm>
                <a:custGeom>
                  <a:avLst/>
                  <a:gdLst>
                    <a:gd name="connsiteX0" fmla="*/ 3180 w 432549"/>
                    <a:gd name="connsiteY0" fmla="*/ 38749 h 38749"/>
                    <a:gd name="connsiteX1" fmla="*/ 266 w 432549"/>
                    <a:gd name="connsiteY1" fmla="*/ 37206 h 38749"/>
                    <a:gd name="connsiteX2" fmla="*/ 1809 w 432549"/>
                    <a:gd name="connsiteY2" fmla="*/ 33948 h 38749"/>
                    <a:gd name="connsiteX3" fmla="*/ 429920 w 432549"/>
                    <a:gd name="connsiteY3" fmla="*/ 14746 h 38749"/>
                    <a:gd name="connsiteX4" fmla="*/ 432491 w 432549"/>
                    <a:gd name="connsiteY4" fmla="*/ 17661 h 38749"/>
                    <a:gd name="connsiteX5" fmla="*/ 428891 w 432549"/>
                    <a:gd name="connsiteY5" fmla="*/ 19718 h 38749"/>
                    <a:gd name="connsiteX6" fmla="*/ 4381 w 432549"/>
                    <a:gd name="connsiteY6" fmla="*/ 38578 h 38749"/>
                    <a:gd name="connsiteX7" fmla="*/ 3180 w 432549"/>
                    <a:gd name="connsiteY7" fmla="*/ 38749 h 3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2549" h="38749">
                      <a:moveTo>
                        <a:pt x="3180" y="38749"/>
                      </a:moveTo>
                      <a:cubicBezTo>
                        <a:pt x="1980" y="38749"/>
                        <a:pt x="780" y="38235"/>
                        <a:pt x="266" y="37206"/>
                      </a:cubicBezTo>
                      <a:cubicBezTo>
                        <a:pt x="-420" y="36006"/>
                        <a:pt x="266" y="34463"/>
                        <a:pt x="1809" y="33948"/>
                      </a:cubicBezTo>
                      <a:cubicBezTo>
                        <a:pt x="107936" y="-3428"/>
                        <a:pt x="256069" y="-10114"/>
                        <a:pt x="429920" y="14746"/>
                      </a:cubicBezTo>
                      <a:cubicBezTo>
                        <a:pt x="431634" y="14917"/>
                        <a:pt x="432834" y="16289"/>
                        <a:pt x="432491" y="17661"/>
                      </a:cubicBezTo>
                      <a:cubicBezTo>
                        <a:pt x="432148" y="19032"/>
                        <a:pt x="430777" y="19890"/>
                        <a:pt x="428891" y="19718"/>
                      </a:cubicBezTo>
                      <a:cubicBezTo>
                        <a:pt x="256241" y="-4971"/>
                        <a:pt x="109479" y="1545"/>
                        <a:pt x="4381" y="38578"/>
                      </a:cubicBezTo>
                      <a:lnTo>
                        <a:pt x="3180" y="3874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Hình tự do: Hình 166"/>
                <p:cNvSpPr/>
                <p:nvPr/>
              </p:nvSpPr>
              <p:spPr>
                <a:xfrm>
                  <a:off x="5916396" y="4590479"/>
                  <a:ext cx="411982" cy="38155"/>
                </a:xfrm>
                <a:custGeom>
                  <a:avLst/>
                  <a:gdLst>
                    <a:gd name="connsiteX0" fmla="*/ 3180 w 411982"/>
                    <a:gd name="connsiteY0" fmla="*/ 38156 h 38155"/>
                    <a:gd name="connsiteX1" fmla="*/ 266 w 411982"/>
                    <a:gd name="connsiteY1" fmla="*/ 36613 h 38155"/>
                    <a:gd name="connsiteX2" fmla="*/ 1809 w 411982"/>
                    <a:gd name="connsiteY2" fmla="*/ 33355 h 38155"/>
                    <a:gd name="connsiteX3" fmla="*/ 409517 w 411982"/>
                    <a:gd name="connsiteY3" fmla="*/ 15524 h 38155"/>
                    <a:gd name="connsiteX4" fmla="*/ 411917 w 411982"/>
                    <a:gd name="connsiteY4" fmla="*/ 18439 h 38155"/>
                    <a:gd name="connsiteX5" fmla="*/ 408145 w 411982"/>
                    <a:gd name="connsiteY5" fmla="*/ 20325 h 38155"/>
                    <a:gd name="connsiteX6" fmla="*/ 4209 w 411982"/>
                    <a:gd name="connsiteY6" fmla="*/ 37813 h 38155"/>
                    <a:gd name="connsiteX7" fmla="*/ 3180 w 411982"/>
                    <a:gd name="connsiteY7" fmla="*/ 38156 h 3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1982" h="38155">
                      <a:moveTo>
                        <a:pt x="3180" y="38156"/>
                      </a:moveTo>
                      <a:cubicBezTo>
                        <a:pt x="1980" y="38156"/>
                        <a:pt x="780" y="37641"/>
                        <a:pt x="266" y="36613"/>
                      </a:cubicBezTo>
                      <a:cubicBezTo>
                        <a:pt x="-420" y="35413"/>
                        <a:pt x="266" y="33869"/>
                        <a:pt x="1809" y="33355"/>
                      </a:cubicBezTo>
                      <a:cubicBezTo>
                        <a:pt x="106736" y="-3507"/>
                        <a:pt x="263099" y="-10365"/>
                        <a:pt x="409517" y="15524"/>
                      </a:cubicBezTo>
                      <a:cubicBezTo>
                        <a:pt x="411231" y="15867"/>
                        <a:pt x="412260" y="17239"/>
                        <a:pt x="411917" y="18439"/>
                      </a:cubicBezTo>
                      <a:cubicBezTo>
                        <a:pt x="411574" y="19811"/>
                        <a:pt x="409860" y="20668"/>
                        <a:pt x="408145" y="20325"/>
                      </a:cubicBezTo>
                      <a:cubicBezTo>
                        <a:pt x="262756" y="-5393"/>
                        <a:pt x="107936" y="1294"/>
                        <a:pt x="4209" y="37813"/>
                      </a:cubicBezTo>
                      <a:lnTo>
                        <a:pt x="3180" y="3815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Hình tự do: Hình 167"/>
                <p:cNvSpPr/>
                <p:nvPr/>
              </p:nvSpPr>
              <p:spPr>
                <a:xfrm>
                  <a:off x="5916396" y="4568743"/>
                  <a:ext cx="396561" cy="38117"/>
                </a:xfrm>
                <a:custGeom>
                  <a:avLst/>
                  <a:gdLst>
                    <a:gd name="connsiteX0" fmla="*/ 3180 w 396561"/>
                    <a:gd name="connsiteY0" fmla="*/ 38118 h 38117"/>
                    <a:gd name="connsiteX1" fmla="*/ 266 w 396561"/>
                    <a:gd name="connsiteY1" fmla="*/ 36575 h 38117"/>
                    <a:gd name="connsiteX2" fmla="*/ 1809 w 396561"/>
                    <a:gd name="connsiteY2" fmla="*/ 33317 h 38117"/>
                    <a:gd name="connsiteX3" fmla="*/ 394258 w 396561"/>
                    <a:gd name="connsiteY3" fmla="*/ 17887 h 38117"/>
                    <a:gd name="connsiteX4" fmla="*/ 396487 w 396561"/>
                    <a:gd name="connsiteY4" fmla="*/ 20973 h 38117"/>
                    <a:gd name="connsiteX5" fmla="*/ 392715 w 396561"/>
                    <a:gd name="connsiteY5" fmla="*/ 22687 h 38117"/>
                    <a:gd name="connsiteX6" fmla="*/ 4552 w 396561"/>
                    <a:gd name="connsiteY6" fmla="*/ 37946 h 38117"/>
                    <a:gd name="connsiteX7" fmla="*/ 3180 w 396561"/>
                    <a:gd name="connsiteY7" fmla="*/ 38118 h 38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561" h="38117">
                      <a:moveTo>
                        <a:pt x="3180" y="38118"/>
                      </a:moveTo>
                      <a:cubicBezTo>
                        <a:pt x="1980" y="38118"/>
                        <a:pt x="780" y="37603"/>
                        <a:pt x="266" y="36575"/>
                      </a:cubicBezTo>
                      <a:cubicBezTo>
                        <a:pt x="-420" y="35374"/>
                        <a:pt x="266" y="33832"/>
                        <a:pt x="1809" y="33317"/>
                      </a:cubicBezTo>
                      <a:cubicBezTo>
                        <a:pt x="109308" y="-4573"/>
                        <a:pt x="263442" y="-10745"/>
                        <a:pt x="394258" y="17887"/>
                      </a:cubicBezTo>
                      <a:cubicBezTo>
                        <a:pt x="395972" y="18229"/>
                        <a:pt x="396830" y="19601"/>
                        <a:pt x="396487" y="20973"/>
                      </a:cubicBezTo>
                      <a:cubicBezTo>
                        <a:pt x="395972" y="22345"/>
                        <a:pt x="394258" y="23030"/>
                        <a:pt x="392715" y="22687"/>
                      </a:cubicBezTo>
                      <a:cubicBezTo>
                        <a:pt x="263270" y="-5602"/>
                        <a:pt x="110851" y="399"/>
                        <a:pt x="4552" y="37946"/>
                      </a:cubicBezTo>
                      <a:lnTo>
                        <a:pt x="3180" y="38118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9" name="Hình tự do: Hình 168"/>
            <p:cNvSpPr/>
            <p:nvPr/>
          </p:nvSpPr>
          <p:spPr>
            <a:xfrm>
              <a:off x="6133470" y="4351319"/>
              <a:ext cx="519495" cy="231780"/>
            </a:xfrm>
            <a:custGeom>
              <a:avLst/>
              <a:gdLst>
                <a:gd name="connsiteX0" fmla="*/ 4534 w 519495"/>
                <a:gd name="connsiteY0" fmla="*/ 143757 h 231780"/>
                <a:gd name="connsiteX1" fmla="*/ 367322 w 519495"/>
                <a:gd name="connsiteY1" fmla="*/ 231196 h 231780"/>
                <a:gd name="connsiteX2" fmla="*/ 509111 w 519495"/>
                <a:gd name="connsiteY2" fmla="*/ 47402 h 231780"/>
                <a:gd name="connsiteX3" fmla="*/ 63170 w 519495"/>
                <a:gd name="connsiteY3" fmla="*/ 82 h 231780"/>
                <a:gd name="connsiteX4" fmla="*/ 4534 w 519495"/>
                <a:gd name="connsiteY4" fmla="*/ 143757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95" h="231780">
                  <a:moveTo>
                    <a:pt x="4534" y="143757"/>
                  </a:moveTo>
                  <a:cubicBezTo>
                    <a:pt x="167411" y="201193"/>
                    <a:pt x="266338" y="224167"/>
                    <a:pt x="367322" y="231196"/>
                  </a:cubicBezTo>
                  <a:cubicBezTo>
                    <a:pt x="498481" y="240283"/>
                    <a:pt x="541687" y="141700"/>
                    <a:pt x="509111" y="47402"/>
                  </a:cubicBezTo>
                  <a:cubicBezTo>
                    <a:pt x="415842" y="47059"/>
                    <a:pt x="196386" y="23056"/>
                    <a:pt x="63170" y="82"/>
                  </a:cubicBezTo>
                  <a:cubicBezTo>
                    <a:pt x="41567" y="-3862"/>
                    <a:pt x="-16555" y="136213"/>
                    <a:pt x="4534" y="143757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Hình tự do: Hình 169"/>
            <p:cNvSpPr/>
            <p:nvPr/>
          </p:nvSpPr>
          <p:spPr>
            <a:xfrm>
              <a:off x="5840455" y="4112151"/>
              <a:ext cx="420918" cy="415871"/>
            </a:xfrm>
            <a:custGeom>
              <a:avLst/>
              <a:gdLst>
                <a:gd name="connsiteX0" fmla="*/ 172390 w 420918"/>
                <a:gd name="connsiteY0" fmla="*/ 334233 h 415871"/>
                <a:gd name="connsiteX1" fmla="*/ 131071 w 420918"/>
                <a:gd name="connsiteY1" fmla="*/ 358065 h 415871"/>
                <a:gd name="connsiteX2" fmla="*/ 72264 w 420918"/>
                <a:gd name="connsiteY2" fmla="*/ 389954 h 415871"/>
                <a:gd name="connsiteX3" fmla="*/ 102610 w 420918"/>
                <a:gd name="connsiteY3" fmla="*/ 415843 h 415871"/>
                <a:gd name="connsiteX4" fmla="*/ 281776 w 420918"/>
                <a:gd name="connsiteY4" fmla="*/ 408471 h 415871"/>
                <a:gd name="connsiteX5" fmla="*/ 420479 w 420918"/>
                <a:gd name="connsiteY5" fmla="*/ 256738 h 415871"/>
                <a:gd name="connsiteX6" fmla="*/ 391846 w 420918"/>
                <a:gd name="connsiteY6" fmla="*/ 20479 h 415871"/>
                <a:gd name="connsiteX7" fmla="*/ 351384 w 420918"/>
                <a:gd name="connsiteY7" fmla="*/ 45683 h 415871"/>
                <a:gd name="connsiteX8" fmla="*/ 339897 w 420918"/>
                <a:gd name="connsiteY8" fmla="*/ 137923 h 415871"/>
                <a:gd name="connsiteX9" fmla="*/ 290691 w 420918"/>
                <a:gd name="connsiteY9" fmla="*/ 145981 h 415871"/>
                <a:gd name="connsiteX10" fmla="*/ 132443 w 420918"/>
                <a:gd name="connsiteY10" fmla="*/ 1277 h 415871"/>
                <a:gd name="connsiteX11" fmla="*/ 216110 w 420918"/>
                <a:gd name="connsiteY11" fmla="*/ 180957 h 415871"/>
                <a:gd name="connsiteX12" fmla="*/ 29058 w 420918"/>
                <a:gd name="connsiteY12" fmla="*/ 114777 h 415871"/>
                <a:gd name="connsiteX13" fmla="*/ 187992 w 420918"/>
                <a:gd name="connsiteY13" fmla="*/ 243536 h 415871"/>
                <a:gd name="connsiteX14" fmla="*/ 83 w 420918"/>
                <a:gd name="connsiteY14" fmla="*/ 257938 h 415871"/>
                <a:gd name="connsiteX15" fmla="*/ 172390 w 420918"/>
                <a:gd name="connsiteY15" fmla="*/ 334233 h 41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0918" h="415871">
                  <a:moveTo>
                    <a:pt x="172390" y="334233"/>
                  </a:moveTo>
                  <a:cubicBezTo>
                    <a:pt x="179591" y="342120"/>
                    <a:pt x="153874" y="349321"/>
                    <a:pt x="131071" y="358065"/>
                  </a:cubicBezTo>
                  <a:cubicBezTo>
                    <a:pt x="111183" y="365608"/>
                    <a:pt x="81179" y="375895"/>
                    <a:pt x="72264" y="389954"/>
                  </a:cubicBezTo>
                  <a:cubicBezTo>
                    <a:pt x="62662" y="405042"/>
                    <a:pt x="77750" y="415500"/>
                    <a:pt x="102610" y="415843"/>
                  </a:cubicBezTo>
                  <a:cubicBezTo>
                    <a:pt x="143587" y="416186"/>
                    <a:pt x="235998" y="413443"/>
                    <a:pt x="281776" y="408471"/>
                  </a:cubicBezTo>
                  <a:cubicBezTo>
                    <a:pt x="360300" y="405385"/>
                    <a:pt x="426994" y="335605"/>
                    <a:pt x="420479" y="256738"/>
                  </a:cubicBezTo>
                  <a:cubicBezTo>
                    <a:pt x="410706" y="138437"/>
                    <a:pt x="400248" y="93003"/>
                    <a:pt x="391846" y="20479"/>
                  </a:cubicBezTo>
                  <a:cubicBezTo>
                    <a:pt x="389789" y="2649"/>
                    <a:pt x="357385" y="22194"/>
                    <a:pt x="351384" y="45683"/>
                  </a:cubicBezTo>
                  <a:cubicBezTo>
                    <a:pt x="338526" y="96261"/>
                    <a:pt x="348470" y="112720"/>
                    <a:pt x="339897" y="137923"/>
                  </a:cubicBezTo>
                  <a:cubicBezTo>
                    <a:pt x="331496" y="162612"/>
                    <a:pt x="311436" y="158840"/>
                    <a:pt x="290691" y="145981"/>
                  </a:cubicBezTo>
                  <a:cubicBezTo>
                    <a:pt x="206338" y="53055"/>
                    <a:pt x="166904" y="-9867"/>
                    <a:pt x="132443" y="1277"/>
                  </a:cubicBezTo>
                  <a:cubicBezTo>
                    <a:pt x="105525" y="15336"/>
                    <a:pt x="155931" y="102090"/>
                    <a:pt x="216110" y="180957"/>
                  </a:cubicBezTo>
                  <a:cubicBezTo>
                    <a:pt x="126099" y="127122"/>
                    <a:pt x="38145" y="88031"/>
                    <a:pt x="29058" y="114777"/>
                  </a:cubicBezTo>
                  <a:cubicBezTo>
                    <a:pt x="18428" y="146667"/>
                    <a:pt x="110326" y="203760"/>
                    <a:pt x="187992" y="243536"/>
                  </a:cubicBezTo>
                  <a:cubicBezTo>
                    <a:pt x="110326" y="248851"/>
                    <a:pt x="4541" y="222962"/>
                    <a:pt x="83" y="257938"/>
                  </a:cubicBezTo>
                  <a:cubicBezTo>
                    <a:pt x="-4203" y="289656"/>
                    <a:pt x="158503" y="318631"/>
                    <a:pt x="172390" y="334233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71" name="Đồ họa 2"/>
            <p:cNvGrpSpPr/>
            <p:nvPr/>
          </p:nvGrpSpPr>
          <p:grpSpPr>
            <a:xfrm>
              <a:off x="4760404" y="4621979"/>
              <a:ext cx="490518" cy="211024"/>
              <a:chOff x="4760404" y="4621979"/>
              <a:chExt cx="490518" cy="211024"/>
            </a:xfrm>
          </p:grpSpPr>
          <p:sp>
            <p:nvSpPr>
              <p:cNvPr id="172" name="Hình tự do: Hình 171"/>
              <p:cNvSpPr/>
              <p:nvPr/>
            </p:nvSpPr>
            <p:spPr>
              <a:xfrm>
                <a:off x="4760404" y="4650924"/>
                <a:ext cx="490518" cy="182079"/>
              </a:xfrm>
              <a:custGeom>
                <a:avLst/>
                <a:gdLst>
                  <a:gd name="connsiteX0" fmla="*/ 490518 w 490518"/>
                  <a:gd name="connsiteY0" fmla="*/ 24860 h 182079"/>
                  <a:gd name="connsiteX1" fmla="*/ 64122 w 490518"/>
                  <a:gd name="connsiteY1" fmla="*/ 173336 h 182079"/>
                  <a:gd name="connsiteX2" fmla="*/ 0 w 490518"/>
                  <a:gd name="connsiteY2" fmla="*/ 182080 h 182079"/>
                  <a:gd name="connsiteX3" fmla="*/ 63265 w 490518"/>
                  <a:gd name="connsiteY3" fmla="*/ 137503 h 182079"/>
                  <a:gd name="connsiteX4" fmla="*/ 462401 w 490518"/>
                  <a:gd name="connsiteY4" fmla="*/ 0 h 18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518" h="182079">
                    <a:moveTo>
                      <a:pt x="490518" y="24860"/>
                    </a:moveTo>
                    <a:lnTo>
                      <a:pt x="64122" y="173336"/>
                    </a:lnTo>
                    <a:lnTo>
                      <a:pt x="0" y="182080"/>
                    </a:lnTo>
                    <a:lnTo>
                      <a:pt x="63265" y="137503"/>
                    </a:lnTo>
                    <a:lnTo>
                      <a:pt x="462401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73" name="Đồ họa 2"/>
              <p:cNvGrpSpPr/>
              <p:nvPr/>
            </p:nvGrpSpPr>
            <p:grpSpPr>
              <a:xfrm>
                <a:off x="4761477" y="4621979"/>
                <a:ext cx="489408" cy="193536"/>
                <a:chOff x="4761477" y="4621979"/>
                <a:chExt cx="489408" cy="193536"/>
              </a:xfrm>
            </p:grpSpPr>
            <p:sp>
              <p:nvSpPr>
                <p:cNvPr id="174" name="Hình tự do: Hình 173"/>
                <p:cNvSpPr/>
                <p:nvPr/>
              </p:nvSpPr>
              <p:spPr>
                <a:xfrm>
                  <a:off x="5181142" y="4621979"/>
                  <a:ext cx="69744" cy="68206"/>
                </a:xfrm>
                <a:custGeom>
                  <a:avLst/>
                  <a:gdLst>
                    <a:gd name="connsiteX0" fmla="*/ 66522 w 69744"/>
                    <a:gd name="connsiteY0" fmla="*/ 22429 h 68206"/>
                    <a:gd name="connsiteX1" fmla="*/ 45948 w 69744"/>
                    <a:gd name="connsiteY1" fmla="*/ 312 h 68206"/>
                    <a:gd name="connsiteX2" fmla="*/ 44748 w 69744"/>
                    <a:gd name="connsiteY2" fmla="*/ 827 h 68206"/>
                    <a:gd name="connsiteX3" fmla="*/ 0 w 69744"/>
                    <a:gd name="connsiteY3" fmla="*/ 16086 h 68206"/>
                    <a:gd name="connsiteX4" fmla="*/ 18345 w 69744"/>
                    <a:gd name="connsiteY4" fmla="*/ 68207 h 68206"/>
                    <a:gd name="connsiteX5" fmla="*/ 64465 w 69744"/>
                    <a:gd name="connsiteY5" fmla="*/ 52605 h 68206"/>
                    <a:gd name="connsiteX6" fmla="*/ 66522 w 69744"/>
                    <a:gd name="connsiteY6" fmla="*/ 22429 h 68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744" h="68206">
                      <a:moveTo>
                        <a:pt x="66522" y="22429"/>
                      </a:moveTo>
                      <a:cubicBezTo>
                        <a:pt x="61379" y="8028"/>
                        <a:pt x="52292" y="-1917"/>
                        <a:pt x="45948" y="312"/>
                      </a:cubicBezTo>
                      <a:lnTo>
                        <a:pt x="44748" y="827"/>
                      </a:lnTo>
                      <a:lnTo>
                        <a:pt x="0" y="16086"/>
                      </a:lnTo>
                      <a:lnTo>
                        <a:pt x="18345" y="68207"/>
                      </a:lnTo>
                      <a:lnTo>
                        <a:pt x="64465" y="52605"/>
                      </a:lnTo>
                      <a:cubicBezTo>
                        <a:pt x="70637" y="50204"/>
                        <a:pt x="71495" y="36660"/>
                        <a:pt x="66522" y="22429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Hình tự do: Hình 174"/>
                <p:cNvSpPr/>
                <p:nvPr/>
              </p:nvSpPr>
              <p:spPr>
                <a:xfrm>
                  <a:off x="5184914" y="4629321"/>
                  <a:ext cx="37890" cy="61035"/>
                </a:xfrm>
                <a:custGeom>
                  <a:avLst/>
                  <a:gdLst>
                    <a:gd name="connsiteX0" fmla="*/ 0 w 37890"/>
                    <a:gd name="connsiteY0" fmla="*/ 6686 h 61035"/>
                    <a:gd name="connsiteX1" fmla="*/ 18860 w 37890"/>
                    <a:gd name="connsiteY1" fmla="*/ 61036 h 61035"/>
                    <a:gd name="connsiteX2" fmla="*/ 37890 w 37890"/>
                    <a:gd name="connsiteY2" fmla="*/ 54350 h 61035"/>
                    <a:gd name="connsiteX3" fmla="*/ 19031 w 37890"/>
                    <a:gd name="connsiteY3" fmla="*/ 0 h 61035"/>
                    <a:gd name="connsiteX4" fmla="*/ 0 w 37890"/>
                    <a:gd name="connsiteY4" fmla="*/ 6686 h 61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0" h="61035">
                      <a:moveTo>
                        <a:pt x="0" y="6686"/>
                      </a:moveTo>
                      <a:lnTo>
                        <a:pt x="18860" y="61036"/>
                      </a:lnTo>
                      <a:lnTo>
                        <a:pt x="37890" y="54350"/>
                      </a:lnTo>
                      <a:lnTo>
                        <a:pt x="19031" y="0"/>
                      </a:lnTo>
                      <a:lnTo>
                        <a:pt x="0" y="6686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Hình tự do: Hình 175"/>
                <p:cNvSpPr/>
                <p:nvPr/>
              </p:nvSpPr>
              <p:spPr>
                <a:xfrm>
                  <a:off x="4769490" y="4751908"/>
                  <a:ext cx="85039" cy="63607"/>
                </a:xfrm>
                <a:custGeom>
                  <a:avLst/>
                  <a:gdLst>
                    <a:gd name="connsiteX0" fmla="*/ 3943 w 85039"/>
                    <a:gd name="connsiteY0" fmla="*/ 59321 h 63607"/>
                    <a:gd name="connsiteX1" fmla="*/ 55893 w 85039"/>
                    <a:gd name="connsiteY1" fmla="*/ 63608 h 63607"/>
                    <a:gd name="connsiteX2" fmla="*/ 85039 w 85039"/>
                    <a:gd name="connsiteY2" fmla="*/ 53664 h 63607"/>
                    <a:gd name="connsiteX3" fmla="*/ 71152 w 85039"/>
                    <a:gd name="connsiteY3" fmla="*/ 0 h 63607"/>
                    <a:gd name="connsiteX4" fmla="*/ 37548 w 85039"/>
                    <a:gd name="connsiteY4" fmla="*/ 11487 h 63607"/>
                    <a:gd name="connsiteX5" fmla="*/ 0 w 85039"/>
                    <a:gd name="connsiteY5" fmla="*/ 45777 h 63607"/>
                    <a:gd name="connsiteX6" fmla="*/ 3943 w 85039"/>
                    <a:gd name="connsiteY6" fmla="*/ 59321 h 6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039" h="63607">
                      <a:moveTo>
                        <a:pt x="3943" y="59321"/>
                      </a:moveTo>
                      <a:lnTo>
                        <a:pt x="55893" y="63608"/>
                      </a:lnTo>
                      <a:lnTo>
                        <a:pt x="85039" y="53664"/>
                      </a:lnTo>
                      <a:lnTo>
                        <a:pt x="71152" y="0"/>
                      </a:lnTo>
                      <a:lnTo>
                        <a:pt x="37548" y="11487"/>
                      </a:lnTo>
                      <a:lnTo>
                        <a:pt x="0" y="45777"/>
                      </a:lnTo>
                      <a:cubicBezTo>
                        <a:pt x="1372" y="50235"/>
                        <a:pt x="2915" y="54692"/>
                        <a:pt x="3943" y="59321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Hình tự do: Hình 176"/>
                <p:cNvSpPr/>
                <p:nvPr/>
              </p:nvSpPr>
              <p:spPr>
                <a:xfrm>
                  <a:off x="4761477" y="4791684"/>
                  <a:ext cx="21900" cy="20568"/>
                </a:xfrm>
                <a:custGeom>
                  <a:avLst/>
                  <a:gdLst>
                    <a:gd name="connsiteX0" fmla="*/ 21901 w 21900"/>
                    <a:gd name="connsiteY0" fmla="*/ 20402 h 20568"/>
                    <a:gd name="connsiteX1" fmla="*/ 14700 w 21900"/>
                    <a:gd name="connsiteY1" fmla="*/ 0 h 20568"/>
                    <a:gd name="connsiteX2" fmla="*/ 126 w 21900"/>
                    <a:gd name="connsiteY2" fmla="*/ 16631 h 20568"/>
                    <a:gd name="connsiteX3" fmla="*/ 21901 w 21900"/>
                    <a:gd name="connsiteY3" fmla="*/ 20402 h 2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00" h="20568">
                      <a:moveTo>
                        <a:pt x="21901" y="20402"/>
                      </a:moveTo>
                      <a:lnTo>
                        <a:pt x="14700" y="0"/>
                      </a:lnTo>
                      <a:cubicBezTo>
                        <a:pt x="14700" y="0"/>
                        <a:pt x="-1588" y="11315"/>
                        <a:pt x="126" y="16631"/>
                      </a:cubicBezTo>
                      <a:cubicBezTo>
                        <a:pt x="2012" y="21774"/>
                        <a:pt x="21901" y="20402"/>
                        <a:pt x="21901" y="204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Hình tự do: Hình 177"/>
                <p:cNvSpPr/>
                <p:nvPr/>
              </p:nvSpPr>
              <p:spPr>
                <a:xfrm>
                  <a:off x="4807038" y="4636693"/>
                  <a:ext cx="396735" cy="178651"/>
                </a:xfrm>
                <a:custGeom>
                  <a:avLst/>
                  <a:gdLst>
                    <a:gd name="connsiteX0" fmla="*/ 378562 w 396735"/>
                    <a:gd name="connsiteY0" fmla="*/ 0 h 178651"/>
                    <a:gd name="connsiteX1" fmla="*/ 0 w 396735"/>
                    <a:gd name="connsiteY1" fmla="*/ 126530 h 178651"/>
                    <a:gd name="connsiteX2" fmla="*/ 20060 w 396735"/>
                    <a:gd name="connsiteY2" fmla="*/ 134245 h 178651"/>
                    <a:gd name="connsiteX3" fmla="*/ 9087 w 396735"/>
                    <a:gd name="connsiteY3" fmla="*/ 152591 h 178651"/>
                    <a:gd name="connsiteX4" fmla="*/ 29147 w 396735"/>
                    <a:gd name="connsiteY4" fmla="*/ 160306 h 178651"/>
                    <a:gd name="connsiteX5" fmla="*/ 18174 w 396735"/>
                    <a:gd name="connsiteY5" fmla="*/ 178651 h 178651"/>
                    <a:gd name="connsiteX6" fmla="*/ 396735 w 396735"/>
                    <a:gd name="connsiteY6" fmla="*/ 52121 h 178651"/>
                    <a:gd name="connsiteX7" fmla="*/ 378562 w 396735"/>
                    <a:gd name="connsiteY7" fmla="*/ 0 h 17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735" h="178651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9087" y="152591"/>
                      </a:lnTo>
                      <a:lnTo>
                        <a:pt x="29147" y="160306"/>
                      </a:lnTo>
                      <a:lnTo>
                        <a:pt x="18174" y="178651"/>
                      </a:lnTo>
                      <a:lnTo>
                        <a:pt x="396735" y="52121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Hình tự do: Hình 178"/>
                <p:cNvSpPr/>
                <p:nvPr/>
              </p:nvSpPr>
              <p:spPr>
                <a:xfrm>
                  <a:off x="4807038" y="4636693"/>
                  <a:ext cx="383019" cy="134245"/>
                </a:xfrm>
                <a:custGeom>
                  <a:avLst/>
                  <a:gdLst>
                    <a:gd name="connsiteX0" fmla="*/ 378562 w 383019"/>
                    <a:gd name="connsiteY0" fmla="*/ 0 h 134245"/>
                    <a:gd name="connsiteX1" fmla="*/ 0 w 383019"/>
                    <a:gd name="connsiteY1" fmla="*/ 126530 h 134245"/>
                    <a:gd name="connsiteX2" fmla="*/ 20060 w 383019"/>
                    <a:gd name="connsiteY2" fmla="*/ 134245 h 134245"/>
                    <a:gd name="connsiteX3" fmla="*/ 383019 w 383019"/>
                    <a:gd name="connsiteY3" fmla="*/ 13030 h 134245"/>
                    <a:gd name="connsiteX4" fmla="*/ 378562 w 383019"/>
                    <a:gd name="connsiteY4" fmla="*/ 0 h 134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019" h="134245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383019" y="13030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Hình tự do: Hình 179"/>
                <p:cNvSpPr/>
                <p:nvPr/>
              </p:nvSpPr>
              <p:spPr>
                <a:xfrm>
                  <a:off x="4825383" y="4675955"/>
                  <a:ext cx="378561" cy="139560"/>
                </a:xfrm>
                <a:custGeom>
                  <a:avLst/>
                  <a:gdLst>
                    <a:gd name="connsiteX0" fmla="*/ 10973 w 378561"/>
                    <a:gd name="connsiteY0" fmla="*/ 121215 h 139560"/>
                    <a:gd name="connsiteX1" fmla="*/ 0 w 378561"/>
                    <a:gd name="connsiteY1" fmla="*/ 139560 h 139560"/>
                    <a:gd name="connsiteX2" fmla="*/ 378561 w 378561"/>
                    <a:gd name="connsiteY2" fmla="*/ 13030 h 139560"/>
                    <a:gd name="connsiteX3" fmla="*/ 373932 w 378561"/>
                    <a:gd name="connsiteY3" fmla="*/ 0 h 139560"/>
                    <a:gd name="connsiteX4" fmla="*/ 10973 w 378561"/>
                    <a:gd name="connsiteY4" fmla="*/ 121215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561" h="139560">
                      <a:moveTo>
                        <a:pt x="10973" y="121215"/>
                      </a:moveTo>
                      <a:lnTo>
                        <a:pt x="0" y="139560"/>
                      </a:lnTo>
                      <a:lnTo>
                        <a:pt x="378561" y="13030"/>
                      </a:lnTo>
                      <a:lnTo>
                        <a:pt x="373932" y="0"/>
                      </a:lnTo>
                      <a:lnTo>
                        <a:pt x="10973" y="121215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1" name="Đồ họa 2"/>
            <p:cNvGrpSpPr/>
            <p:nvPr/>
          </p:nvGrpSpPr>
          <p:grpSpPr>
            <a:xfrm>
              <a:off x="6738251" y="4264133"/>
              <a:ext cx="1101737" cy="620649"/>
              <a:chOff x="6738251" y="4264133"/>
              <a:chExt cx="1101737" cy="620649"/>
            </a:xfrm>
          </p:grpSpPr>
          <p:grpSp>
            <p:nvGrpSpPr>
              <p:cNvPr id="182" name="Đồ họa 2"/>
              <p:cNvGrpSpPr/>
              <p:nvPr/>
            </p:nvGrpSpPr>
            <p:grpSpPr>
              <a:xfrm>
                <a:off x="6738251" y="4508277"/>
                <a:ext cx="1101737" cy="376504"/>
                <a:chOff x="6738251" y="4508277"/>
                <a:chExt cx="1101737" cy="376504"/>
              </a:xfrm>
            </p:grpSpPr>
            <p:sp>
              <p:nvSpPr>
                <p:cNvPr id="183" name="Hình tự do: Hình 182"/>
                <p:cNvSpPr/>
                <p:nvPr/>
              </p:nvSpPr>
              <p:spPr>
                <a:xfrm>
                  <a:off x="6738251" y="4515478"/>
                  <a:ext cx="1084421" cy="369303"/>
                </a:xfrm>
                <a:custGeom>
                  <a:avLst/>
                  <a:gdLst>
                    <a:gd name="connsiteX0" fmla="*/ 546754 w 1084421"/>
                    <a:gd name="connsiteY0" fmla="*/ 369304 h 369303"/>
                    <a:gd name="connsiteX1" fmla="*/ 1084422 w 1084421"/>
                    <a:gd name="connsiteY1" fmla="*/ 153619 h 369303"/>
                    <a:gd name="connsiteX2" fmla="*/ 620478 w 1084421"/>
                    <a:gd name="connsiteY2" fmla="*/ 0 h 369303"/>
                    <a:gd name="connsiteX3" fmla="*/ 0 w 1084421"/>
                    <a:gd name="connsiteY3" fmla="*/ 289408 h 369303"/>
                    <a:gd name="connsiteX4" fmla="*/ 546754 w 1084421"/>
                    <a:gd name="connsiteY4" fmla="*/ 369304 h 36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4421" h="369303">
                      <a:moveTo>
                        <a:pt x="546754" y="369304"/>
                      </a:moveTo>
                      <a:lnTo>
                        <a:pt x="1084422" y="153619"/>
                      </a:lnTo>
                      <a:lnTo>
                        <a:pt x="620478" y="0"/>
                      </a:lnTo>
                      <a:lnTo>
                        <a:pt x="0" y="289408"/>
                      </a:lnTo>
                      <a:lnTo>
                        <a:pt x="546754" y="36930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Hình tự do: Hình 183"/>
                <p:cNvSpPr/>
                <p:nvPr/>
              </p:nvSpPr>
              <p:spPr>
                <a:xfrm>
                  <a:off x="6757453" y="4634979"/>
                  <a:ext cx="545180" cy="245859"/>
                </a:xfrm>
                <a:custGeom>
                  <a:avLst/>
                  <a:gdLst>
                    <a:gd name="connsiteX0" fmla="*/ 514 w 545180"/>
                    <a:gd name="connsiteY0" fmla="*/ 166478 h 245859"/>
                    <a:gd name="connsiteX1" fmla="*/ 534924 w 545180"/>
                    <a:gd name="connsiteY1" fmla="*/ 245860 h 245859"/>
                    <a:gd name="connsiteX2" fmla="*/ 534410 w 545180"/>
                    <a:gd name="connsiteY2" fmla="*/ 81782 h 245859"/>
                    <a:gd name="connsiteX3" fmla="*/ 0 w 545180"/>
                    <a:gd name="connsiteY3" fmla="*/ 0 h 245859"/>
                    <a:gd name="connsiteX4" fmla="*/ 514 w 545180"/>
                    <a:gd name="connsiteY4" fmla="*/ 166478 h 24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5180" h="245859">
                      <a:moveTo>
                        <a:pt x="514" y="166478"/>
                      </a:moveTo>
                      <a:lnTo>
                        <a:pt x="534924" y="245860"/>
                      </a:lnTo>
                      <a:cubicBezTo>
                        <a:pt x="552755" y="216199"/>
                        <a:pt x="543839" y="109557"/>
                        <a:pt x="534410" y="81782"/>
                      </a:cubicBezTo>
                      <a:lnTo>
                        <a:pt x="0" y="0"/>
                      </a:lnTo>
                      <a:cubicBezTo>
                        <a:pt x="6515" y="26404"/>
                        <a:pt x="7372" y="142475"/>
                        <a:pt x="514" y="1664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9442289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Hình tự do: Hình 184"/>
                <p:cNvSpPr/>
                <p:nvPr/>
              </p:nvSpPr>
              <p:spPr>
                <a:xfrm>
                  <a:off x="7284148" y="4563484"/>
                  <a:ext cx="555840" cy="321297"/>
                </a:xfrm>
                <a:custGeom>
                  <a:avLst/>
                  <a:gdLst>
                    <a:gd name="connsiteX0" fmla="*/ 553955 w 555840"/>
                    <a:gd name="connsiteY0" fmla="*/ 163564 h 321297"/>
                    <a:gd name="connsiteX1" fmla="*/ 555841 w 555840"/>
                    <a:gd name="connsiteY1" fmla="*/ 0 h 321297"/>
                    <a:gd name="connsiteX2" fmla="*/ 4458 w 555840"/>
                    <a:gd name="connsiteY2" fmla="*/ 152419 h 321297"/>
                    <a:gd name="connsiteX3" fmla="*/ 0 w 555840"/>
                    <a:gd name="connsiteY3" fmla="*/ 321298 h 321297"/>
                    <a:gd name="connsiteX4" fmla="*/ 553955 w 555840"/>
                    <a:gd name="connsiteY4" fmla="*/ 163564 h 321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5840" h="321297">
                      <a:moveTo>
                        <a:pt x="553955" y="163564"/>
                      </a:moveTo>
                      <a:lnTo>
                        <a:pt x="555841" y="0"/>
                      </a:lnTo>
                      <a:lnTo>
                        <a:pt x="4458" y="152419"/>
                      </a:lnTo>
                      <a:cubicBezTo>
                        <a:pt x="31375" y="210712"/>
                        <a:pt x="14745" y="310839"/>
                        <a:pt x="0" y="321298"/>
                      </a:cubicBezTo>
                      <a:lnTo>
                        <a:pt x="553955" y="16356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Hình tự do: Hình 185"/>
                <p:cNvSpPr/>
                <p:nvPr/>
              </p:nvSpPr>
              <p:spPr>
                <a:xfrm>
                  <a:off x="6745109" y="4508277"/>
                  <a:ext cx="1092993" cy="208311"/>
                </a:xfrm>
                <a:custGeom>
                  <a:avLst/>
                  <a:gdLst>
                    <a:gd name="connsiteX0" fmla="*/ 0 w 1092993"/>
                    <a:gd name="connsiteY0" fmla="*/ 128588 h 208311"/>
                    <a:gd name="connsiteX1" fmla="*/ 544182 w 1092993"/>
                    <a:gd name="connsiteY1" fmla="*/ 208312 h 208311"/>
                    <a:gd name="connsiteX2" fmla="*/ 1092994 w 1092993"/>
                    <a:gd name="connsiteY2" fmla="*/ 55207 h 208311"/>
                    <a:gd name="connsiteX3" fmla="*/ 579330 w 1092993"/>
                    <a:gd name="connsiteY3" fmla="*/ 0 h 208311"/>
                    <a:gd name="connsiteX4" fmla="*/ 0 w 1092993"/>
                    <a:gd name="connsiteY4" fmla="*/ 128588 h 208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993" h="208311">
                      <a:moveTo>
                        <a:pt x="0" y="128588"/>
                      </a:moveTo>
                      <a:lnTo>
                        <a:pt x="544182" y="208312"/>
                      </a:lnTo>
                      <a:lnTo>
                        <a:pt x="1092994" y="55207"/>
                      </a:lnTo>
                      <a:lnTo>
                        <a:pt x="579330" y="0"/>
                      </a:lnTo>
                      <a:lnTo>
                        <a:pt x="0" y="128588"/>
                      </a:lnTo>
                      <a:close/>
                    </a:path>
                  </a:pathLst>
                </a:custGeom>
                <a:solidFill>
                  <a:srgbClr val="FF484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7" name="Hình tự do: Hình 186"/>
              <p:cNvSpPr/>
              <p:nvPr/>
            </p:nvSpPr>
            <p:spPr>
              <a:xfrm>
                <a:off x="7013599" y="4394777"/>
                <a:ext cx="755580" cy="291636"/>
              </a:xfrm>
              <a:custGeom>
                <a:avLst/>
                <a:gdLst>
                  <a:gd name="connsiteX0" fmla="*/ 0 w 755580"/>
                  <a:gd name="connsiteY0" fmla="*/ 60179 h 291636"/>
                  <a:gd name="connsiteX1" fmla="*/ 387820 w 755580"/>
                  <a:gd name="connsiteY1" fmla="*/ 246545 h 291636"/>
                  <a:gd name="connsiteX2" fmla="*/ 397936 w 755580"/>
                  <a:gd name="connsiteY2" fmla="*/ 291636 h 291636"/>
                  <a:gd name="connsiteX3" fmla="*/ 755580 w 755580"/>
                  <a:gd name="connsiteY3" fmla="*/ 141446 h 291636"/>
                  <a:gd name="connsiteX4" fmla="*/ 168707 w 755580"/>
                  <a:gd name="connsiteY4" fmla="*/ 0 h 29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580" h="291636">
                    <a:moveTo>
                      <a:pt x="0" y="60179"/>
                    </a:moveTo>
                    <a:lnTo>
                      <a:pt x="387820" y="246545"/>
                    </a:lnTo>
                    <a:lnTo>
                      <a:pt x="397936" y="291636"/>
                    </a:lnTo>
                    <a:lnTo>
                      <a:pt x="755580" y="141446"/>
                    </a:lnTo>
                    <a:lnTo>
                      <a:pt x="168707" y="0"/>
                    </a:lnTo>
                    <a:close/>
                  </a:path>
                </a:pathLst>
              </a:custGeom>
              <a:solidFill>
                <a:srgbClr val="000000">
                  <a:alpha val="2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8" name="Đồ họa 2"/>
              <p:cNvGrpSpPr/>
              <p:nvPr/>
            </p:nvGrpSpPr>
            <p:grpSpPr>
              <a:xfrm>
                <a:off x="6869581" y="4389291"/>
                <a:ext cx="969549" cy="349243"/>
                <a:chOff x="6869581" y="4389291"/>
                <a:chExt cx="969549" cy="349243"/>
              </a:xfrm>
            </p:grpSpPr>
            <p:sp>
              <p:nvSpPr>
                <p:cNvPr id="189" name="Hình tự do: Hình 188"/>
                <p:cNvSpPr/>
                <p:nvPr/>
              </p:nvSpPr>
              <p:spPr>
                <a:xfrm>
                  <a:off x="6891355" y="4392034"/>
                  <a:ext cx="947775" cy="346500"/>
                </a:xfrm>
                <a:custGeom>
                  <a:avLst/>
                  <a:gdLst>
                    <a:gd name="connsiteX0" fmla="*/ 473202 w 947775"/>
                    <a:gd name="connsiteY0" fmla="*/ 346501 h 346500"/>
                    <a:gd name="connsiteX1" fmla="*/ 0 w 947775"/>
                    <a:gd name="connsiteY1" fmla="*/ 126530 h 346500"/>
                    <a:gd name="connsiteX2" fmla="*/ 402222 w 947775"/>
                    <a:gd name="connsiteY2" fmla="*/ 0 h 346500"/>
                    <a:gd name="connsiteX3" fmla="*/ 947776 w 947775"/>
                    <a:gd name="connsiteY3" fmla="*/ 250660 h 346500"/>
                    <a:gd name="connsiteX4" fmla="*/ 473202 w 947775"/>
                    <a:gd name="connsiteY4" fmla="*/ 346501 h 3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7775" h="346500">
                      <a:moveTo>
                        <a:pt x="473202" y="346501"/>
                      </a:moveTo>
                      <a:lnTo>
                        <a:pt x="0" y="126530"/>
                      </a:lnTo>
                      <a:lnTo>
                        <a:pt x="402222" y="0"/>
                      </a:lnTo>
                      <a:lnTo>
                        <a:pt x="947776" y="250660"/>
                      </a:lnTo>
                      <a:lnTo>
                        <a:pt x="473202" y="346501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Hình tự do: Hình 189"/>
                <p:cNvSpPr/>
                <p:nvPr/>
              </p:nvSpPr>
              <p:spPr>
                <a:xfrm>
                  <a:off x="7341771" y="4479474"/>
                  <a:ext cx="480043" cy="254946"/>
                </a:xfrm>
                <a:custGeom>
                  <a:avLst/>
                  <a:gdLst>
                    <a:gd name="connsiteX0" fmla="*/ 480044 w 480043"/>
                    <a:gd name="connsiteY0" fmla="*/ 159791 h 254946"/>
                    <a:gd name="connsiteX1" fmla="*/ 15928 w 480043"/>
                    <a:gd name="connsiteY1" fmla="*/ 254946 h 254946"/>
                    <a:gd name="connsiteX2" fmla="*/ 13699 w 480043"/>
                    <a:gd name="connsiteY2" fmla="*/ 97727 h 254946"/>
                    <a:gd name="connsiteX3" fmla="*/ 477643 w 480043"/>
                    <a:gd name="connsiteY3" fmla="*/ 0 h 254946"/>
                    <a:gd name="connsiteX4" fmla="*/ 480044 w 480043"/>
                    <a:gd name="connsiteY4" fmla="*/ 159791 h 25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0043" h="254946">
                      <a:moveTo>
                        <a:pt x="480044" y="159791"/>
                      </a:moveTo>
                      <a:lnTo>
                        <a:pt x="15928" y="254946"/>
                      </a:lnTo>
                      <a:cubicBezTo>
                        <a:pt x="-188" y="223571"/>
                        <a:pt x="-8932" y="129445"/>
                        <a:pt x="13699" y="97727"/>
                      </a:cubicBezTo>
                      <a:lnTo>
                        <a:pt x="477643" y="0"/>
                      </a:lnTo>
                      <a:cubicBezTo>
                        <a:pt x="472671" y="28461"/>
                        <a:pt x="473528" y="134245"/>
                        <a:pt x="480044" y="15979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557616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Hình tự do: Hình 190"/>
                <p:cNvSpPr/>
                <p:nvPr/>
              </p:nvSpPr>
              <p:spPr>
                <a:xfrm>
                  <a:off x="6869581" y="4457871"/>
                  <a:ext cx="494976" cy="280663"/>
                </a:xfrm>
                <a:custGeom>
                  <a:avLst/>
                  <a:gdLst>
                    <a:gd name="connsiteX0" fmla="*/ 4286 w 494976"/>
                    <a:gd name="connsiteY0" fmla="*/ 157562 h 280663"/>
                    <a:gd name="connsiteX1" fmla="*/ 0 w 494976"/>
                    <a:gd name="connsiteY1" fmla="*/ 0 h 280663"/>
                    <a:gd name="connsiteX2" fmla="*/ 492919 w 494976"/>
                    <a:gd name="connsiteY2" fmla="*/ 116757 h 280663"/>
                    <a:gd name="connsiteX3" fmla="*/ 494976 w 494976"/>
                    <a:gd name="connsiteY3" fmla="*/ 280664 h 280663"/>
                    <a:gd name="connsiteX4" fmla="*/ 4286 w 494976"/>
                    <a:gd name="connsiteY4" fmla="*/ 157562 h 280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4976" h="280663">
                      <a:moveTo>
                        <a:pt x="4286" y="157562"/>
                      </a:moveTo>
                      <a:lnTo>
                        <a:pt x="0" y="0"/>
                      </a:lnTo>
                      <a:lnTo>
                        <a:pt x="492919" y="116757"/>
                      </a:lnTo>
                      <a:cubicBezTo>
                        <a:pt x="462744" y="138875"/>
                        <a:pt x="481775" y="269862"/>
                        <a:pt x="494976" y="280664"/>
                      </a:cubicBezTo>
                      <a:lnTo>
                        <a:pt x="4286" y="157562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Hình tự do: Hình 191"/>
                <p:cNvSpPr/>
                <p:nvPr/>
              </p:nvSpPr>
              <p:spPr>
                <a:xfrm>
                  <a:off x="6871639" y="4389291"/>
                  <a:ext cx="961148" cy="187223"/>
                </a:xfrm>
                <a:custGeom>
                  <a:avLst/>
                  <a:gdLst>
                    <a:gd name="connsiteX0" fmla="*/ 961149 w 961148"/>
                    <a:gd name="connsiteY0" fmla="*/ 91383 h 187223"/>
                    <a:gd name="connsiteX1" fmla="*/ 488461 w 961148"/>
                    <a:gd name="connsiteY1" fmla="*/ 187223 h 187223"/>
                    <a:gd name="connsiteX2" fmla="*/ 0 w 961148"/>
                    <a:gd name="connsiteY2" fmla="*/ 70637 h 187223"/>
                    <a:gd name="connsiteX3" fmla="*/ 448685 w 961148"/>
                    <a:gd name="connsiteY3" fmla="*/ 0 h 187223"/>
                    <a:gd name="connsiteX4" fmla="*/ 961149 w 961148"/>
                    <a:gd name="connsiteY4" fmla="*/ 91383 h 1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1148" h="187223">
                      <a:moveTo>
                        <a:pt x="961149" y="91383"/>
                      </a:moveTo>
                      <a:lnTo>
                        <a:pt x="488461" y="187223"/>
                      </a:lnTo>
                      <a:lnTo>
                        <a:pt x="0" y="70637"/>
                      </a:lnTo>
                      <a:lnTo>
                        <a:pt x="448685" y="0"/>
                      </a:lnTo>
                      <a:lnTo>
                        <a:pt x="961149" y="91383"/>
                      </a:lnTo>
                      <a:close/>
                    </a:path>
                  </a:pathLst>
                </a:custGeom>
                <a:solidFill>
                  <a:srgbClr val="9A4CC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" name="Đồ họa 2"/>
              <p:cNvGrpSpPr/>
              <p:nvPr/>
            </p:nvGrpSpPr>
            <p:grpSpPr>
              <a:xfrm>
                <a:off x="6913644" y="4264133"/>
                <a:ext cx="881615" cy="317353"/>
                <a:chOff x="6913644" y="4264133"/>
                <a:chExt cx="881615" cy="317353"/>
              </a:xfrm>
            </p:grpSpPr>
            <p:sp>
              <p:nvSpPr>
                <p:cNvPr id="194" name="Hình tự do: Hình 193"/>
                <p:cNvSpPr/>
                <p:nvPr/>
              </p:nvSpPr>
              <p:spPr>
                <a:xfrm>
                  <a:off x="6913644" y="4488732"/>
                  <a:ext cx="360731" cy="92583"/>
                </a:xfrm>
                <a:custGeom>
                  <a:avLst/>
                  <a:gdLst>
                    <a:gd name="connsiteX0" fmla="*/ 0 w 360731"/>
                    <a:gd name="connsiteY0" fmla="*/ 10801 h 92583"/>
                    <a:gd name="connsiteX1" fmla="*/ 330385 w 360731"/>
                    <a:gd name="connsiteY1" fmla="*/ 92583 h 92583"/>
                    <a:gd name="connsiteX2" fmla="*/ 360731 w 360731"/>
                    <a:gd name="connsiteY2" fmla="*/ 77153 h 92583"/>
                    <a:gd name="connsiteX3" fmla="*/ 33604 w 360731"/>
                    <a:gd name="connsiteY3" fmla="*/ 0 h 92583"/>
                    <a:gd name="connsiteX4" fmla="*/ 0 w 360731"/>
                    <a:gd name="connsiteY4" fmla="*/ 10801 h 9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0731" h="92583">
                      <a:moveTo>
                        <a:pt x="0" y="10801"/>
                      </a:moveTo>
                      <a:lnTo>
                        <a:pt x="330385" y="92583"/>
                      </a:lnTo>
                      <a:lnTo>
                        <a:pt x="360731" y="77153"/>
                      </a:lnTo>
                      <a:lnTo>
                        <a:pt x="33604" y="0"/>
                      </a:lnTo>
                      <a:lnTo>
                        <a:pt x="0" y="10801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Hình tự do: Hình 194"/>
                <p:cNvSpPr/>
                <p:nvPr/>
              </p:nvSpPr>
              <p:spPr>
                <a:xfrm>
                  <a:off x="6914501" y="4282649"/>
                  <a:ext cx="870623" cy="292836"/>
                </a:xfrm>
                <a:custGeom>
                  <a:avLst/>
                  <a:gdLst>
                    <a:gd name="connsiteX0" fmla="*/ 870623 w 870623"/>
                    <a:gd name="connsiteY0" fmla="*/ 157048 h 292836"/>
                    <a:gd name="connsiteX1" fmla="*/ 328498 w 870623"/>
                    <a:gd name="connsiteY1" fmla="*/ 292837 h 292836"/>
                    <a:gd name="connsiteX2" fmla="*/ 0 w 870623"/>
                    <a:gd name="connsiteY2" fmla="*/ 95326 h 292836"/>
                    <a:gd name="connsiteX3" fmla="*/ 512464 w 870623"/>
                    <a:gd name="connsiteY3" fmla="*/ 0 h 292836"/>
                    <a:gd name="connsiteX4" fmla="*/ 864451 w 870623"/>
                    <a:gd name="connsiteY4" fmla="*/ 75781 h 292836"/>
                    <a:gd name="connsiteX5" fmla="*/ 870623 w 870623"/>
                    <a:gd name="connsiteY5" fmla="*/ 157048 h 29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0623" h="292836">
                      <a:moveTo>
                        <a:pt x="870623" y="157048"/>
                      </a:moveTo>
                      <a:lnTo>
                        <a:pt x="328498" y="292837"/>
                      </a:lnTo>
                      <a:lnTo>
                        <a:pt x="0" y="95326"/>
                      </a:lnTo>
                      <a:lnTo>
                        <a:pt x="512464" y="0"/>
                      </a:lnTo>
                      <a:lnTo>
                        <a:pt x="864451" y="75781"/>
                      </a:lnTo>
                      <a:lnTo>
                        <a:pt x="870623" y="157048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Hình tự do: Hình 195"/>
                <p:cNvSpPr/>
                <p:nvPr/>
              </p:nvSpPr>
              <p:spPr>
                <a:xfrm>
                  <a:off x="6914501" y="4378147"/>
                  <a:ext cx="328326" cy="197510"/>
                </a:xfrm>
                <a:custGeom>
                  <a:avLst/>
                  <a:gdLst>
                    <a:gd name="connsiteX0" fmla="*/ 327641 w 328326"/>
                    <a:gd name="connsiteY0" fmla="*/ 106813 h 197510"/>
                    <a:gd name="connsiteX1" fmla="*/ 0 w 328326"/>
                    <a:gd name="connsiteY1" fmla="*/ 0 h 197510"/>
                    <a:gd name="connsiteX2" fmla="*/ 13202 w 328326"/>
                    <a:gd name="connsiteY2" fmla="*/ 120186 h 197510"/>
                    <a:gd name="connsiteX3" fmla="*/ 328327 w 328326"/>
                    <a:gd name="connsiteY3" fmla="*/ 197510 h 197510"/>
                    <a:gd name="connsiteX4" fmla="*/ 327641 w 328326"/>
                    <a:gd name="connsiteY4" fmla="*/ 106813 h 19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326" h="197510">
                      <a:moveTo>
                        <a:pt x="327641" y="106813"/>
                      </a:moveTo>
                      <a:lnTo>
                        <a:pt x="0" y="0"/>
                      </a:lnTo>
                      <a:lnTo>
                        <a:pt x="13202" y="120186"/>
                      </a:lnTo>
                      <a:lnTo>
                        <a:pt x="328327" y="197510"/>
                      </a:lnTo>
                      <a:lnTo>
                        <a:pt x="327641" y="10681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7365878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Hình tự do: Hình 196"/>
                <p:cNvSpPr/>
                <p:nvPr/>
              </p:nvSpPr>
              <p:spPr>
                <a:xfrm>
                  <a:off x="6919645" y="4264818"/>
                  <a:ext cx="875615" cy="316668"/>
                </a:xfrm>
                <a:custGeom>
                  <a:avLst/>
                  <a:gdLst>
                    <a:gd name="connsiteX0" fmla="*/ 874567 w 875615"/>
                    <a:gd name="connsiteY0" fmla="*/ 93612 h 316668"/>
                    <a:gd name="connsiteX1" fmla="*/ 869423 w 875615"/>
                    <a:gd name="connsiteY1" fmla="*/ 134760 h 316668"/>
                    <a:gd name="connsiteX2" fmla="*/ 869766 w 875615"/>
                    <a:gd name="connsiteY2" fmla="*/ 176422 h 316668"/>
                    <a:gd name="connsiteX3" fmla="*/ 322155 w 875615"/>
                    <a:gd name="connsiteY3" fmla="*/ 316668 h 316668"/>
                    <a:gd name="connsiteX4" fmla="*/ 325584 w 875615"/>
                    <a:gd name="connsiteY4" fmla="*/ 262147 h 316668"/>
                    <a:gd name="connsiteX5" fmla="*/ 329527 w 875615"/>
                    <a:gd name="connsiteY5" fmla="*/ 217913 h 316668"/>
                    <a:gd name="connsiteX6" fmla="*/ 0 w 875615"/>
                    <a:gd name="connsiteY6" fmla="*/ 100298 h 316668"/>
                    <a:gd name="connsiteX7" fmla="*/ 506635 w 875615"/>
                    <a:gd name="connsiteY7" fmla="*/ 0 h 316668"/>
                    <a:gd name="connsiteX8" fmla="*/ 874567 w 875615"/>
                    <a:gd name="connsiteY8" fmla="*/ 93612 h 31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5615" h="316668">
                      <a:moveTo>
                        <a:pt x="874567" y="93612"/>
                      </a:moveTo>
                      <a:cubicBezTo>
                        <a:pt x="878510" y="101670"/>
                        <a:pt x="870109" y="114186"/>
                        <a:pt x="869423" y="134760"/>
                      </a:cubicBezTo>
                      <a:cubicBezTo>
                        <a:pt x="868566" y="160649"/>
                        <a:pt x="875252" y="172136"/>
                        <a:pt x="869766" y="176422"/>
                      </a:cubicBezTo>
                      <a:lnTo>
                        <a:pt x="322155" y="316668"/>
                      </a:lnTo>
                      <a:cubicBezTo>
                        <a:pt x="326098" y="307753"/>
                        <a:pt x="325584" y="277921"/>
                        <a:pt x="325584" y="262147"/>
                      </a:cubicBezTo>
                      <a:cubicBezTo>
                        <a:pt x="325584" y="246202"/>
                        <a:pt x="331927" y="225971"/>
                        <a:pt x="329527" y="217913"/>
                      </a:cubicBezTo>
                      <a:cubicBezTo>
                        <a:pt x="207626" y="171793"/>
                        <a:pt x="121901" y="146590"/>
                        <a:pt x="0" y="100298"/>
                      </a:cubicBezTo>
                      <a:lnTo>
                        <a:pt x="506635" y="0"/>
                      </a:lnTo>
                      <a:cubicBezTo>
                        <a:pt x="641566" y="38233"/>
                        <a:pt x="739807" y="55378"/>
                        <a:pt x="874567" y="93612"/>
                      </a:cubicBez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Hình tự do: Hình 197"/>
                <p:cNvSpPr/>
                <p:nvPr/>
              </p:nvSpPr>
              <p:spPr>
                <a:xfrm>
                  <a:off x="6919473" y="4264133"/>
                  <a:ext cx="874737" cy="218598"/>
                </a:xfrm>
                <a:custGeom>
                  <a:avLst/>
                  <a:gdLst>
                    <a:gd name="connsiteX0" fmla="*/ 874738 w 874737"/>
                    <a:gd name="connsiteY0" fmla="*/ 94298 h 218598"/>
                    <a:gd name="connsiteX1" fmla="*/ 330727 w 874737"/>
                    <a:gd name="connsiteY1" fmla="*/ 218599 h 218598"/>
                    <a:gd name="connsiteX2" fmla="*/ 0 w 874737"/>
                    <a:gd name="connsiteY2" fmla="*/ 100984 h 218598"/>
                    <a:gd name="connsiteX3" fmla="*/ 508864 w 874737"/>
                    <a:gd name="connsiteY3" fmla="*/ 0 h 218598"/>
                    <a:gd name="connsiteX4" fmla="*/ 874738 w 874737"/>
                    <a:gd name="connsiteY4" fmla="*/ 94298 h 218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4737" h="218598">
                      <a:moveTo>
                        <a:pt x="874738" y="94298"/>
                      </a:moveTo>
                      <a:lnTo>
                        <a:pt x="330727" y="218599"/>
                      </a:lnTo>
                      <a:lnTo>
                        <a:pt x="0" y="100984"/>
                      </a:lnTo>
                      <a:lnTo>
                        <a:pt x="508864" y="0"/>
                      </a:lnTo>
                      <a:lnTo>
                        <a:pt x="874738" y="94298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9" name="Hình tự do: Hình 198"/>
              <p:cNvSpPr/>
              <p:nvPr/>
            </p:nvSpPr>
            <p:spPr>
              <a:xfrm>
                <a:off x="7186501" y="4734731"/>
                <a:ext cx="70386" cy="110959"/>
              </a:xfrm>
              <a:custGeom>
                <a:avLst/>
                <a:gdLst>
                  <a:gd name="connsiteX0" fmla="*/ 1977 w 70386"/>
                  <a:gd name="connsiteY0" fmla="*/ 109417 h 110959"/>
                  <a:gd name="connsiteX1" fmla="*/ 25466 w 70386"/>
                  <a:gd name="connsiteY1" fmla="*/ 80099 h 110959"/>
                  <a:gd name="connsiteX2" fmla="*/ 59585 w 70386"/>
                  <a:gd name="connsiteY2" fmla="*/ 110960 h 110959"/>
                  <a:gd name="connsiteX3" fmla="*/ 70386 w 70386"/>
                  <a:gd name="connsiteY3" fmla="*/ 9804 h 110959"/>
                  <a:gd name="connsiteX4" fmla="*/ 11407 w 70386"/>
                  <a:gd name="connsiteY4" fmla="*/ 32 h 110959"/>
                  <a:gd name="connsiteX5" fmla="*/ 1977 w 70386"/>
                  <a:gd name="connsiteY5" fmla="*/ 109417 h 11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86" h="110959">
                    <a:moveTo>
                      <a:pt x="1977" y="109417"/>
                    </a:moveTo>
                    <a:lnTo>
                      <a:pt x="25466" y="80099"/>
                    </a:lnTo>
                    <a:lnTo>
                      <a:pt x="59585" y="110960"/>
                    </a:lnTo>
                    <a:cubicBezTo>
                      <a:pt x="59585" y="110960"/>
                      <a:pt x="54441" y="16148"/>
                      <a:pt x="70386" y="9804"/>
                    </a:cubicBezTo>
                    <a:cubicBezTo>
                      <a:pt x="67643" y="9976"/>
                      <a:pt x="14150" y="-654"/>
                      <a:pt x="11407" y="32"/>
                    </a:cubicBezTo>
                    <a:cubicBezTo>
                      <a:pt x="-6424" y="14262"/>
                      <a:pt x="1977" y="109417"/>
                      <a:pt x="1977" y="109417"/>
                    </a:cubicBezTo>
                    <a:close/>
                  </a:path>
                </a:pathLst>
              </a:custGeom>
              <a:solidFill>
                <a:srgbClr val="51B77D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31" y="665565"/>
            <a:ext cx="4627265" cy="546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A480E4-1AD7-4536-BB20-723B094667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286"/>
          <a:stretch/>
        </p:blipFill>
        <p:spPr>
          <a:xfrm>
            <a:off x="6953639" y="1005568"/>
            <a:ext cx="4089991" cy="296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F5294E4-C4FC-4922-A369-63A41764B7E6}"/>
              </a:ext>
            </a:extLst>
          </p:cNvPr>
          <p:cNvSpPr/>
          <p:nvPr/>
        </p:nvSpPr>
        <p:spPr>
          <a:xfrm>
            <a:off x="641288" y="61827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7EABE-7F11-4211-8D80-BD6771946BCC}"/>
              </a:ext>
            </a:extLst>
          </p:cNvPr>
          <p:cNvSpPr txBox="1"/>
          <p:nvPr/>
        </p:nvSpPr>
        <p:spPr>
          <a:xfrm>
            <a:off x="1118805" y="575662"/>
            <a:ext cx="570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52D1C-2707-443B-AA42-C88799889053}"/>
              </a:ext>
            </a:extLst>
          </p:cNvPr>
          <p:cNvSpPr txBox="1"/>
          <p:nvPr/>
        </p:nvSpPr>
        <p:spPr>
          <a:xfrm>
            <a:off x="1420395" y="1388938"/>
            <a:ext cx="3817968" cy="241886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: 119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: 98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Mi : … cm?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B2D89-CB1A-4685-8720-39E65148778F}"/>
              </a:ext>
            </a:extLst>
          </p:cNvPr>
          <p:cNvSpPr txBox="1"/>
          <p:nvPr/>
        </p:nvSpPr>
        <p:spPr>
          <a:xfrm>
            <a:off x="2863645" y="3670334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Mai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Mi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119 – 98 = 21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21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0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B0F178-CBAA-4C68-9DA8-047874FEE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525" y="4131715"/>
            <a:ext cx="6319130" cy="26784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4" t="27413" r="15871" b="22587"/>
          <a:stretch/>
        </p:blipFill>
        <p:spPr>
          <a:xfrm>
            <a:off x="5840818" y="4970938"/>
            <a:ext cx="1374642" cy="10594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C455056-B6E2-44F3-BD6A-CE06F18D804E}"/>
              </a:ext>
            </a:extLst>
          </p:cNvPr>
          <p:cNvSpPr/>
          <p:nvPr/>
        </p:nvSpPr>
        <p:spPr>
          <a:xfrm>
            <a:off x="1301708" y="92610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44D1B-306B-4E1A-9638-694036C7D598}"/>
              </a:ext>
            </a:extLst>
          </p:cNvPr>
          <p:cNvSpPr txBox="1"/>
          <p:nvPr/>
        </p:nvSpPr>
        <p:spPr>
          <a:xfrm>
            <a:off x="1842156" y="892852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CF814-9D83-4C38-A704-C26F254A5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243" y="1852358"/>
            <a:ext cx="10563734" cy="22086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477D79-6F53-4F72-8B11-6805391A2CD8}"/>
              </a:ext>
            </a:extLst>
          </p:cNvPr>
          <p:cNvSpPr/>
          <p:nvPr/>
        </p:nvSpPr>
        <p:spPr>
          <a:xfrm>
            <a:off x="2689513" y="334215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28F591-DF76-4F64-B0C5-E9E7CD712475}"/>
              </a:ext>
            </a:extLst>
          </p:cNvPr>
          <p:cNvSpPr/>
          <p:nvPr/>
        </p:nvSpPr>
        <p:spPr>
          <a:xfrm>
            <a:off x="2290519" y="255258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2675CC-0747-4B29-9453-6B951B3EDF0D}"/>
              </a:ext>
            </a:extLst>
          </p:cNvPr>
          <p:cNvSpPr/>
          <p:nvPr/>
        </p:nvSpPr>
        <p:spPr>
          <a:xfrm>
            <a:off x="6789266" y="32919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59757A-010D-4FEC-895E-D0C3024EE702}"/>
              </a:ext>
            </a:extLst>
          </p:cNvPr>
          <p:cNvSpPr/>
          <p:nvPr/>
        </p:nvSpPr>
        <p:spPr>
          <a:xfrm>
            <a:off x="6395588" y="251026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DDB3D5-95E3-4849-99A4-B810639A2B3D}"/>
              </a:ext>
            </a:extLst>
          </p:cNvPr>
          <p:cNvSpPr/>
          <p:nvPr/>
        </p:nvSpPr>
        <p:spPr>
          <a:xfrm>
            <a:off x="10702470" y="261449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EB0EDE-4038-4C85-AC24-9C4D5A123F8D}"/>
              </a:ext>
            </a:extLst>
          </p:cNvPr>
          <p:cNvSpPr/>
          <p:nvPr/>
        </p:nvSpPr>
        <p:spPr>
          <a:xfrm>
            <a:off x="10297658" y="337663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A02B3E-2D71-44C0-837A-1325C4482053}"/>
              </a:ext>
            </a:extLst>
          </p:cNvPr>
          <p:cNvSpPr/>
          <p:nvPr/>
        </p:nvSpPr>
        <p:spPr>
          <a:xfrm>
            <a:off x="9869033" y="260179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9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FD7D2C0-2EC4-4BC6-8376-810E4034750D}"/>
              </a:ext>
            </a:extLst>
          </p:cNvPr>
          <p:cNvSpPr/>
          <p:nvPr/>
        </p:nvSpPr>
        <p:spPr>
          <a:xfrm>
            <a:off x="658760" y="5039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98728-1EC8-409C-8ACD-DC7541E45C50}"/>
              </a:ext>
            </a:extLst>
          </p:cNvPr>
          <p:cNvSpPr txBox="1"/>
          <p:nvPr/>
        </p:nvSpPr>
        <p:spPr>
          <a:xfrm>
            <a:off x="1041640" y="288674"/>
            <a:ext cx="104916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7191D0-623A-4BCE-8EA9-E7F59AC157BE}"/>
              </a:ext>
            </a:extLst>
          </p:cNvPr>
          <p:cNvSpPr txBox="1"/>
          <p:nvPr/>
        </p:nvSpPr>
        <p:spPr>
          <a:xfrm>
            <a:off x="2212492" y="1807415"/>
            <a:ext cx="7767016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987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100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		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		     987 – 100 = 887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			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887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Happy Cute Little Kid Girl Play With Block Number | Art drawings for kids,  Kids cartoon characters, Numbers for kids">
            <a:extLst>
              <a:ext uri="{FF2B5EF4-FFF2-40B4-BE49-F238E27FC236}">
                <a16:creationId xmlns:a16="http://schemas.microsoft.com/office/drawing/2014/main" id="{724DC3CF-BFEB-4554-83C5-70C5EA78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29" y="3429000"/>
            <a:ext cx="3621451" cy="26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0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/>
          <p:cNvGrpSpPr/>
          <p:nvPr/>
        </p:nvGrpSpPr>
        <p:grpSpPr>
          <a:xfrm>
            <a:off x="1261641" y="1035420"/>
            <a:ext cx="10239479" cy="4924569"/>
            <a:chOff x="1261641" y="1035420"/>
            <a:chExt cx="10239479" cy="4924569"/>
          </a:xfrm>
        </p:grpSpPr>
        <p:grpSp>
          <p:nvGrpSpPr>
            <p:cNvPr id="35" name="Nhóm 34"/>
            <p:cNvGrpSpPr/>
            <p:nvPr/>
          </p:nvGrpSpPr>
          <p:grpSpPr>
            <a:xfrm>
              <a:off x="1261641" y="1035420"/>
              <a:ext cx="10239479" cy="4653537"/>
              <a:chOff x="1261641" y="1035420"/>
              <a:chExt cx="10239479" cy="4653537"/>
            </a:xfrm>
          </p:grpSpPr>
          <p:sp>
            <p:nvSpPr>
              <p:cNvPr id="3" name="Hình chữ nhật: Góc Tròn 2"/>
              <p:cNvSpPr/>
              <p:nvPr/>
            </p:nvSpPr>
            <p:spPr>
              <a:xfrm>
                <a:off x="1261641" y="1047509"/>
                <a:ext cx="4340506" cy="4641448"/>
              </a:xfrm>
              <a:prstGeom prst="roundRect">
                <a:avLst>
                  <a:gd name="adj" fmla="val 6267"/>
                </a:avLst>
              </a:prstGeom>
              <a:solidFill>
                <a:srgbClr val="FFF3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" name="Hình chữ nhật: Góc Tròn 3"/>
              <p:cNvSpPr/>
              <p:nvPr/>
            </p:nvSpPr>
            <p:spPr>
              <a:xfrm>
                <a:off x="5974466" y="1035420"/>
                <a:ext cx="5526654" cy="4641448"/>
              </a:xfrm>
              <a:prstGeom prst="roundRect">
                <a:avLst>
                  <a:gd name="adj" fmla="val 7334"/>
                </a:avLst>
              </a:prstGeom>
              <a:solidFill>
                <a:srgbClr val="FDEC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Hình chữ nhật: Góc Tròn 4"/>
              <p:cNvSpPr/>
              <p:nvPr/>
            </p:nvSpPr>
            <p:spPr>
              <a:xfrm>
                <a:off x="5316445" y="1435261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Hình chữ nhật: Góc Tròn 5"/>
              <p:cNvSpPr/>
              <p:nvPr/>
            </p:nvSpPr>
            <p:spPr>
              <a:xfrm>
                <a:off x="5301205" y="2095018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: Góc Tròn 6"/>
              <p:cNvSpPr/>
              <p:nvPr/>
            </p:nvSpPr>
            <p:spPr>
              <a:xfrm>
                <a:off x="5301205" y="2754775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Hình chữ nhật: Góc Tròn 7"/>
              <p:cNvSpPr/>
              <p:nvPr/>
            </p:nvSpPr>
            <p:spPr>
              <a:xfrm>
                <a:off x="5301205" y="3414532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Hình chữ nhật: Góc Tròn 8"/>
              <p:cNvSpPr/>
              <p:nvPr/>
            </p:nvSpPr>
            <p:spPr>
              <a:xfrm>
                <a:off x="5301205" y="4074289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Hình chữ nhật: Góc Tròn 9"/>
              <p:cNvSpPr/>
              <p:nvPr/>
            </p:nvSpPr>
            <p:spPr>
              <a:xfrm>
                <a:off x="5301205" y="4734046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Hình chữ nhật: Góc Tròn 10"/>
              <p:cNvSpPr/>
              <p:nvPr/>
            </p:nvSpPr>
            <p:spPr>
              <a:xfrm>
                <a:off x="5301205" y="5393801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Hình ảnh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1466" y="1101056"/>
              <a:ext cx="4663844" cy="4858933"/>
            </a:xfrm>
            <a:prstGeom prst="rect">
              <a:avLst/>
            </a:prstGeom>
          </p:spPr>
        </p:pic>
      </p:grpSp>
      <p:sp>
        <p:nvSpPr>
          <p:cNvPr id="13" name="文本框 18"/>
          <p:cNvSpPr txBox="1"/>
          <p:nvPr/>
        </p:nvSpPr>
        <p:spPr>
          <a:xfrm>
            <a:off x="5974466" y="1757818"/>
            <a:ext cx="536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Ôn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nội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dung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đã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học</a:t>
            </a:r>
            <a:endParaRPr kumimoji="0" lang="zh-CN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14" name="Đồ họa 6"/>
          <p:cNvGrpSpPr/>
          <p:nvPr/>
        </p:nvGrpSpPr>
        <p:grpSpPr>
          <a:xfrm>
            <a:off x="10056644" y="2840590"/>
            <a:ext cx="559096" cy="515554"/>
            <a:chOff x="2734916" y="2522286"/>
            <a:chExt cx="878095" cy="809710"/>
          </a:xfrm>
        </p:grpSpPr>
        <p:grpSp>
          <p:nvGrpSpPr>
            <p:cNvPr id="15" name="Đồ họa 6"/>
            <p:cNvGrpSpPr/>
            <p:nvPr/>
          </p:nvGrpSpPr>
          <p:grpSpPr>
            <a:xfrm>
              <a:off x="2734916" y="2660036"/>
              <a:ext cx="741045" cy="671960"/>
              <a:chOff x="2734916" y="2660036"/>
              <a:chExt cx="741045" cy="671960"/>
            </a:xfrm>
            <a:noFill/>
          </p:grpSpPr>
          <p:sp>
            <p:nvSpPr>
              <p:cNvPr id="21" name="Hình tự do: Hình 20"/>
              <p:cNvSpPr/>
              <p:nvPr/>
            </p:nvSpPr>
            <p:spPr>
              <a:xfrm>
                <a:off x="2734916" y="2660036"/>
                <a:ext cx="741045" cy="671960"/>
              </a:xfrm>
              <a:custGeom>
                <a:avLst/>
                <a:gdLst>
                  <a:gd name="connsiteX0" fmla="*/ 0 w 741045"/>
                  <a:gd name="connsiteY0" fmla="*/ 335652 h 671960"/>
                  <a:gd name="connsiteX1" fmla="*/ 24765 w 741045"/>
                  <a:gd name="connsiteY1" fmla="*/ 213732 h 671960"/>
                  <a:gd name="connsiteX2" fmla="*/ 220028 w 741045"/>
                  <a:gd name="connsiteY2" fmla="*/ 27042 h 671960"/>
                  <a:gd name="connsiteX3" fmla="*/ 447675 w 741045"/>
                  <a:gd name="connsiteY3" fmla="*/ 7992 h 671960"/>
                  <a:gd name="connsiteX4" fmla="*/ 624840 w 741045"/>
                  <a:gd name="connsiteY4" fmla="*/ 90859 h 671960"/>
                  <a:gd name="connsiteX5" fmla="*/ 741045 w 741045"/>
                  <a:gd name="connsiteY5" fmla="*/ 322317 h 671960"/>
                  <a:gd name="connsiteX6" fmla="*/ 741045 w 741045"/>
                  <a:gd name="connsiteY6" fmla="*/ 333747 h 671960"/>
                  <a:gd name="connsiteX7" fmla="*/ 642938 w 741045"/>
                  <a:gd name="connsiteY7" fmla="*/ 558537 h 671960"/>
                  <a:gd name="connsiteX8" fmla="*/ 396240 w 741045"/>
                  <a:gd name="connsiteY8" fmla="*/ 670932 h 671960"/>
                  <a:gd name="connsiteX9" fmla="*/ 61913 w 741045"/>
                  <a:gd name="connsiteY9" fmla="*/ 522342 h 671960"/>
                  <a:gd name="connsiteX10" fmla="*/ 0 w 741045"/>
                  <a:gd name="connsiteY10" fmla="*/ 335652 h 67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1045" h="671960">
                    <a:moveTo>
                      <a:pt x="0" y="335652"/>
                    </a:moveTo>
                    <a:cubicBezTo>
                      <a:pt x="0" y="293742"/>
                      <a:pt x="8573" y="252784"/>
                      <a:pt x="24765" y="213732"/>
                    </a:cubicBezTo>
                    <a:cubicBezTo>
                      <a:pt x="60008" y="129912"/>
                      <a:pt x="131445" y="62284"/>
                      <a:pt x="220028" y="27042"/>
                    </a:cubicBezTo>
                    <a:cubicBezTo>
                      <a:pt x="290513" y="-581"/>
                      <a:pt x="369570" y="-7248"/>
                      <a:pt x="447675" y="7992"/>
                    </a:cubicBezTo>
                    <a:cubicBezTo>
                      <a:pt x="515303" y="21327"/>
                      <a:pt x="576263" y="49902"/>
                      <a:pt x="624840" y="90859"/>
                    </a:cubicBezTo>
                    <a:cubicBezTo>
                      <a:pt x="695325" y="149914"/>
                      <a:pt x="738188" y="234687"/>
                      <a:pt x="741045" y="322317"/>
                    </a:cubicBezTo>
                    <a:lnTo>
                      <a:pt x="741045" y="333747"/>
                    </a:lnTo>
                    <a:cubicBezTo>
                      <a:pt x="741045" y="443284"/>
                      <a:pt x="680085" y="522342"/>
                      <a:pt x="642938" y="558537"/>
                    </a:cubicBezTo>
                    <a:cubicBezTo>
                      <a:pt x="579120" y="624259"/>
                      <a:pt x="490538" y="663312"/>
                      <a:pt x="396240" y="670932"/>
                    </a:cubicBezTo>
                    <a:cubicBezTo>
                      <a:pt x="263843" y="680457"/>
                      <a:pt x="135255" y="623307"/>
                      <a:pt x="61913" y="522342"/>
                    </a:cubicBezTo>
                    <a:cubicBezTo>
                      <a:pt x="21908" y="468049"/>
                      <a:pt x="0" y="403279"/>
                      <a:pt x="0" y="335652"/>
                    </a:cubicBezTo>
                    <a:close/>
                  </a:path>
                </a:pathLst>
              </a:custGeom>
              <a:noFill/>
              <a:ln w="57150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2897794" y="2808317"/>
                <a:ext cx="417195" cy="377568"/>
              </a:xfrm>
              <a:custGeom>
                <a:avLst/>
                <a:gdLst>
                  <a:gd name="connsiteX0" fmla="*/ 0 w 417195"/>
                  <a:gd name="connsiteY0" fmla="*/ 187371 h 377568"/>
                  <a:gd name="connsiteX1" fmla="*/ 14288 w 417195"/>
                  <a:gd name="connsiteY1" fmla="*/ 118791 h 377568"/>
                  <a:gd name="connsiteX2" fmla="*/ 121920 w 417195"/>
                  <a:gd name="connsiteY2" fmla="*/ 14969 h 377568"/>
                  <a:gd name="connsiteX3" fmla="*/ 250508 w 417195"/>
                  <a:gd name="connsiteY3" fmla="*/ 4491 h 377568"/>
                  <a:gd name="connsiteX4" fmla="*/ 352425 w 417195"/>
                  <a:gd name="connsiteY4" fmla="*/ 52116 h 377568"/>
                  <a:gd name="connsiteX5" fmla="*/ 417195 w 417195"/>
                  <a:gd name="connsiteY5" fmla="*/ 180704 h 377568"/>
                  <a:gd name="connsiteX6" fmla="*/ 417195 w 417195"/>
                  <a:gd name="connsiteY6" fmla="*/ 187371 h 377568"/>
                  <a:gd name="connsiteX7" fmla="*/ 360998 w 417195"/>
                  <a:gd name="connsiteY7" fmla="*/ 314054 h 377568"/>
                  <a:gd name="connsiteX8" fmla="*/ 221933 w 417195"/>
                  <a:gd name="connsiteY8" fmla="*/ 376919 h 377568"/>
                  <a:gd name="connsiteX9" fmla="*/ 35242 w 417195"/>
                  <a:gd name="connsiteY9" fmla="*/ 294051 h 377568"/>
                  <a:gd name="connsiteX10" fmla="*/ 0 w 417195"/>
                  <a:gd name="connsiteY10" fmla="*/ 187371 h 377568"/>
                  <a:gd name="connsiteX11" fmla="*/ 0 w 417195"/>
                  <a:gd name="connsiteY11" fmla="*/ 187371 h 37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7195" h="377568">
                    <a:moveTo>
                      <a:pt x="0" y="187371"/>
                    </a:moveTo>
                    <a:cubicBezTo>
                      <a:pt x="0" y="163559"/>
                      <a:pt x="4763" y="140699"/>
                      <a:pt x="14288" y="118791"/>
                    </a:cubicBezTo>
                    <a:cubicBezTo>
                      <a:pt x="34290" y="72119"/>
                      <a:pt x="73342" y="34019"/>
                      <a:pt x="121920" y="14969"/>
                    </a:cubicBezTo>
                    <a:cubicBezTo>
                      <a:pt x="160973" y="-271"/>
                      <a:pt x="205740" y="-4081"/>
                      <a:pt x="250508" y="4491"/>
                    </a:cubicBezTo>
                    <a:cubicBezTo>
                      <a:pt x="289560" y="12111"/>
                      <a:pt x="324803" y="28304"/>
                      <a:pt x="352425" y="52116"/>
                    </a:cubicBezTo>
                    <a:cubicBezTo>
                      <a:pt x="391478" y="84501"/>
                      <a:pt x="415290" y="131174"/>
                      <a:pt x="417195" y="180704"/>
                    </a:cubicBezTo>
                    <a:lnTo>
                      <a:pt x="417195" y="187371"/>
                    </a:lnTo>
                    <a:cubicBezTo>
                      <a:pt x="417195" y="247379"/>
                      <a:pt x="381953" y="292146"/>
                      <a:pt x="360998" y="314054"/>
                    </a:cubicBezTo>
                    <a:cubicBezTo>
                      <a:pt x="324803" y="351201"/>
                      <a:pt x="275273" y="373109"/>
                      <a:pt x="221933" y="376919"/>
                    </a:cubicBezTo>
                    <a:cubicBezTo>
                      <a:pt x="147637" y="382634"/>
                      <a:pt x="76200" y="350249"/>
                      <a:pt x="35242" y="294051"/>
                    </a:cubicBezTo>
                    <a:cubicBezTo>
                      <a:pt x="11430" y="262619"/>
                      <a:pt x="0" y="225471"/>
                      <a:pt x="0" y="187371"/>
                    </a:cubicBezTo>
                    <a:lnTo>
                      <a:pt x="0" y="187371"/>
                    </a:lnTo>
                    <a:close/>
                  </a:path>
                </a:pathLst>
              </a:custGeom>
              <a:noFill/>
              <a:ln w="57150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3059309" y="2956260"/>
                <a:ext cx="91922" cy="79724"/>
              </a:xfrm>
              <a:custGeom>
                <a:avLst/>
                <a:gdLst>
                  <a:gd name="connsiteX0" fmla="*/ 79467 w 91922"/>
                  <a:gd name="connsiteY0" fmla="*/ 12758 h 79724"/>
                  <a:gd name="connsiteX1" fmla="*/ 53749 w 91922"/>
                  <a:gd name="connsiteY1" fmla="*/ 1328 h 79724"/>
                  <a:gd name="connsiteX2" fmla="*/ 24222 w 91922"/>
                  <a:gd name="connsiteY2" fmla="*/ 2280 h 79724"/>
                  <a:gd name="connsiteX3" fmla="*/ 3267 w 91922"/>
                  <a:gd name="connsiteY3" fmla="*/ 23235 h 79724"/>
                  <a:gd name="connsiteX4" fmla="*/ 8029 w 91922"/>
                  <a:gd name="connsiteY4" fmla="*/ 62288 h 79724"/>
                  <a:gd name="connsiteX5" fmla="*/ 47082 w 91922"/>
                  <a:gd name="connsiteY5" fmla="*/ 79433 h 79724"/>
                  <a:gd name="connsiteX6" fmla="*/ 77562 w 91922"/>
                  <a:gd name="connsiteY6" fmla="*/ 65145 h 79724"/>
                  <a:gd name="connsiteX7" fmla="*/ 91849 w 91922"/>
                  <a:gd name="connsiteY7" fmla="*/ 37523 h 79724"/>
                  <a:gd name="connsiteX8" fmla="*/ 79467 w 91922"/>
                  <a:gd name="connsiteY8" fmla="*/ 12758 h 7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922" h="79724">
                    <a:moveTo>
                      <a:pt x="79467" y="12758"/>
                    </a:moveTo>
                    <a:cubicBezTo>
                      <a:pt x="71847" y="7043"/>
                      <a:pt x="63274" y="3233"/>
                      <a:pt x="53749" y="1328"/>
                    </a:cubicBezTo>
                    <a:cubicBezTo>
                      <a:pt x="44224" y="-577"/>
                      <a:pt x="33747" y="-577"/>
                      <a:pt x="24222" y="2280"/>
                    </a:cubicBezTo>
                    <a:cubicBezTo>
                      <a:pt x="14697" y="6090"/>
                      <a:pt x="7077" y="13710"/>
                      <a:pt x="3267" y="23235"/>
                    </a:cubicBezTo>
                    <a:cubicBezTo>
                      <a:pt x="-2448" y="35618"/>
                      <a:pt x="-543" y="50858"/>
                      <a:pt x="8029" y="62288"/>
                    </a:cubicBezTo>
                    <a:cubicBezTo>
                      <a:pt x="16602" y="73718"/>
                      <a:pt x="31842" y="81338"/>
                      <a:pt x="47082" y="79433"/>
                    </a:cubicBezTo>
                    <a:cubicBezTo>
                      <a:pt x="58512" y="78480"/>
                      <a:pt x="69942" y="72765"/>
                      <a:pt x="77562" y="65145"/>
                    </a:cubicBezTo>
                    <a:cubicBezTo>
                      <a:pt x="84229" y="58478"/>
                      <a:pt x="92802" y="46095"/>
                      <a:pt x="91849" y="37523"/>
                    </a:cubicBezTo>
                    <a:cubicBezTo>
                      <a:pt x="91849" y="28950"/>
                      <a:pt x="87087" y="19425"/>
                      <a:pt x="79467" y="12758"/>
                    </a:cubicBezTo>
                    <a:close/>
                  </a:path>
                </a:pathLst>
              </a:custGeom>
              <a:noFill/>
              <a:ln w="85725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Hình tự do: Hình 15"/>
            <p:cNvSpPr/>
            <p:nvPr/>
          </p:nvSpPr>
          <p:spPr>
            <a:xfrm>
              <a:off x="3081403" y="2724120"/>
              <a:ext cx="307033" cy="300315"/>
            </a:xfrm>
            <a:custGeom>
              <a:avLst/>
              <a:gdLst>
                <a:gd name="connsiteX0" fmla="*/ 48800 w 307033"/>
                <a:gd name="connsiteY0" fmla="*/ 292523 h 300315"/>
                <a:gd name="connsiteX1" fmla="*/ 298355 w 307033"/>
                <a:gd name="connsiteY1" fmla="*/ 48683 h 300315"/>
                <a:gd name="connsiteX2" fmla="*/ 258350 w 307033"/>
                <a:gd name="connsiteY2" fmla="*/ 8678 h 300315"/>
                <a:gd name="connsiteX3" fmla="*/ 8795 w 307033"/>
                <a:gd name="connsiteY3" fmla="*/ 252518 h 300315"/>
                <a:gd name="connsiteX4" fmla="*/ 48800 w 307033"/>
                <a:gd name="connsiteY4" fmla="*/ 292523 h 300315"/>
                <a:gd name="connsiteX5" fmla="*/ 48800 w 307033"/>
                <a:gd name="connsiteY5" fmla="*/ 292523 h 30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033" h="300315">
                  <a:moveTo>
                    <a:pt x="48800" y="292523"/>
                  </a:moveTo>
                  <a:cubicBezTo>
                    <a:pt x="133573" y="212513"/>
                    <a:pt x="215488" y="129646"/>
                    <a:pt x="298355" y="48683"/>
                  </a:cubicBezTo>
                  <a:cubicBezTo>
                    <a:pt x="325025" y="22966"/>
                    <a:pt x="284068" y="-17992"/>
                    <a:pt x="258350" y="8678"/>
                  </a:cubicBezTo>
                  <a:cubicBezTo>
                    <a:pt x="175483" y="90593"/>
                    <a:pt x="93568" y="172508"/>
                    <a:pt x="8795" y="252518"/>
                  </a:cubicBezTo>
                  <a:cubicBezTo>
                    <a:pt x="-17875" y="277283"/>
                    <a:pt x="22130" y="317288"/>
                    <a:pt x="48800" y="292523"/>
                  </a:cubicBezTo>
                  <a:lnTo>
                    <a:pt x="48800" y="292523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/>
            <p:cNvSpPr/>
            <p:nvPr/>
          </p:nvSpPr>
          <p:spPr>
            <a:xfrm>
              <a:off x="3339862" y="2588421"/>
              <a:ext cx="103605" cy="178945"/>
            </a:xfrm>
            <a:custGeom>
              <a:avLst/>
              <a:gdLst>
                <a:gd name="connsiteX0" fmla="*/ 57041 w 103605"/>
                <a:gd name="connsiteY0" fmla="*/ 159617 h 178945"/>
                <a:gd name="connsiteX1" fmla="*/ 101809 w 103605"/>
                <a:gd name="connsiteY1" fmla="*/ 34839 h 178945"/>
                <a:gd name="connsiteX2" fmla="*/ 46564 w 103605"/>
                <a:gd name="connsiteY2" fmla="*/ 19599 h 178945"/>
                <a:gd name="connsiteX3" fmla="*/ 1796 w 103605"/>
                <a:gd name="connsiteY3" fmla="*/ 144377 h 178945"/>
                <a:gd name="connsiteX4" fmla="*/ 57041 w 103605"/>
                <a:gd name="connsiteY4" fmla="*/ 159617 h 178945"/>
                <a:gd name="connsiteX5" fmla="*/ 57041 w 103605"/>
                <a:gd name="connsiteY5" fmla="*/ 159617 h 17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605" h="178945">
                  <a:moveTo>
                    <a:pt x="57041" y="159617"/>
                  </a:moveTo>
                  <a:cubicBezTo>
                    <a:pt x="72281" y="117707"/>
                    <a:pt x="86569" y="75797"/>
                    <a:pt x="101809" y="34839"/>
                  </a:cubicBezTo>
                  <a:cubicBezTo>
                    <a:pt x="114191" y="-403"/>
                    <a:pt x="58946" y="-14691"/>
                    <a:pt x="46564" y="19599"/>
                  </a:cubicBezTo>
                  <a:cubicBezTo>
                    <a:pt x="31324" y="61509"/>
                    <a:pt x="17036" y="103419"/>
                    <a:pt x="1796" y="144377"/>
                  </a:cubicBezTo>
                  <a:cubicBezTo>
                    <a:pt x="-10586" y="178667"/>
                    <a:pt x="44659" y="193907"/>
                    <a:pt x="57041" y="159617"/>
                  </a:cubicBezTo>
                  <a:lnTo>
                    <a:pt x="57041" y="159617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Hình tự do: Hình 17"/>
            <p:cNvSpPr/>
            <p:nvPr/>
          </p:nvSpPr>
          <p:spPr>
            <a:xfrm>
              <a:off x="3343555" y="2672635"/>
              <a:ext cx="207519" cy="105830"/>
            </a:xfrm>
            <a:custGeom>
              <a:avLst/>
              <a:gdLst>
                <a:gd name="connsiteX0" fmla="*/ 35251 w 207519"/>
                <a:gd name="connsiteY0" fmla="*/ 104930 h 105830"/>
                <a:gd name="connsiteX1" fmla="*/ 188604 w 207519"/>
                <a:gd name="connsiteY1" fmla="*/ 57305 h 105830"/>
                <a:gd name="connsiteX2" fmla="*/ 173364 w 207519"/>
                <a:gd name="connsiteY2" fmla="*/ 2060 h 105830"/>
                <a:gd name="connsiteX3" fmla="*/ 20011 w 207519"/>
                <a:gd name="connsiteY3" fmla="*/ 49685 h 105830"/>
                <a:gd name="connsiteX4" fmla="*/ 35251 w 207519"/>
                <a:gd name="connsiteY4" fmla="*/ 104930 h 105830"/>
                <a:gd name="connsiteX5" fmla="*/ 35251 w 207519"/>
                <a:gd name="connsiteY5" fmla="*/ 104930 h 10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519" h="105830">
                  <a:moveTo>
                    <a:pt x="35251" y="104930"/>
                  </a:moveTo>
                  <a:cubicBezTo>
                    <a:pt x="87639" y="93500"/>
                    <a:pt x="139074" y="77308"/>
                    <a:pt x="188604" y="57305"/>
                  </a:cubicBezTo>
                  <a:cubicBezTo>
                    <a:pt x="221941" y="43970"/>
                    <a:pt x="207654" y="-11275"/>
                    <a:pt x="173364" y="2060"/>
                  </a:cubicBezTo>
                  <a:cubicBezTo>
                    <a:pt x="123834" y="22063"/>
                    <a:pt x="72399" y="38255"/>
                    <a:pt x="20011" y="49685"/>
                  </a:cubicBezTo>
                  <a:cubicBezTo>
                    <a:pt x="-15231" y="58258"/>
                    <a:pt x="9" y="113503"/>
                    <a:pt x="35251" y="104930"/>
                  </a:cubicBezTo>
                  <a:lnTo>
                    <a:pt x="35251" y="104930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Hình tự do: Hình 18"/>
            <p:cNvSpPr/>
            <p:nvPr/>
          </p:nvSpPr>
          <p:spPr>
            <a:xfrm>
              <a:off x="3433688" y="2522286"/>
              <a:ext cx="97160" cy="160307"/>
            </a:xfrm>
            <a:custGeom>
              <a:avLst/>
              <a:gdLst>
                <a:gd name="connsiteX0" fmla="*/ 56560 w 97160"/>
                <a:gd name="connsiteY0" fmla="*/ 140979 h 160307"/>
                <a:gd name="connsiteX1" fmla="*/ 95613 w 97160"/>
                <a:gd name="connsiteY1" fmla="*/ 35252 h 160307"/>
                <a:gd name="connsiteX2" fmla="*/ 40368 w 97160"/>
                <a:gd name="connsiteY2" fmla="*/ 20012 h 160307"/>
                <a:gd name="connsiteX3" fmla="*/ 1315 w 97160"/>
                <a:gd name="connsiteY3" fmla="*/ 125739 h 160307"/>
                <a:gd name="connsiteX4" fmla="*/ 56560 w 97160"/>
                <a:gd name="connsiteY4" fmla="*/ 140979 h 160307"/>
                <a:gd name="connsiteX5" fmla="*/ 56560 w 97160"/>
                <a:gd name="connsiteY5" fmla="*/ 140979 h 16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160" h="160307">
                  <a:moveTo>
                    <a:pt x="56560" y="140979"/>
                  </a:moveTo>
                  <a:cubicBezTo>
                    <a:pt x="67990" y="104784"/>
                    <a:pt x="84183" y="70494"/>
                    <a:pt x="95613" y="35252"/>
                  </a:cubicBezTo>
                  <a:cubicBezTo>
                    <a:pt x="107043" y="9"/>
                    <a:pt x="51798" y="-15231"/>
                    <a:pt x="40368" y="20012"/>
                  </a:cubicBezTo>
                  <a:cubicBezTo>
                    <a:pt x="29890" y="55254"/>
                    <a:pt x="12745" y="89544"/>
                    <a:pt x="1315" y="125739"/>
                  </a:cubicBezTo>
                  <a:cubicBezTo>
                    <a:pt x="-9162" y="160029"/>
                    <a:pt x="46083" y="175269"/>
                    <a:pt x="56560" y="140979"/>
                  </a:cubicBezTo>
                  <a:lnTo>
                    <a:pt x="56560" y="140979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19"/>
            <p:cNvSpPr/>
            <p:nvPr/>
          </p:nvSpPr>
          <p:spPr>
            <a:xfrm>
              <a:off x="3445590" y="2588493"/>
              <a:ext cx="167421" cy="94731"/>
            </a:xfrm>
            <a:custGeom>
              <a:avLst/>
              <a:gdLst>
                <a:gd name="connsiteX0" fmla="*/ 36086 w 167421"/>
                <a:gd name="connsiteY0" fmla="*/ 92870 h 94731"/>
                <a:gd name="connsiteX1" fmla="*/ 146576 w 167421"/>
                <a:gd name="connsiteY1" fmla="*/ 56675 h 94731"/>
                <a:gd name="connsiteX2" fmla="*/ 166578 w 167421"/>
                <a:gd name="connsiteY2" fmla="*/ 21432 h 94731"/>
                <a:gd name="connsiteX3" fmla="*/ 131336 w 167421"/>
                <a:gd name="connsiteY3" fmla="*/ 1430 h 94731"/>
                <a:gd name="connsiteX4" fmla="*/ 20846 w 167421"/>
                <a:gd name="connsiteY4" fmla="*/ 38577 h 94731"/>
                <a:gd name="connsiteX5" fmla="*/ 843 w 167421"/>
                <a:gd name="connsiteY5" fmla="*/ 73820 h 94731"/>
                <a:gd name="connsiteX6" fmla="*/ 36086 w 167421"/>
                <a:gd name="connsiteY6" fmla="*/ 92870 h 94731"/>
                <a:gd name="connsiteX7" fmla="*/ 36086 w 167421"/>
                <a:gd name="connsiteY7" fmla="*/ 92870 h 9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421" h="94731">
                  <a:moveTo>
                    <a:pt x="36086" y="92870"/>
                  </a:moveTo>
                  <a:cubicBezTo>
                    <a:pt x="72281" y="77630"/>
                    <a:pt x="110381" y="71915"/>
                    <a:pt x="146576" y="56675"/>
                  </a:cubicBezTo>
                  <a:cubicBezTo>
                    <a:pt x="160863" y="50960"/>
                    <a:pt x="170388" y="37625"/>
                    <a:pt x="166578" y="21432"/>
                  </a:cubicBezTo>
                  <a:cubicBezTo>
                    <a:pt x="162768" y="8097"/>
                    <a:pt x="145623" y="-4285"/>
                    <a:pt x="131336" y="1430"/>
                  </a:cubicBezTo>
                  <a:cubicBezTo>
                    <a:pt x="95141" y="17622"/>
                    <a:pt x="56088" y="23337"/>
                    <a:pt x="20846" y="38577"/>
                  </a:cubicBezTo>
                  <a:cubicBezTo>
                    <a:pt x="6558" y="44292"/>
                    <a:pt x="-2967" y="57627"/>
                    <a:pt x="843" y="73820"/>
                  </a:cubicBezTo>
                  <a:cubicBezTo>
                    <a:pt x="3701" y="87155"/>
                    <a:pt x="21798" y="99537"/>
                    <a:pt x="36086" y="92870"/>
                  </a:cubicBezTo>
                  <a:lnTo>
                    <a:pt x="36086" y="92870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文本框 18"/>
          <p:cNvSpPr txBox="1"/>
          <p:nvPr/>
        </p:nvSpPr>
        <p:spPr>
          <a:xfrm>
            <a:off x="6084747" y="3610922"/>
            <a:ext cx="551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mới</a:t>
            </a:r>
            <a:endParaRPr kumimoji="0" lang="zh-CN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pic>
        <p:nvPicPr>
          <p:cNvPr id="27" name="Hình ảnh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76" y="7017421"/>
            <a:ext cx="10108044" cy="2456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;p2"/>
          <p:cNvGrpSpPr/>
          <p:nvPr/>
        </p:nvGrpSpPr>
        <p:grpSpPr>
          <a:xfrm>
            <a:off x="2787599" y="5178279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5" name="Google Shape;110;p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11;p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12;p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13;p2"/>
          <p:cNvGrpSpPr/>
          <p:nvPr/>
        </p:nvGrpSpPr>
        <p:grpSpPr>
          <a:xfrm rot="10800000">
            <a:off x="11776682" y="3538606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9" name="Google Shape;114;p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15;p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16;p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9" name="Hình ảnh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78" y="1360680"/>
            <a:ext cx="10108044" cy="2456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95" y="-258080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-1" fmla="*/ 0 w 9144000"/>
              <a:gd name="connsiteY0-2" fmla="*/ 197042 h 1111442"/>
              <a:gd name="connsiteX1-3" fmla="*/ 9144000 w 9144000"/>
              <a:gd name="connsiteY1-4" fmla="*/ 197042 h 1111442"/>
              <a:gd name="connsiteX2-5" fmla="*/ 9144000 w 9144000"/>
              <a:gd name="connsiteY2-6" fmla="*/ 1111442 h 1111442"/>
              <a:gd name="connsiteX3-7" fmla="*/ 0 w 9144000"/>
              <a:gd name="connsiteY3-8" fmla="*/ 1111442 h 1111442"/>
              <a:gd name="connsiteX4-9" fmla="*/ 0 w 9144000"/>
              <a:gd name="connsiteY4-10" fmla="*/ 197042 h 1111442"/>
              <a:gd name="connsiteX0-11" fmla="*/ 0 w 9144000"/>
              <a:gd name="connsiteY0-12" fmla="*/ 295564 h 1209964"/>
              <a:gd name="connsiteX1-13" fmla="*/ 9144000 w 9144000"/>
              <a:gd name="connsiteY1-14" fmla="*/ 295564 h 1209964"/>
              <a:gd name="connsiteX2-15" fmla="*/ 9144000 w 9144000"/>
              <a:gd name="connsiteY2-16" fmla="*/ 1209964 h 1209964"/>
              <a:gd name="connsiteX3-17" fmla="*/ 0 w 9144000"/>
              <a:gd name="connsiteY3-18" fmla="*/ 1209964 h 1209964"/>
              <a:gd name="connsiteX4-19" fmla="*/ 0 w 9144000"/>
              <a:gd name="connsiteY4-20" fmla="*/ 295564 h 12099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3" y="4834593"/>
            <a:ext cx="1741967" cy="174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7" y="284019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0776" y="21774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791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0775" y="34217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04273" y="46660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917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80925" y="229831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80925" y="3687246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80925" y="483763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711200" y="827156"/>
            <a:ext cx="10769600" cy="1498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674 + 45 = ?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4" y="1252690"/>
            <a:ext cx="6812801" cy="5573035"/>
          </a:xfrm>
          <a:prstGeom prst="rect">
            <a:avLst/>
          </a:prstGeom>
        </p:spPr>
      </p:pic>
      <p:pic>
        <p:nvPicPr>
          <p:cNvPr id="15" name="Picture 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91" y="2515727"/>
            <a:ext cx="1278053" cy="154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510905">
            <a:off x="877547" y="859195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Câu 1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16" name="Content Placeholder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0776" y="21774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748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0775" y="34217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749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04273" y="46660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750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80925" y="229831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80925" y="3687246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80925" y="483763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711200" y="827156"/>
            <a:ext cx="10769600" cy="1498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805 - 57 = ?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4" y="1252690"/>
            <a:ext cx="6812801" cy="5573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10905">
            <a:off x="877547" y="859195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Câu 2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16" name="Content Placeholder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pic>
        <p:nvPicPr>
          <p:cNvPr id="17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620" y="1919581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0776" y="21774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720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0775" y="34217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633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04273" y="46660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613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80925" y="229831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80925" y="3687246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80925" y="483763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711200" y="827156"/>
            <a:ext cx="10769600" cy="1498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700 + 20 – 87 =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4" y="1252690"/>
            <a:ext cx="6812801" cy="5573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10905">
            <a:off x="877547" y="859195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Câu 3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16" name="Content Placeholder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pic>
        <p:nvPicPr>
          <p:cNvPr id="17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567" y="3421703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;p2"/>
          <p:cNvGrpSpPr/>
          <p:nvPr/>
        </p:nvGrpSpPr>
        <p:grpSpPr>
          <a:xfrm>
            <a:off x="2787599" y="5178279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5" name="Google Shape;110;p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11;p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12;p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13;p2"/>
          <p:cNvGrpSpPr/>
          <p:nvPr/>
        </p:nvGrpSpPr>
        <p:grpSpPr>
          <a:xfrm rot="10800000">
            <a:off x="11776682" y="3538606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9" name="Google Shape;114;p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15;p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16;p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DD4A09-8E24-E958-FD66-14880AEF9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354" y="1165867"/>
            <a:ext cx="12192000" cy="19042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ồ họa 2"/>
          <p:cNvGrpSpPr/>
          <p:nvPr/>
        </p:nvGrpSpPr>
        <p:grpSpPr>
          <a:xfrm>
            <a:off x="7737354" y="1019564"/>
            <a:ext cx="3028969" cy="4818871"/>
            <a:chOff x="4327954" y="414949"/>
            <a:chExt cx="3780021" cy="6013739"/>
          </a:xfrm>
        </p:grpSpPr>
        <p:grpSp>
          <p:nvGrpSpPr>
            <p:cNvPr id="8" name="Đồ họa 2"/>
            <p:cNvGrpSpPr/>
            <p:nvPr/>
          </p:nvGrpSpPr>
          <p:grpSpPr>
            <a:xfrm>
              <a:off x="5323445" y="3905459"/>
              <a:ext cx="1388573" cy="2110549"/>
              <a:chOff x="5323445" y="3905459"/>
              <a:chExt cx="1388573" cy="2110549"/>
            </a:xfrm>
          </p:grpSpPr>
          <p:sp>
            <p:nvSpPr>
              <p:cNvPr id="9" name="Hình tự do: Hình 8"/>
              <p:cNvSpPr/>
              <p:nvPr/>
            </p:nvSpPr>
            <p:spPr>
              <a:xfrm>
                <a:off x="5404884" y="5791752"/>
                <a:ext cx="1197406" cy="224256"/>
              </a:xfrm>
              <a:custGeom>
                <a:avLst/>
                <a:gdLst>
                  <a:gd name="connsiteX0" fmla="*/ 1070705 w 1197406"/>
                  <a:gd name="connsiteY0" fmla="*/ 0 h 224256"/>
                  <a:gd name="connsiteX1" fmla="*/ 145389 w 1197406"/>
                  <a:gd name="connsiteY1" fmla="*/ 0 h 224256"/>
                  <a:gd name="connsiteX2" fmla="*/ 0 w 1197406"/>
                  <a:gd name="connsiteY2" fmla="*/ 224256 h 224256"/>
                  <a:gd name="connsiteX3" fmla="*/ 1197407 w 1197406"/>
                  <a:gd name="connsiteY3" fmla="*/ 224256 h 2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406" h="224256">
                    <a:moveTo>
                      <a:pt x="1070705" y="0"/>
                    </a:moveTo>
                    <a:lnTo>
                      <a:pt x="145389" y="0"/>
                    </a:lnTo>
                    <a:lnTo>
                      <a:pt x="0" y="224256"/>
                    </a:lnTo>
                    <a:lnTo>
                      <a:pt x="1197407" y="224256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Hình tự do: Hình 9"/>
              <p:cNvSpPr/>
              <p:nvPr/>
            </p:nvSpPr>
            <p:spPr>
              <a:xfrm>
                <a:off x="5487694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7 w 74066"/>
                  <a:gd name="connsiteY4" fmla="*/ 37033 h 785583"/>
                  <a:gd name="connsiteX5" fmla="*/ 74067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631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48551"/>
                    </a:lnTo>
                    <a:cubicBezTo>
                      <a:pt x="74067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Đồ họa 2"/>
              <p:cNvGrpSpPr/>
              <p:nvPr/>
            </p:nvGrpSpPr>
            <p:grpSpPr>
              <a:xfrm>
                <a:off x="5538444" y="5262829"/>
                <a:ext cx="952404" cy="566813"/>
                <a:chOff x="5538444" y="5262829"/>
                <a:chExt cx="952404" cy="566813"/>
              </a:xfrm>
              <a:solidFill>
                <a:srgbClr val="9B9B9B"/>
              </a:solidFill>
            </p:grpSpPr>
            <p:sp>
              <p:nvSpPr>
                <p:cNvPr id="12" name="Hình tự do: Hình 11"/>
                <p:cNvSpPr/>
                <p:nvPr/>
              </p:nvSpPr>
              <p:spPr>
                <a:xfrm>
                  <a:off x="5538444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6 w 74066"/>
                    <a:gd name="connsiteY4" fmla="*/ 37033 h 566813"/>
                    <a:gd name="connsiteX5" fmla="*/ 74066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607" y="0"/>
                        <a:pt x="74066" y="16631"/>
                        <a:pt x="74066" y="37033"/>
                      </a:cubicBezTo>
                      <a:lnTo>
                        <a:pt x="74066" y="529781"/>
                      </a:lnTo>
                      <a:cubicBezTo>
                        <a:pt x="74066" y="550355"/>
                        <a:pt x="57607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Hình tự do: Hình 12"/>
                <p:cNvSpPr/>
                <p:nvPr/>
              </p:nvSpPr>
              <p:spPr>
                <a:xfrm>
                  <a:off x="6416782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7 w 74066"/>
                    <a:gd name="connsiteY4" fmla="*/ 37033 h 566813"/>
                    <a:gd name="connsiteX5" fmla="*/ 74067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436" y="0"/>
                        <a:pt x="74067" y="16631"/>
                        <a:pt x="74067" y="37033"/>
                      </a:cubicBezTo>
                      <a:lnTo>
                        <a:pt x="74067" y="529781"/>
                      </a:lnTo>
                      <a:cubicBezTo>
                        <a:pt x="74067" y="550355"/>
                        <a:pt x="57436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Hình tự do: Hình 13"/>
              <p:cNvSpPr/>
              <p:nvPr/>
            </p:nvSpPr>
            <p:spPr>
              <a:xfrm>
                <a:off x="538996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631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607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Hình tự do: Hình 14"/>
              <p:cNvSpPr/>
              <p:nvPr/>
            </p:nvSpPr>
            <p:spPr>
              <a:xfrm>
                <a:off x="656525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459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436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436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Hình tự do: Hình 15"/>
              <p:cNvSpPr/>
              <p:nvPr/>
            </p:nvSpPr>
            <p:spPr>
              <a:xfrm>
                <a:off x="6428612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6 w 74066"/>
                  <a:gd name="connsiteY4" fmla="*/ 37033 h 785583"/>
                  <a:gd name="connsiteX5" fmla="*/ 74066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459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436" y="0"/>
                      <a:pt x="74066" y="16631"/>
                      <a:pt x="74066" y="37033"/>
                    </a:cubicBezTo>
                    <a:lnTo>
                      <a:pt x="74066" y="748551"/>
                    </a:lnTo>
                    <a:cubicBezTo>
                      <a:pt x="74066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Hình tự do: Hình 16"/>
              <p:cNvSpPr/>
              <p:nvPr/>
            </p:nvSpPr>
            <p:spPr>
              <a:xfrm>
                <a:off x="5326017" y="5151386"/>
                <a:ext cx="1383258" cy="126358"/>
              </a:xfrm>
              <a:custGeom>
                <a:avLst/>
                <a:gdLst>
                  <a:gd name="connsiteX0" fmla="*/ 1240269 w 1383258"/>
                  <a:gd name="connsiteY0" fmla="*/ 0 h 126358"/>
                  <a:gd name="connsiteX1" fmla="*/ 149162 w 1383258"/>
                  <a:gd name="connsiteY1" fmla="*/ 0 h 126358"/>
                  <a:gd name="connsiteX2" fmla="*/ 99270 w 1383258"/>
                  <a:gd name="connsiteY2" fmla="*/ 21431 h 126358"/>
                  <a:gd name="connsiteX3" fmla="*/ 0 w 1383258"/>
                  <a:gd name="connsiteY3" fmla="*/ 126359 h 126358"/>
                  <a:gd name="connsiteX4" fmla="*/ 1383259 w 1383258"/>
                  <a:gd name="connsiteY4" fmla="*/ 126359 h 126358"/>
                  <a:gd name="connsiteX5" fmla="*/ 1291533 w 1383258"/>
                  <a:gd name="connsiteY5" fmla="*/ 22974 h 126358"/>
                  <a:gd name="connsiteX6" fmla="*/ 1240269 w 1383258"/>
                  <a:gd name="connsiteY6" fmla="*/ 0 h 1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258" h="126358">
                    <a:moveTo>
                      <a:pt x="1240269" y="0"/>
                    </a:moveTo>
                    <a:lnTo>
                      <a:pt x="149162" y="0"/>
                    </a:lnTo>
                    <a:cubicBezTo>
                      <a:pt x="130302" y="0"/>
                      <a:pt x="112300" y="7715"/>
                      <a:pt x="99270" y="21431"/>
                    </a:cubicBezTo>
                    <a:lnTo>
                      <a:pt x="0" y="126359"/>
                    </a:lnTo>
                    <a:lnTo>
                      <a:pt x="1383259" y="126359"/>
                    </a:lnTo>
                    <a:lnTo>
                      <a:pt x="1291533" y="22974"/>
                    </a:lnTo>
                    <a:cubicBezTo>
                      <a:pt x="1278503" y="8401"/>
                      <a:pt x="1259815" y="0"/>
                      <a:pt x="1240269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Hình tự do: Hình 17"/>
              <p:cNvSpPr/>
              <p:nvPr/>
            </p:nvSpPr>
            <p:spPr>
              <a:xfrm>
                <a:off x="5323445" y="5262314"/>
                <a:ext cx="1388573" cy="135445"/>
              </a:xfrm>
              <a:custGeom>
                <a:avLst/>
                <a:gdLst>
                  <a:gd name="connsiteX0" fmla="*/ 1388059 w 1388573"/>
                  <a:gd name="connsiteY0" fmla="*/ 0 h 135445"/>
                  <a:gd name="connsiteX1" fmla="*/ 514 w 1388573"/>
                  <a:gd name="connsiteY1" fmla="*/ 0 h 135445"/>
                  <a:gd name="connsiteX2" fmla="*/ 0 w 1388573"/>
                  <a:gd name="connsiteY2" fmla="*/ 514 h 135445"/>
                  <a:gd name="connsiteX3" fmla="*/ 0 w 1388573"/>
                  <a:gd name="connsiteY3" fmla="*/ 134931 h 135445"/>
                  <a:gd name="connsiteX4" fmla="*/ 514 w 1388573"/>
                  <a:gd name="connsiteY4" fmla="*/ 135446 h 135445"/>
                  <a:gd name="connsiteX5" fmla="*/ 1388059 w 1388573"/>
                  <a:gd name="connsiteY5" fmla="*/ 135446 h 135445"/>
                  <a:gd name="connsiteX6" fmla="*/ 1388574 w 1388573"/>
                  <a:gd name="connsiteY6" fmla="*/ 134931 h 135445"/>
                  <a:gd name="connsiteX7" fmla="*/ 1388574 w 1388573"/>
                  <a:gd name="connsiteY7" fmla="*/ 514 h 135445"/>
                  <a:gd name="connsiteX8" fmla="*/ 1388059 w 1388573"/>
                  <a:gd name="connsiteY8" fmla="*/ 0 h 13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8573" h="135445">
                    <a:moveTo>
                      <a:pt x="1388059" y="0"/>
                    </a:moveTo>
                    <a:lnTo>
                      <a:pt x="514" y="0"/>
                    </a:lnTo>
                    <a:cubicBezTo>
                      <a:pt x="171" y="0"/>
                      <a:pt x="0" y="171"/>
                      <a:pt x="0" y="514"/>
                    </a:cubicBezTo>
                    <a:lnTo>
                      <a:pt x="0" y="134931"/>
                    </a:lnTo>
                    <a:cubicBezTo>
                      <a:pt x="0" y="135274"/>
                      <a:pt x="171" y="135446"/>
                      <a:pt x="514" y="135446"/>
                    </a:cubicBezTo>
                    <a:lnTo>
                      <a:pt x="1388059" y="135446"/>
                    </a:lnTo>
                    <a:cubicBezTo>
                      <a:pt x="1388402" y="135446"/>
                      <a:pt x="1388574" y="135274"/>
                      <a:pt x="1388574" y="134931"/>
                    </a:cubicBezTo>
                    <a:lnTo>
                      <a:pt x="1388574" y="514"/>
                    </a:lnTo>
                    <a:cubicBezTo>
                      <a:pt x="1388574" y="171"/>
                      <a:pt x="1388231" y="0"/>
                      <a:pt x="1388059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Đồ họa 2"/>
              <p:cNvGrpSpPr/>
              <p:nvPr/>
            </p:nvGrpSpPr>
            <p:grpSpPr>
              <a:xfrm>
                <a:off x="5408313" y="3905459"/>
                <a:ext cx="1218666" cy="764667"/>
                <a:chOff x="5408313" y="3905459"/>
                <a:chExt cx="1218666" cy="764667"/>
              </a:xfrm>
            </p:grpSpPr>
            <p:sp>
              <p:nvSpPr>
                <p:cNvPr id="20" name="Hình tự do: Hình 19"/>
                <p:cNvSpPr/>
                <p:nvPr/>
              </p:nvSpPr>
              <p:spPr>
                <a:xfrm>
                  <a:off x="5424429" y="3969581"/>
                  <a:ext cx="1186605" cy="700544"/>
                </a:xfrm>
                <a:custGeom>
                  <a:avLst/>
                  <a:gdLst>
                    <a:gd name="connsiteX0" fmla="*/ 1184205 w 1186605"/>
                    <a:gd name="connsiteY0" fmla="*/ 0 h 700544"/>
                    <a:gd name="connsiteX1" fmla="*/ 2400 w 1186605"/>
                    <a:gd name="connsiteY1" fmla="*/ 0 h 700544"/>
                    <a:gd name="connsiteX2" fmla="*/ 0 w 1186605"/>
                    <a:gd name="connsiteY2" fmla="*/ 2400 h 700544"/>
                    <a:gd name="connsiteX3" fmla="*/ 0 w 1186605"/>
                    <a:gd name="connsiteY3" fmla="*/ 698144 h 700544"/>
                    <a:gd name="connsiteX4" fmla="*/ 2400 w 1186605"/>
                    <a:gd name="connsiteY4" fmla="*/ 700544 h 700544"/>
                    <a:gd name="connsiteX5" fmla="*/ 1184205 w 1186605"/>
                    <a:gd name="connsiteY5" fmla="*/ 700544 h 700544"/>
                    <a:gd name="connsiteX6" fmla="*/ 1186605 w 1186605"/>
                    <a:gd name="connsiteY6" fmla="*/ 698144 h 700544"/>
                    <a:gd name="connsiteX7" fmla="*/ 1186605 w 1186605"/>
                    <a:gd name="connsiteY7" fmla="*/ 2400 h 700544"/>
                    <a:gd name="connsiteX8" fmla="*/ 1184205 w 1186605"/>
                    <a:gd name="connsiteY8" fmla="*/ 0 h 70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86605" h="700544">
                      <a:moveTo>
                        <a:pt x="1184205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8"/>
                        <a:pt x="0" y="2400"/>
                      </a:cubicBezTo>
                      <a:lnTo>
                        <a:pt x="0" y="698144"/>
                      </a:lnTo>
                      <a:cubicBezTo>
                        <a:pt x="0" y="699516"/>
                        <a:pt x="1029" y="700544"/>
                        <a:pt x="2400" y="700544"/>
                      </a:cubicBezTo>
                      <a:lnTo>
                        <a:pt x="1184205" y="700544"/>
                      </a:lnTo>
                      <a:cubicBezTo>
                        <a:pt x="1185577" y="700544"/>
                        <a:pt x="1186605" y="699516"/>
                        <a:pt x="1186605" y="698144"/>
                      </a:cubicBezTo>
                      <a:lnTo>
                        <a:pt x="1186605" y="2400"/>
                      </a:lnTo>
                      <a:cubicBezTo>
                        <a:pt x="1186605" y="1028"/>
                        <a:pt x="1185405" y="0"/>
                        <a:pt x="1184205" y="0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Hình tự do: Hình 20"/>
                <p:cNvSpPr/>
                <p:nvPr/>
              </p:nvSpPr>
              <p:spPr>
                <a:xfrm>
                  <a:off x="5408313" y="3905459"/>
                  <a:ext cx="1218666" cy="742035"/>
                </a:xfrm>
                <a:custGeom>
                  <a:avLst/>
                  <a:gdLst>
                    <a:gd name="connsiteX0" fmla="*/ 1216266 w 1218666"/>
                    <a:gd name="connsiteY0" fmla="*/ 0 h 742035"/>
                    <a:gd name="connsiteX1" fmla="*/ 2400 w 1218666"/>
                    <a:gd name="connsiteY1" fmla="*/ 0 h 742035"/>
                    <a:gd name="connsiteX2" fmla="*/ 0 w 1218666"/>
                    <a:gd name="connsiteY2" fmla="*/ 2401 h 742035"/>
                    <a:gd name="connsiteX3" fmla="*/ 0 w 1218666"/>
                    <a:gd name="connsiteY3" fmla="*/ 739636 h 742035"/>
                    <a:gd name="connsiteX4" fmla="*/ 2400 w 1218666"/>
                    <a:gd name="connsiteY4" fmla="*/ 742036 h 742035"/>
                    <a:gd name="connsiteX5" fmla="*/ 1216266 w 1218666"/>
                    <a:gd name="connsiteY5" fmla="*/ 742036 h 742035"/>
                    <a:gd name="connsiteX6" fmla="*/ 1218667 w 1218666"/>
                    <a:gd name="connsiteY6" fmla="*/ 739636 h 742035"/>
                    <a:gd name="connsiteX7" fmla="*/ 1218667 w 1218666"/>
                    <a:gd name="connsiteY7" fmla="*/ 2401 h 742035"/>
                    <a:gd name="connsiteX8" fmla="*/ 1216266 w 1218666"/>
                    <a:gd name="connsiteY8" fmla="*/ 0 h 74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8666" h="742035">
                      <a:moveTo>
                        <a:pt x="1216266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9"/>
                        <a:pt x="0" y="2401"/>
                      </a:cubicBezTo>
                      <a:lnTo>
                        <a:pt x="0" y="739636"/>
                      </a:lnTo>
                      <a:cubicBezTo>
                        <a:pt x="0" y="741007"/>
                        <a:pt x="1029" y="742036"/>
                        <a:pt x="2400" y="742036"/>
                      </a:cubicBezTo>
                      <a:lnTo>
                        <a:pt x="1216266" y="742036"/>
                      </a:lnTo>
                      <a:cubicBezTo>
                        <a:pt x="1217638" y="742036"/>
                        <a:pt x="1218667" y="741007"/>
                        <a:pt x="1218667" y="739636"/>
                      </a:cubicBezTo>
                      <a:lnTo>
                        <a:pt x="1218667" y="2401"/>
                      </a:lnTo>
                      <a:cubicBezTo>
                        <a:pt x="1218667" y="1029"/>
                        <a:pt x="1217638" y="0"/>
                        <a:pt x="1216266" y="0"/>
                      </a:cubicBezTo>
                      <a:close/>
                    </a:path>
                  </a:pathLst>
                </a:custGeom>
                <a:solidFill>
                  <a:srgbClr val="EF9D43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Đồ họa 2"/>
            <p:cNvGrpSpPr/>
            <p:nvPr/>
          </p:nvGrpSpPr>
          <p:grpSpPr>
            <a:xfrm>
              <a:off x="4837977" y="2543551"/>
              <a:ext cx="2206957" cy="3545499"/>
              <a:chOff x="4837977" y="2543551"/>
              <a:chExt cx="2206957" cy="3545499"/>
            </a:xfrm>
          </p:grpSpPr>
          <p:sp>
            <p:nvSpPr>
              <p:cNvPr id="23" name="Hình tự do: Hình 22"/>
              <p:cNvSpPr/>
              <p:nvPr/>
            </p:nvSpPr>
            <p:spPr>
              <a:xfrm>
                <a:off x="5571998" y="4816373"/>
                <a:ext cx="867293" cy="333491"/>
              </a:xfrm>
              <a:custGeom>
                <a:avLst/>
                <a:gdLst>
                  <a:gd name="connsiteX0" fmla="*/ 850956 w 867293"/>
                  <a:gd name="connsiteY0" fmla="*/ 0 h 333491"/>
                  <a:gd name="connsiteX1" fmla="*/ 16338 w 867293"/>
                  <a:gd name="connsiteY1" fmla="*/ 0 h 333491"/>
                  <a:gd name="connsiteX2" fmla="*/ 7765 w 867293"/>
                  <a:gd name="connsiteY2" fmla="*/ 240202 h 333491"/>
                  <a:gd name="connsiteX3" fmla="*/ 272312 w 867293"/>
                  <a:gd name="connsiteY3" fmla="*/ 327641 h 333491"/>
                  <a:gd name="connsiteX4" fmla="*/ 594981 w 867293"/>
                  <a:gd name="connsiteY4" fmla="*/ 327641 h 333491"/>
                  <a:gd name="connsiteX5" fmla="*/ 859529 w 867293"/>
                  <a:gd name="connsiteY5" fmla="*/ 240202 h 333491"/>
                  <a:gd name="connsiteX6" fmla="*/ 850956 w 867293"/>
                  <a:gd name="connsiteY6" fmla="*/ 0 h 333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7293" h="333491">
                    <a:moveTo>
                      <a:pt x="850956" y="0"/>
                    </a:moveTo>
                    <a:cubicBezTo>
                      <a:pt x="749801" y="0"/>
                      <a:pt x="128294" y="0"/>
                      <a:pt x="16338" y="0"/>
                    </a:cubicBezTo>
                    <a:cubicBezTo>
                      <a:pt x="6051" y="49721"/>
                      <a:pt x="-9551" y="205740"/>
                      <a:pt x="7765" y="240202"/>
                    </a:cubicBezTo>
                    <a:cubicBezTo>
                      <a:pt x="27996" y="280150"/>
                      <a:pt x="100348" y="305353"/>
                      <a:pt x="272312" y="327641"/>
                    </a:cubicBezTo>
                    <a:cubicBezTo>
                      <a:pt x="331634" y="335356"/>
                      <a:pt x="533602" y="335528"/>
                      <a:pt x="594981" y="327641"/>
                    </a:cubicBezTo>
                    <a:cubicBezTo>
                      <a:pt x="766946" y="305353"/>
                      <a:pt x="839298" y="280321"/>
                      <a:pt x="859529" y="240202"/>
                    </a:cubicBezTo>
                    <a:cubicBezTo>
                      <a:pt x="876845" y="205740"/>
                      <a:pt x="861243" y="49721"/>
                      <a:pt x="850956" y="0"/>
                    </a:cubicBezTo>
                    <a:close/>
                  </a:path>
                </a:pathLst>
              </a:custGeom>
              <a:solidFill>
                <a:srgbClr val="1B6168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Hình tự do: Hình 23"/>
              <p:cNvSpPr/>
              <p:nvPr/>
            </p:nvSpPr>
            <p:spPr>
              <a:xfrm>
                <a:off x="5680404" y="4943251"/>
                <a:ext cx="316944" cy="702738"/>
              </a:xfrm>
              <a:custGeom>
                <a:avLst/>
                <a:gdLst>
                  <a:gd name="connsiteX0" fmla="*/ 191681 w 316944"/>
                  <a:gd name="connsiteY0" fmla="*/ 681 h 702738"/>
                  <a:gd name="connsiteX1" fmla="*/ 37548 w 316944"/>
                  <a:gd name="connsiteY1" fmla="*/ 107151 h 702738"/>
                  <a:gd name="connsiteX2" fmla="*/ 0 w 316944"/>
                  <a:gd name="connsiteY2" fmla="*/ 682194 h 702738"/>
                  <a:gd name="connsiteX3" fmla="*/ 216884 w 316944"/>
                  <a:gd name="connsiteY3" fmla="*/ 701397 h 702738"/>
                  <a:gd name="connsiteX4" fmla="*/ 316497 w 316944"/>
                  <a:gd name="connsiteY4" fmla="*/ 121724 h 702738"/>
                  <a:gd name="connsiteX5" fmla="*/ 191681 w 316944"/>
                  <a:gd name="connsiteY5" fmla="*/ 681 h 70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44" h="702738">
                    <a:moveTo>
                      <a:pt x="191681" y="681"/>
                    </a:moveTo>
                    <a:cubicBezTo>
                      <a:pt x="99612" y="-6521"/>
                      <a:pt x="49721" y="44400"/>
                      <a:pt x="37548" y="107151"/>
                    </a:cubicBezTo>
                    <a:cubicBezTo>
                      <a:pt x="23832" y="177788"/>
                      <a:pt x="9773" y="468910"/>
                      <a:pt x="0" y="682194"/>
                    </a:cubicBezTo>
                    <a:cubicBezTo>
                      <a:pt x="54178" y="695396"/>
                      <a:pt x="202997" y="706711"/>
                      <a:pt x="216884" y="701397"/>
                    </a:cubicBezTo>
                    <a:cubicBezTo>
                      <a:pt x="258547" y="475425"/>
                      <a:pt x="303467" y="260256"/>
                      <a:pt x="316497" y="121724"/>
                    </a:cubicBezTo>
                    <a:cubicBezTo>
                      <a:pt x="322326" y="56916"/>
                      <a:pt x="270720" y="6853"/>
                      <a:pt x="191681" y="681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Hình tự do: Hình 24"/>
              <p:cNvSpPr/>
              <p:nvPr/>
            </p:nvSpPr>
            <p:spPr>
              <a:xfrm>
                <a:off x="6033933" y="4941128"/>
                <a:ext cx="281101" cy="722557"/>
              </a:xfrm>
              <a:custGeom>
                <a:avLst/>
                <a:gdLst>
                  <a:gd name="connsiteX0" fmla="*/ 278951 w 281101"/>
                  <a:gd name="connsiteY0" fmla="*/ 119904 h 722557"/>
                  <a:gd name="connsiteX1" fmla="*/ 134761 w 281101"/>
                  <a:gd name="connsiteY1" fmla="*/ 404 h 722557"/>
                  <a:gd name="connsiteX2" fmla="*/ 2 w 281101"/>
                  <a:gd name="connsiteY2" fmla="*/ 120419 h 722557"/>
                  <a:gd name="connsiteX3" fmla="*/ 50579 w 281101"/>
                  <a:gd name="connsiteY3" fmla="*/ 717579 h 722557"/>
                  <a:gd name="connsiteX4" fmla="*/ 263863 w 281101"/>
                  <a:gd name="connsiteY4" fmla="*/ 716207 h 722557"/>
                  <a:gd name="connsiteX5" fmla="*/ 278951 w 281101"/>
                  <a:gd name="connsiteY5" fmla="*/ 119904 h 72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101" h="722557">
                    <a:moveTo>
                      <a:pt x="278951" y="119904"/>
                    </a:moveTo>
                    <a:cubicBezTo>
                      <a:pt x="272264" y="56297"/>
                      <a:pt x="231287" y="-5597"/>
                      <a:pt x="134761" y="404"/>
                    </a:cubicBezTo>
                    <a:cubicBezTo>
                      <a:pt x="55551" y="5204"/>
                      <a:pt x="-341" y="55439"/>
                      <a:pt x="2" y="120419"/>
                    </a:cubicBezTo>
                    <a:cubicBezTo>
                      <a:pt x="687" y="259465"/>
                      <a:pt x="28805" y="488865"/>
                      <a:pt x="50579" y="717579"/>
                    </a:cubicBezTo>
                    <a:cubicBezTo>
                      <a:pt x="63952" y="724266"/>
                      <a:pt x="208656" y="724609"/>
                      <a:pt x="263863" y="716207"/>
                    </a:cubicBezTo>
                    <a:cubicBezTo>
                      <a:pt x="272435" y="503095"/>
                      <a:pt x="286494" y="191399"/>
                      <a:pt x="278951" y="119904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6" name="Đồ họa 2"/>
              <p:cNvGrpSpPr/>
              <p:nvPr/>
            </p:nvGrpSpPr>
            <p:grpSpPr>
              <a:xfrm>
                <a:off x="6010725" y="5490514"/>
                <a:ext cx="349156" cy="598536"/>
                <a:chOff x="6010725" y="5490514"/>
                <a:chExt cx="349156" cy="598536"/>
              </a:xfrm>
            </p:grpSpPr>
            <p:sp>
              <p:nvSpPr>
                <p:cNvPr id="27" name="Hình tự do: Hình 26"/>
                <p:cNvSpPr/>
                <p:nvPr/>
              </p:nvSpPr>
              <p:spPr>
                <a:xfrm>
                  <a:off x="6010725" y="5625220"/>
                  <a:ext cx="348655" cy="463830"/>
                </a:xfrm>
                <a:custGeom>
                  <a:avLst/>
                  <a:gdLst>
                    <a:gd name="connsiteX0" fmla="*/ 334905 w 348655"/>
                    <a:gd name="connsiteY0" fmla="*/ 403990 h 463830"/>
                    <a:gd name="connsiteX1" fmla="*/ 181114 w 348655"/>
                    <a:gd name="connsiteY1" fmla="*/ 463826 h 463830"/>
                    <a:gd name="connsiteX2" fmla="*/ 10693 w 348655"/>
                    <a:gd name="connsiteY2" fmla="*/ 391989 h 463830"/>
                    <a:gd name="connsiteX3" fmla="*/ 47555 w 348655"/>
                    <a:gd name="connsiteY3" fmla="*/ 59033 h 463830"/>
                    <a:gd name="connsiteX4" fmla="*/ 303187 w 348655"/>
                    <a:gd name="connsiteY4" fmla="*/ 63833 h 463830"/>
                    <a:gd name="connsiteX5" fmla="*/ 334905 w 348655"/>
                    <a:gd name="connsiteY5" fmla="*/ 403990 h 463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55" h="463830">
                      <a:moveTo>
                        <a:pt x="334905" y="403990"/>
                      </a:moveTo>
                      <a:cubicBezTo>
                        <a:pt x="291871" y="444281"/>
                        <a:pt x="221405" y="464169"/>
                        <a:pt x="181114" y="463826"/>
                      </a:cubicBezTo>
                      <a:cubicBezTo>
                        <a:pt x="152139" y="463655"/>
                        <a:pt x="70186" y="459540"/>
                        <a:pt x="10693" y="391989"/>
                      </a:cubicBezTo>
                      <a:cubicBezTo>
                        <a:pt x="-20682" y="356498"/>
                        <a:pt x="24752" y="166532"/>
                        <a:pt x="47555" y="59033"/>
                      </a:cubicBezTo>
                      <a:cubicBezTo>
                        <a:pt x="62471" y="-11433"/>
                        <a:pt x="282270" y="-29264"/>
                        <a:pt x="303187" y="63833"/>
                      </a:cubicBezTo>
                      <a:cubicBezTo>
                        <a:pt x="339706" y="226196"/>
                        <a:pt x="365937" y="375015"/>
                        <a:pt x="334905" y="403990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Hình tự do: Hình 27"/>
                <p:cNvSpPr/>
                <p:nvPr/>
              </p:nvSpPr>
              <p:spPr>
                <a:xfrm>
                  <a:off x="6011212" y="5625296"/>
                  <a:ext cx="348670" cy="434262"/>
                </a:xfrm>
                <a:custGeom>
                  <a:avLst/>
                  <a:gdLst>
                    <a:gd name="connsiteX0" fmla="*/ 336819 w 348670"/>
                    <a:gd name="connsiteY0" fmla="*/ 367224 h 434262"/>
                    <a:gd name="connsiteX1" fmla="*/ 174798 w 348670"/>
                    <a:gd name="connsiteY1" fmla="*/ 434261 h 434262"/>
                    <a:gd name="connsiteX2" fmla="*/ 10721 w 348670"/>
                    <a:gd name="connsiteY2" fmla="*/ 366881 h 434262"/>
                    <a:gd name="connsiteX3" fmla="*/ 47240 w 348670"/>
                    <a:gd name="connsiteY3" fmla="*/ 55185 h 434262"/>
                    <a:gd name="connsiteX4" fmla="*/ 302872 w 348670"/>
                    <a:gd name="connsiteY4" fmla="*/ 59814 h 434262"/>
                    <a:gd name="connsiteX5" fmla="*/ 336819 w 348670"/>
                    <a:gd name="connsiteY5" fmla="*/ 367224 h 434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70" h="434262">
                      <a:moveTo>
                        <a:pt x="336819" y="367224"/>
                      </a:moveTo>
                      <a:cubicBezTo>
                        <a:pt x="286755" y="421402"/>
                        <a:pt x="215089" y="434432"/>
                        <a:pt x="174798" y="434261"/>
                      </a:cubicBezTo>
                      <a:cubicBezTo>
                        <a:pt x="145823" y="434089"/>
                        <a:pt x="70385" y="430146"/>
                        <a:pt x="10721" y="366881"/>
                      </a:cubicBezTo>
                      <a:cubicBezTo>
                        <a:pt x="-20655" y="333620"/>
                        <a:pt x="24608" y="155655"/>
                        <a:pt x="47240" y="55185"/>
                      </a:cubicBezTo>
                      <a:cubicBezTo>
                        <a:pt x="62156" y="-10823"/>
                        <a:pt x="281783" y="-27282"/>
                        <a:pt x="302872" y="59814"/>
                      </a:cubicBezTo>
                      <a:cubicBezTo>
                        <a:pt x="339562" y="211719"/>
                        <a:pt x="364594" y="337220"/>
                        <a:pt x="336819" y="367224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Hình tự do: Hình 28"/>
                <p:cNvSpPr/>
                <p:nvPr/>
              </p:nvSpPr>
              <p:spPr>
                <a:xfrm>
                  <a:off x="6057937" y="5490514"/>
                  <a:ext cx="262028" cy="415185"/>
                </a:xfrm>
                <a:custGeom>
                  <a:avLst/>
                  <a:gdLst>
                    <a:gd name="connsiteX0" fmla="*/ 242258 w 262028"/>
                    <a:gd name="connsiteY0" fmla="*/ 112300 h 415185"/>
                    <a:gd name="connsiteX1" fmla="*/ 253231 w 262028"/>
                    <a:gd name="connsiteY1" fmla="*/ 0 h 415185"/>
                    <a:gd name="connsiteX2" fmla="*/ 343 w 262028"/>
                    <a:gd name="connsiteY2" fmla="*/ 0 h 415185"/>
                    <a:gd name="connsiteX3" fmla="*/ 12344 w 262028"/>
                    <a:gd name="connsiteY3" fmla="*/ 131159 h 415185"/>
                    <a:gd name="connsiteX4" fmla="*/ 3943 w 262028"/>
                    <a:gd name="connsiteY4" fmla="*/ 352159 h 415185"/>
                    <a:gd name="connsiteX5" fmla="*/ 257003 w 262028"/>
                    <a:gd name="connsiteY5" fmla="*/ 349244 h 415185"/>
                    <a:gd name="connsiteX6" fmla="*/ 242258 w 262028"/>
                    <a:gd name="connsiteY6" fmla="*/ 112300 h 415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2028" h="415185">
                      <a:moveTo>
                        <a:pt x="242258" y="112300"/>
                      </a:moveTo>
                      <a:lnTo>
                        <a:pt x="253231" y="0"/>
                      </a:lnTo>
                      <a:lnTo>
                        <a:pt x="343" y="0"/>
                      </a:lnTo>
                      <a:lnTo>
                        <a:pt x="12344" y="131159"/>
                      </a:lnTo>
                      <a:cubicBezTo>
                        <a:pt x="5143" y="263519"/>
                        <a:pt x="-6001" y="316840"/>
                        <a:pt x="3943" y="352159"/>
                      </a:cubicBezTo>
                      <a:cubicBezTo>
                        <a:pt x="25717" y="429826"/>
                        <a:pt x="219113" y="443370"/>
                        <a:pt x="257003" y="349244"/>
                      </a:cubicBezTo>
                      <a:cubicBezTo>
                        <a:pt x="270205" y="316669"/>
                        <a:pt x="254603" y="270720"/>
                        <a:pt x="242258" y="112300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Hình tự do: Hình 29"/>
                <p:cNvSpPr/>
                <p:nvPr/>
              </p:nvSpPr>
              <p:spPr>
                <a:xfrm>
                  <a:off x="6034168" y="5689170"/>
                  <a:ext cx="300172" cy="61428"/>
                </a:xfrm>
                <a:custGeom>
                  <a:avLst/>
                  <a:gdLst>
                    <a:gd name="connsiteX0" fmla="*/ 4738 w 300172"/>
                    <a:gd name="connsiteY0" fmla="*/ 58690 h 61428"/>
                    <a:gd name="connsiteX1" fmla="*/ 3195 w 300172"/>
                    <a:gd name="connsiteY1" fmla="*/ 43088 h 61428"/>
                    <a:gd name="connsiteX2" fmla="*/ 143441 w 300172"/>
                    <a:gd name="connsiteY2" fmla="*/ 226 h 61428"/>
                    <a:gd name="connsiteX3" fmla="*/ 149442 w 300172"/>
                    <a:gd name="connsiteY3" fmla="*/ 55 h 61428"/>
                    <a:gd name="connsiteX4" fmla="*/ 295689 w 300172"/>
                    <a:gd name="connsiteY4" fmla="*/ 37602 h 61428"/>
                    <a:gd name="connsiteX5" fmla="*/ 296889 w 300172"/>
                    <a:gd name="connsiteY5" fmla="*/ 53204 h 61428"/>
                    <a:gd name="connsiteX6" fmla="*/ 287630 w 300172"/>
                    <a:gd name="connsiteY6" fmla="*/ 56633 h 61428"/>
                    <a:gd name="connsiteX7" fmla="*/ 278201 w 300172"/>
                    <a:gd name="connsiteY7" fmla="*/ 53719 h 61428"/>
                    <a:gd name="connsiteX8" fmla="*/ 150813 w 300172"/>
                    <a:gd name="connsiteY8" fmla="*/ 22000 h 61428"/>
                    <a:gd name="connsiteX9" fmla="*/ 145498 w 300172"/>
                    <a:gd name="connsiteY9" fmla="*/ 22171 h 61428"/>
                    <a:gd name="connsiteX10" fmla="*/ 23597 w 300172"/>
                    <a:gd name="connsiteY10" fmla="*/ 57833 h 61428"/>
                    <a:gd name="connsiteX11" fmla="*/ 4738 w 300172"/>
                    <a:gd name="connsiteY11" fmla="*/ 58690 h 61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0172" h="61428">
                      <a:moveTo>
                        <a:pt x="4738" y="58690"/>
                      </a:moveTo>
                      <a:cubicBezTo>
                        <a:pt x="-920" y="54576"/>
                        <a:pt x="-1606" y="47546"/>
                        <a:pt x="3195" y="43088"/>
                      </a:cubicBezTo>
                      <a:cubicBezTo>
                        <a:pt x="28741" y="18571"/>
                        <a:pt x="82576" y="2284"/>
                        <a:pt x="143441" y="226"/>
                      </a:cubicBezTo>
                      <a:lnTo>
                        <a:pt x="149442" y="55"/>
                      </a:lnTo>
                      <a:cubicBezTo>
                        <a:pt x="209792" y="-974"/>
                        <a:pt x="262770" y="12571"/>
                        <a:pt x="295689" y="37602"/>
                      </a:cubicBezTo>
                      <a:cubicBezTo>
                        <a:pt x="301175" y="41888"/>
                        <a:pt x="301689" y="48918"/>
                        <a:pt x="296889" y="53204"/>
                      </a:cubicBezTo>
                      <a:cubicBezTo>
                        <a:pt x="294317" y="55433"/>
                        <a:pt x="291059" y="56633"/>
                        <a:pt x="287630" y="56633"/>
                      </a:cubicBezTo>
                      <a:cubicBezTo>
                        <a:pt x="284201" y="56633"/>
                        <a:pt x="280772" y="55604"/>
                        <a:pt x="278201" y="53719"/>
                      </a:cubicBezTo>
                      <a:cubicBezTo>
                        <a:pt x="250597" y="33145"/>
                        <a:pt x="203620" y="21143"/>
                        <a:pt x="150813" y="22000"/>
                      </a:cubicBezTo>
                      <a:cubicBezTo>
                        <a:pt x="148927" y="22000"/>
                        <a:pt x="147213" y="22000"/>
                        <a:pt x="145498" y="22171"/>
                      </a:cubicBezTo>
                      <a:cubicBezTo>
                        <a:pt x="92177" y="23886"/>
                        <a:pt x="44514" y="37945"/>
                        <a:pt x="23597" y="57833"/>
                      </a:cubicBezTo>
                      <a:cubicBezTo>
                        <a:pt x="18454" y="62291"/>
                        <a:pt x="10053" y="62634"/>
                        <a:pt x="4738" y="58690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Đồ họa 2"/>
              <p:cNvGrpSpPr/>
              <p:nvPr/>
            </p:nvGrpSpPr>
            <p:grpSpPr>
              <a:xfrm>
                <a:off x="5614741" y="5480570"/>
                <a:ext cx="349864" cy="602033"/>
                <a:chOff x="5614741" y="5480570"/>
                <a:chExt cx="349864" cy="602033"/>
              </a:xfrm>
            </p:grpSpPr>
            <p:sp>
              <p:nvSpPr>
                <p:cNvPr id="32" name="Hình tự do: Hình 31"/>
                <p:cNvSpPr/>
                <p:nvPr/>
              </p:nvSpPr>
              <p:spPr>
                <a:xfrm>
                  <a:off x="5614741" y="5618802"/>
                  <a:ext cx="348767" cy="463802"/>
                </a:xfrm>
                <a:custGeom>
                  <a:avLst/>
                  <a:gdLst>
                    <a:gd name="connsiteX0" fmla="*/ 333297 w 348767"/>
                    <a:gd name="connsiteY0" fmla="*/ 408008 h 463802"/>
                    <a:gd name="connsiteX1" fmla="*/ 177963 w 348767"/>
                    <a:gd name="connsiteY1" fmla="*/ 463729 h 463802"/>
                    <a:gd name="connsiteX2" fmla="*/ 9428 w 348767"/>
                    <a:gd name="connsiteY2" fmla="*/ 387434 h 463802"/>
                    <a:gd name="connsiteX3" fmla="*/ 55034 w 348767"/>
                    <a:gd name="connsiteY3" fmla="*/ 55507 h 463802"/>
                    <a:gd name="connsiteX4" fmla="*/ 310494 w 348767"/>
                    <a:gd name="connsiteY4" fmla="*/ 67165 h 463802"/>
                    <a:gd name="connsiteX5" fmla="*/ 333297 w 348767"/>
                    <a:gd name="connsiteY5" fmla="*/ 408008 h 46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767" h="463802">
                      <a:moveTo>
                        <a:pt x="333297" y="408008"/>
                      </a:moveTo>
                      <a:cubicBezTo>
                        <a:pt x="289234" y="447099"/>
                        <a:pt x="218254" y="465101"/>
                        <a:pt x="177963" y="463729"/>
                      </a:cubicBezTo>
                      <a:cubicBezTo>
                        <a:pt x="148988" y="462701"/>
                        <a:pt x="67207" y="456529"/>
                        <a:pt x="9428" y="387434"/>
                      </a:cubicBezTo>
                      <a:cubicBezTo>
                        <a:pt x="-20919" y="351087"/>
                        <a:pt x="29488" y="162320"/>
                        <a:pt x="55034" y="55507"/>
                      </a:cubicBezTo>
                      <a:cubicBezTo>
                        <a:pt x="71836" y="-14445"/>
                        <a:pt x="291978" y="-26446"/>
                        <a:pt x="310494" y="67165"/>
                      </a:cubicBezTo>
                      <a:cubicBezTo>
                        <a:pt x="342898" y="230386"/>
                        <a:pt x="365187" y="379890"/>
                        <a:pt x="333297" y="408008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5615786" y="5618801"/>
                  <a:ext cx="348818" cy="434175"/>
                </a:xfrm>
                <a:custGeom>
                  <a:avLst/>
                  <a:gdLst>
                    <a:gd name="connsiteX0" fmla="*/ 335509 w 348818"/>
                    <a:gd name="connsiteY0" fmla="*/ 371318 h 434175"/>
                    <a:gd name="connsiteX1" fmla="*/ 171774 w 348818"/>
                    <a:gd name="connsiteY1" fmla="*/ 434069 h 434175"/>
                    <a:gd name="connsiteX2" fmla="*/ 9582 w 348818"/>
                    <a:gd name="connsiteY2" fmla="*/ 362403 h 434175"/>
                    <a:gd name="connsiteX3" fmla="*/ 54502 w 348818"/>
                    <a:gd name="connsiteY3" fmla="*/ 51735 h 434175"/>
                    <a:gd name="connsiteX4" fmla="*/ 309963 w 348818"/>
                    <a:gd name="connsiteY4" fmla="*/ 63223 h 434175"/>
                    <a:gd name="connsiteX5" fmla="*/ 335509 w 348818"/>
                    <a:gd name="connsiteY5" fmla="*/ 371318 h 434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818" h="434175">
                      <a:moveTo>
                        <a:pt x="335509" y="371318"/>
                      </a:moveTo>
                      <a:cubicBezTo>
                        <a:pt x="283902" y="424125"/>
                        <a:pt x="211893" y="435440"/>
                        <a:pt x="171774" y="434069"/>
                      </a:cubicBezTo>
                      <a:cubicBezTo>
                        <a:pt x="142799" y="433040"/>
                        <a:pt x="67533" y="427211"/>
                        <a:pt x="9582" y="362403"/>
                      </a:cubicBezTo>
                      <a:cubicBezTo>
                        <a:pt x="-20936" y="328284"/>
                        <a:pt x="28956" y="151691"/>
                        <a:pt x="54502" y="51735"/>
                      </a:cubicBezTo>
                      <a:cubicBezTo>
                        <a:pt x="71133" y="-13759"/>
                        <a:pt x="291275" y="-24560"/>
                        <a:pt x="309963" y="63223"/>
                      </a:cubicBezTo>
                      <a:cubicBezTo>
                        <a:pt x="342367" y="215984"/>
                        <a:pt x="364141" y="342000"/>
                        <a:pt x="335509" y="371318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5666393" y="5480570"/>
                  <a:ext cx="261898" cy="418402"/>
                </a:xfrm>
                <a:custGeom>
                  <a:avLst/>
                  <a:gdLst>
                    <a:gd name="connsiteX0" fmla="*/ 247697 w 261898"/>
                    <a:gd name="connsiteY0" fmla="*/ 118643 h 418402"/>
                    <a:gd name="connsiteX1" fmla="*/ 261585 w 261898"/>
                    <a:gd name="connsiteY1" fmla="*/ 6686 h 418402"/>
                    <a:gd name="connsiteX2" fmla="*/ 8867 w 261898"/>
                    <a:gd name="connsiteY2" fmla="*/ 0 h 418402"/>
                    <a:gd name="connsiteX3" fmla="*/ 17269 w 261898"/>
                    <a:gd name="connsiteY3" fmla="*/ 131330 h 418402"/>
                    <a:gd name="connsiteX4" fmla="*/ 3038 w 261898"/>
                    <a:gd name="connsiteY4" fmla="*/ 351987 h 418402"/>
                    <a:gd name="connsiteX5" fmla="*/ 256098 w 261898"/>
                    <a:gd name="connsiteY5" fmla="*/ 355930 h 418402"/>
                    <a:gd name="connsiteX6" fmla="*/ 247697 w 261898"/>
                    <a:gd name="connsiteY6" fmla="*/ 118643 h 418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1898" h="418402">
                      <a:moveTo>
                        <a:pt x="247697" y="118643"/>
                      </a:moveTo>
                      <a:lnTo>
                        <a:pt x="261585" y="6686"/>
                      </a:lnTo>
                      <a:lnTo>
                        <a:pt x="8867" y="0"/>
                      </a:lnTo>
                      <a:lnTo>
                        <a:pt x="17269" y="131330"/>
                      </a:lnTo>
                      <a:cubicBezTo>
                        <a:pt x="6639" y="263347"/>
                        <a:pt x="-5877" y="316496"/>
                        <a:pt x="3038" y="351987"/>
                      </a:cubicBezTo>
                      <a:cubicBezTo>
                        <a:pt x="22755" y="430168"/>
                        <a:pt x="215636" y="448856"/>
                        <a:pt x="256098" y="355930"/>
                      </a:cubicBezTo>
                      <a:cubicBezTo>
                        <a:pt x="269986" y="323697"/>
                        <a:pt x="255584" y="277406"/>
                        <a:pt x="247697" y="118643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Hình tự do: Hình 34"/>
                <p:cNvSpPr/>
                <p:nvPr/>
              </p:nvSpPr>
              <p:spPr>
                <a:xfrm>
                  <a:off x="5644373" y="5682710"/>
                  <a:ext cx="299988" cy="60179"/>
                </a:xfrm>
                <a:custGeom>
                  <a:avLst/>
                  <a:gdLst>
                    <a:gd name="connsiteX0" fmla="*/ 4484 w 299988"/>
                    <a:gd name="connsiteY0" fmla="*/ 54692 h 60179"/>
                    <a:gd name="connsiteX1" fmla="*/ 3284 w 299988"/>
                    <a:gd name="connsiteY1" fmla="*/ 39091 h 60179"/>
                    <a:gd name="connsiteX2" fmla="*/ 144559 w 299988"/>
                    <a:gd name="connsiteY2" fmla="*/ 0 h 60179"/>
                    <a:gd name="connsiteX3" fmla="*/ 150560 w 299988"/>
                    <a:gd name="connsiteY3" fmla="*/ 0 h 60179"/>
                    <a:gd name="connsiteX4" fmla="*/ 295778 w 299988"/>
                    <a:gd name="connsiteY4" fmla="*/ 41320 h 60179"/>
                    <a:gd name="connsiteX5" fmla="*/ 296464 w 299988"/>
                    <a:gd name="connsiteY5" fmla="*/ 56921 h 60179"/>
                    <a:gd name="connsiteX6" fmla="*/ 287206 w 299988"/>
                    <a:gd name="connsiteY6" fmla="*/ 60179 h 60179"/>
                    <a:gd name="connsiteX7" fmla="*/ 277776 w 299988"/>
                    <a:gd name="connsiteY7" fmla="*/ 56921 h 60179"/>
                    <a:gd name="connsiteX8" fmla="*/ 151246 w 299988"/>
                    <a:gd name="connsiteY8" fmla="*/ 21946 h 60179"/>
                    <a:gd name="connsiteX9" fmla="*/ 145931 w 299988"/>
                    <a:gd name="connsiteY9" fmla="*/ 22117 h 60179"/>
                    <a:gd name="connsiteX10" fmla="*/ 23173 w 299988"/>
                    <a:gd name="connsiteY10" fmla="*/ 54521 h 60179"/>
                    <a:gd name="connsiteX11" fmla="*/ 4484 w 299988"/>
                    <a:gd name="connsiteY11" fmla="*/ 54692 h 60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99988" h="60179">
                      <a:moveTo>
                        <a:pt x="4484" y="54692"/>
                      </a:moveTo>
                      <a:cubicBezTo>
                        <a:pt x="-1002" y="50406"/>
                        <a:pt x="-1516" y="43377"/>
                        <a:pt x="3284" y="39091"/>
                      </a:cubicBezTo>
                      <a:cubicBezTo>
                        <a:pt x="29516" y="15259"/>
                        <a:pt x="83694" y="343"/>
                        <a:pt x="144559" y="0"/>
                      </a:cubicBezTo>
                      <a:lnTo>
                        <a:pt x="150560" y="0"/>
                      </a:lnTo>
                      <a:cubicBezTo>
                        <a:pt x="210910" y="514"/>
                        <a:pt x="263546" y="15602"/>
                        <a:pt x="295778" y="41320"/>
                      </a:cubicBezTo>
                      <a:cubicBezTo>
                        <a:pt x="301093" y="45606"/>
                        <a:pt x="301436" y="52807"/>
                        <a:pt x="296464" y="56921"/>
                      </a:cubicBezTo>
                      <a:cubicBezTo>
                        <a:pt x="293892" y="58979"/>
                        <a:pt x="290635" y="60179"/>
                        <a:pt x="287206" y="60179"/>
                      </a:cubicBezTo>
                      <a:cubicBezTo>
                        <a:pt x="283777" y="60179"/>
                        <a:pt x="280348" y="58979"/>
                        <a:pt x="277776" y="56921"/>
                      </a:cubicBezTo>
                      <a:cubicBezTo>
                        <a:pt x="250687" y="35662"/>
                        <a:pt x="204052" y="22289"/>
                        <a:pt x="151246" y="21946"/>
                      </a:cubicBezTo>
                      <a:cubicBezTo>
                        <a:pt x="149360" y="21946"/>
                        <a:pt x="147645" y="21946"/>
                        <a:pt x="145931" y="22117"/>
                      </a:cubicBezTo>
                      <a:cubicBezTo>
                        <a:pt x="92610" y="22460"/>
                        <a:pt x="44432" y="35147"/>
                        <a:pt x="23173" y="54521"/>
                      </a:cubicBezTo>
                      <a:cubicBezTo>
                        <a:pt x="18200" y="58636"/>
                        <a:pt x="9628" y="58636"/>
                        <a:pt x="4484" y="54692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Đồ họa 2"/>
              <p:cNvGrpSpPr/>
              <p:nvPr/>
            </p:nvGrpSpPr>
            <p:grpSpPr>
              <a:xfrm>
                <a:off x="4837977" y="2543551"/>
                <a:ext cx="2206957" cy="2384135"/>
                <a:chOff x="4837977" y="2543551"/>
                <a:chExt cx="2206957" cy="2384135"/>
              </a:xfrm>
            </p:grpSpPr>
            <p:sp>
              <p:nvSpPr>
                <p:cNvPr id="37" name="Hình tự do: Hình 36"/>
                <p:cNvSpPr/>
                <p:nvPr/>
              </p:nvSpPr>
              <p:spPr>
                <a:xfrm>
                  <a:off x="6425526" y="4056507"/>
                  <a:ext cx="217055" cy="413366"/>
                </a:xfrm>
                <a:custGeom>
                  <a:avLst/>
                  <a:gdLst>
                    <a:gd name="connsiteX0" fmla="*/ 217056 w 217055"/>
                    <a:gd name="connsiteY0" fmla="*/ 342043 h 413366"/>
                    <a:gd name="connsiteX1" fmla="*/ 55550 w 217055"/>
                    <a:gd name="connsiteY1" fmla="*/ 413366 h 413366"/>
                    <a:gd name="connsiteX2" fmla="*/ 55550 w 217055"/>
                    <a:gd name="connsiteY2" fmla="*/ 221342 h 413366"/>
                    <a:gd name="connsiteX3" fmla="*/ 0 w 217055"/>
                    <a:gd name="connsiteY3" fmla="*/ 0 h 413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055" h="413366">
                      <a:moveTo>
                        <a:pt x="217056" y="342043"/>
                      </a:moveTo>
                      <a:lnTo>
                        <a:pt x="55550" y="413366"/>
                      </a:lnTo>
                      <a:lnTo>
                        <a:pt x="55550" y="2213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Hình tự do: Hình 37"/>
                <p:cNvSpPr/>
                <p:nvPr/>
              </p:nvSpPr>
              <p:spPr>
                <a:xfrm>
                  <a:off x="5162968" y="2729539"/>
                  <a:ext cx="1881966" cy="1440815"/>
                </a:xfrm>
                <a:custGeom>
                  <a:avLst/>
                  <a:gdLst>
                    <a:gd name="connsiteX0" fmla="*/ 96698 w 1881966"/>
                    <a:gd name="connsiteY0" fmla="*/ 661055 h 1440815"/>
                    <a:gd name="connsiteX1" fmla="*/ 144704 w 1881966"/>
                    <a:gd name="connsiteY1" fmla="*/ 604648 h 1440815"/>
                    <a:gd name="connsiteX2" fmla="*/ 195796 w 1881966"/>
                    <a:gd name="connsiteY2" fmla="*/ 476575 h 1440815"/>
                    <a:gd name="connsiteX3" fmla="*/ 273463 w 1881966"/>
                    <a:gd name="connsiteY3" fmla="*/ 280608 h 1440815"/>
                    <a:gd name="connsiteX4" fmla="*/ 387477 w 1881966"/>
                    <a:gd name="connsiteY4" fmla="*/ 223858 h 1440815"/>
                    <a:gd name="connsiteX5" fmla="*/ 304495 w 1881966"/>
                    <a:gd name="connsiteY5" fmla="*/ 293810 h 1440815"/>
                    <a:gd name="connsiteX6" fmla="*/ 225114 w 1881966"/>
                    <a:gd name="connsiteY6" fmla="*/ 503836 h 1440815"/>
                    <a:gd name="connsiteX7" fmla="*/ 125844 w 1881966"/>
                    <a:gd name="connsiteY7" fmla="*/ 686773 h 1440815"/>
                    <a:gd name="connsiteX8" fmla="*/ 135960 w 1881966"/>
                    <a:gd name="connsiteY8" fmla="*/ 922688 h 1440815"/>
                    <a:gd name="connsiteX9" fmla="*/ 237287 w 1881966"/>
                    <a:gd name="connsiteY9" fmla="*/ 1232498 h 1440815"/>
                    <a:gd name="connsiteX10" fmla="*/ 295237 w 1881966"/>
                    <a:gd name="connsiteY10" fmla="*/ 1086080 h 1440815"/>
                    <a:gd name="connsiteX11" fmla="*/ 331413 w 1881966"/>
                    <a:gd name="connsiteY11" fmla="*/ 1273646 h 1440815"/>
                    <a:gd name="connsiteX12" fmla="*/ 1613002 w 1881966"/>
                    <a:gd name="connsiteY12" fmla="*/ 1430180 h 1440815"/>
                    <a:gd name="connsiteX13" fmla="*/ 1717929 w 1881966"/>
                    <a:gd name="connsiteY13" fmla="*/ 1234384 h 1440815"/>
                    <a:gd name="connsiteX14" fmla="*/ 1689640 w 1881966"/>
                    <a:gd name="connsiteY14" fmla="*/ 1420236 h 1440815"/>
                    <a:gd name="connsiteX15" fmla="*/ 1809655 w 1881966"/>
                    <a:gd name="connsiteY15" fmla="*/ 1303650 h 1440815"/>
                    <a:gd name="connsiteX16" fmla="*/ 1784280 w 1881966"/>
                    <a:gd name="connsiteY16" fmla="*/ 1139572 h 1440815"/>
                    <a:gd name="connsiteX17" fmla="*/ 1783423 w 1881966"/>
                    <a:gd name="connsiteY17" fmla="*/ 911715 h 1440815"/>
                    <a:gd name="connsiteX18" fmla="*/ 1735074 w 1881966"/>
                    <a:gd name="connsiteY18" fmla="*/ 779356 h 1440815"/>
                    <a:gd name="connsiteX19" fmla="*/ 1735760 w 1881966"/>
                    <a:gd name="connsiteY19" fmla="*/ 808503 h 1440815"/>
                    <a:gd name="connsiteX20" fmla="*/ 1806911 w 1881966"/>
                    <a:gd name="connsiteY20" fmla="*/ 878283 h 1440815"/>
                    <a:gd name="connsiteX21" fmla="*/ 1866919 w 1881966"/>
                    <a:gd name="connsiteY21" fmla="*/ 938976 h 1440815"/>
                    <a:gd name="connsiteX22" fmla="*/ 1845831 w 1881966"/>
                    <a:gd name="connsiteY22" fmla="*/ 1024872 h 1440815"/>
                    <a:gd name="connsiteX23" fmla="*/ 1826800 w 1881966"/>
                    <a:gd name="connsiteY23" fmla="*/ 1123113 h 1440815"/>
                    <a:gd name="connsiteX24" fmla="*/ 1856632 w 1881966"/>
                    <a:gd name="connsiteY24" fmla="*/ 1261816 h 1440815"/>
                    <a:gd name="connsiteX25" fmla="*/ 1838458 w 1881966"/>
                    <a:gd name="connsiteY25" fmla="*/ 1117798 h 1440815"/>
                    <a:gd name="connsiteX26" fmla="*/ 1849946 w 1881966"/>
                    <a:gd name="connsiteY26" fmla="*/ 1040474 h 1440815"/>
                    <a:gd name="connsiteX27" fmla="*/ 1879263 w 1881966"/>
                    <a:gd name="connsiteY27" fmla="*/ 935376 h 1440815"/>
                    <a:gd name="connsiteX28" fmla="*/ 1812912 w 1881966"/>
                    <a:gd name="connsiteY28" fmla="*/ 866452 h 1440815"/>
                    <a:gd name="connsiteX29" fmla="*/ 1748104 w 1881966"/>
                    <a:gd name="connsiteY29" fmla="*/ 804730 h 1440815"/>
                    <a:gd name="connsiteX30" fmla="*/ 1772964 w 1881966"/>
                    <a:gd name="connsiteY30" fmla="*/ 722091 h 1440815"/>
                    <a:gd name="connsiteX31" fmla="*/ 1753591 w 1881966"/>
                    <a:gd name="connsiteY31" fmla="*/ 489091 h 1440815"/>
                    <a:gd name="connsiteX32" fmla="*/ 1635804 w 1881966"/>
                    <a:gd name="connsiteY32" fmla="*/ 244775 h 1440815"/>
                    <a:gd name="connsiteX33" fmla="*/ 1537049 w 1881966"/>
                    <a:gd name="connsiteY33" fmla="*/ 246146 h 1440815"/>
                    <a:gd name="connsiteX34" fmla="*/ 528237 w 1881966"/>
                    <a:gd name="connsiteY34" fmla="*/ 3888 h 1440815"/>
                    <a:gd name="connsiteX35" fmla="*/ 467201 w 1881966"/>
                    <a:gd name="connsiteY35" fmla="*/ 114644 h 1440815"/>
                    <a:gd name="connsiteX36" fmla="*/ 267119 w 1881966"/>
                    <a:gd name="connsiteY36" fmla="*/ 262263 h 1440815"/>
                    <a:gd name="connsiteX37" fmla="*/ 183794 w 1881966"/>
                    <a:gd name="connsiteY37" fmla="*/ 480519 h 1440815"/>
                    <a:gd name="connsiteX38" fmla="*/ 140246 w 1881966"/>
                    <a:gd name="connsiteY38" fmla="*/ 592133 h 1440815"/>
                    <a:gd name="connsiteX39" fmla="*/ 84353 w 1881966"/>
                    <a:gd name="connsiteY39" fmla="*/ 661741 h 1440815"/>
                    <a:gd name="connsiteX40" fmla="*/ 0 w 1881966"/>
                    <a:gd name="connsiteY40" fmla="*/ 838335 h 1440815"/>
                    <a:gd name="connsiteX41" fmla="*/ 96698 w 1881966"/>
                    <a:gd name="connsiteY41" fmla="*/ 661055 h 1440815"/>
                    <a:gd name="connsiteX42" fmla="*/ 1654493 w 1881966"/>
                    <a:gd name="connsiteY42" fmla="*/ 390507 h 1440815"/>
                    <a:gd name="connsiteX43" fmla="*/ 1746904 w 1881966"/>
                    <a:gd name="connsiteY43" fmla="*/ 503321 h 1440815"/>
                    <a:gd name="connsiteX44" fmla="*/ 1770564 w 1881966"/>
                    <a:gd name="connsiteY44" fmla="*/ 698260 h 1440815"/>
                    <a:gd name="connsiteX45" fmla="*/ 1654493 w 1881966"/>
                    <a:gd name="connsiteY45" fmla="*/ 390507 h 144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881966" h="1440815">
                      <a:moveTo>
                        <a:pt x="96698" y="661055"/>
                      </a:moveTo>
                      <a:cubicBezTo>
                        <a:pt x="94126" y="625222"/>
                        <a:pt x="116586" y="616136"/>
                        <a:pt x="144704" y="604648"/>
                      </a:cubicBezTo>
                      <a:cubicBezTo>
                        <a:pt x="181051" y="589904"/>
                        <a:pt x="226142" y="571387"/>
                        <a:pt x="195796" y="476575"/>
                      </a:cubicBezTo>
                      <a:cubicBezTo>
                        <a:pt x="164592" y="379020"/>
                        <a:pt x="195110" y="309240"/>
                        <a:pt x="273463" y="280608"/>
                      </a:cubicBezTo>
                      <a:cubicBezTo>
                        <a:pt x="309639" y="267406"/>
                        <a:pt x="348558" y="247861"/>
                        <a:pt x="387477" y="223858"/>
                      </a:cubicBezTo>
                      <a:cubicBezTo>
                        <a:pt x="361416" y="253176"/>
                        <a:pt x="333642" y="278550"/>
                        <a:pt x="304495" y="293810"/>
                      </a:cubicBezTo>
                      <a:cubicBezTo>
                        <a:pt x="221685" y="337358"/>
                        <a:pt x="195453" y="410567"/>
                        <a:pt x="225114" y="503836"/>
                      </a:cubicBezTo>
                      <a:cubicBezTo>
                        <a:pt x="274834" y="659169"/>
                        <a:pt x="98584" y="595218"/>
                        <a:pt x="125844" y="686773"/>
                      </a:cubicBezTo>
                      <a:cubicBezTo>
                        <a:pt x="179337" y="866281"/>
                        <a:pt x="165621" y="904857"/>
                        <a:pt x="135960" y="922688"/>
                      </a:cubicBezTo>
                      <a:cubicBezTo>
                        <a:pt x="110757" y="937776"/>
                        <a:pt x="-40291" y="1015100"/>
                        <a:pt x="237287" y="1232498"/>
                      </a:cubicBezTo>
                      <a:cubicBezTo>
                        <a:pt x="253060" y="1197865"/>
                        <a:pt x="287522" y="1060534"/>
                        <a:pt x="295237" y="1086080"/>
                      </a:cubicBezTo>
                      <a:cubicBezTo>
                        <a:pt x="305867" y="1121227"/>
                        <a:pt x="281864" y="1242099"/>
                        <a:pt x="331413" y="1273646"/>
                      </a:cubicBezTo>
                      <a:cubicBezTo>
                        <a:pt x="590302" y="1438581"/>
                        <a:pt x="1353598" y="1458298"/>
                        <a:pt x="1613002" y="1430180"/>
                      </a:cubicBezTo>
                      <a:cubicBezTo>
                        <a:pt x="1629289" y="1428466"/>
                        <a:pt x="1701984" y="1293534"/>
                        <a:pt x="1717929" y="1234384"/>
                      </a:cubicBezTo>
                      <a:cubicBezTo>
                        <a:pt x="1747247" y="1348741"/>
                        <a:pt x="1690325" y="1408920"/>
                        <a:pt x="1689640" y="1420236"/>
                      </a:cubicBezTo>
                      <a:cubicBezTo>
                        <a:pt x="1740218" y="1411663"/>
                        <a:pt x="1794224" y="1374802"/>
                        <a:pt x="1809655" y="1303650"/>
                      </a:cubicBezTo>
                      <a:cubicBezTo>
                        <a:pt x="1823028" y="1241585"/>
                        <a:pt x="1813769" y="1224612"/>
                        <a:pt x="1784280" y="1139572"/>
                      </a:cubicBezTo>
                      <a:cubicBezTo>
                        <a:pt x="1767135" y="1090023"/>
                        <a:pt x="1927784" y="1000183"/>
                        <a:pt x="1783423" y="911715"/>
                      </a:cubicBezTo>
                      <a:cubicBezTo>
                        <a:pt x="1704899" y="863709"/>
                        <a:pt x="1709014" y="824619"/>
                        <a:pt x="1735074" y="779356"/>
                      </a:cubicBezTo>
                      <a:cubicBezTo>
                        <a:pt x="1733531" y="789129"/>
                        <a:pt x="1733017" y="798901"/>
                        <a:pt x="1735760" y="808503"/>
                      </a:cubicBezTo>
                      <a:cubicBezTo>
                        <a:pt x="1742618" y="834048"/>
                        <a:pt x="1765249" y="856165"/>
                        <a:pt x="1806911" y="878283"/>
                      </a:cubicBezTo>
                      <a:cubicBezTo>
                        <a:pt x="1841030" y="896456"/>
                        <a:pt x="1860575" y="916344"/>
                        <a:pt x="1866919" y="938976"/>
                      </a:cubicBezTo>
                      <a:cubicBezTo>
                        <a:pt x="1875491" y="970866"/>
                        <a:pt x="1862976" y="995383"/>
                        <a:pt x="1845831" y="1024872"/>
                      </a:cubicBezTo>
                      <a:cubicBezTo>
                        <a:pt x="1821485" y="1066192"/>
                        <a:pt x="1821313" y="1101168"/>
                        <a:pt x="1826800" y="1123113"/>
                      </a:cubicBezTo>
                      <a:cubicBezTo>
                        <a:pt x="1841030" y="1181920"/>
                        <a:pt x="1865547" y="1211581"/>
                        <a:pt x="1856632" y="1261816"/>
                      </a:cubicBezTo>
                      <a:cubicBezTo>
                        <a:pt x="1873606" y="1215353"/>
                        <a:pt x="1853546" y="1188093"/>
                        <a:pt x="1838458" y="1117798"/>
                      </a:cubicBezTo>
                      <a:cubicBezTo>
                        <a:pt x="1834343" y="1098767"/>
                        <a:pt x="1836744" y="1062934"/>
                        <a:pt x="1849946" y="1040474"/>
                      </a:cubicBezTo>
                      <a:cubicBezTo>
                        <a:pt x="1868462" y="1008756"/>
                        <a:pt x="1889550" y="972751"/>
                        <a:pt x="1879263" y="935376"/>
                      </a:cubicBezTo>
                      <a:cubicBezTo>
                        <a:pt x="1872062" y="908801"/>
                        <a:pt x="1850288" y="886341"/>
                        <a:pt x="1812912" y="866452"/>
                      </a:cubicBezTo>
                      <a:cubicBezTo>
                        <a:pt x="1775193" y="846393"/>
                        <a:pt x="1753934" y="826162"/>
                        <a:pt x="1748104" y="804730"/>
                      </a:cubicBezTo>
                      <a:cubicBezTo>
                        <a:pt x="1741246" y="779356"/>
                        <a:pt x="1755305" y="752267"/>
                        <a:pt x="1772964" y="722091"/>
                      </a:cubicBezTo>
                      <a:cubicBezTo>
                        <a:pt x="1817541" y="645796"/>
                        <a:pt x="1801425" y="567272"/>
                        <a:pt x="1753591" y="489091"/>
                      </a:cubicBezTo>
                      <a:cubicBezTo>
                        <a:pt x="1713986" y="424454"/>
                        <a:pt x="1637005" y="335300"/>
                        <a:pt x="1635804" y="244775"/>
                      </a:cubicBezTo>
                      <a:lnTo>
                        <a:pt x="1537049" y="246146"/>
                      </a:lnTo>
                      <a:cubicBezTo>
                        <a:pt x="1367142" y="153392"/>
                        <a:pt x="883310" y="-28860"/>
                        <a:pt x="528237" y="3888"/>
                      </a:cubicBezTo>
                      <a:cubicBezTo>
                        <a:pt x="513493" y="33548"/>
                        <a:pt x="492576" y="73496"/>
                        <a:pt x="467201" y="114644"/>
                      </a:cubicBezTo>
                      <a:cubicBezTo>
                        <a:pt x="404622" y="184596"/>
                        <a:pt x="332613" y="238431"/>
                        <a:pt x="267119" y="262263"/>
                      </a:cubicBezTo>
                      <a:cubicBezTo>
                        <a:pt x="182594" y="293124"/>
                        <a:pt x="150704" y="376791"/>
                        <a:pt x="183794" y="480519"/>
                      </a:cubicBezTo>
                      <a:cubicBezTo>
                        <a:pt x="210369" y="563500"/>
                        <a:pt x="177794" y="576702"/>
                        <a:pt x="140246" y="592133"/>
                      </a:cubicBezTo>
                      <a:cubicBezTo>
                        <a:pt x="112643" y="603448"/>
                        <a:pt x="81439" y="616136"/>
                        <a:pt x="84353" y="661741"/>
                      </a:cubicBezTo>
                      <a:cubicBezTo>
                        <a:pt x="92069" y="784842"/>
                        <a:pt x="22803" y="826676"/>
                        <a:pt x="0" y="838335"/>
                      </a:cubicBezTo>
                      <a:cubicBezTo>
                        <a:pt x="12516" y="835935"/>
                        <a:pt x="106470" y="798558"/>
                        <a:pt x="96698" y="661055"/>
                      </a:cubicBezTo>
                      <a:close/>
                      <a:moveTo>
                        <a:pt x="1654493" y="390507"/>
                      </a:moveTo>
                      <a:cubicBezTo>
                        <a:pt x="1683810" y="430798"/>
                        <a:pt x="1723244" y="464916"/>
                        <a:pt x="1746904" y="503321"/>
                      </a:cubicBezTo>
                      <a:cubicBezTo>
                        <a:pt x="1788738" y="571730"/>
                        <a:pt x="1800053" y="634824"/>
                        <a:pt x="1770564" y="698260"/>
                      </a:cubicBezTo>
                      <a:cubicBezTo>
                        <a:pt x="1779308" y="607906"/>
                        <a:pt x="1685696" y="514294"/>
                        <a:pt x="1654493" y="390507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Hình tự do: Hình 38"/>
                <p:cNvSpPr/>
                <p:nvPr/>
              </p:nvSpPr>
              <p:spPr>
                <a:xfrm>
                  <a:off x="6219614" y="3981926"/>
                  <a:ext cx="444912" cy="466686"/>
                </a:xfrm>
                <a:custGeom>
                  <a:avLst/>
                  <a:gdLst>
                    <a:gd name="connsiteX0" fmla="*/ 444913 w 444912"/>
                    <a:gd name="connsiteY0" fmla="*/ 337242 h 466686"/>
                    <a:gd name="connsiteX1" fmla="*/ 220313 w 444912"/>
                    <a:gd name="connsiteY1" fmla="*/ 466687 h 466686"/>
                    <a:gd name="connsiteX2" fmla="*/ 79210 w 444912"/>
                    <a:gd name="connsiteY2" fmla="*/ 377876 h 466686"/>
                    <a:gd name="connsiteX3" fmla="*/ 0 w 444912"/>
                    <a:gd name="connsiteY3" fmla="*/ 0 h 466686"/>
                    <a:gd name="connsiteX4" fmla="*/ 196482 w 444912"/>
                    <a:gd name="connsiteY4" fmla="*/ 32918 h 466686"/>
                    <a:gd name="connsiteX5" fmla="*/ 444913 w 444912"/>
                    <a:gd name="connsiteY5" fmla="*/ 337242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912" h="466686">
                      <a:moveTo>
                        <a:pt x="444913" y="337242"/>
                      </a:moveTo>
                      <a:cubicBezTo>
                        <a:pt x="394678" y="389877"/>
                        <a:pt x="273463" y="434969"/>
                        <a:pt x="220313" y="466687"/>
                      </a:cubicBezTo>
                      <a:cubicBezTo>
                        <a:pt x="171279" y="437026"/>
                        <a:pt x="87954" y="383876"/>
                        <a:pt x="79210" y="377876"/>
                      </a:cubicBezTo>
                      <a:cubicBezTo>
                        <a:pt x="10973" y="251003"/>
                        <a:pt x="35662" y="14916"/>
                        <a:pt x="0" y="0"/>
                      </a:cubicBezTo>
                      <a:cubicBezTo>
                        <a:pt x="92754" y="5144"/>
                        <a:pt x="168021" y="23660"/>
                        <a:pt x="196482" y="32918"/>
                      </a:cubicBezTo>
                      <a:cubicBezTo>
                        <a:pt x="253575" y="84525"/>
                        <a:pt x="366389" y="233172"/>
                        <a:pt x="444913" y="337242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Hình tự do: Hình 39"/>
                <p:cNvSpPr/>
                <p:nvPr/>
              </p:nvSpPr>
              <p:spPr>
                <a:xfrm>
                  <a:off x="5539987" y="3949831"/>
                  <a:ext cx="927544" cy="977856"/>
                </a:xfrm>
                <a:custGeom>
                  <a:avLst/>
                  <a:gdLst>
                    <a:gd name="connsiteX0" fmla="*/ 0 w 927544"/>
                    <a:gd name="connsiteY0" fmla="*/ 875801 h 977856"/>
                    <a:gd name="connsiteX1" fmla="*/ 927545 w 927544"/>
                    <a:gd name="connsiteY1" fmla="*/ 912662 h 977856"/>
                    <a:gd name="connsiteX2" fmla="*/ 843877 w 927544"/>
                    <a:gd name="connsiteY2" fmla="*/ 55069 h 977856"/>
                    <a:gd name="connsiteX3" fmla="*/ 188081 w 927544"/>
                    <a:gd name="connsiteY3" fmla="*/ 11521 h 977856"/>
                    <a:gd name="connsiteX4" fmla="*/ 0 w 927544"/>
                    <a:gd name="connsiteY4" fmla="*/ 875801 h 97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7544" h="977856">
                      <a:moveTo>
                        <a:pt x="0" y="875801"/>
                      </a:moveTo>
                      <a:cubicBezTo>
                        <a:pt x="194082" y="994444"/>
                        <a:pt x="684943" y="1013475"/>
                        <a:pt x="927545" y="912662"/>
                      </a:cubicBezTo>
                      <a:cubicBezTo>
                        <a:pt x="927545" y="912662"/>
                        <a:pt x="865137" y="229091"/>
                        <a:pt x="843877" y="55069"/>
                      </a:cubicBezTo>
                      <a:cubicBezTo>
                        <a:pt x="681857" y="20951"/>
                        <a:pt x="373933" y="-20540"/>
                        <a:pt x="188081" y="11521"/>
                      </a:cubicBezTo>
                      <a:cubicBezTo>
                        <a:pt x="146590" y="228405"/>
                        <a:pt x="73552" y="568733"/>
                        <a:pt x="0" y="875801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Hình tự do: Hình 40"/>
                <p:cNvSpPr/>
                <p:nvPr/>
              </p:nvSpPr>
              <p:spPr>
                <a:xfrm>
                  <a:off x="5820311" y="3950538"/>
                  <a:ext cx="413649" cy="195463"/>
                </a:xfrm>
                <a:custGeom>
                  <a:avLst/>
                  <a:gdLst>
                    <a:gd name="connsiteX0" fmla="*/ 413020 w 413649"/>
                    <a:gd name="connsiteY0" fmla="*/ 63963 h 195463"/>
                    <a:gd name="connsiteX1" fmla="*/ 411477 w 413649"/>
                    <a:gd name="connsiteY1" fmla="*/ 31388 h 195463"/>
                    <a:gd name="connsiteX2" fmla="*/ 5140 w 413649"/>
                    <a:gd name="connsiteY2" fmla="*/ 12 h 195463"/>
                    <a:gd name="connsiteX3" fmla="*/ 854 w 413649"/>
                    <a:gd name="connsiteY3" fmla="*/ 13900 h 195463"/>
                    <a:gd name="connsiteX4" fmla="*/ 188249 w 413649"/>
                    <a:gd name="connsiteY4" fmla="*/ 193408 h 195463"/>
                    <a:gd name="connsiteX5" fmla="*/ 413020 w 413649"/>
                    <a:gd name="connsiteY5" fmla="*/ 63963 h 195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3649" h="195463">
                      <a:moveTo>
                        <a:pt x="413020" y="63963"/>
                      </a:moveTo>
                      <a:cubicBezTo>
                        <a:pt x="414392" y="52991"/>
                        <a:pt x="413363" y="42189"/>
                        <a:pt x="411477" y="31388"/>
                      </a:cubicBezTo>
                      <a:cubicBezTo>
                        <a:pt x="298320" y="15100"/>
                        <a:pt x="127727" y="-502"/>
                        <a:pt x="5140" y="12"/>
                      </a:cubicBezTo>
                      <a:cubicBezTo>
                        <a:pt x="3769" y="4641"/>
                        <a:pt x="1540" y="9099"/>
                        <a:pt x="854" y="13900"/>
                      </a:cubicBezTo>
                      <a:cubicBezTo>
                        <a:pt x="-9433" y="99282"/>
                        <a:pt x="74406" y="179692"/>
                        <a:pt x="188249" y="193408"/>
                      </a:cubicBezTo>
                      <a:cubicBezTo>
                        <a:pt x="301920" y="207296"/>
                        <a:pt x="402561" y="149346"/>
                        <a:pt x="413020" y="6396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Hình tự do: Hình 41"/>
                <p:cNvSpPr/>
                <p:nvPr/>
              </p:nvSpPr>
              <p:spPr>
                <a:xfrm>
                  <a:off x="5874261" y="3746868"/>
                  <a:ext cx="316378" cy="349599"/>
                </a:xfrm>
                <a:custGeom>
                  <a:avLst/>
                  <a:gdLst>
                    <a:gd name="connsiteX0" fmla="*/ 316378 w 316378"/>
                    <a:gd name="connsiteY0" fmla="*/ 25718 h 349599"/>
                    <a:gd name="connsiteX1" fmla="*/ 295290 w 316378"/>
                    <a:gd name="connsiteY1" fmla="*/ 267462 h 349599"/>
                    <a:gd name="connsiteX2" fmla="*/ 139613 w 316378"/>
                    <a:gd name="connsiteY2" fmla="*/ 348730 h 349599"/>
                    <a:gd name="connsiteX3" fmla="*/ 225 w 316378"/>
                    <a:gd name="connsiteY3" fmla="*/ 241745 h 349599"/>
                    <a:gd name="connsiteX4" fmla="*/ 21313 w 316378"/>
                    <a:gd name="connsiteY4" fmla="*/ 0 h 349599"/>
                    <a:gd name="connsiteX5" fmla="*/ 316378 w 316378"/>
                    <a:gd name="connsiteY5" fmla="*/ 25718 h 349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6378" h="349599">
                      <a:moveTo>
                        <a:pt x="316378" y="25718"/>
                      </a:moveTo>
                      <a:lnTo>
                        <a:pt x="295290" y="267462"/>
                      </a:lnTo>
                      <a:cubicBezTo>
                        <a:pt x="290832" y="319411"/>
                        <a:pt x="221052" y="355759"/>
                        <a:pt x="139613" y="348730"/>
                      </a:cubicBezTo>
                      <a:cubicBezTo>
                        <a:pt x="58175" y="341700"/>
                        <a:pt x="-4233" y="293694"/>
                        <a:pt x="225" y="241745"/>
                      </a:cubicBezTo>
                      <a:lnTo>
                        <a:pt x="21313" y="0"/>
                      </a:lnTo>
                      <a:lnTo>
                        <a:pt x="316378" y="25718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Hình tự do: Hình 42"/>
                <p:cNvSpPr/>
                <p:nvPr/>
              </p:nvSpPr>
              <p:spPr>
                <a:xfrm>
                  <a:off x="5803018" y="3811156"/>
                  <a:ext cx="397433" cy="187839"/>
                </a:xfrm>
                <a:custGeom>
                  <a:avLst/>
                  <a:gdLst>
                    <a:gd name="connsiteX0" fmla="*/ 396879 w 397433"/>
                    <a:gd name="connsiteY0" fmla="*/ 61385 h 187839"/>
                    <a:gd name="connsiteX1" fmla="*/ 395336 w 397433"/>
                    <a:gd name="connsiteY1" fmla="*/ 30181 h 187839"/>
                    <a:gd name="connsiteX2" fmla="*/ 4945 w 397433"/>
                    <a:gd name="connsiteY2" fmla="*/ 6 h 187839"/>
                    <a:gd name="connsiteX3" fmla="*/ 830 w 397433"/>
                    <a:gd name="connsiteY3" fmla="*/ 13379 h 187839"/>
                    <a:gd name="connsiteX4" fmla="*/ 180852 w 397433"/>
                    <a:gd name="connsiteY4" fmla="*/ 185858 h 187839"/>
                    <a:gd name="connsiteX5" fmla="*/ 396879 w 397433"/>
                    <a:gd name="connsiteY5" fmla="*/ 61385 h 187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7433" h="187839">
                      <a:moveTo>
                        <a:pt x="396879" y="61385"/>
                      </a:moveTo>
                      <a:cubicBezTo>
                        <a:pt x="398080" y="50755"/>
                        <a:pt x="397222" y="40468"/>
                        <a:pt x="395336" y="30181"/>
                      </a:cubicBezTo>
                      <a:cubicBezTo>
                        <a:pt x="286637" y="14408"/>
                        <a:pt x="122731" y="-337"/>
                        <a:pt x="4945" y="6"/>
                      </a:cubicBezTo>
                      <a:cubicBezTo>
                        <a:pt x="3745" y="4464"/>
                        <a:pt x="1344" y="8750"/>
                        <a:pt x="830" y="13379"/>
                      </a:cubicBezTo>
                      <a:cubicBezTo>
                        <a:pt x="-9114" y="95332"/>
                        <a:pt x="71467" y="172656"/>
                        <a:pt x="180852" y="185858"/>
                      </a:cubicBezTo>
                      <a:cubicBezTo>
                        <a:pt x="290237" y="199231"/>
                        <a:pt x="386935" y="143510"/>
                        <a:pt x="396879" y="61385"/>
                      </a:cubicBezTo>
                      <a:close/>
                    </a:path>
                  </a:pathLst>
                </a:custGeom>
                <a:solidFill>
                  <a:srgbClr val="601805">
                    <a:alpha val="19000"/>
                  </a:srgbClr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Hình tự do: Hình 43"/>
                <p:cNvSpPr/>
                <p:nvPr/>
              </p:nvSpPr>
              <p:spPr>
                <a:xfrm>
                  <a:off x="5392025" y="3950550"/>
                  <a:ext cx="433425" cy="466686"/>
                </a:xfrm>
                <a:custGeom>
                  <a:avLst/>
                  <a:gdLst>
                    <a:gd name="connsiteX0" fmla="*/ 0 w 433425"/>
                    <a:gd name="connsiteY0" fmla="*/ 252203 h 466686"/>
                    <a:gd name="connsiteX1" fmla="*/ 213112 w 433425"/>
                    <a:gd name="connsiteY1" fmla="*/ 466687 h 466686"/>
                    <a:gd name="connsiteX2" fmla="*/ 354216 w 433425"/>
                    <a:gd name="connsiteY2" fmla="*/ 377876 h 466686"/>
                    <a:gd name="connsiteX3" fmla="*/ 433425 w 433425"/>
                    <a:gd name="connsiteY3" fmla="*/ 0 h 466686"/>
                    <a:gd name="connsiteX4" fmla="*/ 236944 w 433425"/>
                    <a:gd name="connsiteY4" fmla="*/ 32918 h 466686"/>
                    <a:gd name="connsiteX5" fmla="*/ 0 w 433425"/>
                    <a:gd name="connsiteY5" fmla="*/ 252203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25" h="466686">
                      <a:moveTo>
                        <a:pt x="0" y="252203"/>
                      </a:moveTo>
                      <a:cubicBezTo>
                        <a:pt x="50235" y="304838"/>
                        <a:pt x="156877" y="424168"/>
                        <a:pt x="213112" y="466687"/>
                      </a:cubicBezTo>
                      <a:cubicBezTo>
                        <a:pt x="262147" y="437026"/>
                        <a:pt x="345472" y="383877"/>
                        <a:pt x="354216" y="377876"/>
                      </a:cubicBezTo>
                      <a:cubicBezTo>
                        <a:pt x="422453" y="251003"/>
                        <a:pt x="397764" y="14916"/>
                        <a:pt x="433425" y="0"/>
                      </a:cubicBezTo>
                      <a:cubicBezTo>
                        <a:pt x="340671" y="5144"/>
                        <a:pt x="265404" y="23660"/>
                        <a:pt x="236944" y="32918"/>
                      </a:cubicBezTo>
                      <a:cubicBezTo>
                        <a:pt x="179679" y="84697"/>
                        <a:pt x="98584" y="161506"/>
                        <a:pt x="0" y="252203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" name="Đồ họa 2"/>
                <p:cNvGrpSpPr/>
                <p:nvPr/>
              </p:nvGrpSpPr>
              <p:grpSpPr>
                <a:xfrm>
                  <a:off x="5446251" y="2543551"/>
                  <a:ext cx="1438128" cy="1381062"/>
                  <a:chOff x="5446251" y="2543551"/>
                  <a:chExt cx="1438128" cy="1381062"/>
                </a:xfrm>
              </p:grpSpPr>
              <p:sp>
                <p:nvSpPr>
                  <p:cNvPr id="46" name="Hình tự do: Hình 45"/>
                  <p:cNvSpPr/>
                  <p:nvPr/>
                </p:nvSpPr>
                <p:spPr>
                  <a:xfrm>
                    <a:off x="5446251" y="3206928"/>
                    <a:ext cx="326053" cy="437447"/>
                  </a:xfrm>
                  <a:custGeom>
                    <a:avLst/>
                    <a:gdLst>
                      <a:gd name="connsiteX0" fmla="*/ 1838 w 326053"/>
                      <a:gd name="connsiteY0" fmla="*/ 221557 h 437447"/>
                      <a:gd name="connsiteX1" fmla="*/ 208093 w 326053"/>
                      <a:gd name="connsiteY1" fmla="*/ 437413 h 437447"/>
                      <a:gd name="connsiteX2" fmla="*/ 326050 w 326053"/>
                      <a:gd name="connsiteY2" fmla="*/ 215042 h 437447"/>
                      <a:gd name="connsiteX3" fmla="*/ 168145 w 326053"/>
                      <a:gd name="connsiteY3" fmla="*/ 44 h 437447"/>
                      <a:gd name="connsiteX4" fmla="*/ 1838 w 326053"/>
                      <a:gd name="connsiteY4" fmla="*/ 221557 h 437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6053" h="437447">
                        <a:moveTo>
                          <a:pt x="1838" y="221557"/>
                        </a:moveTo>
                        <a:cubicBezTo>
                          <a:pt x="16240" y="348602"/>
                          <a:pt x="120482" y="439470"/>
                          <a:pt x="208093" y="437413"/>
                        </a:cubicBezTo>
                        <a:cubicBezTo>
                          <a:pt x="295704" y="435355"/>
                          <a:pt x="325536" y="335914"/>
                          <a:pt x="326050" y="215042"/>
                        </a:cubicBezTo>
                        <a:cubicBezTo>
                          <a:pt x="326565" y="94170"/>
                          <a:pt x="255756" y="-2357"/>
                          <a:pt x="168145" y="44"/>
                        </a:cubicBezTo>
                        <a:cubicBezTo>
                          <a:pt x="48473" y="3473"/>
                          <a:pt x="-11535" y="102057"/>
                          <a:pt x="1838" y="221557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Hình tự do: Hình 46"/>
                  <p:cNvSpPr/>
                  <p:nvPr/>
                </p:nvSpPr>
                <p:spPr>
                  <a:xfrm>
                    <a:off x="5498498" y="2543551"/>
                    <a:ext cx="1308446" cy="1217247"/>
                  </a:xfrm>
                  <a:custGeom>
                    <a:avLst/>
                    <a:gdLst>
                      <a:gd name="connsiteX0" fmla="*/ 1308333 w 1308446"/>
                      <a:gd name="connsiteY0" fmla="*/ 548720 h 1217247"/>
                      <a:gd name="connsiteX1" fmla="*/ 541094 w 1308446"/>
                      <a:gd name="connsiteY1" fmla="*/ 1211203 h 1217247"/>
                      <a:gd name="connsiteX2" fmla="*/ 21258 w 1308446"/>
                      <a:gd name="connsiteY2" fmla="*/ 376927 h 1217247"/>
                      <a:gd name="connsiteX3" fmla="*/ 682883 w 1308446"/>
                      <a:gd name="connsiteY3" fmla="*/ 8310 h 1217247"/>
                      <a:gd name="connsiteX4" fmla="*/ 1308333 w 1308446"/>
                      <a:gd name="connsiteY4" fmla="*/ 548720 h 121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446" h="1217247">
                        <a:moveTo>
                          <a:pt x="1308333" y="548720"/>
                        </a:moveTo>
                        <a:cubicBezTo>
                          <a:pt x="1300275" y="1006492"/>
                          <a:pt x="920856" y="1260409"/>
                          <a:pt x="541094" y="1211203"/>
                        </a:cubicBezTo>
                        <a:cubicBezTo>
                          <a:pt x="161332" y="1161997"/>
                          <a:pt x="-74240" y="811210"/>
                          <a:pt x="21258" y="376927"/>
                        </a:cubicBezTo>
                        <a:cubicBezTo>
                          <a:pt x="74236" y="135697"/>
                          <a:pt x="320267" y="-41068"/>
                          <a:pt x="682883" y="8310"/>
                        </a:cubicBezTo>
                        <a:cubicBezTo>
                          <a:pt x="1068646" y="60774"/>
                          <a:pt x="1314505" y="193819"/>
                          <a:pt x="1308333" y="548720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Hình tự do: Hình 47"/>
                  <p:cNvSpPr/>
                  <p:nvPr/>
                </p:nvSpPr>
                <p:spPr>
                  <a:xfrm>
                    <a:off x="5530858" y="2686581"/>
                    <a:ext cx="1122105" cy="1238032"/>
                  </a:xfrm>
                  <a:custGeom>
                    <a:avLst/>
                    <a:gdLst>
                      <a:gd name="connsiteX0" fmla="*/ 1119268 w 1122105"/>
                      <a:gd name="connsiteY0" fmla="*/ 285847 h 1238032"/>
                      <a:gd name="connsiteX1" fmla="*/ 914213 w 1122105"/>
                      <a:gd name="connsiteY1" fmla="*/ 1119609 h 1238032"/>
                      <a:gd name="connsiteX2" fmla="*/ 390262 w 1122105"/>
                      <a:gd name="connsiteY2" fmla="*/ 1236709 h 1238032"/>
                      <a:gd name="connsiteX3" fmla="*/ 27474 w 1122105"/>
                      <a:gd name="connsiteY3" fmla="*/ 986049 h 1238032"/>
                      <a:gd name="connsiteX4" fmla="*/ 50277 w 1122105"/>
                      <a:gd name="connsiteY4" fmla="*/ 196522 h 1238032"/>
                      <a:gd name="connsiteX5" fmla="*/ 645894 w 1122105"/>
                      <a:gd name="connsiteY5" fmla="*/ 21300 h 1238032"/>
                      <a:gd name="connsiteX6" fmla="*/ 1119268 w 1122105"/>
                      <a:gd name="connsiteY6" fmla="*/ 285847 h 123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22105" h="1238032">
                        <a:moveTo>
                          <a:pt x="1119268" y="285847"/>
                        </a:moveTo>
                        <a:cubicBezTo>
                          <a:pt x="1143785" y="366429"/>
                          <a:pt x="1003882" y="1036113"/>
                          <a:pt x="914213" y="1119609"/>
                        </a:cubicBezTo>
                        <a:cubicBezTo>
                          <a:pt x="819059" y="1208248"/>
                          <a:pt x="460557" y="1245796"/>
                          <a:pt x="390262" y="1236709"/>
                        </a:cubicBezTo>
                        <a:cubicBezTo>
                          <a:pt x="314996" y="1226937"/>
                          <a:pt x="76852" y="1103493"/>
                          <a:pt x="27474" y="986049"/>
                        </a:cubicBezTo>
                        <a:cubicBezTo>
                          <a:pt x="-30990" y="847175"/>
                          <a:pt x="17016" y="264588"/>
                          <a:pt x="50277" y="196522"/>
                        </a:cubicBezTo>
                        <a:cubicBezTo>
                          <a:pt x="162577" y="-33050"/>
                          <a:pt x="372603" y="-14019"/>
                          <a:pt x="645894" y="21300"/>
                        </a:cubicBezTo>
                        <a:cubicBezTo>
                          <a:pt x="901355" y="54561"/>
                          <a:pt x="1055660" y="76678"/>
                          <a:pt x="1119268" y="285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Hình tự do: Hình 48"/>
                  <p:cNvSpPr/>
                  <p:nvPr/>
                </p:nvSpPr>
                <p:spPr>
                  <a:xfrm>
                    <a:off x="6443308" y="3370349"/>
                    <a:ext cx="345591" cy="427359"/>
                  </a:xfrm>
                  <a:custGeom>
                    <a:avLst/>
                    <a:gdLst>
                      <a:gd name="connsiteX0" fmla="*/ 325633 w 345591"/>
                      <a:gd name="connsiteY0" fmla="*/ 257190 h 427359"/>
                      <a:gd name="connsiteX1" fmla="*/ 42912 w 345591"/>
                      <a:gd name="connsiteY1" fmla="*/ 421782 h 427359"/>
                      <a:gd name="connsiteX2" fmla="*/ 189330 w 345591"/>
                      <a:gd name="connsiteY2" fmla="*/ 358 h 427359"/>
                      <a:gd name="connsiteX3" fmla="*/ 325633 w 345591"/>
                      <a:gd name="connsiteY3" fmla="*/ 257190 h 427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591" h="427359">
                        <a:moveTo>
                          <a:pt x="325633" y="257190"/>
                        </a:moveTo>
                        <a:cubicBezTo>
                          <a:pt x="274198" y="382863"/>
                          <a:pt x="136352" y="447499"/>
                          <a:pt x="42912" y="421782"/>
                        </a:cubicBezTo>
                        <a:cubicBezTo>
                          <a:pt x="-50529" y="396235"/>
                          <a:pt x="13251" y="10816"/>
                          <a:pt x="189330" y="358"/>
                        </a:cubicBezTo>
                        <a:cubicBezTo>
                          <a:pt x="336263" y="-8215"/>
                          <a:pt x="374153" y="139061"/>
                          <a:pt x="325633" y="257190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Hình tự do: Hình 49"/>
                  <p:cNvSpPr/>
                  <p:nvPr/>
                </p:nvSpPr>
                <p:spPr>
                  <a:xfrm>
                    <a:off x="6533543" y="3486374"/>
                    <a:ext cx="134658" cy="198313"/>
                  </a:xfrm>
                  <a:custGeom>
                    <a:avLst/>
                    <a:gdLst>
                      <a:gd name="connsiteX0" fmla="*/ 130470 w 134658"/>
                      <a:gd name="connsiteY0" fmla="*/ 121448 h 198313"/>
                      <a:gd name="connsiteX1" fmla="*/ 3254 w 134658"/>
                      <a:gd name="connsiteY1" fmla="*/ 192257 h 198313"/>
                      <a:gd name="connsiteX2" fmla="*/ 70977 w 134658"/>
                      <a:gd name="connsiteY2" fmla="*/ 61 h 198313"/>
                      <a:gd name="connsiteX3" fmla="*/ 130470 w 134658"/>
                      <a:gd name="connsiteY3" fmla="*/ 121448 h 19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658" h="198313">
                        <a:moveTo>
                          <a:pt x="130470" y="121448"/>
                        </a:moveTo>
                        <a:cubicBezTo>
                          <a:pt x="115725" y="175455"/>
                          <a:pt x="47659" y="213688"/>
                          <a:pt x="3254" y="192257"/>
                        </a:cubicBezTo>
                        <a:cubicBezTo>
                          <a:pt x="-14063" y="183856"/>
                          <a:pt x="42001" y="-3882"/>
                          <a:pt x="70977" y="61"/>
                        </a:cubicBezTo>
                        <a:cubicBezTo>
                          <a:pt x="120011" y="6576"/>
                          <a:pt x="145214" y="67441"/>
                          <a:pt x="130470" y="121448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Hình tự do: Hình 50"/>
                  <p:cNvSpPr/>
                  <p:nvPr/>
                </p:nvSpPr>
                <p:spPr>
                  <a:xfrm>
                    <a:off x="6274396" y="3562166"/>
                    <a:ext cx="171272" cy="100604"/>
                  </a:xfrm>
                  <a:custGeom>
                    <a:avLst/>
                    <a:gdLst>
                      <a:gd name="connsiteX0" fmla="*/ 171190 w 171272"/>
                      <a:gd name="connsiteY0" fmla="*/ 56629 h 100604"/>
                      <a:gd name="connsiteX1" fmla="*/ 81865 w 171272"/>
                      <a:gd name="connsiteY1" fmla="*/ 100177 h 100604"/>
                      <a:gd name="connsiteX2" fmla="*/ 83 w 171272"/>
                      <a:gd name="connsiteY2" fmla="*/ 43942 h 100604"/>
                      <a:gd name="connsiteX3" fmla="*/ 89408 w 171272"/>
                      <a:gd name="connsiteY3" fmla="*/ 393 h 100604"/>
                      <a:gd name="connsiteX4" fmla="*/ 171190 w 171272"/>
                      <a:gd name="connsiteY4" fmla="*/ 56629 h 100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72" h="100604">
                        <a:moveTo>
                          <a:pt x="171190" y="56629"/>
                        </a:moveTo>
                        <a:cubicBezTo>
                          <a:pt x="169132" y="84232"/>
                          <a:pt x="129185" y="103778"/>
                          <a:pt x="81865" y="100177"/>
                        </a:cubicBezTo>
                        <a:cubicBezTo>
                          <a:pt x="34544" y="96577"/>
                          <a:pt x="-1974" y="71374"/>
                          <a:pt x="83" y="43942"/>
                        </a:cubicBezTo>
                        <a:cubicBezTo>
                          <a:pt x="2140" y="16338"/>
                          <a:pt x="42088" y="-3036"/>
                          <a:pt x="89408" y="393"/>
                        </a:cubicBezTo>
                        <a:cubicBezTo>
                          <a:pt x="136729" y="3822"/>
                          <a:pt x="173247" y="29026"/>
                          <a:pt x="171190" y="56629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Hình tự do: Hình 51"/>
                  <p:cNvSpPr/>
                  <p:nvPr/>
                </p:nvSpPr>
                <p:spPr>
                  <a:xfrm>
                    <a:off x="5581734" y="3473806"/>
                    <a:ext cx="132393" cy="90752"/>
                  </a:xfrm>
                  <a:custGeom>
                    <a:avLst/>
                    <a:gdLst>
                      <a:gd name="connsiteX0" fmla="*/ 131932 w 132393"/>
                      <a:gd name="connsiteY0" fmla="*/ 56863 h 90752"/>
                      <a:gd name="connsiteX1" fmla="*/ 58551 w 132393"/>
                      <a:gd name="connsiteY1" fmla="*/ 89267 h 90752"/>
                      <a:gd name="connsiteX2" fmla="*/ 430 w 132393"/>
                      <a:gd name="connsiteY2" fmla="*/ 33889 h 90752"/>
                      <a:gd name="connsiteX3" fmla="*/ 73810 w 132393"/>
                      <a:gd name="connsiteY3" fmla="*/ 1485 h 90752"/>
                      <a:gd name="connsiteX4" fmla="*/ 131932 w 132393"/>
                      <a:gd name="connsiteY4" fmla="*/ 56863 h 9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393" h="90752">
                        <a:moveTo>
                          <a:pt x="131932" y="56863"/>
                        </a:moveTo>
                        <a:cubicBezTo>
                          <a:pt x="127646" y="81038"/>
                          <a:pt x="94899" y="95611"/>
                          <a:pt x="58551" y="89267"/>
                        </a:cubicBezTo>
                        <a:cubicBezTo>
                          <a:pt x="22204" y="82924"/>
                          <a:pt x="-3685" y="58063"/>
                          <a:pt x="430" y="33889"/>
                        </a:cubicBezTo>
                        <a:cubicBezTo>
                          <a:pt x="4544" y="9715"/>
                          <a:pt x="37463" y="-4859"/>
                          <a:pt x="73810" y="1485"/>
                        </a:cubicBezTo>
                        <a:cubicBezTo>
                          <a:pt x="110158" y="7829"/>
                          <a:pt x="136218" y="32689"/>
                          <a:pt x="131932" y="56863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Hình tự do: Hình 52"/>
                  <p:cNvSpPr/>
                  <p:nvPr/>
                </p:nvSpPr>
                <p:spPr>
                  <a:xfrm>
                    <a:off x="5911142" y="3455887"/>
                    <a:ext cx="112684" cy="60723"/>
                  </a:xfrm>
                  <a:custGeom>
                    <a:avLst/>
                    <a:gdLst>
                      <a:gd name="connsiteX0" fmla="*/ 105648 w 112684"/>
                      <a:gd name="connsiteY0" fmla="*/ 60552 h 60723"/>
                      <a:gd name="connsiteX1" fmla="*/ 100161 w 112684"/>
                      <a:gd name="connsiteY1" fmla="*/ 54551 h 60723"/>
                      <a:gd name="connsiteX2" fmla="*/ 60899 w 112684"/>
                      <a:gd name="connsiteY2" fmla="*/ 13060 h 60723"/>
                      <a:gd name="connsiteX3" fmla="*/ 12379 w 112684"/>
                      <a:gd name="connsiteY3" fmla="*/ 43064 h 60723"/>
                      <a:gd name="connsiteX4" fmla="*/ 4663 w 112684"/>
                      <a:gd name="connsiteY4" fmla="*/ 47522 h 60723"/>
                      <a:gd name="connsiteX5" fmla="*/ 206 w 112684"/>
                      <a:gd name="connsiteY5" fmla="*/ 39807 h 60723"/>
                      <a:gd name="connsiteX6" fmla="*/ 62442 w 112684"/>
                      <a:gd name="connsiteY6" fmla="*/ 545 h 60723"/>
                      <a:gd name="connsiteX7" fmla="*/ 112677 w 112684"/>
                      <a:gd name="connsiteY7" fmla="*/ 54208 h 60723"/>
                      <a:gd name="connsiteX8" fmla="*/ 106505 w 112684"/>
                      <a:gd name="connsiteY8" fmla="*/ 60724 h 60723"/>
                      <a:gd name="connsiteX9" fmla="*/ 105648 w 112684"/>
                      <a:gd name="connsiteY9" fmla="*/ 60552 h 60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2684" h="60723">
                        <a:moveTo>
                          <a:pt x="105648" y="60552"/>
                        </a:moveTo>
                        <a:cubicBezTo>
                          <a:pt x="102561" y="60209"/>
                          <a:pt x="100332" y="57637"/>
                          <a:pt x="100161" y="54551"/>
                        </a:cubicBezTo>
                        <a:cubicBezTo>
                          <a:pt x="99304" y="32263"/>
                          <a:pt x="84045" y="15975"/>
                          <a:pt x="60899" y="13060"/>
                        </a:cubicBezTo>
                        <a:cubicBezTo>
                          <a:pt x="37753" y="9974"/>
                          <a:pt x="18208" y="22147"/>
                          <a:pt x="12379" y="43064"/>
                        </a:cubicBezTo>
                        <a:cubicBezTo>
                          <a:pt x="11521" y="46493"/>
                          <a:pt x="7921" y="48379"/>
                          <a:pt x="4663" y="47522"/>
                        </a:cubicBezTo>
                        <a:cubicBezTo>
                          <a:pt x="1234" y="46665"/>
                          <a:pt x="-651" y="43064"/>
                          <a:pt x="206" y="39807"/>
                        </a:cubicBezTo>
                        <a:cubicBezTo>
                          <a:pt x="7749" y="12889"/>
                          <a:pt x="33295" y="-3227"/>
                          <a:pt x="62442" y="545"/>
                        </a:cubicBezTo>
                        <a:cubicBezTo>
                          <a:pt x="91417" y="4316"/>
                          <a:pt x="111648" y="25919"/>
                          <a:pt x="112677" y="54208"/>
                        </a:cubicBezTo>
                        <a:cubicBezTo>
                          <a:pt x="112848" y="57637"/>
                          <a:pt x="110105" y="60552"/>
                          <a:pt x="106505" y="60724"/>
                        </a:cubicBezTo>
                        <a:lnTo>
                          <a:pt x="105648" y="60552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Hình tự do: Hình 53"/>
                  <p:cNvSpPr/>
                  <p:nvPr/>
                </p:nvSpPr>
                <p:spPr>
                  <a:xfrm>
                    <a:off x="6234074" y="3051827"/>
                    <a:ext cx="276315" cy="137881"/>
                  </a:xfrm>
                  <a:custGeom>
                    <a:avLst/>
                    <a:gdLst>
                      <a:gd name="connsiteX0" fmla="*/ 249745 w 276315"/>
                      <a:gd name="connsiteY0" fmla="*/ 137143 h 137881"/>
                      <a:gd name="connsiteX1" fmla="*/ 237401 w 276315"/>
                      <a:gd name="connsiteY1" fmla="*/ 128399 h 137881"/>
                      <a:gd name="connsiteX2" fmla="*/ 23431 w 276315"/>
                      <a:gd name="connsiteY2" fmla="*/ 42503 h 137881"/>
                      <a:gd name="connsiteX3" fmla="*/ 114 w 276315"/>
                      <a:gd name="connsiteY3" fmla="*/ 23815 h 137881"/>
                      <a:gd name="connsiteX4" fmla="*/ 18974 w 276315"/>
                      <a:gd name="connsiteY4" fmla="*/ 1183 h 137881"/>
                      <a:gd name="connsiteX5" fmla="*/ 272720 w 276315"/>
                      <a:gd name="connsiteY5" fmla="*/ 105767 h 137881"/>
                      <a:gd name="connsiteX6" fmla="*/ 266890 w 276315"/>
                      <a:gd name="connsiteY6" fmla="*/ 134400 h 137881"/>
                      <a:gd name="connsiteX7" fmla="*/ 249745 w 276315"/>
                      <a:gd name="connsiteY7" fmla="*/ 137143 h 13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315" h="137881">
                        <a:moveTo>
                          <a:pt x="249745" y="137143"/>
                        </a:moveTo>
                        <a:cubicBezTo>
                          <a:pt x="244773" y="135943"/>
                          <a:pt x="240316" y="132857"/>
                          <a:pt x="237401" y="128399"/>
                        </a:cubicBezTo>
                        <a:cubicBezTo>
                          <a:pt x="198653" y="71821"/>
                          <a:pt x="106928" y="34787"/>
                          <a:pt x="23431" y="42503"/>
                        </a:cubicBezTo>
                        <a:cubicBezTo>
                          <a:pt x="11773" y="43531"/>
                          <a:pt x="1314" y="35302"/>
                          <a:pt x="114" y="23815"/>
                        </a:cubicBezTo>
                        <a:cubicBezTo>
                          <a:pt x="-1086" y="12499"/>
                          <a:pt x="7315" y="2383"/>
                          <a:pt x="18974" y="1183"/>
                        </a:cubicBezTo>
                        <a:cubicBezTo>
                          <a:pt x="118415" y="-7904"/>
                          <a:pt x="225228" y="36159"/>
                          <a:pt x="272720" y="105767"/>
                        </a:cubicBezTo>
                        <a:cubicBezTo>
                          <a:pt x="279235" y="115369"/>
                          <a:pt x="276663" y="128228"/>
                          <a:pt x="266890" y="134400"/>
                        </a:cubicBezTo>
                        <a:cubicBezTo>
                          <a:pt x="261747" y="137829"/>
                          <a:pt x="255403" y="138686"/>
                          <a:pt x="249745" y="137143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Hình tự do: Hình 54"/>
                  <p:cNvSpPr/>
                  <p:nvPr/>
                </p:nvSpPr>
                <p:spPr>
                  <a:xfrm>
                    <a:off x="5599470" y="2988326"/>
                    <a:ext cx="237814" cy="79256"/>
                  </a:xfrm>
                  <a:custGeom>
                    <a:avLst/>
                    <a:gdLst>
                      <a:gd name="connsiteX0" fmla="*/ 16812 w 237814"/>
                      <a:gd name="connsiteY0" fmla="*/ 79257 h 79256"/>
                      <a:gd name="connsiteX1" fmla="*/ 4125 w 237814"/>
                      <a:gd name="connsiteY1" fmla="*/ 73256 h 79256"/>
                      <a:gd name="connsiteX2" fmla="*/ 6011 w 237814"/>
                      <a:gd name="connsiteY2" fmla="*/ 43252 h 79256"/>
                      <a:gd name="connsiteX3" fmla="*/ 227010 w 237814"/>
                      <a:gd name="connsiteY3" fmla="*/ 16506 h 79256"/>
                      <a:gd name="connsiteX4" fmla="*/ 236611 w 237814"/>
                      <a:gd name="connsiteY4" fmla="*/ 44453 h 79256"/>
                      <a:gd name="connsiteX5" fmla="*/ 214151 w 237814"/>
                      <a:gd name="connsiteY5" fmla="*/ 54225 h 79256"/>
                      <a:gd name="connsiteX6" fmla="*/ 28299 w 237814"/>
                      <a:gd name="connsiteY6" fmla="*/ 74971 h 79256"/>
                      <a:gd name="connsiteX7" fmla="*/ 16812 w 237814"/>
                      <a:gd name="connsiteY7" fmla="*/ 79257 h 79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7814" h="79256">
                        <a:moveTo>
                          <a:pt x="16812" y="79257"/>
                        </a:moveTo>
                        <a:cubicBezTo>
                          <a:pt x="12011" y="79086"/>
                          <a:pt x="7382" y="77200"/>
                          <a:pt x="4125" y="73256"/>
                        </a:cubicBezTo>
                        <a:cubicBezTo>
                          <a:pt x="-2048" y="66055"/>
                          <a:pt x="-1190" y="49596"/>
                          <a:pt x="6011" y="43252"/>
                        </a:cubicBezTo>
                        <a:cubicBezTo>
                          <a:pt x="58474" y="-2010"/>
                          <a:pt x="151400" y="-13154"/>
                          <a:pt x="227010" y="16506"/>
                        </a:cubicBezTo>
                        <a:cubicBezTo>
                          <a:pt x="235925" y="19935"/>
                          <a:pt x="240040" y="35709"/>
                          <a:pt x="236611" y="44453"/>
                        </a:cubicBezTo>
                        <a:cubicBezTo>
                          <a:pt x="233182" y="53368"/>
                          <a:pt x="223066" y="57654"/>
                          <a:pt x="214151" y="54225"/>
                        </a:cubicBezTo>
                        <a:cubicBezTo>
                          <a:pt x="150714" y="29194"/>
                          <a:pt x="70819" y="38109"/>
                          <a:pt x="28299" y="74971"/>
                        </a:cubicBezTo>
                        <a:cubicBezTo>
                          <a:pt x="25042" y="77886"/>
                          <a:pt x="20927" y="79257"/>
                          <a:pt x="16812" y="79257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Hình tự do: Hình 55"/>
                  <p:cNvSpPr/>
                  <p:nvPr/>
                </p:nvSpPr>
                <p:spPr>
                  <a:xfrm>
                    <a:off x="5513946" y="2658732"/>
                    <a:ext cx="1214924" cy="564823"/>
                  </a:xfrm>
                  <a:custGeom>
                    <a:avLst/>
                    <a:gdLst>
                      <a:gd name="connsiteX0" fmla="*/ 216864 w 1214924"/>
                      <a:gd name="connsiteY0" fmla="*/ 23602 h 564823"/>
                      <a:gd name="connsiteX1" fmla="*/ 691781 w 1214924"/>
                      <a:gd name="connsiteY1" fmla="*/ 25488 h 564823"/>
                      <a:gd name="connsiteX2" fmla="*/ 1150752 w 1214924"/>
                      <a:gd name="connsiteY2" fmla="*/ 201396 h 564823"/>
                      <a:gd name="connsiteX3" fmla="*/ 1203044 w 1214924"/>
                      <a:gd name="connsiteY3" fmla="*/ 562641 h 564823"/>
                      <a:gd name="connsiteX4" fmla="*/ 1051311 w 1214924"/>
                      <a:gd name="connsiteY4" fmla="*/ 452742 h 564823"/>
                      <a:gd name="connsiteX5" fmla="*/ 1008963 w 1214924"/>
                      <a:gd name="connsiteY5" fmla="*/ 304094 h 564823"/>
                      <a:gd name="connsiteX6" fmla="*/ 998848 w 1214924"/>
                      <a:gd name="connsiteY6" fmla="*/ 426853 h 564823"/>
                      <a:gd name="connsiteX7" fmla="*/ 719041 w 1214924"/>
                      <a:gd name="connsiteY7" fmla="*/ 329126 h 564823"/>
                      <a:gd name="connsiteX8" fmla="*/ 719041 w 1214924"/>
                      <a:gd name="connsiteY8" fmla="*/ 237058 h 564823"/>
                      <a:gd name="connsiteX9" fmla="*/ 658691 w 1214924"/>
                      <a:gd name="connsiteY9" fmla="*/ 315067 h 564823"/>
                      <a:gd name="connsiteX10" fmla="*/ 614628 w 1214924"/>
                      <a:gd name="connsiteY10" fmla="*/ 306495 h 564823"/>
                      <a:gd name="connsiteX11" fmla="*/ 299675 w 1214924"/>
                      <a:gd name="connsiteY11" fmla="*/ 274605 h 564823"/>
                      <a:gd name="connsiteX12" fmla="*/ 332593 w 1214924"/>
                      <a:gd name="connsiteY12" fmla="*/ 131273 h 564823"/>
                      <a:gd name="connsiteX13" fmla="*/ 270528 w 1214924"/>
                      <a:gd name="connsiteY13" fmla="*/ 275462 h 564823"/>
                      <a:gd name="connsiteX14" fmla="*/ 185832 w 1214924"/>
                      <a:gd name="connsiteY14" fmla="*/ 284035 h 564823"/>
                      <a:gd name="connsiteX15" fmla="*/ 193033 w 1214924"/>
                      <a:gd name="connsiteY15" fmla="*/ 184251 h 564823"/>
                      <a:gd name="connsiteX16" fmla="*/ 134225 w 1214924"/>
                      <a:gd name="connsiteY16" fmla="*/ 294493 h 564823"/>
                      <a:gd name="connsiteX17" fmla="*/ 7866 w 1214924"/>
                      <a:gd name="connsiteY17" fmla="*/ 336841 h 564823"/>
                      <a:gd name="connsiteX18" fmla="*/ 216864 w 1214924"/>
                      <a:gd name="connsiteY18" fmla="*/ 23602 h 564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14924" h="564823">
                        <a:moveTo>
                          <a:pt x="216864" y="23602"/>
                        </a:moveTo>
                        <a:cubicBezTo>
                          <a:pt x="328135" y="-11545"/>
                          <a:pt x="522045" y="-4516"/>
                          <a:pt x="691781" y="25488"/>
                        </a:cubicBezTo>
                        <a:cubicBezTo>
                          <a:pt x="876089" y="58235"/>
                          <a:pt x="1061598" y="117728"/>
                          <a:pt x="1150752" y="201396"/>
                        </a:cubicBezTo>
                        <a:cubicBezTo>
                          <a:pt x="1209731" y="256774"/>
                          <a:pt x="1230305" y="595045"/>
                          <a:pt x="1203044" y="562641"/>
                        </a:cubicBezTo>
                        <a:cubicBezTo>
                          <a:pt x="1171669" y="525608"/>
                          <a:pt x="1117834" y="487889"/>
                          <a:pt x="1051311" y="452742"/>
                        </a:cubicBezTo>
                        <a:cubicBezTo>
                          <a:pt x="1049254" y="415537"/>
                          <a:pt x="1016507" y="317639"/>
                          <a:pt x="1008963" y="304094"/>
                        </a:cubicBezTo>
                        <a:cubicBezTo>
                          <a:pt x="1009135" y="323640"/>
                          <a:pt x="1002620" y="391020"/>
                          <a:pt x="998848" y="426853"/>
                        </a:cubicBezTo>
                        <a:cubicBezTo>
                          <a:pt x="914837" y="387934"/>
                          <a:pt x="816596" y="353644"/>
                          <a:pt x="719041" y="329126"/>
                        </a:cubicBezTo>
                        <a:cubicBezTo>
                          <a:pt x="728128" y="291922"/>
                          <a:pt x="718698" y="239629"/>
                          <a:pt x="719041" y="237058"/>
                        </a:cubicBezTo>
                        <a:cubicBezTo>
                          <a:pt x="705497" y="246144"/>
                          <a:pt x="672578" y="294493"/>
                          <a:pt x="658691" y="315067"/>
                        </a:cubicBezTo>
                        <a:cubicBezTo>
                          <a:pt x="643946" y="311981"/>
                          <a:pt x="629201" y="309067"/>
                          <a:pt x="614628" y="306495"/>
                        </a:cubicBezTo>
                        <a:cubicBezTo>
                          <a:pt x="481240" y="282835"/>
                          <a:pt x="381113" y="273576"/>
                          <a:pt x="299675" y="274605"/>
                        </a:cubicBezTo>
                        <a:cubicBezTo>
                          <a:pt x="325906" y="159391"/>
                          <a:pt x="333279" y="123215"/>
                          <a:pt x="332593" y="131273"/>
                        </a:cubicBezTo>
                        <a:cubicBezTo>
                          <a:pt x="313733" y="153218"/>
                          <a:pt x="282187" y="220941"/>
                          <a:pt x="270528" y="275462"/>
                        </a:cubicBezTo>
                        <a:cubicBezTo>
                          <a:pt x="239838" y="276834"/>
                          <a:pt x="211892" y="279749"/>
                          <a:pt x="185832" y="284035"/>
                        </a:cubicBezTo>
                        <a:cubicBezTo>
                          <a:pt x="189775" y="249745"/>
                          <a:pt x="192347" y="193681"/>
                          <a:pt x="193033" y="184251"/>
                        </a:cubicBezTo>
                        <a:cubicBezTo>
                          <a:pt x="181545" y="188537"/>
                          <a:pt x="147941" y="259689"/>
                          <a:pt x="134225" y="294493"/>
                        </a:cubicBezTo>
                        <a:cubicBezTo>
                          <a:pt x="89991" y="305295"/>
                          <a:pt x="49700" y="320039"/>
                          <a:pt x="7866" y="336841"/>
                        </a:cubicBezTo>
                        <a:cubicBezTo>
                          <a:pt x="-37911" y="355187"/>
                          <a:pt x="127196" y="51892"/>
                          <a:pt x="216864" y="23602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7" name="Đồ họa 2"/>
                  <p:cNvGrpSpPr/>
                  <p:nvPr/>
                </p:nvGrpSpPr>
                <p:grpSpPr>
                  <a:xfrm>
                    <a:off x="5596247" y="3182388"/>
                    <a:ext cx="250301" cy="275065"/>
                    <a:chOff x="5596247" y="3182388"/>
                    <a:chExt cx="250301" cy="275065"/>
                  </a:xfrm>
                </p:grpSpPr>
                <p:sp>
                  <p:nvSpPr>
                    <p:cNvPr id="58" name="Hình tự do: Hình 57"/>
                    <p:cNvSpPr/>
                    <p:nvPr/>
                  </p:nvSpPr>
                  <p:spPr>
                    <a:xfrm>
                      <a:off x="5600746" y="3191971"/>
                      <a:ext cx="245802" cy="265482"/>
                    </a:xfrm>
                    <a:custGeom>
                      <a:avLst/>
                      <a:gdLst>
                        <a:gd name="connsiteX0" fmla="*/ 230020 w 245802"/>
                        <a:gd name="connsiteY0" fmla="*/ 258460 h 265482"/>
                        <a:gd name="connsiteX1" fmla="*/ 14507 w 245802"/>
                        <a:gd name="connsiteY1" fmla="*/ 189880 h 265482"/>
                        <a:gd name="connsiteX2" fmla="*/ 155096 w 245802"/>
                        <a:gd name="connsiteY2" fmla="*/ 5742 h 265482"/>
                        <a:gd name="connsiteX3" fmla="*/ 230020 w 245802"/>
                        <a:gd name="connsiteY3" fmla="*/ 258460 h 265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5802" h="265482">
                          <a:moveTo>
                            <a:pt x="230020" y="258460"/>
                          </a:moveTo>
                          <a:cubicBezTo>
                            <a:pt x="230020" y="258460"/>
                            <a:pt x="61656" y="297893"/>
                            <a:pt x="14507" y="189880"/>
                          </a:cubicBezTo>
                          <a:cubicBezTo>
                            <a:pt x="-42929" y="58206"/>
                            <a:pt x="83944" y="-22890"/>
                            <a:pt x="155096" y="5742"/>
                          </a:cubicBezTo>
                          <a:cubicBezTo>
                            <a:pt x="220933" y="32146"/>
                            <a:pt x="273225" y="110498"/>
                            <a:pt x="230020" y="25846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Hình tự do: Hình 58"/>
                    <p:cNvSpPr/>
                    <p:nvPr/>
                  </p:nvSpPr>
                  <p:spPr>
                    <a:xfrm>
                      <a:off x="5596247" y="3182388"/>
                      <a:ext cx="238976" cy="203063"/>
                    </a:xfrm>
                    <a:custGeom>
                      <a:avLst/>
                      <a:gdLst>
                        <a:gd name="connsiteX0" fmla="*/ 28436 w 238976"/>
                        <a:gd name="connsiteY0" fmla="*/ 42414 h 203063"/>
                        <a:gd name="connsiteX1" fmla="*/ 148451 w 238976"/>
                        <a:gd name="connsiteY1" fmla="*/ 4352 h 203063"/>
                        <a:gd name="connsiteX2" fmla="*/ 238977 w 238976"/>
                        <a:gd name="connsiteY2" fmla="*/ 98650 h 203063"/>
                        <a:gd name="connsiteX3" fmla="*/ 157710 w 238976"/>
                        <a:gd name="connsiteY3" fmla="*/ 21155 h 203063"/>
                        <a:gd name="connsiteX4" fmla="*/ 32380 w 238976"/>
                        <a:gd name="connsiteY4" fmla="*/ 60417 h 203063"/>
                        <a:gd name="connsiteX5" fmla="*/ 20550 w 238976"/>
                        <a:gd name="connsiteY5" fmla="*/ 203063 h 203063"/>
                        <a:gd name="connsiteX6" fmla="*/ 28436 w 238976"/>
                        <a:gd name="connsiteY6" fmla="*/ 42414 h 203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8976" h="203063">
                          <a:moveTo>
                            <a:pt x="28436" y="42414"/>
                          </a:moveTo>
                          <a:cubicBezTo>
                            <a:pt x="64098" y="2124"/>
                            <a:pt x="105932" y="-6620"/>
                            <a:pt x="148451" y="4352"/>
                          </a:cubicBezTo>
                          <a:cubicBezTo>
                            <a:pt x="192000" y="15497"/>
                            <a:pt x="231604" y="58531"/>
                            <a:pt x="238977" y="98650"/>
                          </a:cubicBezTo>
                          <a:cubicBezTo>
                            <a:pt x="221146" y="52358"/>
                            <a:pt x="182398" y="31099"/>
                            <a:pt x="157710" y="21155"/>
                          </a:cubicBezTo>
                          <a:cubicBezTo>
                            <a:pt x="118447" y="5381"/>
                            <a:pt x="62212" y="19955"/>
                            <a:pt x="32380" y="60417"/>
                          </a:cubicBezTo>
                          <a:cubicBezTo>
                            <a:pt x="5805" y="96421"/>
                            <a:pt x="-539" y="154714"/>
                            <a:pt x="20550" y="203063"/>
                          </a:cubicBezTo>
                          <a:cubicBezTo>
                            <a:pt x="-7397" y="168259"/>
                            <a:pt x="-8768" y="84420"/>
                            <a:pt x="28436" y="42414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" name="Hình tự do: Hình 59"/>
                    <p:cNvSpPr/>
                    <p:nvPr/>
                  </p:nvSpPr>
                  <p:spPr>
                    <a:xfrm>
                      <a:off x="5639965" y="3263226"/>
                      <a:ext cx="145685" cy="171585"/>
                    </a:xfrm>
                    <a:custGeom>
                      <a:avLst/>
                      <a:gdLst>
                        <a:gd name="connsiteX0" fmla="*/ 143995 w 145685"/>
                        <a:gd name="connsiteY0" fmla="*/ 63075 h 171585"/>
                        <a:gd name="connsiteX1" fmla="*/ 88445 w 145685"/>
                        <a:gd name="connsiteY1" fmla="*/ 168517 h 171585"/>
                        <a:gd name="connsiteX2" fmla="*/ 1691 w 145685"/>
                        <a:gd name="connsiteY2" fmla="*/ 108510 h 171585"/>
                        <a:gd name="connsiteX3" fmla="*/ 57241 w 145685"/>
                        <a:gd name="connsiteY3" fmla="*/ 3068 h 171585"/>
                        <a:gd name="connsiteX4" fmla="*/ 143995 w 145685"/>
                        <a:gd name="connsiteY4" fmla="*/ 63075 h 1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85" h="171585">
                          <a:moveTo>
                            <a:pt x="143995" y="63075"/>
                          </a:moveTo>
                          <a:cubicBezTo>
                            <a:pt x="152567" y="108853"/>
                            <a:pt x="127707" y="156001"/>
                            <a:pt x="88445" y="168517"/>
                          </a:cubicBezTo>
                          <a:cubicBezTo>
                            <a:pt x="49183" y="181033"/>
                            <a:pt x="10264" y="154115"/>
                            <a:pt x="1691" y="108510"/>
                          </a:cubicBezTo>
                          <a:cubicBezTo>
                            <a:pt x="-6881" y="62733"/>
                            <a:pt x="17979" y="15584"/>
                            <a:pt x="57241" y="3068"/>
                          </a:cubicBezTo>
                          <a:cubicBezTo>
                            <a:pt x="96503" y="-9448"/>
                            <a:pt x="135251" y="17470"/>
                            <a:pt x="143995" y="63075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Hình tự do: Hình 60"/>
                    <p:cNvSpPr/>
                    <p:nvPr/>
                  </p:nvSpPr>
                  <p:spPr>
                    <a:xfrm>
                      <a:off x="5739933" y="3294540"/>
                      <a:ext cx="40562" cy="47687"/>
                    </a:xfrm>
                    <a:custGeom>
                      <a:avLst/>
                      <a:gdLst>
                        <a:gd name="connsiteX0" fmla="*/ 40084 w 40562"/>
                        <a:gd name="connsiteY0" fmla="*/ 17530 h 47687"/>
                        <a:gd name="connsiteX1" fmla="*/ 24653 w 40562"/>
                        <a:gd name="connsiteY1" fmla="*/ 46848 h 47687"/>
                        <a:gd name="connsiteX2" fmla="*/ 479 w 40562"/>
                        <a:gd name="connsiteY2" fmla="*/ 30217 h 47687"/>
                        <a:gd name="connsiteX3" fmla="*/ 15909 w 40562"/>
                        <a:gd name="connsiteY3" fmla="*/ 900 h 47687"/>
                        <a:gd name="connsiteX4" fmla="*/ 40084 w 40562"/>
                        <a:gd name="connsiteY4" fmla="*/ 17530 h 47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62" h="47687">
                          <a:moveTo>
                            <a:pt x="40084" y="17530"/>
                          </a:moveTo>
                          <a:cubicBezTo>
                            <a:pt x="42484" y="30217"/>
                            <a:pt x="35626" y="43248"/>
                            <a:pt x="24653" y="46848"/>
                          </a:cubicBezTo>
                          <a:cubicBezTo>
                            <a:pt x="13680" y="50277"/>
                            <a:pt x="3050" y="42905"/>
                            <a:pt x="479" y="30217"/>
                          </a:cubicBezTo>
                          <a:cubicBezTo>
                            <a:pt x="-1922" y="17530"/>
                            <a:pt x="4936" y="4500"/>
                            <a:pt x="15909" y="900"/>
                          </a:cubicBezTo>
                          <a:cubicBezTo>
                            <a:pt x="26882" y="-2701"/>
                            <a:pt x="37683" y="4843"/>
                            <a:pt x="40084" y="17530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2" name="Đồ họa 2"/>
                  <p:cNvGrpSpPr/>
                  <p:nvPr/>
                </p:nvGrpSpPr>
                <p:grpSpPr>
                  <a:xfrm>
                    <a:off x="6116420" y="3261409"/>
                    <a:ext cx="316233" cy="265938"/>
                    <a:chOff x="6116420" y="3261409"/>
                    <a:chExt cx="316233" cy="265938"/>
                  </a:xfrm>
                </p:grpSpPr>
                <p:sp>
                  <p:nvSpPr>
                    <p:cNvPr id="63" name="Hình tự do: Hình 62"/>
                    <p:cNvSpPr/>
                    <p:nvPr/>
                  </p:nvSpPr>
                  <p:spPr>
                    <a:xfrm>
                      <a:off x="6116420" y="3268557"/>
                      <a:ext cx="308058" cy="258789"/>
                    </a:xfrm>
                    <a:custGeom>
                      <a:avLst/>
                      <a:gdLst>
                        <a:gd name="connsiteX0" fmla="*/ 324 w 308058"/>
                        <a:gd name="connsiteY0" fmla="*/ 221478 h 258789"/>
                        <a:gd name="connsiteX1" fmla="*/ 267786 w 308058"/>
                        <a:gd name="connsiteY1" fmla="*/ 217707 h 258789"/>
                        <a:gd name="connsiteX2" fmla="*/ 160459 w 308058"/>
                        <a:gd name="connsiteY2" fmla="*/ 308 h 258789"/>
                        <a:gd name="connsiteX3" fmla="*/ 324 w 308058"/>
                        <a:gd name="connsiteY3" fmla="*/ 221478 h 258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8058" h="258789">
                          <a:moveTo>
                            <a:pt x="324" y="221478"/>
                          </a:moveTo>
                          <a:cubicBezTo>
                            <a:pt x="324" y="221478"/>
                            <a:pt x="182061" y="307889"/>
                            <a:pt x="267786" y="217707"/>
                          </a:cubicBezTo>
                          <a:cubicBezTo>
                            <a:pt x="372371" y="107807"/>
                            <a:pt x="250470" y="-6721"/>
                            <a:pt x="160459" y="308"/>
                          </a:cubicBezTo>
                          <a:cubicBezTo>
                            <a:pt x="77134" y="6652"/>
                            <a:pt x="-5848" y="66831"/>
                            <a:pt x="324" y="221478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Hình tự do: Hình 63"/>
                    <p:cNvSpPr/>
                    <p:nvPr/>
                  </p:nvSpPr>
                  <p:spPr>
                    <a:xfrm>
                      <a:off x="6161493" y="3261409"/>
                      <a:ext cx="271160" cy="227598"/>
                    </a:xfrm>
                    <a:custGeom>
                      <a:avLst/>
                      <a:gdLst>
                        <a:gd name="connsiteX0" fmla="*/ 258032 w 271160"/>
                        <a:gd name="connsiteY0" fmla="*/ 71236 h 227598"/>
                        <a:gd name="connsiteX1" fmla="*/ 131502 w 271160"/>
                        <a:gd name="connsiteY1" fmla="*/ 84 h 227598"/>
                        <a:gd name="connsiteX2" fmla="*/ 0 w 271160"/>
                        <a:gd name="connsiteY2" fmla="*/ 64549 h 227598"/>
                        <a:gd name="connsiteX3" fmla="*/ 115900 w 271160"/>
                        <a:gd name="connsiteY3" fmla="*/ 13457 h 227598"/>
                        <a:gd name="connsiteX4" fmla="*/ 248260 w 271160"/>
                        <a:gd name="connsiteY4" fmla="*/ 87181 h 227598"/>
                        <a:gd name="connsiteX5" fmla="*/ 219799 w 271160"/>
                        <a:gd name="connsiteY5" fmla="*/ 227598 h 227598"/>
                        <a:gd name="connsiteX6" fmla="*/ 258032 w 271160"/>
                        <a:gd name="connsiteY6" fmla="*/ 71236 h 227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71160" h="227598">
                          <a:moveTo>
                            <a:pt x="258032" y="71236"/>
                          </a:moveTo>
                          <a:cubicBezTo>
                            <a:pt x="228886" y="22201"/>
                            <a:pt x="183452" y="1970"/>
                            <a:pt x="131502" y="84"/>
                          </a:cubicBezTo>
                          <a:cubicBezTo>
                            <a:pt x="78353" y="-1802"/>
                            <a:pt x="20231" y="28202"/>
                            <a:pt x="0" y="64549"/>
                          </a:cubicBezTo>
                          <a:cubicBezTo>
                            <a:pt x="34119" y="25116"/>
                            <a:pt x="84868" y="15858"/>
                            <a:pt x="115900" y="13457"/>
                          </a:cubicBezTo>
                          <a:cubicBezTo>
                            <a:pt x="165449" y="9514"/>
                            <a:pt x="225800" y="39861"/>
                            <a:pt x="248260" y="87181"/>
                          </a:cubicBezTo>
                          <a:cubicBezTo>
                            <a:pt x="268319" y="129357"/>
                            <a:pt x="258204" y="187136"/>
                            <a:pt x="219799" y="227598"/>
                          </a:cubicBezTo>
                          <a:cubicBezTo>
                            <a:pt x="262147" y="202395"/>
                            <a:pt x="288379" y="122328"/>
                            <a:pt x="258032" y="71236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Hình tự do: Hình 64"/>
                    <p:cNvSpPr/>
                    <p:nvPr/>
                  </p:nvSpPr>
                  <p:spPr>
                    <a:xfrm>
                      <a:off x="6164582" y="3335104"/>
                      <a:ext cx="172301" cy="172245"/>
                    </a:xfrm>
                    <a:custGeom>
                      <a:avLst/>
                      <a:gdLst>
                        <a:gd name="connsiteX0" fmla="*/ 169733 w 172301"/>
                        <a:gd name="connsiteY0" fmla="*/ 65264 h 172245"/>
                        <a:gd name="connsiteX1" fmla="*/ 106982 w 172301"/>
                        <a:gd name="connsiteY1" fmla="*/ 169677 h 172245"/>
                        <a:gd name="connsiteX2" fmla="*/ 2569 w 172301"/>
                        <a:gd name="connsiteY2" fmla="*/ 106926 h 172245"/>
                        <a:gd name="connsiteX3" fmla="*/ 65320 w 172301"/>
                        <a:gd name="connsiteY3" fmla="*/ 2513 h 172245"/>
                        <a:gd name="connsiteX4" fmla="*/ 169733 w 172301"/>
                        <a:gd name="connsiteY4" fmla="*/ 65264 h 172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301" h="172245">
                          <a:moveTo>
                            <a:pt x="169733" y="65264"/>
                          </a:moveTo>
                          <a:cubicBezTo>
                            <a:pt x="181220" y="111384"/>
                            <a:pt x="153102" y="158190"/>
                            <a:pt x="106982" y="169677"/>
                          </a:cubicBezTo>
                          <a:cubicBezTo>
                            <a:pt x="60862" y="181164"/>
                            <a:pt x="14056" y="153046"/>
                            <a:pt x="2569" y="106926"/>
                          </a:cubicBezTo>
                          <a:cubicBezTo>
                            <a:pt x="-8918" y="60806"/>
                            <a:pt x="19200" y="14000"/>
                            <a:pt x="65320" y="2513"/>
                          </a:cubicBezTo>
                          <a:cubicBezTo>
                            <a:pt x="111440" y="-8803"/>
                            <a:pt x="158246" y="19144"/>
                            <a:pt x="169733" y="65264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Hình tự do: Hình 65"/>
                    <p:cNvSpPr/>
                    <p:nvPr/>
                  </p:nvSpPr>
                  <p:spPr>
                    <a:xfrm>
                      <a:off x="6282316" y="3367904"/>
                      <a:ext cx="47761" cy="47772"/>
                    </a:xfrm>
                    <a:custGeom>
                      <a:avLst/>
                      <a:gdLst>
                        <a:gd name="connsiteX0" fmla="*/ 47026 w 47761"/>
                        <a:gd name="connsiteY0" fmla="*/ 18062 h 47772"/>
                        <a:gd name="connsiteX1" fmla="*/ 29710 w 47761"/>
                        <a:gd name="connsiteY1" fmla="*/ 47037 h 47772"/>
                        <a:gd name="connsiteX2" fmla="*/ 735 w 47761"/>
                        <a:gd name="connsiteY2" fmla="*/ 29721 h 47772"/>
                        <a:gd name="connsiteX3" fmla="*/ 18223 w 47761"/>
                        <a:gd name="connsiteY3" fmla="*/ 746 h 47772"/>
                        <a:gd name="connsiteX4" fmla="*/ 47026 w 47761"/>
                        <a:gd name="connsiteY4" fmla="*/ 18062 h 47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761" h="47772">
                          <a:moveTo>
                            <a:pt x="47026" y="18062"/>
                          </a:moveTo>
                          <a:cubicBezTo>
                            <a:pt x="50284" y="30921"/>
                            <a:pt x="42397" y="43780"/>
                            <a:pt x="29710" y="47037"/>
                          </a:cubicBezTo>
                          <a:cubicBezTo>
                            <a:pt x="16851" y="50295"/>
                            <a:pt x="3992" y="42408"/>
                            <a:pt x="735" y="29721"/>
                          </a:cubicBezTo>
                          <a:cubicBezTo>
                            <a:pt x="-2523" y="17033"/>
                            <a:pt x="5364" y="4003"/>
                            <a:pt x="18223" y="746"/>
                          </a:cubicBezTo>
                          <a:cubicBezTo>
                            <a:pt x="30738" y="-2512"/>
                            <a:pt x="43769" y="5203"/>
                            <a:pt x="47026" y="18062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" name="Đồ họa 2"/>
                  <p:cNvGrpSpPr/>
                  <p:nvPr/>
                </p:nvGrpSpPr>
                <p:grpSpPr>
                  <a:xfrm>
                    <a:off x="6525427" y="3027879"/>
                    <a:ext cx="358952" cy="238171"/>
                    <a:chOff x="6525427" y="3027879"/>
                    <a:chExt cx="358952" cy="238171"/>
                  </a:xfrm>
                  <a:solidFill>
                    <a:srgbClr val="F9951E"/>
                  </a:solidFill>
                </p:grpSpPr>
                <p:sp>
                  <p:nvSpPr>
                    <p:cNvPr id="68" name="Hình tự do: Hình 67"/>
                    <p:cNvSpPr/>
                    <p:nvPr/>
                  </p:nvSpPr>
                  <p:spPr>
                    <a:xfrm>
                      <a:off x="6735040" y="3071712"/>
                      <a:ext cx="149340" cy="194338"/>
                    </a:xfrm>
                    <a:custGeom>
                      <a:avLst/>
                      <a:gdLst>
                        <a:gd name="connsiteX0" fmla="*/ 126312 w 149340"/>
                        <a:gd name="connsiteY0" fmla="*/ 100799 h 194338"/>
                        <a:gd name="connsiteX1" fmla="*/ 90994 w 149340"/>
                        <a:gd name="connsiteY1" fmla="*/ 193725 h 194338"/>
                        <a:gd name="connsiteX2" fmla="*/ 1154 w 149340"/>
                        <a:gd name="connsiteY2" fmla="*/ 80396 h 194338"/>
                        <a:gd name="connsiteX3" fmla="*/ 122369 w 149340"/>
                        <a:gd name="connsiteY3" fmla="*/ 1529 h 194338"/>
                        <a:gd name="connsiteX4" fmla="*/ 126312 w 149340"/>
                        <a:gd name="connsiteY4" fmla="*/ 100799 h 1943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40" h="194338">
                          <a:moveTo>
                            <a:pt x="126312" y="100799"/>
                          </a:moveTo>
                          <a:cubicBezTo>
                            <a:pt x="126312" y="100799"/>
                            <a:pt x="149287" y="203154"/>
                            <a:pt x="90994" y="193725"/>
                          </a:cubicBezTo>
                          <a:cubicBezTo>
                            <a:pt x="32701" y="184123"/>
                            <a:pt x="-7419" y="133374"/>
                            <a:pt x="1154" y="80396"/>
                          </a:cubicBezTo>
                          <a:cubicBezTo>
                            <a:pt x="9898" y="27247"/>
                            <a:pt x="64076" y="-7901"/>
                            <a:pt x="122369" y="1529"/>
                          </a:cubicBezTo>
                          <a:cubicBezTo>
                            <a:pt x="180662" y="11130"/>
                            <a:pt x="126312" y="100799"/>
                            <a:pt x="126312" y="100799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Hình tự do: Hình 68"/>
                    <p:cNvSpPr/>
                    <p:nvPr/>
                  </p:nvSpPr>
                  <p:spPr>
                    <a:xfrm>
                      <a:off x="6525427" y="3027879"/>
                      <a:ext cx="149379" cy="194383"/>
                    </a:xfrm>
                    <a:custGeom>
                      <a:avLst/>
                      <a:gdLst>
                        <a:gd name="connsiteX0" fmla="*/ 23028 w 149379"/>
                        <a:gd name="connsiteY0" fmla="*/ 93540 h 194383"/>
                        <a:gd name="connsiteX1" fmla="*/ 26971 w 149379"/>
                        <a:gd name="connsiteY1" fmla="*/ 192809 h 194383"/>
                        <a:gd name="connsiteX2" fmla="*/ 148187 w 149379"/>
                        <a:gd name="connsiteY2" fmla="*/ 113942 h 194383"/>
                        <a:gd name="connsiteX3" fmla="*/ 58347 w 149379"/>
                        <a:gd name="connsiteY3" fmla="*/ 614 h 194383"/>
                        <a:gd name="connsiteX4" fmla="*/ 23028 w 149379"/>
                        <a:gd name="connsiteY4" fmla="*/ 93540 h 194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79" h="194383">
                          <a:moveTo>
                            <a:pt x="23028" y="93540"/>
                          </a:moveTo>
                          <a:cubicBezTo>
                            <a:pt x="23028" y="93540"/>
                            <a:pt x="-31322" y="183379"/>
                            <a:pt x="26971" y="192809"/>
                          </a:cubicBezTo>
                          <a:cubicBezTo>
                            <a:pt x="85264" y="202410"/>
                            <a:pt x="139614" y="167092"/>
                            <a:pt x="148187" y="113942"/>
                          </a:cubicBezTo>
                          <a:cubicBezTo>
                            <a:pt x="156931" y="60793"/>
                            <a:pt x="116640" y="10043"/>
                            <a:pt x="58347" y="614"/>
                          </a:cubicBezTo>
                          <a:cubicBezTo>
                            <a:pt x="54" y="-8816"/>
                            <a:pt x="23028" y="93540"/>
                            <a:pt x="23028" y="9354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Hình tự do: Hình 69"/>
                    <p:cNvSpPr/>
                    <p:nvPr/>
                  </p:nvSpPr>
                  <p:spPr>
                    <a:xfrm>
                      <a:off x="6665375" y="3102432"/>
                      <a:ext cx="81799" cy="92322"/>
                    </a:xfrm>
                    <a:custGeom>
                      <a:avLst/>
                      <a:gdLst>
                        <a:gd name="connsiteX0" fmla="*/ 695 w 81799"/>
                        <a:gd name="connsiteY0" fmla="*/ 39560 h 92322"/>
                        <a:gd name="connsiteX1" fmla="*/ 33442 w 81799"/>
                        <a:gd name="connsiteY1" fmla="*/ 91852 h 92322"/>
                        <a:gd name="connsiteX2" fmla="*/ 81105 w 81799"/>
                        <a:gd name="connsiteY2" fmla="*/ 52762 h 92322"/>
                        <a:gd name="connsiteX3" fmla="*/ 48358 w 81799"/>
                        <a:gd name="connsiteY3" fmla="*/ 470 h 92322"/>
                        <a:gd name="connsiteX4" fmla="*/ 695 w 81799"/>
                        <a:gd name="connsiteY4" fmla="*/ 39560 h 92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799" h="92322">
                          <a:moveTo>
                            <a:pt x="695" y="39560"/>
                          </a:moveTo>
                          <a:cubicBezTo>
                            <a:pt x="-3420" y="64763"/>
                            <a:pt x="11153" y="88252"/>
                            <a:pt x="33442" y="91852"/>
                          </a:cubicBezTo>
                          <a:cubicBezTo>
                            <a:pt x="55559" y="95453"/>
                            <a:pt x="76990" y="77965"/>
                            <a:pt x="81105" y="52762"/>
                          </a:cubicBezTo>
                          <a:cubicBezTo>
                            <a:pt x="85220" y="27559"/>
                            <a:pt x="70647" y="4242"/>
                            <a:pt x="48358" y="470"/>
                          </a:cubicBezTo>
                          <a:cubicBezTo>
                            <a:pt x="26241" y="-3131"/>
                            <a:pt x="4810" y="14357"/>
                            <a:pt x="695" y="3956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Hình tự do: Hình 70"/>
                <p:cNvSpPr/>
                <p:nvPr/>
              </p:nvSpPr>
              <p:spPr>
                <a:xfrm>
                  <a:off x="5281036" y="4041626"/>
                  <a:ext cx="310128" cy="438495"/>
                </a:xfrm>
                <a:custGeom>
                  <a:avLst/>
                  <a:gdLst>
                    <a:gd name="connsiteX0" fmla="*/ 61 w 310128"/>
                    <a:gd name="connsiteY0" fmla="*/ 40941 h 438495"/>
                    <a:gd name="connsiteX1" fmla="*/ 116990 w 310128"/>
                    <a:gd name="connsiteY1" fmla="*/ 387613 h 438495"/>
                    <a:gd name="connsiteX2" fmla="*/ 304728 w 310128"/>
                    <a:gd name="connsiteY2" fmla="*/ 321433 h 438495"/>
                    <a:gd name="connsiteX3" fmla="*/ 146823 w 310128"/>
                    <a:gd name="connsiteY3" fmla="*/ 5965 h 438495"/>
                    <a:gd name="connsiteX4" fmla="*/ 61 w 310128"/>
                    <a:gd name="connsiteY4" fmla="*/ 40941 h 43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128" h="438495">
                      <a:moveTo>
                        <a:pt x="61" y="40941"/>
                      </a:moveTo>
                      <a:cubicBezTo>
                        <a:pt x="25779" y="201076"/>
                        <a:pt x="72585" y="299659"/>
                        <a:pt x="116990" y="387613"/>
                      </a:cubicBezTo>
                      <a:cubicBezTo>
                        <a:pt x="173740" y="500084"/>
                        <a:pt x="342276" y="402529"/>
                        <a:pt x="304728" y="321433"/>
                      </a:cubicBezTo>
                      <a:cubicBezTo>
                        <a:pt x="255522" y="245653"/>
                        <a:pt x="198943" y="127009"/>
                        <a:pt x="146823" y="5965"/>
                      </a:cubicBezTo>
                      <a:cubicBezTo>
                        <a:pt x="138421" y="-13580"/>
                        <a:pt x="-3368" y="19339"/>
                        <a:pt x="61" y="4094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Hình tự do: Hình 71"/>
                <p:cNvSpPr/>
                <p:nvPr/>
              </p:nvSpPr>
              <p:spPr>
                <a:xfrm>
                  <a:off x="5876921" y="3632028"/>
                  <a:ext cx="223262" cy="55197"/>
                </a:xfrm>
                <a:custGeom>
                  <a:avLst/>
                  <a:gdLst>
                    <a:gd name="connsiteX0" fmla="*/ 213763 w 223262"/>
                    <a:gd name="connsiteY0" fmla="*/ 39230 h 55197"/>
                    <a:gd name="connsiteX1" fmla="*/ 221478 w 223262"/>
                    <a:gd name="connsiteY1" fmla="*/ 35287 h 55197"/>
                    <a:gd name="connsiteX2" fmla="*/ 218735 w 223262"/>
                    <a:gd name="connsiteY2" fmla="*/ 22771 h 55197"/>
                    <a:gd name="connsiteX3" fmla="*/ 4765 w 223262"/>
                    <a:gd name="connsiteY3" fmla="*/ 39230 h 55197"/>
                    <a:gd name="connsiteX4" fmla="*/ 3051 w 223262"/>
                    <a:gd name="connsiteY4" fmla="*/ 53289 h 55197"/>
                    <a:gd name="connsiteX5" fmla="*/ 17453 w 223262"/>
                    <a:gd name="connsiteY5" fmla="*/ 52603 h 55197"/>
                    <a:gd name="connsiteX6" fmla="*/ 207419 w 223262"/>
                    <a:gd name="connsiteY6" fmla="*/ 37858 h 55197"/>
                    <a:gd name="connsiteX7" fmla="*/ 213763 w 223262"/>
                    <a:gd name="connsiteY7" fmla="*/ 39230 h 55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3262" h="55197">
                      <a:moveTo>
                        <a:pt x="213763" y="39230"/>
                      </a:moveTo>
                      <a:cubicBezTo>
                        <a:pt x="216677" y="39059"/>
                        <a:pt x="219592" y="37516"/>
                        <a:pt x="221478" y="35287"/>
                      </a:cubicBezTo>
                      <a:cubicBezTo>
                        <a:pt x="224736" y="31172"/>
                        <a:pt x="223364" y="25685"/>
                        <a:pt x="218735" y="22771"/>
                      </a:cubicBezTo>
                      <a:cubicBezTo>
                        <a:pt x="167471" y="-10148"/>
                        <a:pt x="80718" y="-9633"/>
                        <a:pt x="4765" y="39230"/>
                      </a:cubicBezTo>
                      <a:cubicBezTo>
                        <a:pt x="308" y="42145"/>
                        <a:pt x="-2436" y="48831"/>
                        <a:pt x="3051" y="53289"/>
                      </a:cubicBezTo>
                      <a:cubicBezTo>
                        <a:pt x="7166" y="56546"/>
                        <a:pt x="12823" y="55175"/>
                        <a:pt x="17453" y="52603"/>
                      </a:cubicBezTo>
                      <a:cubicBezTo>
                        <a:pt x="90147" y="10941"/>
                        <a:pt x="163871" y="12313"/>
                        <a:pt x="207419" y="37858"/>
                      </a:cubicBezTo>
                      <a:cubicBezTo>
                        <a:pt x="209305" y="39059"/>
                        <a:pt x="211534" y="39401"/>
                        <a:pt x="213763" y="3923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Đồ họa 2"/>
                <p:cNvGrpSpPr/>
                <p:nvPr/>
              </p:nvGrpSpPr>
              <p:grpSpPr>
                <a:xfrm>
                  <a:off x="5198033" y="3653251"/>
                  <a:ext cx="295540" cy="456055"/>
                  <a:chOff x="5198033" y="3653251"/>
                  <a:chExt cx="295540" cy="456055"/>
                </a:xfrm>
                <a:solidFill>
                  <a:srgbClr val="FFC19F"/>
                </a:solidFill>
              </p:grpSpPr>
              <p:sp>
                <p:nvSpPr>
                  <p:cNvPr id="74" name="Hình tự do: Hình 73"/>
                  <p:cNvSpPr/>
                  <p:nvPr/>
                </p:nvSpPr>
                <p:spPr>
                  <a:xfrm>
                    <a:off x="5198033" y="3653251"/>
                    <a:ext cx="295148" cy="456055"/>
                  </a:xfrm>
                  <a:custGeom>
                    <a:avLst/>
                    <a:gdLst>
                      <a:gd name="connsiteX0" fmla="*/ 43460 w 295148"/>
                      <a:gd name="connsiteY0" fmla="*/ 208317 h 456055"/>
                      <a:gd name="connsiteX1" fmla="*/ 3340 w 295148"/>
                      <a:gd name="connsiteY1" fmla="*/ 35495 h 456055"/>
                      <a:gd name="connsiteX2" fmla="*/ 108954 w 295148"/>
                      <a:gd name="connsiteY2" fmla="*/ 186371 h 456055"/>
                      <a:gd name="connsiteX3" fmla="*/ 117697 w 295148"/>
                      <a:gd name="connsiteY3" fmla="*/ 216546 h 456055"/>
                      <a:gd name="connsiteX4" fmla="*/ 132442 w 295148"/>
                      <a:gd name="connsiteY4" fmla="*/ 5 h 456055"/>
                      <a:gd name="connsiteX5" fmla="*/ 190564 w 295148"/>
                      <a:gd name="connsiteY5" fmla="*/ 184142 h 456055"/>
                      <a:gd name="connsiteX6" fmla="*/ 190221 w 295148"/>
                      <a:gd name="connsiteY6" fmla="*/ 197001 h 456055"/>
                      <a:gd name="connsiteX7" fmla="*/ 247999 w 295148"/>
                      <a:gd name="connsiteY7" fmla="*/ 32238 h 456055"/>
                      <a:gd name="connsiteX8" fmla="*/ 257086 w 295148"/>
                      <a:gd name="connsiteY8" fmla="*/ 219975 h 456055"/>
                      <a:gd name="connsiteX9" fmla="*/ 245942 w 295148"/>
                      <a:gd name="connsiteY9" fmla="*/ 256837 h 456055"/>
                      <a:gd name="connsiteX10" fmla="*/ 295148 w 295148"/>
                      <a:gd name="connsiteY10" fmla="*/ 268153 h 456055"/>
                      <a:gd name="connsiteX11" fmla="*/ 241141 w 295148"/>
                      <a:gd name="connsiteY11" fmla="*/ 427430 h 456055"/>
                      <a:gd name="connsiteX12" fmla="*/ 86493 w 295148"/>
                      <a:gd name="connsiteY12" fmla="*/ 430344 h 456055"/>
                      <a:gd name="connsiteX13" fmla="*/ 43460 w 295148"/>
                      <a:gd name="connsiteY13" fmla="*/ 208317 h 456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95148" h="456055">
                        <a:moveTo>
                          <a:pt x="43460" y="208317"/>
                        </a:moveTo>
                        <a:cubicBezTo>
                          <a:pt x="20314" y="135450"/>
                          <a:pt x="-10204" y="39953"/>
                          <a:pt x="3340" y="35495"/>
                        </a:cubicBezTo>
                        <a:cubicBezTo>
                          <a:pt x="52375" y="19207"/>
                          <a:pt x="89751" y="119848"/>
                          <a:pt x="108954" y="186371"/>
                        </a:cubicBezTo>
                        <a:cubicBezTo>
                          <a:pt x="112211" y="197687"/>
                          <a:pt x="115469" y="207802"/>
                          <a:pt x="117697" y="216546"/>
                        </a:cubicBezTo>
                        <a:cubicBezTo>
                          <a:pt x="118040" y="135965"/>
                          <a:pt x="115469" y="176"/>
                          <a:pt x="132442" y="5"/>
                        </a:cubicBezTo>
                        <a:cubicBezTo>
                          <a:pt x="186620" y="-852"/>
                          <a:pt x="192107" y="111619"/>
                          <a:pt x="190564" y="184142"/>
                        </a:cubicBezTo>
                        <a:cubicBezTo>
                          <a:pt x="190392" y="188771"/>
                          <a:pt x="190392" y="192886"/>
                          <a:pt x="190221" y="197001"/>
                        </a:cubicBezTo>
                        <a:cubicBezTo>
                          <a:pt x="209766" y="122420"/>
                          <a:pt x="234283" y="28809"/>
                          <a:pt x="247999" y="32238"/>
                        </a:cubicBezTo>
                        <a:cubicBezTo>
                          <a:pt x="299263" y="44925"/>
                          <a:pt x="276632" y="152081"/>
                          <a:pt x="257086" y="219975"/>
                        </a:cubicBezTo>
                        <a:cubicBezTo>
                          <a:pt x="252972" y="234549"/>
                          <a:pt x="249371" y="246721"/>
                          <a:pt x="245942" y="256837"/>
                        </a:cubicBezTo>
                        <a:cubicBezTo>
                          <a:pt x="265487" y="263009"/>
                          <a:pt x="282289" y="267467"/>
                          <a:pt x="295148" y="268153"/>
                        </a:cubicBezTo>
                        <a:cubicBezTo>
                          <a:pt x="282975" y="361078"/>
                          <a:pt x="262744" y="409256"/>
                          <a:pt x="241141" y="427430"/>
                        </a:cubicBezTo>
                        <a:cubicBezTo>
                          <a:pt x="201537" y="460691"/>
                          <a:pt x="136214" y="469092"/>
                          <a:pt x="86493" y="430344"/>
                        </a:cubicBezTo>
                        <a:cubicBezTo>
                          <a:pt x="49460" y="401884"/>
                          <a:pt x="54090" y="282726"/>
                          <a:pt x="43460" y="20831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Hình tự do: Hình 74"/>
                  <p:cNvSpPr/>
                  <p:nvPr/>
                </p:nvSpPr>
                <p:spPr>
                  <a:xfrm>
                    <a:off x="5290272" y="3897751"/>
                    <a:ext cx="108532" cy="164755"/>
                  </a:xfrm>
                  <a:custGeom>
                    <a:avLst/>
                    <a:gdLst>
                      <a:gd name="connsiteX0" fmla="*/ 78950 w 108532"/>
                      <a:gd name="connsiteY0" fmla="*/ 164756 h 164755"/>
                      <a:gd name="connsiteX1" fmla="*/ 74835 w 108532"/>
                      <a:gd name="connsiteY1" fmla="*/ 87946 h 164755"/>
                      <a:gd name="connsiteX2" fmla="*/ 103810 w 108532"/>
                      <a:gd name="connsiteY2" fmla="*/ 13880 h 164755"/>
                      <a:gd name="connsiteX3" fmla="*/ 6255 w 108532"/>
                      <a:gd name="connsiteY3" fmla="*/ 31710 h 164755"/>
                      <a:gd name="connsiteX4" fmla="*/ 8827 w 108532"/>
                      <a:gd name="connsiteY4" fmla="*/ 84689 h 164755"/>
                      <a:gd name="connsiteX5" fmla="*/ 78950 w 108532"/>
                      <a:gd name="connsiteY5" fmla="*/ 164756 h 164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532" h="164755">
                        <a:moveTo>
                          <a:pt x="78950" y="164756"/>
                        </a:moveTo>
                        <a:cubicBezTo>
                          <a:pt x="102610" y="123779"/>
                          <a:pt x="82894" y="93432"/>
                          <a:pt x="74835" y="87946"/>
                        </a:cubicBezTo>
                        <a:cubicBezTo>
                          <a:pt x="88894" y="76287"/>
                          <a:pt x="120441" y="44569"/>
                          <a:pt x="103810" y="13880"/>
                        </a:cubicBezTo>
                        <a:cubicBezTo>
                          <a:pt x="92323" y="-7209"/>
                          <a:pt x="36945" y="-6523"/>
                          <a:pt x="6255" y="31710"/>
                        </a:cubicBezTo>
                        <a:cubicBezTo>
                          <a:pt x="-12604" y="55371"/>
                          <a:pt x="18085" y="85889"/>
                          <a:pt x="8827" y="84689"/>
                        </a:cubicBezTo>
                        <a:cubicBezTo>
                          <a:pt x="59748" y="92404"/>
                          <a:pt x="79465" y="125151"/>
                          <a:pt x="78950" y="164756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Hình tự do: Hình 75"/>
                  <p:cNvSpPr/>
                  <p:nvPr/>
                </p:nvSpPr>
                <p:spPr>
                  <a:xfrm>
                    <a:off x="5376141" y="3901800"/>
                    <a:ext cx="114964" cy="90120"/>
                  </a:xfrm>
                  <a:custGeom>
                    <a:avLst/>
                    <a:gdLst>
                      <a:gd name="connsiteX0" fmla="*/ 32858 w 114964"/>
                      <a:gd name="connsiteY0" fmla="*/ 19261 h 90120"/>
                      <a:gd name="connsiteX1" fmla="*/ 9712 w 114964"/>
                      <a:gd name="connsiteY1" fmla="*/ 78068 h 90120"/>
                      <a:gd name="connsiteX2" fmla="*/ 87551 w 114964"/>
                      <a:gd name="connsiteY2" fmla="*/ 75154 h 90120"/>
                      <a:gd name="connsiteX3" fmla="*/ 109153 w 114964"/>
                      <a:gd name="connsiteY3" fmla="*/ 9317 h 90120"/>
                      <a:gd name="connsiteX4" fmla="*/ 32858 w 114964"/>
                      <a:gd name="connsiteY4" fmla="*/ 19261 h 90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64" h="90120">
                        <a:moveTo>
                          <a:pt x="32858" y="19261"/>
                        </a:moveTo>
                        <a:cubicBezTo>
                          <a:pt x="7826" y="39321"/>
                          <a:pt x="-12919" y="51322"/>
                          <a:pt x="9712" y="78068"/>
                        </a:cubicBezTo>
                        <a:cubicBezTo>
                          <a:pt x="23085" y="94013"/>
                          <a:pt x="62519" y="95213"/>
                          <a:pt x="87551" y="75154"/>
                        </a:cubicBezTo>
                        <a:cubicBezTo>
                          <a:pt x="112582" y="55094"/>
                          <a:pt x="122184" y="25776"/>
                          <a:pt x="109153" y="9317"/>
                        </a:cubicBezTo>
                        <a:cubicBezTo>
                          <a:pt x="96123" y="-6971"/>
                          <a:pt x="57890" y="-799"/>
                          <a:pt x="32858" y="1926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Hình tự do: Hình 76"/>
                  <p:cNvSpPr/>
                  <p:nvPr/>
                </p:nvSpPr>
                <p:spPr>
                  <a:xfrm>
                    <a:off x="5263774" y="3873925"/>
                    <a:ext cx="229798" cy="123871"/>
                  </a:xfrm>
                  <a:custGeom>
                    <a:avLst/>
                    <a:gdLst>
                      <a:gd name="connsiteX0" fmla="*/ 124308 w 229798"/>
                      <a:gd name="connsiteY0" fmla="*/ 92913 h 123871"/>
                      <a:gd name="connsiteX1" fmla="*/ 194259 w 229798"/>
                      <a:gd name="connsiteY1" fmla="*/ 87599 h 123871"/>
                      <a:gd name="connsiteX2" fmla="*/ 227692 w 229798"/>
                      <a:gd name="connsiteY2" fmla="*/ 26048 h 123871"/>
                      <a:gd name="connsiteX3" fmla="*/ 155854 w 229798"/>
                      <a:gd name="connsiteY3" fmla="*/ 8732 h 123871"/>
                      <a:gd name="connsiteX4" fmla="*/ 124308 w 229798"/>
                      <a:gd name="connsiteY4" fmla="*/ 92913 h 123871"/>
                      <a:gd name="connsiteX5" fmla="*/ 2921 w 229798"/>
                      <a:gd name="connsiteY5" fmla="*/ 108687 h 123871"/>
                      <a:gd name="connsiteX6" fmla="*/ 81959 w 229798"/>
                      <a:gd name="connsiteY6" fmla="*/ 111087 h 123871"/>
                      <a:gd name="connsiteX7" fmla="*/ 123279 w 229798"/>
                      <a:gd name="connsiteY7" fmla="*/ 43707 h 123871"/>
                      <a:gd name="connsiteX8" fmla="*/ 44240 w 229798"/>
                      <a:gd name="connsiteY8" fmla="*/ 41307 h 123871"/>
                      <a:gd name="connsiteX9" fmla="*/ 2921 w 229798"/>
                      <a:gd name="connsiteY9" fmla="*/ 108687 h 123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9798" h="123871">
                        <a:moveTo>
                          <a:pt x="124308" y="92913"/>
                        </a:moveTo>
                        <a:cubicBezTo>
                          <a:pt x="134423" y="108516"/>
                          <a:pt x="165627" y="106115"/>
                          <a:pt x="194259" y="87599"/>
                        </a:cubicBezTo>
                        <a:cubicBezTo>
                          <a:pt x="222891" y="69082"/>
                          <a:pt x="235064" y="53309"/>
                          <a:pt x="227692" y="26048"/>
                        </a:cubicBezTo>
                        <a:cubicBezTo>
                          <a:pt x="221520" y="3245"/>
                          <a:pt x="184315" y="-9614"/>
                          <a:pt x="155854" y="8732"/>
                        </a:cubicBezTo>
                        <a:cubicBezTo>
                          <a:pt x="127222" y="27248"/>
                          <a:pt x="114192" y="77312"/>
                          <a:pt x="124308" y="92913"/>
                        </a:cubicBezTo>
                        <a:close/>
                        <a:moveTo>
                          <a:pt x="2921" y="108687"/>
                        </a:moveTo>
                        <a:cubicBezTo>
                          <a:pt x="13379" y="127890"/>
                          <a:pt x="48698" y="129090"/>
                          <a:pt x="81959" y="111087"/>
                        </a:cubicBezTo>
                        <a:cubicBezTo>
                          <a:pt x="115221" y="93085"/>
                          <a:pt x="133737" y="63081"/>
                          <a:pt x="123279" y="43707"/>
                        </a:cubicBezTo>
                        <a:cubicBezTo>
                          <a:pt x="112820" y="24333"/>
                          <a:pt x="77502" y="23305"/>
                          <a:pt x="44240" y="41307"/>
                        </a:cubicBezTo>
                        <a:cubicBezTo>
                          <a:pt x="10979" y="59310"/>
                          <a:pt x="-7538" y="89313"/>
                          <a:pt x="2921" y="10868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8" name="Hình tự do: Hình 77"/>
                <p:cNvSpPr/>
                <p:nvPr/>
              </p:nvSpPr>
              <p:spPr>
                <a:xfrm>
                  <a:off x="4837977" y="3400334"/>
                  <a:ext cx="245309" cy="309591"/>
                </a:xfrm>
                <a:custGeom>
                  <a:avLst/>
                  <a:gdLst>
                    <a:gd name="connsiteX0" fmla="*/ 71074 w 245309"/>
                    <a:gd name="connsiteY0" fmla="*/ 110790 h 309591"/>
                    <a:gd name="connsiteX1" fmla="*/ 52900 w 245309"/>
                    <a:gd name="connsiteY1" fmla="*/ 115248 h 309591"/>
                    <a:gd name="connsiteX2" fmla="*/ 57358 w 245309"/>
                    <a:gd name="connsiteY2" fmla="*/ 133422 h 309591"/>
                    <a:gd name="connsiteX3" fmla="*/ 159542 w 245309"/>
                    <a:gd name="connsiteY3" fmla="*/ 195315 h 309591"/>
                    <a:gd name="connsiteX4" fmla="*/ 177716 w 245309"/>
                    <a:gd name="connsiteY4" fmla="*/ 190857 h 309591"/>
                    <a:gd name="connsiteX5" fmla="*/ 178573 w 245309"/>
                    <a:gd name="connsiteY5" fmla="*/ 189314 h 309591"/>
                    <a:gd name="connsiteX6" fmla="*/ 173258 w 245309"/>
                    <a:gd name="connsiteY6" fmla="*/ 172683 h 309591"/>
                    <a:gd name="connsiteX7" fmla="*/ 71074 w 245309"/>
                    <a:gd name="connsiteY7" fmla="*/ 110790 h 309591"/>
                    <a:gd name="connsiteX8" fmla="*/ 11752 w 245309"/>
                    <a:gd name="connsiteY8" fmla="*/ 283097 h 309591"/>
                    <a:gd name="connsiteX9" fmla="*/ 93 w 245309"/>
                    <a:gd name="connsiteY9" fmla="*/ 297842 h 309591"/>
                    <a:gd name="connsiteX10" fmla="*/ 14838 w 245309"/>
                    <a:gd name="connsiteY10" fmla="*/ 309501 h 309591"/>
                    <a:gd name="connsiteX11" fmla="*/ 133481 w 245309"/>
                    <a:gd name="connsiteY11" fmla="*/ 295613 h 309591"/>
                    <a:gd name="connsiteX12" fmla="*/ 144111 w 245309"/>
                    <a:gd name="connsiteY12" fmla="*/ 287727 h 309591"/>
                    <a:gd name="connsiteX13" fmla="*/ 145140 w 245309"/>
                    <a:gd name="connsiteY13" fmla="*/ 280869 h 309591"/>
                    <a:gd name="connsiteX14" fmla="*/ 130395 w 245309"/>
                    <a:gd name="connsiteY14" fmla="*/ 269210 h 309591"/>
                    <a:gd name="connsiteX15" fmla="*/ 11752 w 245309"/>
                    <a:gd name="connsiteY15" fmla="*/ 283097 h 309591"/>
                    <a:gd name="connsiteX16" fmla="*/ 221778 w 245309"/>
                    <a:gd name="connsiteY16" fmla="*/ 33 h 309591"/>
                    <a:gd name="connsiteX17" fmla="*/ 209605 w 245309"/>
                    <a:gd name="connsiteY17" fmla="*/ 14264 h 309591"/>
                    <a:gd name="connsiteX18" fmla="*/ 218864 w 245309"/>
                    <a:gd name="connsiteY18" fmla="*/ 133422 h 309591"/>
                    <a:gd name="connsiteX19" fmla="*/ 233094 w 245309"/>
                    <a:gd name="connsiteY19" fmla="*/ 145594 h 309591"/>
                    <a:gd name="connsiteX20" fmla="*/ 244238 w 245309"/>
                    <a:gd name="connsiteY20" fmla="*/ 137708 h 309591"/>
                    <a:gd name="connsiteX21" fmla="*/ 245267 w 245309"/>
                    <a:gd name="connsiteY21" fmla="*/ 131364 h 309591"/>
                    <a:gd name="connsiteX22" fmla="*/ 236009 w 245309"/>
                    <a:gd name="connsiteY22" fmla="*/ 12206 h 309591"/>
                    <a:gd name="connsiteX23" fmla="*/ 221778 w 245309"/>
                    <a:gd name="connsiteY23" fmla="*/ 33 h 309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45309" h="309591">
                      <a:moveTo>
                        <a:pt x="71074" y="110790"/>
                      </a:moveTo>
                      <a:cubicBezTo>
                        <a:pt x="64901" y="107018"/>
                        <a:pt x="56672" y="109076"/>
                        <a:pt x="52900" y="115248"/>
                      </a:cubicBezTo>
                      <a:cubicBezTo>
                        <a:pt x="49299" y="121420"/>
                        <a:pt x="51014" y="129649"/>
                        <a:pt x="57358" y="133422"/>
                      </a:cubicBezTo>
                      <a:lnTo>
                        <a:pt x="159542" y="195315"/>
                      </a:lnTo>
                      <a:cubicBezTo>
                        <a:pt x="165714" y="199087"/>
                        <a:pt x="173944" y="197029"/>
                        <a:pt x="177716" y="190857"/>
                      </a:cubicBezTo>
                      <a:lnTo>
                        <a:pt x="178573" y="189314"/>
                      </a:lnTo>
                      <a:cubicBezTo>
                        <a:pt x="181145" y="183313"/>
                        <a:pt x="179087" y="176112"/>
                        <a:pt x="173258" y="172683"/>
                      </a:cubicBezTo>
                      <a:lnTo>
                        <a:pt x="71074" y="110790"/>
                      </a:lnTo>
                      <a:close/>
                      <a:moveTo>
                        <a:pt x="11752" y="283097"/>
                      </a:moveTo>
                      <a:cubicBezTo>
                        <a:pt x="4380" y="283954"/>
                        <a:pt x="-764" y="290641"/>
                        <a:pt x="93" y="297842"/>
                      </a:cubicBezTo>
                      <a:cubicBezTo>
                        <a:pt x="951" y="305043"/>
                        <a:pt x="7466" y="310358"/>
                        <a:pt x="14838" y="309501"/>
                      </a:cubicBezTo>
                      <a:lnTo>
                        <a:pt x="133481" y="295613"/>
                      </a:lnTo>
                      <a:cubicBezTo>
                        <a:pt x="138282" y="295099"/>
                        <a:pt x="142225" y="291841"/>
                        <a:pt x="144111" y="287727"/>
                      </a:cubicBezTo>
                      <a:cubicBezTo>
                        <a:pt x="144969" y="285669"/>
                        <a:pt x="145483" y="283269"/>
                        <a:pt x="145140" y="280869"/>
                      </a:cubicBezTo>
                      <a:cubicBezTo>
                        <a:pt x="144283" y="273667"/>
                        <a:pt x="137768" y="268353"/>
                        <a:pt x="130395" y="269210"/>
                      </a:cubicBezTo>
                      <a:lnTo>
                        <a:pt x="11752" y="283097"/>
                      </a:lnTo>
                      <a:close/>
                      <a:moveTo>
                        <a:pt x="221778" y="33"/>
                      </a:moveTo>
                      <a:cubicBezTo>
                        <a:pt x="214406" y="548"/>
                        <a:pt x="209091" y="7063"/>
                        <a:pt x="209605" y="14264"/>
                      </a:cubicBezTo>
                      <a:lnTo>
                        <a:pt x="218864" y="133422"/>
                      </a:lnTo>
                      <a:cubicBezTo>
                        <a:pt x="219378" y="140794"/>
                        <a:pt x="225722" y="146109"/>
                        <a:pt x="233094" y="145594"/>
                      </a:cubicBezTo>
                      <a:cubicBezTo>
                        <a:pt x="238066" y="145251"/>
                        <a:pt x="242352" y="141994"/>
                        <a:pt x="244238" y="137708"/>
                      </a:cubicBezTo>
                      <a:cubicBezTo>
                        <a:pt x="245095" y="135822"/>
                        <a:pt x="245438" y="133593"/>
                        <a:pt x="245267" y="131364"/>
                      </a:cubicBezTo>
                      <a:lnTo>
                        <a:pt x="236009" y="12206"/>
                      </a:lnTo>
                      <a:cubicBezTo>
                        <a:pt x="235494" y="5005"/>
                        <a:pt x="229151" y="-481"/>
                        <a:pt x="221778" y="33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9" name="Đồ họa 2"/>
            <p:cNvGrpSpPr/>
            <p:nvPr/>
          </p:nvGrpSpPr>
          <p:grpSpPr>
            <a:xfrm>
              <a:off x="4464619" y="4583372"/>
              <a:ext cx="3474981" cy="1845316"/>
              <a:chOff x="4464619" y="4583372"/>
              <a:chExt cx="3474981" cy="1845316"/>
            </a:xfrm>
          </p:grpSpPr>
          <p:sp>
            <p:nvSpPr>
              <p:cNvPr id="80" name="Hình tự do: Hình 79"/>
              <p:cNvSpPr/>
              <p:nvPr/>
            </p:nvSpPr>
            <p:spPr>
              <a:xfrm>
                <a:off x="7538065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124130 w 124129"/>
                  <a:gd name="connsiteY1" fmla="*/ 1226210 h 1296162"/>
                  <a:gd name="connsiteX2" fmla="*/ 124130 w 124129"/>
                  <a:gd name="connsiteY2" fmla="*/ 69951 h 1296162"/>
                  <a:gd name="connsiteX3" fmla="*/ 62065 w 124129"/>
                  <a:gd name="connsiteY3" fmla="*/ 0 h 1296162"/>
                  <a:gd name="connsiteX4" fmla="*/ 0 w 124129"/>
                  <a:gd name="connsiteY4" fmla="*/ 69951 h 1296162"/>
                  <a:gd name="connsiteX5" fmla="*/ 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96355" y="1296162"/>
                      <a:pt x="124130" y="1264958"/>
                      <a:pt x="124130" y="1226210"/>
                    </a:cubicBezTo>
                    <a:lnTo>
                      <a:pt x="124130" y="69951"/>
                    </a:lnTo>
                    <a:cubicBezTo>
                      <a:pt x="124130" y="31375"/>
                      <a:pt x="96355" y="0"/>
                      <a:pt x="62065" y="0"/>
                    </a:cubicBezTo>
                    <a:cubicBezTo>
                      <a:pt x="27775" y="0"/>
                      <a:pt x="0" y="31204"/>
                      <a:pt x="0" y="69951"/>
                    </a:cubicBezTo>
                    <a:lnTo>
                      <a:pt x="0" y="1226210"/>
                    </a:lnTo>
                    <a:cubicBezTo>
                      <a:pt x="0" y="1264958"/>
                      <a:pt x="2777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Hình tự do: Hình 80"/>
              <p:cNvSpPr/>
              <p:nvPr/>
            </p:nvSpPr>
            <p:spPr>
              <a:xfrm>
                <a:off x="7216424" y="4828032"/>
                <a:ext cx="124130" cy="1296162"/>
              </a:xfrm>
              <a:custGeom>
                <a:avLst/>
                <a:gdLst>
                  <a:gd name="connsiteX0" fmla="*/ 62066 w 124130"/>
                  <a:gd name="connsiteY0" fmla="*/ 1296162 h 1296162"/>
                  <a:gd name="connsiteX1" fmla="*/ 124130 w 124130"/>
                  <a:gd name="connsiteY1" fmla="*/ 1226210 h 1296162"/>
                  <a:gd name="connsiteX2" fmla="*/ 124130 w 124130"/>
                  <a:gd name="connsiteY2" fmla="*/ 69952 h 1296162"/>
                  <a:gd name="connsiteX3" fmla="*/ 62066 w 124130"/>
                  <a:gd name="connsiteY3" fmla="*/ 0 h 1296162"/>
                  <a:gd name="connsiteX4" fmla="*/ 1 w 124130"/>
                  <a:gd name="connsiteY4" fmla="*/ 69952 h 1296162"/>
                  <a:gd name="connsiteX5" fmla="*/ 1 w 124130"/>
                  <a:gd name="connsiteY5" fmla="*/ 1226210 h 1296162"/>
                  <a:gd name="connsiteX6" fmla="*/ 62066 w 124130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30" h="1296162">
                    <a:moveTo>
                      <a:pt x="62066" y="1296162"/>
                    </a:moveTo>
                    <a:cubicBezTo>
                      <a:pt x="96356" y="1296162"/>
                      <a:pt x="124130" y="1264958"/>
                      <a:pt x="124130" y="1226210"/>
                    </a:cubicBezTo>
                    <a:lnTo>
                      <a:pt x="124130" y="69952"/>
                    </a:lnTo>
                    <a:cubicBezTo>
                      <a:pt x="124130" y="31375"/>
                      <a:pt x="96356" y="0"/>
                      <a:pt x="62066" y="0"/>
                    </a:cubicBezTo>
                    <a:cubicBezTo>
                      <a:pt x="27776" y="0"/>
                      <a:pt x="1" y="31204"/>
                      <a:pt x="1" y="69952"/>
                    </a:cubicBezTo>
                    <a:lnTo>
                      <a:pt x="1" y="1226210"/>
                    </a:lnTo>
                    <a:cubicBezTo>
                      <a:pt x="-171" y="1264958"/>
                      <a:pt x="27604" y="1296162"/>
                      <a:pt x="62066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Hình tự do: Hình 81"/>
              <p:cNvSpPr/>
              <p:nvPr/>
            </p:nvSpPr>
            <p:spPr>
              <a:xfrm>
                <a:off x="4712398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1 h 1296162"/>
                  <a:gd name="connsiteX3" fmla="*/ 62065 w 124129"/>
                  <a:gd name="connsiteY3" fmla="*/ 0 h 1296162"/>
                  <a:gd name="connsiteX4" fmla="*/ 124130 w 124129"/>
                  <a:gd name="connsiteY4" fmla="*/ 69951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1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1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Hình tự do: Hình 82"/>
              <p:cNvSpPr/>
              <p:nvPr/>
            </p:nvSpPr>
            <p:spPr>
              <a:xfrm>
                <a:off x="5034209" y="4828032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2 h 1296162"/>
                  <a:gd name="connsiteX3" fmla="*/ 62065 w 124129"/>
                  <a:gd name="connsiteY3" fmla="*/ 0 h 1296162"/>
                  <a:gd name="connsiteX4" fmla="*/ 124130 w 124129"/>
                  <a:gd name="connsiteY4" fmla="*/ 69952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2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2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Hình tự do: Hình 83"/>
              <p:cNvSpPr/>
              <p:nvPr/>
            </p:nvSpPr>
            <p:spPr>
              <a:xfrm>
                <a:off x="7538065" y="5359355"/>
                <a:ext cx="124301" cy="233000"/>
              </a:xfrm>
              <a:custGeom>
                <a:avLst/>
                <a:gdLst>
                  <a:gd name="connsiteX0" fmla="*/ 0 w 124301"/>
                  <a:gd name="connsiteY0" fmla="*/ 0 h 233000"/>
                  <a:gd name="connsiteX1" fmla="*/ 124301 w 124301"/>
                  <a:gd name="connsiteY1" fmla="*/ 0 h 233000"/>
                  <a:gd name="connsiteX2" fmla="*/ 124301 w 124301"/>
                  <a:gd name="connsiteY2" fmla="*/ 233000 h 233000"/>
                  <a:gd name="connsiteX3" fmla="*/ 0 w 124301"/>
                  <a:gd name="connsiteY3" fmla="*/ 233000 h 23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33000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33000"/>
                    </a:lnTo>
                    <a:lnTo>
                      <a:pt x="0" y="23300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Hình tự do: Hình 84"/>
              <p:cNvSpPr/>
              <p:nvPr/>
            </p:nvSpPr>
            <p:spPr>
              <a:xfrm>
                <a:off x="4712398" y="5359355"/>
                <a:ext cx="124301" cy="256489"/>
              </a:xfrm>
              <a:custGeom>
                <a:avLst/>
                <a:gdLst>
                  <a:gd name="connsiteX0" fmla="*/ 0 w 124301"/>
                  <a:gd name="connsiteY0" fmla="*/ 0 h 256489"/>
                  <a:gd name="connsiteX1" fmla="*/ 124301 w 124301"/>
                  <a:gd name="connsiteY1" fmla="*/ 0 h 256489"/>
                  <a:gd name="connsiteX2" fmla="*/ 124301 w 124301"/>
                  <a:gd name="connsiteY2" fmla="*/ 256489 h 256489"/>
                  <a:gd name="connsiteX3" fmla="*/ 0 w 124301"/>
                  <a:gd name="connsiteY3" fmla="*/ 256489 h 256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56489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56489"/>
                    </a:lnTo>
                    <a:lnTo>
                      <a:pt x="0" y="256489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Hình tự do: Hình 85"/>
              <p:cNvSpPr/>
              <p:nvPr/>
            </p:nvSpPr>
            <p:spPr>
              <a:xfrm>
                <a:off x="4625987" y="5006168"/>
                <a:ext cx="3152451" cy="549326"/>
              </a:xfrm>
              <a:custGeom>
                <a:avLst/>
                <a:gdLst>
                  <a:gd name="connsiteX0" fmla="*/ 3151423 w 3152451"/>
                  <a:gd name="connsiteY0" fmla="*/ 549326 h 549326"/>
                  <a:gd name="connsiteX1" fmla="*/ 857 w 3152451"/>
                  <a:gd name="connsiteY1" fmla="*/ 549326 h 549326"/>
                  <a:gd name="connsiteX2" fmla="*/ 0 w 3152451"/>
                  <a:gd name="connsiteY2" fmla="*/ 548469 h 549326"/>
                  <a:gd name="connsiteX3" fmla="*/ 0 w 3152451"/>
                  <a:gd name="connsiteY3" fmla="*/ 0 h 549326"/>
                  <a:gd name="connsiteX4" fmla="*/ 3152451 w 3152451"/>
                  <a:gd name="connsiteY4" fmla="*/ 0 h 549326"/>
                  <a:gd name="connsiteX5" fmla="*/ 3152451 w 3152451"/>
                  <a:gd name="connsiteY5" fmla="*/ 548469 h 549326"/>
                  <a:gd name="connsiteX6" fmla="*/ 3151423 w 3152451"/>
                  <a:gd name="connsiteY6" fmla="*/ 549326 h 54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52451" h="549326">
                    <a:moveTo>
                      <a:pt x="3151423" y="549326"/>
                    </a:moveTo>
                    <a:lnTo>
                      <a:pt x="857" y="549326"/>
                    </a:lnTo>
                    <a:cubicBezTo>
                      <a:pt x="343" y="549326"/>
                      <a:pt x="0" y="548983"/>
                      <a:pt x="0" y="548469"/>
                    </a:cubicBezTo>
                    <a:lnTo>
                      <a:pt x="0" y="0"/>
                    </a:lnTo>
                    <a:lnTo>
                      <a:pt x="3152451" y="0"/>
                    </a:lnTo>
                    <a:lnTo>
                      <a:pt x="3152451" y="548469"/>
                    </a:lnTo>
                    <a:cubicBezTo>
                      <a:pt x="3152451" y="548983"/>
                      <a:pt x="3151937" y="549326"/>
                      <a:pt x="3151423" y="549326"/>
                    </a:cubicBezTo>
                    <a:close/>
                  </a:path>
                </a:pathLst>
              </a:custGeom>
              <a:solidFill>
                <a:srgbClr val="D3D3D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Hình tự do: Hình 86"/>
              <p:cNvSpPr/>
              <p:nvPr/>
            </p:nvSpPr>
            <p:spPr>
              <a:xfrm>
                <a:off x="4625987" y="5006168"/>
                <a:ext cx="3152451" cy="124472"/>
              </a:xfrm>
              <a:custGeom>
                <a:avLst/>
                <a:gdLst>
                  <a:gd name="connsiteX0" fmla="*/ 0 w 3152451"/>
                  <a:gd name="connsiteY0" fmla="*/ 124473 h 124472"/>
                  <a:gd name="connsiteX1" fmla="*/ 3152451 w 3152451"/>
                  <a:gd name="connsiteY1" fmla="*/ 93783 h 124472"/>
                  <a:gd name="connsiteX2" fmla="*/ 3152451 w 3152451"/>
                  <a:gd name="connsiteY2" fmla="*/ 0 h 124472"/>
                  <a:gd name="connsiteX3" fmla="*/ 0 w 3152451"/>
                  <a:gd name="connsiteY3" fmla="*/ 0 h 1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2451" h="124472">
                    <a:moveTo>
                      <a:pt x="0" y="124473"/>
                    </a:moveTo>
                    <a:lnTo>
                      <a:pt x="3152451" y="93783"/>
                    </a:lnTo>
                    <a:lnTo>
                      <a:pt x="31524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Hình tự do: Hình 87"/>
              <p:cNvSpPr/>
              <p:nvPr/>
            </p:nvSpPr>
            <p:spPr>
              <a:xfrm>
                <a:off x="4464824" y="4961591"/>
                <a:ext cx="3474777" cy="116929"/>
              </a:xfrm>
              <a:custGeom>
                <a:avLst/>
                <a:gdLst>
                  <a:gd name="connsiteX0" fmla="*/ 3474777 w 3474777"/>
                  <a:gd name="connsiteY0" fmla="*/ 0 h 116929"/>
                  <a:gd name="connsiteX1" fmla="*/ 0 w 3474777"/>
                  <a:gd name="connsiteY1" fmla="*/ 0 h 116929"/>
                  <a:gd name="connsiteX2" fmla="*/ 0 w 3474777"/>
                  <a:gd name="connsiteY2" fmla="*/ 95841 h 116929"/>
                  <a:gd name="connsiteX3" fmla="*/ 21088 w 3474777"/>
                  <a:gd name="connsiteY3" fmla="*/ 116929 h 116929"/>
                  <a:gd name="connsiteX4" fmla="*/ 3453689 w 3474777"/>
                  <a:gd name="connsiteY4" fmla="*/ 116929 h 116929"/>
                  <a:gd name="connsiteX5" fmla="*/ 3474777 w 3474777"/>
                  <a:gd name="connsiteY5" fmla="*/ 95841 h 116929"/>
                  <a:gd name="connsiteX6" fmla="*/ 3474777 w 3474777"/>
                  <a:gd name="connsiteY6" fmla="*/ 0 h 11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4777" h="116929">
                    <a:moveTo>
                      <a:pt x="3474777" y="0"/>
                    </a:moveTo>
                    <a:lnTo>
                      <a:pt x="0" y="0"/>
                    </a:lnTo>
                    <a:lnTo>
                      <a:pt x="0" y="95841"/>
                    </a:lnTo>
                    <a:cubicBezTo>
                      <a:pt x="0" y="107499"/>
                      <a:pt x="9430" y="116929"/>
                      <a:pt x="21088" y="116929"/>
                    </a:cubicBezTo>
                    <a:lnTo>
                      <a:pt x="3453689" y="116929"/>
                    </a:lnTo>
                    <a:cubicBezTo>
                      <a:pt x="3465348" y="116929"/>
                      <a:pt x="3474777" y="107499"/>
                      <a:pt x="3474777" y="95841"/>
                    </a:cubicBezTo>
                    <a:lnTo>
                      <a:pt x="3474777" y="0"/>
                    </a:lnTo>
                    <a:close/>
                  </a:path>
                </a:pathLst>
              </a:custGeom>
              <a:solidFill>
                <a:srgbClr val="EA9C4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Hình tự do: Hình 88"/>
              <p:cNvSpPr/>
              <p:nvPr/>
            </p:nvSpPr>
            <p:spPr>
              <a:xfrm>
                <a:off x="4464619" y="4583372"/>
                <a:ext cx="3474911" cy="409251"/>
              </a:xfrm>
              <a:custGeom>
                <a:avLst/>
                <a:gdLst>
                  <a:gd name="connsiteX0" fmla="*/ 3442063 w 3474911"/>
                  <a:gd name="connsiteY0" fmla="*/ 409251 h 409251"/>
                  <a:gd name="connsiteX1" fmla="*/ 32780 w 3474911"/>
                  <a:gd name="connsiteY1" fmla="*/ 409251 h 409251"/>
                  <a:gd name="connsiteX2" fmla="*/ 3462 w 3474911"/>
                  <a:gd name="connsiteY2" fmla="*/ 361931 h 409251"/>
                  <a:gd name="connsiteX3" fmla="*/ 247778 w 3474911"/>
                  <a:gd name="connsiteY3" fmla="*/ 18173 h 409251"/>
                  <a:gd name="connsiteX4" fmla="*/ 277096 w 3474911"/>
                  <a:gd name="connsiteY4" fmla="*/ 0 h 409251"/>
                  <a:gd name="connsiteX5" fmla="*/ 3220036 w 3474911"/>
                  <a:gd name="connsiteY5" fmla="*/ 0 h 409251"/>
                  <a:gd name="connsiteX6" fmla="*/ 3249353 w 3474911"/>
                  <a:gd name="connsiteY6" fmla="*/ 18173 h 409251"/>
                  <a:gd name="connsiteX7" fmla="*/ 3471381 w 3474911"/>
                  <a:gd name="connsiteY7" fmla="*/ 361931 h 409251"/>
                  <a:gd name="connsiteX8" fmla="*/ 3442063 w 3474911"/>
                  <a:gd name="connsiteY8" fmla="*/ 409251 h 4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74911" h="409251">
                    <a:moveTo>
                      <a:pt x="3442063" y="409251"/>
                    </a:moveTo>
                    <a:lnTo>
                      <a:pt x="32780" y="409251"/>
                    </a:lnTo>
                    <a:cubicBezTo>
                      <a:pt x="8434" y="409251"/>
                      <a:pt x="-7339" y="383705"/>
                      <a:pt x="3462" y="361931"/>
                    </a:cubicBezTo>
                    <a:lnTo>
                      <a:pt x="247778" y="18173"/>
                    </a:lnTo>
                    <a:cubicBezTo>
                      <a:pt x="253265" y="7029"/>
                      <a:pt x="264580" y="0"/>
                      <a:pt x="277096" y="0"/>
                    </a:cubicBezTo>
                    <a:lnTo>
                      <a:pt x="3220036" y="0"/>
                    </a:lnTo>
                    <a:cubicBezTo>
                      <a:pt x="3232380" y="0"/>
                      <a:pt x="3243695" y="7029"/>
                      <a:pt x="3249353" y="18173"/>
                    </a:cubicBezTo>
                    <a:lnTo>
                      <a:pt x="3471381" y="361931"/>
                    </a:lnTo>
                    <a:cubicBezTo>
                      <a:pt x="3482354" y="383705"/>
                      <a:pt x="3466409" y="409251"/>
                      <a:pt x="3442063" y="409251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Đồ họa 2"/>
            <p:cNvGrpSpPr/>
            <p:nvPr/>
          </p:nvGrpSpPr>
          <p:grpSpPr>
            <a:xfrm>
              <a:off x="7402620" y="2026196"/>
              <a:ext cx="454170" cy="823988"/>
              <a:chOff x="7402620" y="2026196"/>
              <a:chExt cx="454170" cy="823988"/>
            </a:xfrm>
            <a:solidFill>
              <a:srgbClr val="8E8E8E"/>
            </a:solidFill>
          </p:grpSpPr>
          <p:sp>
            <p:nvSpPr>
              <p:cNvPr id="91" name="Hình tự do: Hình 90"/>
              <p:cNvSpPr/>
              <p:nvPr/>
            </p:nvSpPr>
            <p:spPr>
              <a:xfrm>
                <a:off x="7402791" y="2026196"/>
                <a:ext cx="453999" cy="174707"/>
              </a:xfrm>
              <a:custGeom>
                <a:avLst/>
                <a:gdLst>
                  <a:gd name="connsiteX0" fmla="*/ 225114 w 453999"/>
                  <a:gd name="connsiteY0" fmla="*/ 174707 h 174707"/>
                  <a:gd name="connsiteX1" fmla="*/ 69609 w 453999"/>
                  <a:gd name="connsiteY1" fmla="*/ 151562 h 174707"/>
                  <a:gd name="connsiteX2" fmla="*/ 0 w 453999"/>
                  <a:gd name="connsiteY2" fmla="*/ 87782 h 174707"/>
                  <a:gd name="connsiteX3" fmla="*/ 15431 w 453999"/>
                  <a:gd name="connsiteY3" fmla="*/ 54692 h 174707"/>
                  <a:gd name="connsiteX4" fmla="*/ 226143 w 453999"/>
                  <a:gd name="connsiteY4" fmla="*/ 0 h 174707"/>
                  <a:gd name="connsiteX5" fmla="*/ 227514 w 453999"/>
                  <a:gd name="connsiteY5" fmla="*/ 0 h 174707"/>
                  <a:gd name="connsiteX6" fmla="*/ 383705 w 453999"/>
                  <a:gd name="connsiteY6" fmla="*/ 23146 h 174707"/>
                  <a:gd name="connsiteX7" fmla="*/ 454000 w 453999"/>
                  <a:gd name="connsiteY7" fmla="*/ 86925 h 174707"/>
                  <a:gd name="connsiteX8" fmla="*/ 226486 w 453999"/>
                  <a:gd name="connsiteY8" fmla="*/ 174707 h 174707"/>
                  <a:gd name="connsiteX9" fmla="*/ 225114 w 453999"/>
                  <a:gd name="connsiteY9" fmla="*/ 174707 h 174707"/>
                  <a:gd name="connsiteX10" fmla="*/ 227343 w 453999"/>
                  <a:gd name="connsiteY10" fmla="*/ 18516 h 174707"/>
                  <a:gd name="connsiteX11" fmla="*/ 225971 w 453999"/>
                  <a:gd name="connsiteY11" fmla="*/ 18516 h 174707"/>
                  <a:gd name="connsiteX12" fmla="*/ 28289 w 453999"/>
                  <a:gd name="connsiteY12" fmla="*/ 67894 h 174707"/>
                  <a:gd name="connsiteX13" fmla="*/ 18345 w 453999"/>
                  <a:gd name="connsiteY13" fmla="*/ 87782 h 174707"/>
                  <a:gd name="connsiteX14" fmla="*/ 75781 w 453999"/>
                  <a:gd name="connsiteY14" fmla="*/ 134245 h 174707"/>
                  <a:gd name="connsiteX15" fmla="*/ 224942 w 453999"/>
                  <a:gd name="connsiteY15" fmla="*/ 156191 h 174707"/>
                  <a:gd name="connsiteX16" fmla="*/ 226314 w 453999"/>
                  <a:gd name="connsiteY16" fmla="*/ 156191 h 174707"/>
                  <a:gd name="connsiteX17" fmla="*/ 435312 w 453999"/>
                  <a:gd name="connsiteY17" fmla="*/ 86925 h 174707"/>
                  <a:gd name="connsiteX18" fmla="*/ 377190 w 453999"/>
                  <a:gd name="connsiteY18" fmla="*/ 40634 h 174707"/>
                  <a:gd name="connsiteX19" fmla="*/ 227343 w 453999"/>
                  <a:gd name="connsiteY19" fmla="*/ 18516 h 17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3999" h="174707">
                    <a:moveTo>
                      <a:pt x="225114" y="174707"/>
                    </a:moveTo>
                    <a:cubicBezTo>
                      <a:pt x="166307" y="174707"/>
                      <a:pt x="111271" y="166478"/>
                      <a:pt x="69609" y="151562"/>
                    </a:cubicBezTo>
                    <a:cubicBezTo>
                      <a:pt x="24689" y="135446"/>
                      <a:pt x="0" y="112814"/>
                      <a:pt x="0" y="87782"/>
                    </a:cubicBezTo>
                    <a:cubicBezTo>
                      <a:pt x="0" y="76124"/>
                      <a:pt x="5144" y="64979"/>
                      <a:pt x="15431" y="54692"/>
                    </a:cubicBezTo>
                    <a:cubicBezTo>
                      <a:pt x="48349" y="21603"/>
                      <a:pt x="130988" y="171"/>
                      <a:pt x="226143" y="0"/>
                    </a:cubicBezTo>
                    <a:cubicBezTo>
                      <a:pt x="226657" y="0"/>
                      <a:pt x="227000" y="0"/>
                      <a:pt x="227514" y="0"/>
                    </a:cubicBezTo>
                    <a:cubicBezTo>
                      <a:pt x="286322" y="0"/>
                      <a:pt x="341700" y="8229"/>
                      <a:pt x="383705" y="23146"/>
                    </a:cubicBezTo>
                    <a:cubicBezTo>
                      <a:pt x="428968" y="39262"/>
                      <a:pt x="454000" y="61893"/>
                      <a:pt x="454000" y="86925"/>
                    </a:cubicBezTo>
                    <a:cubicBezTo>
                      <a:pt x="454000" y="143675"/>
                      <a:pt x="336899" y="174536"/>
                      <a:pt x="226486" y="174707"/>
                    </a:cubicBezTo>
                    <a:cubicBezTo>
                      <a:pt x="225971" y="174707"/>
                      <a:pt x="225457" y="174707"/>
                      <a:pt x="225114" y="174707"/>
                    </a:cubicBezTo>
                    <a:close/>
                    <a:moveTo>
                      <a:pt x="227343" y="18516"/>
                    </a:moveTo>
                    <a:cubicBezTo>
                      <a:pt x="226828" y="18516"/>
                      <a:pt x="226486" y="18516"/>
                      <a:pt x="225971" y="18516"/>
                    </a:cubicBezTo>
                    <a:cubicBezTo>
                      <a:pt x="136989" y="18688"/>
                      <a:pt x="57607" y="38576"/>
                      <a:pt x="28289" y="67894"/>
                    </a:cubicBezTo>
                    <a:cubicBezTo>
                      <a:pt x="21603" y="74581"/>
                      <a:pt x="18345" y="81267"/>
                      <a:pt x="18345" y="87782"/>
                    </a:cubicBezTo>
                    <a:cubicBezTo>
                      <a:pt x="18345" y="104070"/>
                      <a:pt x="39776" y="121386"/>
                      <a:pt x="75781" y="134245"/>
                    </a:cubicBezTo>
                    <a:cubicBezTo>
                      <a:pt x="115386" y="148476"/>
                      <a:pt x="168364" y="156191"/>
                      <a:pt x="224942" y="156191"/>
                    </a:cubicBezTo>
                    <a:cubicBezTo>
                      <a:pt x="225457" y="156191"/>
                      <a:pt x="225800" y="156191"/>
                      <a:pt x="226314" y="156191"/>
                    </a:cubicBezTo>
                    <a:cubicBezTo>
                      <a:pt x="349587" y="156020"/>
                      <a:pt x="435312" y="119501"/>
                      <a:pt x="435312" y="86925"/>
                    </a:cubicBezTo>
                    <a:cubicBezTo>
                      <a:pt x="435312" y="70809"/>
                      <a:pt x="413537" y="53492"/>
                      <a:pt x="377190" y="40634"/>
                    </a:cubicBezTo>
                    <a:cubicBezTo>
                      <a:pt x="337242" y="26232"/>
                      <a:pt x="283921" y="18516"/>
                      <a:pt x="227343" y="18516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Hình tự do: Hình 91"/>
              <p:cNvSpPr/>
              <p:nvPr/>
            </p:nvSpPr>
            <p:spPr>
              <a:xfrm>
                <a:off x="7402620" y="2675477"/>
                <a:ext cx="454170" cy="97040"/>
              </a:xfrm>
              <a:custGeom>
                <a:avLst/>
                <a:gdLst>
                  <a:gd name="connsiteX0" fmla="*/ 9258 w 454170"/>
                  <a:gd name="connsiteY0" fmla="*/ 97041 h 97040"/>
                  <a:gd name="connsiteX1" fmla="*/ 0 w 454170"/>
                  <a:gd name="connsiteY1" fmla="*/ 87782 h 97040"/>
                  <a:gd name="connsiteX2" fmla="*/ 31032 w 454170"/>
                  <a:gd name="connsiteY2" fmla="*/ 42520 h 97040"/>
                  <a:gd name="connsiteX3" fmla="*/ 43891 w 454170"/>
                  <a:gd name="connsiteY3" fmla="*/ 45263 h 97040"/>
                  <a:gd name="connsiteX4" fmla="*/ 41148 w 454170"/>
                  <a:gd name="connsiteY4" fmla="*/ 58122 h 97040"/>
                  <a:gd name="connsiteX5" fmla="*/ 18516 w 454170"/>
                  <a:gd name="connsiteY5" fmla="*/ 87954 h 97040"/>
                  <a:gd name="connsiteX6" fmla="*/ 9258 w 454170"/>
                  <a:gd name="connsiteY6" fmla="*/ 97041 h 97040"/>
                  <a:gd name="connsiteX7" fmla="*/ 444741 w 454170"/>
                  <a:gd name="connsiteY7" fmla="*/ 96183 h 97040"/>
                  <a:gd name="connsiteX8" fmla="*/ 444570 w 454170"/>
                  <a:gd name="connsiteY8" fmla="*/ 96183 h 97040"/>
                  <a:gd name="connsiteX9" fmla="*/ 435483 w 454170"/>
                  <a:gd name="connsiteY9" fmla="*/ 86754 h 97040"/>
                  <a:gd name="connsiteX10" fmla="*/ 434626 w 454170"/>
                  <a:gd name="connsiteY10" fmla="*/ 80753 h 97040"/>
                  <a:gd name="connsiteX11" fmla="*/ 440627 w 454170"/>
                  <a:gd name="connsiteY11" fmla="*/ 69094 h 97040"/>
                  <a:gd name="connsiteX12" fmla="*/ 452285 w 454170"/>
                  <a:gd name="connsiteY12" fmla="*/ 75095 h 97040"/>
                  <a:gd name="connsiteX13" fmla="*/ 454171 w 454170"/>
                  <a:gd name="connsiteY13" fmla="*/ 87097 h 97040"/>
                  <a:gd name="connsiteX14" fmla="*/ 444741 w 454170"/>
                  <a:gd name="connsiteY14" fmla="*/ 96183 h 97040"/>
                  <a:gd name="connsiteX15" fmla="*/ 410108 w 454170"/>
                  <a:gd name="connsiteY15" fmla="*/ 53835 h 97040"/>
                  <a:gd name="connsiteX16" fmla="*/ 405650 w 454170"/>
                  <a:gd name="connsiteY16" fmla="*/ 52635 h 97040"/>
                  <a:gd name="connsiteX17" fmla="*/ 362788 w 454170"/>
                  <a:gd name="connsiteY17" fmla="*/ 35490 h 97040"/>
                  <a:gd name="connsiteX18" fmla="*/ 356444 w 454170"/>
                  <a:gd name="connsiteY18" fmla="*/ 24003 h 97040"/>
                  <a:gd name="connsiteX19" fmla="*/ 367931 w 454170"/>
                  <a:gd name="connsiteY19" fmla="*/ 17659 h 97040"/>
                  <a:gd name="connsiteX20" fmla="*/ 414566 w 454170"/>
                  <a:gd name="connsiteY20" fmla="*/ 36347 h 97040"/>
                  <a:gd name="connsiteX21" fmla="*/ 418166 w 454170"/>
                  <a:gd name="connsiteY21" fmla="*/ 48863 h 97040"/>
                  <a:gd name="connsiteX22" fmla="*/ 410108 w 454170"/>
                  <a:gd name="connsiteY22" fmla="*/ 53835 h 97040"/>
                  <a:gd name="connsiteX23" fmla="*/ 79724 w 454170"/>
                  <a:gd name="connsiteY23" fmla="*/ 39434 h 97040"/>
                  <a:gd name="connsiteX24" fmla="*/ 70980 w 454170"/>
                  <a:gd name="connsiteY24" fmla="*/ 33090 h 97040"/>
                  <a:gd name="connsiteX25" fmla="*/ 76809 w 454170"/>
                  <a:gd name="connsiteY25" fmla="*/ 21431 h 97040"/>
                  <a:gd name="connsiteX26" fmla="*/ 124644 w 454170"/>
                  <a:gd name="connsiteY26" fmla="*/ 9258 h 97040"/>
                  <a:gd name="connsiteX27" fmla="*/ 135446 w 454170"/>
                  <a:gd name="connsiteY27" fmla="*/ 16631 h 97040"/>
                  <a:gd name="connsiteX28" fmla="*/ 128073 w 454170"/>
                  <a:gd name="connsiteY28" fmla="*/ 27432 h 97040"/>
                  <a:gd name="connsiteX29" fmla="*/ 82467 w 454170"/>
                  <a:gd name="connsiteY29" fmla="*/ 39091 h 97040"/>
                  <a:gd name="connsiteX30" fmla="*/ 79724 w 454170"/>
                  <a:gd name="connsiteY30" fmla="*/ 39434 h 97040"/>
                  <a:gd name="connsiteX31" fmla="*/ 318383 w 454170"/>
                  <a:gd name="connsiteY31" fmla="*/ 25546 h 97040"/>
                  <a:gd name="connsiteX32" fmla="*/ 317011 w 454170"/>
                  <a:gd name="connsiteY32" fmla="*/ 25375 h 97040"/>
                  <a:gd name="connsiteX33" fmla="*/ 269862 w 454170"/>
                  <a:gd name="connsiteY33" fmla="*/ 19888 h 97040"/>
                  <a:gd name="connsiteX34" fmla="*/ 261290 w 454170"/>
                  <a:gd name="connsiteY34" fmla="*/ 9944 h 97040"/>
                  <a:gd name="connsiteX35" fmla="*/ 271234 w 454170"/>
                  <a:gd name="connsiteY35" fmla="*/ 1372 h 97040"/>
                  <a:gd name="connsiteX36" fmla="*/ 319925 w 454170"/>
                  <a:gd name="connsiteY36" fmla="*/ 7029 h 97040"/>
                  <a:gd name="connsiteX37" fmla="*/ 327641 w 454170"/>
                  <a:gd name="connsiteY37" fmla="*/ 17659 h 97040"/>
                  <a:gd name="connsiteX38" fmla="*/ 318383 w 454170"/>
                  <a:gd name="connsiteY38" fmla="*/ 25546 h 97040"/>
                  <a:gd name="connsiteX39" fmla="*/ 174193 w 454170"/>
                  <a:gd name="connsiteY39" fmla="*/ 20917 h 97040"/>
                  <a:gd name="connsiteX40" fmla="*/ 164935 w 454170"/>
                  <a:gd name="connsiteY40" fmla="*/ 12516 h 97040"/>
                  <a:gd name="connsiteX41" fmla="*/ 173336 w 454170"/>
                  <a:gd name="connsiteY41" fmla="*/ 2400 h 97040"/>
                  <a:gd name="connsiteX42" fmla="*/ 222199 w 454170"/>
                  <a:gd name="connsiteY42" fmla="*/ 0 h 97040"/>
                  <a:gd name="connsiteX43" fmla="*/ 222199 w 454170"/>
                  <a:gd name="connsiteY43" fmla="*/ 0 h 97040"/>
                  <a:gd name="connsiteX44" fmla="*/ 231458 w 454170"/>
                  <a:gd name="connsiteY44" fmla="*/ 9087 h 97040"/>
                  <a:gd name="connsiteX45" fmla="*/ 222199 w 454170"/>
                  <a:gd name="connsiteY45" fmla="*/ 18517 h 97040"/>
                  <a:gd name="connsiteX46" fmla="*/ 174879 w 454170"/>
                  <a:gd name="connsiteY46" fmla="*/ 20917 h 97040"/>
                  <a:gd name="connsiteX47" fmla="*/ 174193 w 454170"/>
                  <a:gd name="connsiteY47" fmla="*/ 20917 h 9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54170" h="97040">
                    <a:moveTo>
                      <a:pt x="9258" y="97041"/>
                    </a:moveTo>
                    <a:cubicBezTo>
                      <a:pt x="4115" y="97041"/>
                      <a:pt x="0" y="92926"/>
                      <a:pt x="0" y="87782"/>
                    </a:cubicBezTo>
                    <a:cubicBezTo>
                      <a:pt x="0" y="76295"/>
                      <a:pt x="5315" y="59150"/>
                      <a:pt x="31032" y="42520"/>
                    </a:cubicBezTo>
                    <a:cubicBezTo>
                      <a:pt x="35490" y="39776"/>
                      <a:pt x="41148" y="40977"/>
                      <a:pt x="43891" y="45263"/>
                    </a:cubicBezTo>
                    <a:cubicBezTo>
                      <a:pt x="46634" y="49549"/>
                      <a:pt x="45434" y="55378"/>
                      <a:pt x="41148" y="58122"/>
                    </a:cubicBezTo>
                    <a:cubicBezTo>
                      <a:pt x="30861" y="64808"/>
                      <a:pt x="18516" y="75438"/>
                      <a:pt x="18516" y="87954"/>
                    </a:cubicBezTo>
                    <a:cubicBezTo>
                      <a:pt x="18516" y="92926"/>
                      <a:pt x="14402" y="97041"/>
                      <a:pt x="9258" y="97041"/>
                    </a:cubicBezTo>
                    <a:close/>
                    <a:moveTo>
                      <a:pt x="444741" y="96183"/>
                    </a:moveTo>
                    <a:cubicBezTo>
                      <a:pt x="444741" y="96183"/>
                      <a:pt x="444570" y="96183"/>
                      <a:pt x="444570" y="96183"/>
                    </a:cubicBezTo>
                    <a:cubicBezTo>
                      <a:pt x="439426" y="96012"/>
                      <a:pt x="435311" y="91726"/>
                      <a:pt x="435483" y="86754"/>
                    </a:cubicBezTo>
                    <a:cubicBezTo>
                      <a:pt x="435483" y="84868"/>
                      <a:pt x="435140" y="82982"/>
                      <a:pt x="434626" y="80753"/>
                    </a:cubicBezTo>
                    <a:cubicBezTo>
                      <a:pt x="433082" y="75952"/>
                      <a:pt x="435826" y="70637"/>
                      <a:pt x="440627" y="69094"/>
                    </a:cubicBezTo>
                    <a:cubicBezTo>
                      <a:pt x="445598" y="67723"/>
                      <a:pt x="450742" y="70295"/>
                      <a:pt x="452285" y="75095"/>
                    </a:cubicBezTo>
                    <a:cubicBezTo>
                      <a:pt x="453656" y="79210"/>
                      <a:pt x="454171" y="83153"/>
                      <a:pt x="454171" y="87097"/>
                    </a:cubicBezTo>
                    <a:cubicBezTo>
                      <a:pt x="453828" y="92069"/>
                      <a:pt x="449713" y="96183"/>
                      <a:pt x="444741" y="96183"/>
                    </a:cubicBezTo>
                    <a:close/>
                    <a:moveTo>
                      <a:pt x="410108" y="53835"/>
                    </a:moveTo>
                    <a:cubicBezTo>
                      <a:pt x="408565" y="53835"/>
                      <a:pt x="407022" y="53492"/>
                      <a:pt x="405650" y="52635"/>
                    </a:cubicBezTo>
                    <a:cubicBezTo>
                      <a:pt x="393992" y="46120"/>
                      <a:pt x="379590" y="40462"/>
                      <a:pt x="362788" y="35490"/>
                    </a:cubicBezTo>
                    <a:cubicBezTo>
                      <a:pt x="357816" y="34119"/>
                      <a:pt x="355073" y="28975"/>
                      <a:pt x="356444" y="24003"/>
                    </a:cubicBezTo>
                    <a:cubicBezTo>
                      <a:pt x="357816" y="19202"/>
                      <a:pt x="363302" y="16459"/>
                      <a:pt x="367931" y="17659"/>
                    </a:cubicBezTo>
                    <a:cubicBezTo>
                      <a:pt x="385934" y="22974"/>
                      <a:pt x="401536" y="29147"/>
                      <a:pt x="414566" y="36347"/>
                    </a:cubicBezTo>
                    <a:cubicBezTo>
                      <a:pt x="419024" y="38748"/>
                      <a:pt x="420567" y="44406"/>
                      <a:pt x="418166" y="48863"/>
                    </a:cubicBezTo>
                    <a:cubicBezTo>
                      <a:pt x="416452" y="52121"/>
                      <a:pt x="413366" y="53835"/>
                      <a:pt x="410108" y="53835"/>
                    </a:cubicBezTo>
                    <a:close/>
                    <a:moveTo>
                      <a:pt x="79724" y="39434"/>
                    </a:moveTo>
                    <a:cubicBezTo>
                      <a:pt x="75781" y="39434"/>
                      <a:pt x="72180" y="37033"/>
                      <a:pt x="70980" y="33090"/>
                    </a:cubicBezTo>
                    <a:cubicBezTo>
                      <a:pt x="69266" y="28289"/>
                      <a:pt x="72009" y="22974"/>
                      <a:pt x="76809" y="21431"/>
                    </a:cubicBezTo>
                    <a:cubicBezTo>
                      <a:pt x="91040" y="16631"/>
                      <a:pt x="107156" y="12516"/>
                      <a:pt x="124644" y="9258"/>
                    </a:cubicBezTo>
                    <a:cubicBezTo>
                      <a:pt x="129445" y="7887"/>
                      <a:pt x="134588" y="11659"/>
                      <a:pt x="135446" y="16631"/>
                    </a:cubicBezTo>
                    <a:cubicBezTo>
                      <a:pt x="136303" y="21603"/>
                      <a:pt x="133045" y="26575"/>
                      <a:pt x="128073" y="27432"/>
                    </a:cubicBezTo>
                    <a:cubicBezTo>
                      <a:pt x="111271" y="30690"/>
                      <a:pt x="96012" y="34461"/>
                      <a:pt x="82467" y="39091"/>
                    </a:cubicBezTo>
                    <a:cubicBezTo>
                      <a:pt x="81782" y="39262"/>
                      <a:pt x="80753" y="39434"/>
                      <a:pt x="79724" y="39434"/>
                    </a:cubicBezTo>
                    <a:close/>
                    <a:moveTo>
                      <a:pt x="318383" y="25546"/>
                    </a:moveTo>
                    <a:cubicBezTo>
                      <a:pt x="317868" y="25546"/>
                      <a:pt x="317525" y="25546"/>
                      <a:pt x="317011" y="25375"/>
                    </a:cubicBezTo>
                    <a:cubicBezTo>
                      <a:pt x="301580" y="22974"/>
                      <a:pt x="285807" y="21088"/>
                      <a:pt x="269862" y="19888"/>
                    </a:cubicBezTo>
                    <a:cubicBezTo>
                      <a:pt x="264719" y="19545"/>
                      <a:pt x="260947" y="15088"/>
                      <a:pt x="261290" y="9944"/>
                    </a:cubicBezTo>
                    <a:cubicBezTo>
                      <a:pt x="261632" y="4801"/>
                      <a:pt x="267119" y="1200"/>
                      <a:pt x="271234" y="1372"/>
                    </a:cubicBezTo>
                    <a:cubicBezTo>
                      <a:pt x="287693" y="2572"/>
                      <a:pt x="304152" y="4458"/>
                      <a:pt x="319925" y="7029"/>
                    </a:cubicBezTo>
                    <a:cubicBezTo>
                      <a:pt x="325069" y="7887"/>
                      <a:pt x="328498" y="12687"/>
                      <a:pt x="327641" y="17659"/>
                    </a:cubicBezTo>
                    <a:cubicBezTo>
                      <a:pt x="326783" y="22289"/>
                      <a:pt x="322840" y="25546"/>
                      <a:pt x="318383" y="25546"/>
                    </a:cubicBezTo>
                    <a:close/>
                    <a:moveTo>
                      <a:pt x="174193" y="20917"/>
                    </a:moveTo>
                    <a:cubicBezTo>
                      <a:pt x="169392" y="20917"/>
                      <a:pt x="165449" y="17316"/>
                      <a:pt x="164935" y="12516"/>
                    </a:cubicBezTo>
                    <a:cubicBezTo>
                      <a:pt x="164420" y="7372"/>
                      <a:pt x="168192" y="2915"/>
                      <a:pt x="173336" y="2400"/>
                    </a:cubicBezTo>
                    <a:cubicBezTo>
                      <a:pt x="189281" y="1029"/>
                      <a:pt x="205740" y="171"/>
                      <a:pt x="222199" y="0"/>
                    </a:cubicBezTo>
                    <a:lnTo>
                      <a:pt x="222199" y="0"/>
                    </a:lnTo>
                    <a:cubicBezTo>
                      <a:pt x="227342" y="0"/>
                      <a:pt x="231458" y="4115"/>
                      <a:pt x="231458" y="9087"/>
                    </a:cubicBezTo>
                    <a:cubicBezTo>
                      <a:pt x="231458" y="14230"/>
                      <a:pt x="227342" y="18345"/>
                      <a:pt x="222199" y="18517"/>
                    </a:cubicBezTo>
                    <a:cubicBezTo>
                      <a:pt x="206254" y="18688"/>
                      <a:pt x="190310" y="19545"/>
                      <a:pt x="174879" y="20917"/>
                    </a:cubicBezTo>
                    <a:cubicBezTo>
                      <a:pt x="174707" y="20917"/>
                      <a:pt x="174536" y="20917"/>
                      <a:pt x="174193" y="209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Hình tự do: Hình 92"/>
              <p:cNvSpPr/>
              <p:nvPr/>
            </p:nvSpPr>
            <p:spPr>
              <a:xfrm>
                <a:off x="7402791" y="2103691"/>
                <a:ext cx="453999" cy="746493"/>
              </a:xfrm>
              <a:custGeom>
                <a:avLst/>
                <a:gdLst>
                  <a:gd name="connsiteX0" fmla="*/ 226314 w 453999"/>
                  <a:gd name="connsiteY0" fmla="*/ 746493 h 746493"/>
                  <a:gd name="connsiteX1" fmla="*/ 70295 w 453999"/>
                  <a:gd name="connsiteY1" fmla="*/ 723348 h 746493"/>
                  <a:gd name="connsiteX2" fmla="*/ 0 w 453999"/>
                  <a:gd name="connsiteY2" fmla="*/ 659568 h 746493"/>
                  <a:gd name="connsiteX3" fmla="*/ 0 w 453999"/>
                  <a:gd name="connsiteY3" fmla="*/ 10287 h 746493"/>
                  <a:gd name="connsiteX4" fmla="*/ 9259 w 453999"/>
                  <a:gd name="connsiteY4" fmla="*/ 1029 h 746493"/>
                  <a:gd name="connsiteX5" fmla="*/ 18517 w 453999"/>
                  <a:gd name="connsiteY5" fmla="*/ 10287 h 746493"/>
                  <a:gd name="connsiteX6" fmla="*/ 18517 w 453999"/>
                  <a:gd name="connsiteY6" fmla="*/ 659568 h 746493"/>
                  <a:gd name="connsiteX7" fmla="*/ 76638 w 453999"/>
                  <a:gd name="connsiteY7" fmla="*/ 705860 h 746493"/>
                  <a:gd name="connsiteX8" fmla="*/ 226486 w 453999"/>
                  <a:gd name="connsiteY8" fmla="*/ 727805 h 746493"/>
                  <a:gd name="connsiteX9" fmla="*/ 227857 w 453999"/>
                  <a:gd name="connsiteY9" fmla="*/ 727805 h 746493"/>
                  <a:gd name="connsiteX10" fmla="*/ 435483 w 453999"/>
                  <a:gd name="connsiteY10" fmla="*/ 658539 h 746493"/>
                  <a:gd name="connsiteX11" fmla="*/ 435483 w 453999"/>
                  <a:gd name="connsiteY11" fmla="*/ 9258 h 746493"/>
                  <a:gd name="connsiteX12" fmla="*/ 444742 w 453999"/>
                  <a:gd name="connsiteY12" fmla="*/ 0 h 746493"/>
                  <a:gd name="connsiteX13" fmla="*/ 454000 w 453999"/>
                  <a:gd name="connsiteY13" fmla="*/ 9258 h 746493"/>
                  <a:gd name="connsiteX14" fmla="*/ 454000 w 453999"/>
                  <a:gd name="connsiteY14" fmla="*/ 658539 h 746493"/>
                  <a:gd name="connsiteX15" fmla="*/ 227857 w 453999"/>
                  <a:gd name="connsiteY15" fmla="*/ 746322 h 746493"/>
                  <a:gd name="connsiteX16" fmla="*/ 226314 w 453999"/>
                  <a:gd name="connsiteY16" fmla="*/ 746493 h 7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3999" h="746493">
                    <a:moveTo>
                      <a:pt x="226314" y="746493"/>
                    </a:moveTo>
                    <a:cubicBezTo>
                      <a:pt x="167678" y="746493"/>
                      <a:pt x="112129" y="738264"/>
                      <a:pt x="70295" y="723348"/>
                    </a:cubicBezTo>
                    <a:cubicBezTo>
                      <a:pt x="25032" y="707231"/>
                      <a:pt x="0" y="684600"/>
                      <a:pt x="0" y="659568"/>
                    </a:cubicBezTo>
                    <a:lnTo>
                      <a:pt x="0" y="10287"/>
                    </a:lnTo>
                    <a:cubicBezTo>
                      <a:pt x="0" y="5144"/>
                      <a:pt x="4115" y="1029"/>
                      <a:pt x="9259" y="1029"/>
                    </a:cubicBezTo>
                    <a:cubicBezTo>
                      <a:pt x="14402" y="1029"/>
                      <a:pt x="18517" y="5144"/>
                      <a:pt x="18517" y="10287"/>
                    </a:cubicBezTo>
                    <a:lnTo>
                      <a:pt x="18517" y="659568"/>
                    </a:lnTo>
                    <a:cubicBezTo>
                      <a:pt x="18517" y="675684"/>
                      <a:pt x="40291" y="693001"/>
                      <a:pt x="76638" y="705860"/>
                    </a:cubicBezTo>
                    <a:cubicBezTo>
                      <a:pt x="116758" y="720090"/>
                      <a:pt x="169907" y="727805"/>
                      <a:pt x="226486" y="727805"/>
                    </a:cubicBezTo>
                    <a:cubicBezTo>
                      <a:pt x="227000" y="727805"/>
                      <a:pt x="227343" y="727805"/>
                      <a:pt x="227857" y="727805"/>
                    </a:cubicBezTo>
                    <a:cubicBezTo>
                      <a:pt x="350272" y="727634"/>
                      <a:pt x="435655" y="691115"/>
                      <a:pt x="435483" y="658539"/>
                    </a:cubicBezTo>
                    <a:lnTo>
                      <a:pt x="435483" y="9258"/>
                    </a:lnTo>
                    <a:cubicBezTo>
                      <a:pt x="435483" y="4115"/>
                      <a:pt x="439598" y="0"/>
                      <a:pt x="444742" y="0"/>
                    </a:cubicBezTo>
                    <a:cubicBezTo>
                      <a:pt x="449885" y="0"/>
                      <a:pt x="454000" y="4115"/>
                      <a:pt x="454000" y="9258"/>
                    </a:cubicBezTo>
                    <a:lnTo>
                      <a:pt x="454000" y="658539"/>
                    </a:lnTo>
                    <a:cubicBezTo>
                      <a:pt x="454000" y="708431"/>
                      <a:pt x="356788" y="746150"/>
                      <a:pt x="227857" y="746322"/>
                    </a:cubicBezTo>
                    <a:cubicBezTo>
                      <a:pt x="227171" y="746493"/>
                      <a:pt x="226828" y="746493"/>
                      <a:pt x="226314" y="74649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Đồ họa 2"/>
            <p:cNvGrpSpPr/>
            <p:nvPr/>
          </p:nvGrpSpPr>
          <p:grpSpPr>
            <a:xfrm>
              <a:off x="7588444" y="1639524"/>
              <a:ext cx="519531" cy="227212"/>
              <a:chOff x="7588444" y="1639524"/>
              <a:chExt cx="519531" cy="227212"/>
            </a:xfrm>
            <a:solidFill>
              <a:srgbClr val="969696"/>
            </a:solidFill>
          </p:grpSpPr>
          <p:sp>
            <p:nvSpPr>
              <p:cNvPr id="95" name="Hình tự do: Hình 94"/>
              <p:cNvSpPr/>
              <p:nvPr/>
            </p:nvSpPr>
            <p:spPr>
              <a:xfrm>
                <a:off x="7753406" y="1685418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7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6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8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7" y="6107"/>
                    </a:cubicBezTo>
                    <a:cubicBezTo>
                      <a:pt x="73552" y="2506"/>
                      <a:pt x="77324" y="621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6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1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3" y="132294"/>
                      <a:pt x="66523" y="96804"/>
                      <a:pt x="66694" y="91318"/>
                    </a:cubicBezTo>
                    <a:cubicBezTo>
                      <a:pt x="48178" y="89603"/>
                      <a:pt x="31375" y="88917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Hình tự do: Hình 95"/>
              <p:cNvSpPr/>
              <p:nvPr/>
            </p:nvSpPr>
            <p:spPr>
              <a:xfrm>
                <a:off x="7969390" y="1639524"/>
                <a:ext cx="138585" cy="215427"/>
              </a:xfrm>
              <a:custGeom>
                <a:avLst/>
                <a:gdLst>
                  <a:gd name="connsiteX0" fmla="*/ 36219 w 138585"/>
                  <a:gd name="connsiteY0" fmla="*/ 17368 h 215427"/>
                  <a:gd name="connsiteX1" fmla="*/ 46849 w 138585"/>
                  <a:gd name="connsiteY1" fmla="*/ 10167 h 215427"/>
                  <a:gd name="connsiteX2" fmla="*/ 59365 w 138585"/>
                  <a:gd name="connsiteY2" fmla="*/ 12739 h 215427"/>
                  <a:gd name="connsiteX3" fmla="*/ 66394 w 138585"/>
                  <a:gd name="connsiteY3" fmla="*/ 23369 h 215427"/>
                  <a:gd name="connsiteX4" fmla="*/ 63822 w 138585"/>
                  <a:gd name="connsiteY4" fmla="*/ 35713 h 215427"/>
                  <a:gd name="connsiteX5" fmla="*/ 39991 w 138585"/>
                  <a:gd name="connsiteY5" fmla="*/ 93149 h 215427"/>
                  <a:gd name="connsiteX6" fmla="*/ 34676 w 138585"/>
                  <a:gd name="connsiteY6" fmla="*/ 113552 h 215427"/>
                  <a:gd name="connsiteX7" fmla="*/ 57479 w 138585"/>
                  <a:gd name="connsiteY7" fmla="*/ 110637 h 215427"/>
                  <a:gd name="connsiteX8" fmla="*/ 74281 w 138585"/>
                  <a:gd name="connsiteY8" fmla="*/ 107894 h 215427"/>
                  <a:gd name="connsiteX9" fmla="*/ 89368 w 138585"/>
                  <a:gd name="connsiteY9" fmla="*/ 15311 h 215427"/>
                  <a:gd name="connsiteX10" fmla="*/ 95026 w 138585"/>
                  <a:gd name="connsiteY10" fmla="*/ 3995 h 215427"/>
                  <a:gd name="connsiteX11" fmla="*/ 107028 w 138585"/>
                  <a:gd name="connsiteY11" fmla="*/ 52 h 215427"/>
                  <a:gd name="connsiteX12" fmla="*/ 118343 w 138585"/>
                  <a:gd name="connsiteY12" fmla="*/ 5709 h 215427"/>
                  <a:gd name="connsiteX13" fmla="*/ 122287 w 138585"/>
                  <a:gd name="connsiteY13" fmla="*/ 17711 h 215427"/>
                  <a:gd name="connsiteX14" fmla="*/ 109428 w 138585"/>
                  <a:gd name="connsiteY14" fmla="*/ 101379 h 215427"/>
                  <a:gd name="connsiteX15" fmla="*/ 118515 w 138585"/>
                  <a:gd name="connsiteY15" fmla="*/ 99664 h 215427"/>
                  <a:gd name="connsiteX16" fmla="*/ 131031 w 138585"/>
                  <a:gd name="connsiteY16" fmla="*/ 101893 h 215427"/>
                  <a:gd name="connsiteX17" fmla="*/ 138232 w 138585"/>
                  <a:gd name="connsiteY17" fmla="*/ 112351 h 215427"/>
                  <a:gd name="connsiteX18" fmla="*/ 136003 w 138585"/>
                  <a:gd name="connsiteY18" fmla="*/ 124867 h 215427"/>
                  <a:gd name="connsiteX19" fmla="*/ 125373 w 138585"/>
                  <a:gd name="connsiteY19" fmla="*/ 132068 h 215427"/>
                  <a:gd name="connsiteX20" fmla="*/ 102742 w 138585"/>
                  <a:gd name="connsiteY20" fmla="*/ 136526 h 215427"/>
                  <a:gd name="connsiteX21" fmla="*/ 90226 w 138585"/>
                  <a:gd name="connsiteY21" fmla="*/ 201334 h 215427"/>
                  <a:gd name="connsiteX22" fmla="*/ 83710 w 138585"/>
                  <a:gd name="connsiteY22" fmla="*/ 212135 h 215427"/>
                  <a:gd name="connsiteX23" fmla="*/ 71366 w 138585"/>
                  <a:gd name="connsiteY23" fmla="*/ 215221 h 215427"/>
                  <a:gd name="connsiteX24" fmla="*/ 63994 w 138585"/>
                  <a:gd name="connsiteY24" fmla="*/ 212135 h 215427"/>
                  <a:gd name="connsiteX25" fmla="*/ 54736 w 138585"/>
                  <a:gd name="connsiteY25" fmla="*/ 208706 h 215427"/>
                  <a:gd name="connsiteX26" fmla="*/ 49078 w 138585"/>
                  <a:gd name="connsiteY26" fmla="*/ 200305 h 215427"/>
                  <a:gd name="connsiteX27" fmla="*/ 46163 w 138585"/>
                  <a:gd name="connsiteY27" fmla="*/ 189332 h 215427"/>
                  <a:gd name="connsiteX28" fmla="*/ 45649 w 138585"/>
                  <a:gd name="connsiteY28" fmla="*/ 185903 h 215427"/>
                  <a:gd name="connsiteX29" fmla="*/ 50963 w 138585"/>
                  <a:gd name="connsiteY29" fmla="*/ 173216 h 215427"/>
                  <a:gd name="connsiteX30" fmla="*/ 62622 w 138585"/>
                  <a:gd name="connsiteY30" fmla="*/ 168758 h 215427"/>
                  <a:gd name="connsiteX31" fmla="*/ 67766 w 138585"/>
                  <a:gd name="connsiteY31" fmla="*/ 142869 h 215427"/>
                  <a:gd name="connsiteX32" fmla="*/ 62965 w 138585"/>
                  <a:gd name="connsiteY32" fmla="*/ 143898 h 215427"/>
                  <a:gd name="connsiteX33" fmla="*/ 34676 w 138585"/>
                  <a:gd name="connsiteY33" fmla="*/ 147499 h 215427"/>
                  <a:gd name="connsiteX34" fmla="*/ 12387 w 138585"/>
                  <a:gd name="connsiteY34" fmla="*/ 146298 h 215427"/>
                  <a:gd name="connsiteX35" fmla="*/ 900 w 138585"/>
                  <a:gd name="connsiteY35" fmla="*/ 133954 h 215427"/>
                  <a:gd name="connsiteX36" fmla="*/ 43 w 138585"/>
                  <a:gd name="connsiteY36" fmla="*/ 126753 h 215427"/>
                  <a:gd name="connsiteX37" fmla="*/ 1072 w 138585"/>
                  <a:gd name="connsiteY37" fmla="*/ 115095 h 215427"/>
                  <a:gd name="connsiteX38" fmla="*/ 8444 w 138585"/>
                  <a:gd name="connsiteY38" fmla="*/ 84405 h 215427"/>
                  <a:gd name="connsiteX39" fmla="*/ 36219 w 138585"/>
                  <a:gd name="connsiteY39" fmla="*/ 17368 h 2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8585" h="215427">
                    <a:moveTo>
                      <a:pt x="36219" y="17368"/>
                    </a:moveTo>
                    <a:cubicBezTo>
                      <a:pt x="38791" y="13596"/>
                      <a:pt x="42220" y="11196"/>
                      <a:pt x="46849" y="10167"/>
                    </a:cubicBezTo>
                    <a:cubicBezTo>
                      <a:pt x="51307" y="9310"/>
                      <a:pt x="55593" y="10167"/>
                      <a:pt x="59365" y="12739"/>
                    </a:cubicBezTo>
                    <a:cubicBezTo>
                      <a:pt x="63136" y="15311"/>
                      <a:pt x="65537" y="18911"/>
                      <a:pt x="66394" y="23369"/>
                    </a:cubicBezTo>
                    <a:cubicBezTo>
                      <a:pt x="67251" y="27827"/>
                      <a:pt x="66394" y="31941"/>
                      <a:pt x="63822" y="35713"/>
                    </a:cubicBezTo>
                    <a:cubicBezTo>
                      <a:pt x="55593" y="47886"/>
                      <a:pt x="47706" y="67089"/>
                      <a:pt x="39991" y="93149"/>
                    </a:cubicBezTo>
                    <a:cubicBezTo>
                      <a:pt x="37762" y="100693"/>
                      <a:pt x="35876" y="107551"/>
                      <a:pt x="34676" y="113552"/>
                    </a:cubicBezTo>
                    <a:cubicBezTo>
                      <a:pt x="40676" y="112866"/>
                      <a:pt x="48220" y="112008"/>
                      <a:pt x="57479" y="110637"/>
                    </a:cubicBezTo>
                    <a:cubicBezTo>
                      <a:pt x="62794" y="109780"/>
                      <a:pt x="68280" y="108922"/>
                      <a:pt x="74281" y="107894"/>
                    </a:cubicBezTo>
                    <a:cubicBezTo>
                      <a:pt x="83196" y="62459"/>
                      <a:pt x="88168" y="31598"/>
                      <a:pt x="89368" y="15311"/>
                    </a:cubicBezTo>
                    <a:cubicBezTo>
                      <a:pt x="89711" y="10853"/>
                      <a:pt x="91597" y="7081"/>
                      <a:pt x="95026" y="3995"/>
                    </a:cubicBezTo>
                    <a:cubicBezTo>
                      <a:pt x="98455" y="1080"/>
                      <a:pt x="102398" y="-291"/>
                      <a:pt x="107028" y="52"/>
                    </a:cubicBezTo>
                    <a:cubicBezTo>
                      <a:pt x="111485" y="395"/>
                      <a:pt x="115257" y="2280"/>
                      <a:pt x="118343" y="5709"/>
                    </a:cubicBezTo>
                    <a:cubicBezTo>
                      <a:pt x="121258" y="9138"/>
                      <a:pt x="122630" y="13082"/>
                      <a:pt x="122287" y="17711"/>
                    </a:cubicBezTo>
                    <a:cubicBezTo>
                      <a:pt x="121087" y="33999"/>
                      <a:pt x="116800" y="61945"/>
                      <a:pt x="109428" y="101379"/>
                    </a:cubicBezTo>
                    <a:cubicBezTo>
                      <a:pt x="112514" y="100864"/>
                      <a:pt x="115429" y="100350"/>
                      <a:pt x="118515" y="99664"/>
                    </a:cubicBezTo>
                    <a:cubicBezTo>
                      <a:pt x="122972" y="98807"/>
                      <a:pt x="127087" y="99493"/>
                      <a:pt x="131031" y="101893"/>
                    </a:cubicBezTo>
                    <a:cubicBezTo>
                      <a:pt x="134803" y="104293"/>
                      <a:pt x="137203" y="107894"/>
                      <a:pt x="138232" y="112351"/>
                    </a:cubicBezTo>
                    <a:cubicBezTo>
                      <a:pt x="139089" y="116809"/>
                      <a:pt x="138403" y="121095"/>
                      <a:pt x="136003" y="124867"/>
                    </a:cubicBezTo>
                    <a:cubicBezTo>
                      <a:pt x="133603" y="128811"/>
                      <a:pt x="130002" y="131039"/>
                      <a:pt x="125373" y="132068"/>
                    </a:cubicBezTo>
                    <a:cubicBezTo>
                      <a:pt x="118343" y="133440"/>
                      <a:pt x="110800" y="134983"/>
                      <a:pt x="102742" y="136526"/>
                    </a:cubicBezTo>
                    <a:cubicBezTo>
                      <a:pt x="95026" y="175788"/>
                      <a:pt x="90740" y="197219"/>
                      <a:pt x="90226" y="201334"/>
                    </a:cubicBezTo>
                    <a:cubicBezTo>
                      <a:pt x="89540" y="205792"/>
                      <a:pt x="87482" y="209392"/>
                      <a:pt x="83710" y="212135"/>
                    </a:cubicBezTo>
                    <a:cubicBezTo>
                      <a:pt x="79939" y="214878"/>
                      <a:pt x="75995" y="215907"/>
                      <a:pt x="71366" y="215221"/>
                    </a:cubicBezTo>
                    <a:cubicBezTo>
                      <a:pt x="68623" y="214878"/>
                      <a:pt x="66051" y="213850"/>
                      <a:pt x="63994" y="212135"/>
                    </a:cubicBezTo>
                    <a:cubicBezTo>
                      <a:pt x="60565" y="212135"/>
                      <a:pt x="57307" y="210935"/>
                      <a:pt x="54736" y="208706"/>
                    </a:cubicBezTo>
                    <a:cubicBezTo>
                      <a:pt x="51992" y="206477"/>
                      <a:pt x="50106" y="203734"/>
                      <a:pt x="49078" y="200305"/>
                    </a:cubicBezTo>
                    <a:cubicBezTo>
                      <a:pt x="47363" y="194990"/>
                      <a:pt x="46334" y="191390"/>
                      <a:pt x="46163" y="189332"/>
                    </a:cubicBezTo>
                    <a:cubicBezTo>
                      <a:pt x="45991" y="188132"/>
                      <a:pt x="45649" y="186932"/>
                      <a:pt x="45649" y="185903"/>
                    </a:cubicBezTo>
                    <a:cubicBezTo>
                      <a:pt x="45134" y="181274"/>
                      <a:pt x="46849" y="176988"/>
                      <a:pt x="50963" y="173216"/>
                    </a:cubicBezTo>
                    <a:cubicBezTo>
                      <a:pt x="54564" y="169959"/>
                      <a:pt x="58336" y="168416"/>
                      <a:pt x="62622" y="168758"/>
                    </a:cubicBezTo>
                    <a:cubicBezTo>
                      <a:pt x="63136" y="166358"/>
                      <a:pt x="64851" y="157786"/>
                      <a:pt x="67766" y="142869"/>
                    </a:cubicBezTo>
                    <a:cubicBezTo>
                      <a:pt x="66223" y="143212"/>
                      <a:pt x="64508" y="143555"/>
                      <a:pt x="62965" y="143898"/>
                    </a:cubicBezTo>
                    <a:cubicBezTo>
                      <a:pt x="51478" y="145613"/>
                      <a:pt x="42048" y="146813"/>
                      <a:pt x="34676" y="147499"/>
                    </a:cubicBezTo>
                    <a:cubicBezTo>
                      <a:pt x="24389" y="148184"/>
                      <a:pt x="16845" y="147842"/>
                      <a:pt x="12387" y="146298"/>
                    </a:cubicBezTo>
                    <a:cubicBezTo>
                      <a:pt x="6386" y="144241"/>
                      <a:pt x="2615" y="140126"/>
                      <a:pt x="900" y="133954"/>
                    </a:cubicBezTo>
                    <a:cubicBezTo>
                      <a:pt x="386" y="131897"/>
                      <a:pt x="43" y="129496"/>
                      <a:pt x="43" y="126753"/>
                    </a:cubicBezTo>
                    <a:cubicBezTo>
                      <a:pt x="-128" y="123667"/>
                      <a:pt x="214" y="119724"/>
                      <a:pt x="1072" y="115095"/>
                    </a:cubicBezTo>
                    <a:cubicBezTo>
                      <a:pt x="2615" y="106522"/>
                      <a:pt x="5015" y="96235"/>
                      <a:pt x="8444" y="84405"/>
                    </a:cubicBezTo>
                    <a:cubicBezTo>
                      <a:pt x="16673" y="54573"/>
                      <a:pt x="26275" y="32456"/>
                      <a:pt x="36219" y="17368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Hình tự do: Hình 96"/>
              <p:cNvSpPr/>
              <p:nvPr/>
            </p:nvSpPr>
            <p:spPr>
              <a:xfrm>
                <a:off x="7588444" y="1668932"/>
                <a:ext cx="130837" cy="197804"/>
              </a:xfrm>
              <a:custGeom>
                <a:avLst/>
                <a:gdLst>
                  <a:gd name="connsiteX0" fmla="*/ 128615 w 130837"/>
                  <a:gd name="connsiteY0" fmla="*/ 34938 h 197804"/>
                  <a:gd name="connsiteX1" fmla="*/ 130329 w 130837"/>
                  <a:gd name="connsiteY1" fmla="*/ 47625 h 197804"/>
                  <a:gd name="connsiteX2" fmla="*/ 122786 w 130837"/>
                  <a:gd name="connsiteY2" fmla="*/ 57912 h 197804"/>
                  <a:gd name="connsiteX3" fmla="*/ 116785 w 130837"/>
                  <a:gd name="connsiteY3" fmla="*/ 59969 h 197804"/>
                  <a:gd name="connsiteX4" fmla="*/ 104440 w 130837"/>
                  <a:gd name="connsiteY4" fmla="*/ 77114 h 197804"/>
                  <a:gd name="connsiteX5" fmla="*/ 92953 w 130837"/>
                  <a:gd name="connsiteY5" fmla="*/ 88259 h 197804"/>
                  <a:gd name="connsiteX6" fmla="*/ 95868 w 130837"/>
                  <a:gd name="connsiteY6" fmla="*/ 89973 h 197804"/>
                  <a:gd name="connsiteX7" fmla="*/ 124671 w 130837"/>
                  <a:gd name="connsiteY7" fmla="*/ 131807 h 197804"/>
                  <a:gd name="connsiteX8" fmla="*/ 119185 w 130837"/>
                  <a:gd name="connsiteY8" fmla="*/ 156667 h 197804"/>
                  <a:gd name="connsiteX9" fmla="*/ 102554 w 130837"/>
                  <a:gd name="connsiteY9" fmla="*/ 179470 h 197804"/>
                  <a:gd name="connsiteX10" fmla="*/ 84895 w 130837"/>
                  <a:gd name="connsiteY10" fmla="*/ 191471 h 197804"/>
                  <a:gd name="connsiteX11" fmla="*/ 62778 w 130837"/>
                  <a:gd name="connsiteY11" fmla="*/ 197472 h 197804"/>
                  <a:gd name="connsiteX12" fmla="*/ 36889 w 130837"/>
                  <a:gd name="connsiteY12" fmla="*/ 193529 h 197804"/>
                  <a:gd name="connsiteX13" fmla="*/ 9457 w 130837"/>
                  <a:gd name="connsiteY13" fmla="*/ 175870 h 197804"/>
                  <a:gd name="connsiteX14" fmla="*/ 1056 w 130837"/>
                  <a:gd name="connsiteY14" fmla="*/ 148952 h 197804"/>
                  <a:gd name="connsiteX15" fmla="*/ 26945 w 130837"/>
                  <a:gd name="connsiteY15" fmla="*/ 103861 h 197804"/>
                  <a:gd name="connsiteX16" fmla="*/ 31574 w 130837"/>
                  <a:gd name="connsiteY16" fmla="*/ 99231 h 197804"/>
                  <a:gd name="connsiteX17" fmla="*/ 8428 w 130837"/>
                  <a:gd name="connsiteY17" fmla="*/ 82086 h 197804"/>
                  <a:gd name="connsiteX18" fmla="*/ 6542 w 130837"/>
                  <a:gd name="connsiteY18" fmla="*/ 29451 h 197804"/>
                  <a:gd name="connsiteX19" fmla="*/ 26088 w 130837"/>
                  <a:gd name="connsiteY19" fmla="*/ 11278 h 197804"/>
                  <a:gd name="connsiteX20" fmla="*/ 56434 w 130837"/>
                  <a:gd name="connsiteY20" fmla="*/ 1162 h 197804"/>
                  <a:gd name="connsiteX21" fmla="*/ 74951 w 130837"/>
                  <a:gd name="connsiteY21" fmla="*/ 476 h 197804"/>
                  <a:gd name="connsiteX22" fmla="*/ 94153 w 130837"/>
                  <a:gd name="connsiteY22" fmla="*/ 4934 h 197804"/>
                  <a:gd name="connsiteX23" fmla="*/ 112499 w 130837"/>
                  <a:gd name="connsiteY23" fmla="*/ 16078 h 197804"/>
                  <a:gd name="connsiteX24" fmla="*/ 128615 w 130837"/>
                  <a:gd name="connsiteY24" fmla="*/ 34938 h 197804"/>
                  <a:gd name="connsiteX25" fmla="*/ 91753 w 130837"/>
                  <a:gd name="connsiteY25" fmla="*/ 136265 h 197804"/>
                  <a:gd name="connsiteX26" fmla="*/ 78551 w 130837"/>
                  <a:gd name="connsiteY26" fmla="*/ 118434 h 197804"/>
                  <a:gd name="connsiteX27" fmla="*/ 66036 w 130837"/>
                  <a:gd name="connsiteY27" fmla="*/ 112262 h 197804"/>
                  <a:gd name="connsiteX28" fmla="*/ 51119 w 130837"/>
                  <a:gd name="connsiteY28" fmla="*/ 126835 h 197804"/>
                  <a:gd name="connsiteX29" fmla="*/ 34317 w 130837"/>
                  <a:gd name="connsiteY29" fmla="*/ 152038 h 197804"/>
                  <a:gd name="connsiteX30" fmla="*/ 34317 w 130837"/>
                  <a:gd name="connsiteY30" fmla="*/ 153410 h 197804"/>
                  <a:gd name="connsiteX31" fmla="*/ 37918 w 130837"/>
                  <a:gd name="connsiteY31" fmla="*/ 157010 h 197804"/>
                  <a:gd name="connsiteX32" fmla="*/ 48548 w 130837"/>
                  <a:gd name="connsiteY32" fmla="*/ 162496 h 197804"/>
                  <a:gd name="connsiteX33" fmla="*/ 80094 w 130837"/>
                  <a:gd name="connsiteY33" fmla="*/ 155124 h 197804"/>
                  <a:gd name="connsiteX34" fmla="*/ 89696 w 130837"/>
                  <a:gd name="connsiteY34" fmla="*/ 141922 h 197804"/>
                  <a:gd name="connsiteX35" fmla="*/ 91753 w 130837"/>
                  <a:gd name="connsiteY35" fmla="*/ 136265 h 197804"/>
                  <a:gd name="connsiteX36" fmla="*/ 59006 w 130837"/>
                  <a:gd name="connsiteY36" fmla="*/ 74200 h 197804"/>
                  <a:gd name="connsiteX37" fmla="*/ 65864 w 130837"/>
                  <a:gd name="connsiteY37" fmla="*/ 68199 h 197804"/>
                  <a:gd name="connsiteX38" fmla="*/ 80437 w 130837"/>
                  <a:gd name="connsiteY38" fmla="*/ 54311 h 197804"/>
                  <a:gd name="connsiteX39" fmla="*/ 85924 w 130837"/>
                  <a:gd name="connsiteY39" fmla="*/ 47796 h 197804"/>
                  <a:gd name="connsiteX40" fmla="*/ 90724 w 130837"/>
                  <a:gd name="connsiteY40" fmla="*/ 41281 h 197804"/>
                  <a:gd name="connsiteX41" fmla="*/ 61406 w 130837"/>
                  <a:gd name="connsiteY41" fmla="*/ 34080 h 197804"/>
                  <a:gd name="connsiteX42" fmla="*/ 42033 w 130837"/>
                  <a:gd name="connsiteY42" fmla="*/ 40424 h 197804"/>
                  <a:gd name="connsiteX43" fmla="*/ 36375 w 130837"/>
                  <a:gd name="connsiteY43" fmla="*/ 44196 h 197804"/>
                  <a:gd name="connsiteX44" fmla="*/ 34832 w 130837"/>
                  <a:gd name="connsiteY44" fmla="*/ 61512 h 197804"/>
                  <a:gd name="connsiteX45" fmla="*/ 56606 w 130837"/>
                  <a:gd name="connsiteY45" fmla="*/ 73171 h 197804"/>
                  <a:gd name="connsiteX46" fmla="*/ 59006 w 130837"/>
                  <a:gd name="connsiteY46" fmla="*/ 74200 h 19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30837" h="197804">
                    <a:moveTo>
                      <a:pt x="128615" y="34938"/>
                    </a:moveTo>
                    <a:cubicBezTo>
                      <a:pt x="130844" y="38881"/>
                      <a:pt x="131358" y="43167"/>
                      <a:pt x="130329" y="47625"/>
                    </a:cubicBezTo>
                    <a:cubicBezTo>
                      <a:pt x="129300" y="52083"/>
                      <a:pt x="126729" y="55512"/>
                      <a:pt x="122786" y="57912"/>
                    </a:cubicBezTo>
                    <a:cubicBezTo>
                      <a:pt x="120900" y="58769"/>
                      <a:pt x="118842" y="59455"/>
                      <a:pt x="116785" y="59969"/>
                    </a:cubicBezTo>
                    <a:cubicBezTo>
                      <a:pt x="114727" y="64941"/>
                      <a:pt x="110613" y="70771"/>
                      <a:pt x="104440" y="77114"/>
                    </a:cubicBezTo>
                    <a:cubicBezTo>
                      <a:pt x="101697" y="80029"/>
                      <a:pt x="97925" y="83629"/>
                      <a:pt x="92953" y="88259"/>
                    </a:cubicBezTo>
                    <a:cubicBezTo>
                      <a:pt x="93982" y="88773"/>
                      <a:pt x="95010" y="89287"/>
                      <a:pt x="95868" y="89973"/>
                    </a:cubicBezTo>
                    <a:cubicBezTo>
                      <a:pt x="112670" y="100089"/>
                      <a:pt x="122271" y="113976"/>
                      <a:pt x="124671" y="131807"/>
                    </a:cubicBezTo>
                    <a:cubicBezTo>
                      <a:pt x="125529" y="139179"/>
                      <a:pt x="123814" y="147409"/>
                      <a:pt x="119185" y="156667"/>
                    </a:cubicBezTo>
                    <a:cubicBezTo>
                      <a:pt x="115070" y="165240"/>
                      <a:pt x="109584" y="172783"/>
                      <a:pt x="102554" y="179470"/>
                    </a:cubicBezTo>
                    <a:cubicBezTo>
                      <a:pt x="97068" y="184613"/>
                      <a:pt x="91239" y="188557"/>
                      <a:pt x="84895" y="191471"/>
                    </a:cubicBezTo>
                    <a:cubicBezTo>
                      <a:pt x="78551" y="194386"/>
                      <a:pt x="71179" y="196444"/>
                      <a:pt x="62778" y="197472"/>
                    </a:cubicBezTo>
                    <a:cubicBezTo>
                      <a:pt x="54377" y="198501"/>
                      <a:pt x="45633" y="197129"/>
                      <a:pt x="36889" y="193529"/>
                    </a:cubicBezTo>
                    <a:cubicBezTo>
                      <a:pt x="25059" y="189243"/>
                      <a:pt x="15972" y="183242"/>
                      <a:pt x="9457" y="175870"/>
                    </a:cubicBezTo>
                    <a:cubicBezTo>
                      <a:pt x="2942" y="168326"/>
                      <a:pt x="199" y="159410"/>
                      <a:pt x="1056" y="148952"/>
                    </a:cubicBezTo>
                    <a:cubicBezTo>
                      <a:pt x="2427" y="135579"/>
                      <a:pt x="10486" y="120148"/>
                      <a:pt x="26945" y="103861"/>
                    </a:cubicBezTo>
                    <a:cubicBezTo>
                      <a:pt x="28488" y="102317"/>
                      <a:pt x="30031" y="100946"/>
                      <a:pt x="31574" y="99231"/>
                    </a:cubicBezTo>
                    <a:cubicBezTo>
                      <a:pt x="21287" y="94431"/>
                      <a:pt x="13572" y="88773"/>
                      <a:pt x="8428" y="82086"/>
                    </a:cubicBezTo>
                    <a:cubicBezTo>
                      <a:pt x="-2202" y="68199"/>
                      <a:pt x="-2716" y="50882"/>
                      <a:pt x="6542" y="29451"/>
                    </a:cubicBezTo>
                    <a:cubicBezTo>
                      <a:pt x="9285" y="22936"/>
                      <a:pt x="15801" y="16764"/>
                      <a:pt x="26088" y="11278"/>
                    </a:cubicBezTo>
                    <a:cubicBezTo>
                      <a:pt x="35517" y="6134"/>
                      <a:pt x="45633" y="2705"/>
                      <a:pt x="56434" y="1162"/>
                    </a:cubicBezTo>
                    <a:cubicBezTo>
                      <a:pt x="62092" y="-38"/>
                      <a:pt x="68264" y="-381"/>
                      <a:pt x="74951" y="476"/>
                    </a:cubicBezTo>
                    <a:cubicBezTo>
                      <a:pt x="81638" y="1162"/>
                      <a:pt x="87981" y="2705"/>
                      <a:pt x="94153" y="4934"/>
                    </a:cubicBezTo>
                    <a:cubicBezTo>
                      <a:pt x="100326" y="7163"/>
                      <a:pt x="106498" y="10935"/>
                      <a:pt x="112499" y="16078"/>
                    </a:cubicBezTo>
                    <a:cubicBezTo>
                      <a:pt x="118671" y="21222"/>
                      <a:pt x="124157" y="27394"/>
                      <a:pt x="128615" y="34938"/>
                    </a:cubicBezTo>
                    <a:close/>
                    <a:moveTo>
                      <a:pt x="91753" y="136265"/>
                    </a:moveTo>
                    <a:cubicBezTo>
                      <a:pt x="90896" y="129064"/>
                      <a:pt x="86438" y="123063"/>
                      <a:pt x="78551" y="118434"/>
                    </a:cubicBezTo>
                    <a:cubicBezTo>
                      <a:pt x="75122" y="116376"/>
                      <a:pt x="71007" y="114148"/>
                      <a:pt x="66036" y="112262"/>
                    </a:cubicBezTo>
                    <a:cubicBezTo>
                      <a:pt x="60206" y="117577"/>
                      <a:pt x="55234" y="122377"/>
                      <a:pt x="51119" y="126835"/>
                    </a:cubicBezTo>
                    <a:cubicBezTo>
                      <a:pt x="40490" y="137979"/>
                      <a:pt x="34832" y="146380"/>
                      <a:pt x="34317" y="152038"/>
                    </a:cubicBezTo>
                    <a:lnTo>
                      <a:pt x="34317" y="153410"/>
                    </a:lnTo>
                    <a:cubicBezTo>
                      <a:pt x="34317" y="153410"/>
                      <a:pt x="35689" y="155296"/>
                      <a:pt x="37918" y="157010"/>
                    </a:cubicBezTo>
                    <a:cubicBezTo>
                      <a:pt x="40146" y="158896"/>
                      <a:pt x="43747" y="160610"/>
                      <a:pt x="48548" y="162496"/>
                    </a:cubicBezTo>
                    <a:cubicBezTo>
                      <a:pt x="59863" y="166611"/>
                      <a:pt x="70493" y="164382"/>
                      <a:pt x="80094" y="155124"/>
                    </a:cubicBezTo>
                    <a:cubicBezTo>
                      <a:pt x="84209" y="151181"/>
                      <a:pt x="87295" y="146723"/>
                      <a:pt x="89696" y="141922"/>
                    </a:cubicBezTo>
                    <a:cubicBezTo>
                      <a:pt x="90553" y="139865"/>
                      <a:pt x="91410" y="137979"/>
                      <a:pt x="91753" y="136265"/>
                    </a:cubicBezTo>
                    <a:close/>
                    <a:moveTo>
                      <a:pt x="59006" y="74200"/>
                    </a:moveTo>
                    <a:cubicBezTo>
                      <a:pt x="62264" y="71285"/>
                      <a:pt x="64493" y="69399"/>
                      <a:pt x="65864" y="68199"/>
                    </a:cubicBezTo>
                    <a:cubicBezTo>
                      <a:pt x="72551" y="62198"/>
                      <a:pt x="77351" y="57569"/>
                      <a:pt x="80437" y="54311"/>
                    </a:cubicBezTo>
                    <a:cubicBezTo>
                      <a:pt x="83523" y="51054"/>
                      <a:pt x="85409" y="48825"/>
                      <a:pt x="85924" y="47796"/>
                    </a:cubicBezTo>
                    <a:cubicBezTo>
                      <a:pt x="87124" y="45225"/>
                      <a:pt x="88667" y="42996"/>
                      <a:pt x="90724" y="41281"/>
                    </a:cubicBezTo>
                    <a:cubicBezTo>
                      <a:pt x="83009" y="34766"/>
                      <a:pt x="73236" y="32366"/>
                      <a:pt x="61406" y="34080"/>
                    </a:cubicBezTo>
                    <a:cubicBezTo>
                      <a:pt x="54377" y="34938"/>
                      <a:pt x="48033" y="37166"/>
                      <a:pt x="42033" y="40424"/>
                    </a:cubicBezTo>
                    <a:cubicBezTo>
                      <a:pt x="40318" y="41281"/>
                      <a:pt x="38432" y="42653"/>
                      <a:pt x="36375" y="44196"/>
                    </a:cubicBezTo>
                    <a:cubicBezTo>
                      <a:pt x="32774" y="52768"/>
                      <a:pt x="32260" y="58426"/>
                      <a:pt x="34832" y="61512"/>
                    </a:cubicBezTo>
                    <a:cubicBezTo>
                      <a:pt x="37403" y="64941"/>
                      <a:pt x="44604" y="68885"/>
                      <a:pt x="56606" y="73171"/>
                    </a:cubicBezTo>
                    <a:cubicBezTo>
                      <a:pt x="57291" y="73514"/>
                      <a:pt x="58149" y="73857"/>
                      <a:pt x="59006" y="7420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Đồ họa 2"/>
            <p:cNvGrpSpPr/>
            <p:nvPr/>
          </p:nvGrpSpPr>
          <p:grpSpPr>
            <a:xfrm>
              <a:off x="6232818" y="729811"/>
              <a:ext cx="434741" cy="206994"/>
              <a:chOff x="6232818" y="729811"/>
              <a:chExt cx="434741" cy="206994"/>
            </a:xfrm>
            <a:solidFill>
              <a:srgbClr val="969696"/>
            </a:solidFill>
          </p:grpSpPr>
          <p:sp>
            <p:nvSpPr>
              <p:cNvPr id="99" name="Hình tự do: Hình 98"/>
              <p:cNvSpPr/>
              <p:nvPr/>
            </p:nvSpPr>
            <p:spPr>
              <a:xfrm>
                <a:off x="6526668" y="734941"/>
                <a:ext cx="140891" cy="201863"/>
              </a:xfrm>
              <a:custGeom>
                <a:avLst/>
                <a:gdLst>
                  <a:gd name="connsiteX0" fmla="*/ 58134 w 140891"/>
                  <a:gd name="connsiteY0" fmla="*/ 42413 h 201863"/>
                  <a:gd name="connsiteX1" fmla="*/ 48876 w 140891"/>
                  <a:gd name="connsiteY1" fmla="*/ 54586 h 201863"/>
                  <a:gd name="connsiteX2" fmla="*/ 39446 w 140891"/>
                  <a:gd name="connsiteY2" fmla="*/ 63330 h 201863"/>
                  <a:gd name="connsiteX3" fmla="*/ 26759 w 140891"/>
                  <a:gd name="connsiteY3" fmla="*/ 62815 h 201863"/>
                  <a:gd name="connsiteX4" fmla="*/ 18187 w 140891"/>
                  <a:gd name="connsiteY4" fmla="*/ 53386 h 201863"/>
                  <a:gd name="connsiteX5" fmla="*/ 18701 w 140891"/>
                  <a:gd name="connsiteY5" fmla="*/ 40698 h 201863"/>
                  <a:gd name="connsiteX6" fmla="*/ 35846 w 140891"/>
                  <a:gd name="connsiteY6" fmla="*/ 17895 h 201863"/>
                  <a:gd name="connsiteX7" fmla="*/ 60535 w 140891"/>
                  <a:gd name="connsiteY7" fmla="*/ 2979 h 201863"/>
                  <a:gd name="connsiteX8" fmla="*/ 91396 w 140891"/>
                  <a:gd name="connsiteY8" fmla="*/ 2808 h 201863"/>
                  <a:gd name="connsiteX9" fmla="*/ 116427 w 140891"/>
                  <a:gd name="connsiteY9" fmla="*/ 27668 h 201863"/>
                  <a:gd name="connsiteX10" fmla="*/ 112141 w 140891"/>
                  <a:gd name="connsiteY10" fmla="*/ 73102 h 201863"/>
                  <a:gd name="connsiteX11" fmla="*/ 117628 w 140891"/>
                  <a:gd name="connsiteY11" fmla="*/ 76874 h 201863"/>
                  <a:gd name="connsiteX12" fmla="*/ 137001 w 140891"/>
                  <a:gd name="connsiteY12" fmla="*/ 103278 h 201863"/>
                  <a:gd name="connsiteX13" fmla="*/ 140088 w 140891"/>
                  <a:gd name="connsiteY13" fmla="*/ 133110 h 201863"/>
                  <a:gd name="connsiteX14" fmla="*/ 110427 w 140891"/>
                  <a:gd name="connsiteY14" fmla="*/ 179573 h 201863"/>
                  <a:gd name="connsiteX15" fmla="*/ 86424 w 140891"/>
                  <a:gd name="connsiteY15" fmla="*/ 193803 h 201863"/>
                  <a:gd name="connsiteX16" fmla="*/ 58820 w 140891"/>
                  <a:gd name="connsiteY16" fmla="*/ 201347 h 201863"/>
                  <a:gd name="connsiteX17" fmla="*/ 29845 w 140891"/>
                  <a:gd name="connsiteY17" fmla="*/ 198432 h 201863"/>
                  <a:gd name="connsiteX18" fmla="*/ 4471 w 140891"/>
                  <a:gd name="connsiteY18" fmla="*/ 181802 h 201863"/>
                  <a:gd name="connsiteX19" fmla="*/ 13 w 140891"/>
                  <a:gd name="connsiteY19" fmla="*/ 169972 h 201863"/>
                  <a:gd name="connsiteX20" fmla="*/ 5328 w 140891"/>
                  <a:gd name="connsiteY20" fmla="*/ 158484 h 201863"/>
                  <a:gd name="connsiteX21" fmla="*/ 17329 w 140891"/>
                  <a:gd name="connsiteY21" fmla="*/ 154027 h 201863"/>
                  <a:gd name="connsiteX22" fmla="*/ 28817 w 140891"/>
                  <a:gd name="connsiteY22" fmla="*/ 159513 h 201863"/>
                  <a:gd name="connsiteX23" fmla="*/ 55563 w 140891"/>
                  <a:gd name="connsiteY23" fmla="*/ 168086 h 201863"/>
                  <a:gd name="connsiteX24" fmla="*/ 89681 w 140891"/>
                  <a:gd name="connsiteY24" fmla="*/ 153512 h 201863"/>
                  <a:gd name="connsiteX25" fmla="*/ 107512 w 140891"/>
                  <a:gd name="connsiteY25" fmla="*/ 127281 h 201863"/>
                  <a:gd name="connsiteX26" fmla="*/ 95853 w 140891"/>
                  <a:gd name="connsiteY26" fmla="*/ 101906 h 201863"/>
                  <a:gd name="connsiteX27" fmla="*/ 91396 w 140891"/>
                  <a:gd name="connsiteY27" fmla="*/ 100363 h 201863"/>
                  <a:gd name="connsiteX28" fmla="*/ 87624 w 140891"/>
                  <a:gd name="connsiteY28" fmla="*/ 103449 h 201863"/>
                  <a:gd name="connsiteX29" fmla="*/ 77851 w 140891"/>
                  <a:gd name="connsiteY29" fmla="*/ 109621 h 201863"/>
                  <a:gd name="connsiteX30" fmla="*/ 68593 w 140891"/>
                  <a:gd name="connsiteY30" fmla="*/ 111850 h 201863"/>
                  <a:gd name="connsiteX31" fmla="*/ 54020 w 140891"/>
                  <a:gd name="connsiteY31" fmla="*/ 104649 h 201863"/>
                  <a:gd name="connsiteX32" fmla="*/ 51791 w 140891"/>
                  <a:gd name="connsiteY32" fmla="*/ 89219 h 201863"/>
                  <a:gd name="connsiteX33" fmla="*/ 75622 w 140891"/>
                  <a:gd name="connsiteY33" fmla="*/ 68130 h 201863"/>
                  <a:gd name="connsiteX34" fmla="*/ 82652 w 140891"/>
                  <a:gd name="connsiteY34" fmla="*/ 57672 h 201863"/>
                  <a:gd name="connsiteX35" fmla="*/ 85738 w 140891"/>
                  <a:gd name="connsiteY35" fmla="*/ 41213 h 201863"/>
                  <a:gd name="connsiteX36" fmla="*/ 79223 w 140891"/>
                  <a:gd name="connsiteY36" fmla="*/ 33497 h 201863"/>
                  <a:gd name="connsiteX37" fmla="*/ 70822 w 140891"/>
                  <a:gd name="connsiteY37" fmla="*/ 33840 h 201863"/>
                  <a:gd name="connsiteX38" fmla="*/ 58134 w 140891"/>
                  <a:gd name="connsiteY38" fmla="*/ 42413 h 20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0891" h="201863">
                    <a:moveTo>
                      <a:pt x="58134" y="42413"/>
                    </a:moveTo>
                    <a:cubicBezTo>
                      <a:pt x="53848" y="46356"/>
                      <a:pt x="50762" y="50471"/>
                      <a:pt x="48876" y="54586"/>
                    </a:cubicBezTo>
                    <a:cubicBezTo>
                      <a:pt x="46819" y="58701"/>
                      <a:pt x="43733" y="61615"/>
                      <a:pt x="39446" y="63330"/>
                    </a:cubicBezTo>
                    <a:cubicBezTo>
                      <a:pt x="35160" y="64873"/>
                      <a:pt x="30874" y="64701"/>
                      <a:pt x="26759" y="62815"/>
                    </a:cubicBezTo>
                    <a:cubicBezTo>
                      <a:pt x="22644" y="60929"/>
                      <a:pt x="19730" y="57672"/>
                      <a:pt x="18187" y="53386"/>
                    </a:cubicBezTo>
                    <a:cubicBezTo>
                      <a:pt x="16644" y="49099"/>
                      <a:pt x="16815" y="44813"/>
                      <a:pt x="18701" y="40698"/>
                    </a:cubicBezTo>
                    <a:cubicBezTo>
                      <a:pt x="22644" y="32297"/>
                      <a:pt x="28302" y="24753"/>
                      <a:pt x="35846" y="17895"/>
                    </a:cubicBezTo>
                    <a:cubicBezTo>
                      <a:pt x="43390" y="11037"/>
                      <a:pt x="51619" y="6065"/>
                      <a:pt x="60535" y="2979"/>
                    </a:cubicBezTo>
                    <a:cubicBezTo>
                      <a:pt x="71508" y="-964"/>
                      <a:pt x="81966" y="-964"/>
                      <a:pt x="91396" y="2808"/>
                    </a:cubicBezTo>
                    <a:cubicBezTo>
                      <a:pt x="102369" y="6923"/>
                      <a:pt x="110770" y="15324"/>
                      <a:pt x="116427" y="27668"/>
                    </a:cubicBezTo>
                    <a:cubicBezTo>
                      <a:pt x="122600" y="41384"/>
                      <a:pt x="121057" y="56472"/>
                      <a:pt x="112141" y="73102"/>
                    </a:cubicBezTo>
                    <a:cubicBezTo>
                      <a:pt x="114199" y="74303"/>
                      <a:pt x="116085" y="75503"/>
                      <a:pt x="117628" y="76874"/>
                    </a:cubicBezTo>
                    <a:cubicBezTo>
                      <a:pt x="126886" y="84590"/>
                      <a:pt x="133230" y="93676"/>
                      <a:pt x="137001" y="103278"/>
                    </a:cubicBezTo>
                    <a:cubicBezTo>
                      <a:pt x="140773" y="112879"/>
                      <a:pt x="141802" y="122823"/>
                      <a:pt x="140088" y="133110"/>
                    </a:cubicBezTo>
                    <a:cubicBezTo>
                      <a:pt x="137001" y="150769"/>
                      <a:pt x="127229" y="166200"/>
                      <a:pt x="110427" y="179573"/>
                    </a:cubicBezTo>
                    <a:cubicBezTo>
                      <a:pt x="103226" y="185231"/>
                      <a:pt x="95168" y="190031"/>
                      <a:pt x="86424" y="193803"/>
                    </a:cubicBezTo>
                    <a:cubicBezTo>
                      <a:pt x="77680" y="197575"/>
                      <a:pt x="68421" y="200147"/>
                      <a:pt x="58820" y="201347"/>
                    </a:cubicBezTo>
                    <a:cubicBezTo>
                      <a:pt x="49219" y="202547"/>
                      <a:pt x="39446" y="201690"/>
                      <a:pt x="29845" y="198432"/>
                    </a:cubicBezTo>
                    <a:cubicBezTo>
                      <a:pt x="20073" y="195175"/>
                      <a:pt x="11672" y="189688"/>
                      <a:pt x="4471" y="181802"/>
                    </a:cubicBezTo>
                    <a:cubicBezTo>
                      <a:pt x="1385" y="178373"/>
                      <a:pt x="-159" y="174429"/>
                      <a:pt x="13" y="169972"/>
                    </a:cubicBezTo>
                    <a:cubicBezTo>
                      <a:pt x="184" y="165514"/>
                      <a:pt x="1899" y="161571"/>
                      <a:pt x="5328" y="158484"/>
                    </a:cubicBezTo>
                    <a:cubicBezTo>
                      <a:pt x="8757" y="155398"/>
                      <a:pt x="12700" y="153855"/>
                      <a:pt x="17329" y="154027"/>
                    </a:cubicBezTo>
                    <a:cubicBezTo>
                      <a:pt x="21787" y="154198"/>
                      <a:pt x="25730" y="156084"/>
                      <a:pt x="28817" y="159513"/>
                    </a:cubicBezTo>
                    <a:cubicBezTo>
                      <a:pt x="34817" y="166200"/>
                      <a:pt x="43733" y="169114"/>
                      <a:pt x="55563" y="168086"/>
                    </a:cubicBezTo>
                    <a:cubicBezTo>
                      <a:pt x="67393" y="167057"/>
                      <a:pt x="78708" y="162256"/>
                      <a:pt x="89681" y="153512"/>
                    </a:cubicBezTo>
                    <a:cubicBezTo>
                      <a:pt x="99968" y="145454"/>
                      <a:pt x="105798" y="136710"/>
                      <a:pt x="107512" y="127281"/>
                    </a:cubicBezTo>
                    <a:cubicBezTo>
                      <a:pt x="109055" y="118194"/>
                      <a:pt x="105112" y="109793"/>
                      <a:pt x="95853" y="101906"/>
                    </a:cubicBezTo>
                    <a:cubicBezTo>
                      <a:pt x="95168" y="101220"/>
                      <a:pt x="93625" y="100706"/>
                      <a:pt x="91396" y="100363"/>
                    </a:cubicBezTo>
                    <a:cubicBezTo>
                      <a:pt x="90196" y="101392"/>
                      <a:pt x="88824" y="102420"/>
                      <a:pt x="87624" y="103449"/>
                    </a:cubicBezTo>
                    <a:cubicBezTo>
                      <a:pt x="84881" y="105849"/>
                      <a:pt x="81623" y="107907"/>
                      <a:pt x="77851" y="109621"/>
                    </a:cubicBezTo>
                    <a:cubicBezTo>
                      <a:pt x="74765" y="111164"/>
                      <a:pt x="71679" y="111850"/>
                      <a:pt x="68593" y="111850"/>
                    </a:cubicBezTo>
                    <a:cubicBezTo>
                      <a:pt x="62249" y="112022"/>
                      <a:pt x="57449" y="109621"/>
                      <a:pt x="54020" y="104649"/>
                    </a:cubicBezTo>
                    <a:cubicBezTo>
                      <a:pt x="50762" y="99849"/>
                      <a:pt x="50076" y="94705"/>
                      <a:pt x="51791" y="89219"/>
                    </a:cubicBezTo>
                    <a:cubicBezTo>
                      <a:pt x="55391" y="78246"/>
                      <a:pt x="63449" y="71216"/>
                      <a:pt x="75622" y="68130"/>
                    </a:cubicBezTo>
                    <a:cubicBezTo>
                      <a:pt x="78537" y="64701"/>
                      <a:pt x="80766" y="61272"/>
                      <a:pt x="82652" y="57672"/>
                    </a:cubicBezTo>
                    <a:cubicBezTo>
                      <a:pt x="86424" y="50471"/>
                      <a:pt x="87624" y="45156"/>
                      <a:pt x="85738" y="41213"/>
                    </a:cubicBezTo>
                    <a:cubicBezTo>
                      <a:pt x="83852" y="36926"/>
                      <a:pt x="81795" y="34526"/>
                      <a:pt x="79223" y="33497"/>
                    </a:cubicBezTo>
                    <a:cubicBezTo>
                      <a:pt x="77165" y="32640"/>
                      <a:pt x="74422" y="32812"/>
                      <a:pt x="70822" y="33840"/>
                    </a:cubicBezTo>
                    <a:cubicBezTo>
                      <a:pt x="66707" y="35726"/>
                      <a:pt x="62421" y="38469"/>
                      <a:pt x="58134" y="4241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Hình tự do: Hình 99"/>
              <p:cNvSpPr/>
              <p:nvPr/>
            </p:nvSpPr>
            <p:spPr>
              <a:xfrm>
                <a:off x="6422324" y="815571"/>
                <a:ext cx="87040" cy="34261"/>
              </a:xfrm>
              <a:custGeom>
                <a:avLst/>
                <a:gdLst>
                  <a:gd name="connsiteX0" fmla="*/ 14860 w 87040"/>
                  <a:gd name="connsiteY0" fmla="*/ 32935 h 34261"/>
                  <a:gd name="connsiteX1" fmla="*/ 3716 w 87040"/>
                  <a:gd name="connsiteY1" fmla="*/ 26934 h 34261"/>
                  <a:gd name="connsiteX2" fmla="*/ 116 w 87040"/>
                  <a:gd name="connsiteY2" fmla="*/ 14761 h 34261"/>
                  <a:gd name="connsiteX3" fmla="*/ 6288 w 87040"/>
                  <a:gd name="connsiteY3" fmla="*/ 3617 h 34261"/>
                  <a:gd name="connsiteX4" fmla="*/ 18461 w 87040"/>
                  <a:gd name="connsiteY4" fmla="*/ 188 h 34261"/>
                  <a:gd name="connsiteX5" fmla="*/ 70067 w 87040"/>
                  <a:gd name="connsiteY5" fmla="*/ 1045 h 34261"/>
                  <a:gd name="connsiteX6" fmla="*/ 81897 w 87040"/>
                  <a:gd name="connsiteY6" fmla="*/ 5674 h 34261"/>
                  <a:gd name="connsiteX7" fmla="*/ 87041 w 87040"/>
                  <a:gd name="connsiteY7" fmla="*/ 17333 h 34261"/>
                  <a:gd name="connsiteX8" fmla="*/ 82240 w 87040"/>
                  <a:gd name="connsiteY8" fmla="*/ 29163 h 34261"/>
                  <a:gd name="connsiteX9" fmla="*/ 70582 w 87040"/>
                  <a:gd name="connsiteY9" fmla="*/ 34135 h 34261"/>
                  <a:gd name="connsiteX10" fmla="*/ 14860 w 87040"/>
                  <a:gd name="connsiteY10" fmla="*/ 32935 h 3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040" h="34261">
                    <a:moveTo>
                      <a:pt x="14860" y="32935"/>
                    </a:moveTo>
                    <a:cubicBezTo>
                      <a:pt x="10403" y="32592"/>
                      <a:pt x="6631" y="30535"/>
                      <a:pt x="3716" y="26934"/>
                    </a:cubicBezTo>
                    <a:cubicBezTo>
                      <a:pt x="802" y="23334"/>
                      <a:pt x="-399" y="19219"/>
                      <a:pt x="116" y="14761"/>
                    </a:cubicBezTo>
                    <a:cubicBezTo>
                      <a:pt x="630" y="10304"/>
                      <a:pt x="2688" y="6532"/>
                      <a:pt x="6288" y="3617"/>
                    </a:cubicBezTo>
                    <a:cubicBezTo>
                      <a:pt x="9888" y="702"/>
                      <a:pt x="14003" y="-498"/>
                      <a:pt x="18461" y="188"/>
                    </a:cubicBezTo>
                    <a:cubicBezTo>
                      <a:pt x="28405" y="1217"/>
                      <a:pt x="45550" y="1560"/>
                      <a:pt x="70067" y="1045"/>
                    </a:cubicBezTo>
                    <a:cubicBezTo>
                      <a:pt x="74525" y="874"/>
                      <a:pt x="78640" y="2417"/>
                      <a:pt x="81897" y="5674"/>
                    </a:cubicBezTo>
                    <a:cubicBezTo>
                      <a:pt x="85326" y="8932"/>
                      <a:pt x="87041" y="12704"/>
                      <a:pt x="87041" y="17333"/>
                    </a:cubicBezTo>
                    <a:cubicBezTo>
                      <a:pt x="87041" y="21791"/>
                      <a:pt x="85498" y="25906"/>
                      <a:pt x="82240" y="29163"/>
                    </a:cubicBezTo>
                    <a:cubicBezTo>
                      <a:pt x="78983" y="32592"/>
                      <a:pt x="75211" y="34135"/>
                      <a:pt x="70582" y="34135"/>
                    </a:cubicBezTo>
                    <a:cubicBezTo>
                      <a:pt x="44864" y="34478"/>
                      <a:pt x="26176" y="34135"/>
                      <a:pt x="14860" y="3293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Hình tự do: Hình 100"/>
              <p:cNvSpPr/>
              <p:nvPr/>
            </p:nvSpPr>
            <p:spPr>
              <a:xfrm>
                <a:off x="6232818" y="729811"/>
                <a:ext cx="149039" cy="196040"/>
              </a:xfrm>
              <a:custGeom>
                <a:avLst/>
                <a:gdLst>
                  <a:gd name="connsiteX0" fmla="*/ 47147 w 149039"/>
                  <a:gd name="connsiteY0" fmla="*/ 32799 h 196040"/>
                  <a:gd name="connsiteX1" fmla="*/ 44403 w 149039"/>
                  <a:gd name="connsiteY1" fmla="*/ 24055 h 196040"/>
                  <a:gd name="connsiteX2" fmla="*/ 48689 w 149039"/>
                  <a:gd name="connsiteY2" fmla="*/ 11882 h 196040"/>
                  <a:gd name="connsiteX3" fmla="*/ 60177 w 149039"/>
                  <a:gd name="connsiteY3" fmla="*/ 6738 h 196040"/>
                  <a:gd name="connsiteX4" fmla="*/ 94810 w 149039"/>
                  <a:gd name="connsiteY4" fmla="*/ 3481 h 196040"/>
                  <a:gd name="connsiteX5" fmla="*/ 131328 w 149039"/>
                  <a:gd name="connsiteY5" fmla="*/ 52 h 196040"/>
                  <a:gd name="connsiteX6" fmla="*/ 143330 w 149039"/>
                  <a:gd name="connsiteY6" fmla="*/ 3995 h 196040"/>
                  <a:gd name="connsiteX7" fmla="*/ 148988 w 149039"/>
                  <a:gd name="connsiteY7" fmla="*/ 15311 h 196040"/>
                  <a:gd name="connsiteX8" fmla="*/ 145044 w 149039"/>
                  <a:gd name="connsiteY8" fmla="*/ 27484 h 196040"/>
                  <a:gd name="connsiteX9" fmla="*/ 133557 w 149039"/>
                  <a:gd name="connsiteY9" fmla="*/ 33141 h 196040"/>
                  <a:gd name="connsiteX10" fmla="*/ 98753 w 149039"/>
                  <a:gd name="connsiteY10" fmla="*/ 36570 h 196040"/>
                  <a:gd name="connsiteX11" fmla="*/ 80408 w 149039"/>
                  <a:gd name="connsiteY11" fmla="*/ 38628 h 196040"/>
                  <a:gd name="connsiteX12" fmla="*/ 71492 w 149039"/>
                  <a:gd name="connsiteY12" fmla="*/ 62802 h 196040"/>
                  <a:gd name="connsiteX13" fmla="*/ 103211 w 149039"/>
                  <a:gd name="connsiteY13" fmla="*/ 65545 h 196040"/>
                  <a:gd name="connsiteX14" fmla="*/ 126014 w 149039"/>
                  <a:gd name="connsiteY14" fmla="*/ 85434 h 196040"/>
                  <a:gd name="connsiteX15" fmla="*/ 136472 w 149039"/>
                  <a:gd name="connsiteY15" fmla="*/ 111837 h 196040"/>
                  <a:gd name="connsiteX16" fmla="*/ 136815 w 149039"/>
                  <a:gd name="connsiteY16" fmla="*/ 140298 h 196040"/>
                  <a:gd name="connsiteX17" fmla="*/ 136129 w 149039"/>
                  <a:gd name="connsiteY17" fmla="*/ 143555 h 196040"/>
                  <a:gd name="connsiteX18" fmla="*/ 135443 w 149039"/>
                  <a:gd name="connsiteY18" fmla="*/ 147841 h 196040"/>
                  <a:gd name="connsiteX19" fmla="*/ 134414 w 149039"/>
                  <a:gd name="connsiteY19" fmla="*/ 152128 h 196040"/>
                  <a:gd name="connsiteX20" fmla="*/ 133043 w 149039"/>
                  <a:gd name="connsiteY20" fmla="*/ 157271 h 196040"/>
                  <a:gd name="connsiteX21" fmla="*/ 131157 w 149039"/>
                  <a:gd name="connsiteY21" fmla="*/ 162072 h 196040"/>
                  <a:gd name="connsiteX22" fmla="*/ 128585 w 149039"/>
                  <a:gd name="connsiteY22" fmla="*/ 167215 h 196040"/>
                  <a:gd name="connsiteX23" fmla="*/ 108526 w 149039"/>
                  <a:gd name="connsiteY23" fmla="*/ 186246 h 196040"/>
                  <a:gd name="connsiteX24" fmla="*/ 81779 w 149039"/>
                  <a:gd name="connsiteY24" fmla="*/ 195162 h 196040"/>
                  <a:gd name="connsiteX25" fmla="*/ 30516 w 149039"/>
                  <a:gd name="connsiteY25" fmla="*/ 186075 h 196040"/>
                  <a:gd name="connsiteX26" fmla="*/ 21772 w 149039"/>
                  <a:gd name="connsiteY26" fmla="*/ 180246 h 196040"/>
                  <a:gd name="connsiteX27" fmla="*/ 15600 w 149039"/>
                  <a:gd name="connsiteY27" fmla="*/ 174931 h 196040"/>
                  <a:gd name="connsiteX28" fmla="*/ 10799 w 149039"/>
                  <a:gd name="connsiteY28" fmla="*/ 168587 h 196040"/>
                  <a:gd name="connsiteX29" fmla="*/ 7541 w 149039"/>
                  <a:gd name="connsiteY29" fmla="*/ 163101 h 196040"/>
                  <a:gd name="connsiteX30" fmla="*/ 1712 w 149039"/>
                  <a:gd name="connsiteY30" fmla="*/ 150928 h 196040"/>
                  <a:gd name="connsiteX31" fmla="*/ 1026 w 149039"/>
                  <a:gd name="connsiteY31" fmla="*/ 138240 h 196040"/>
                  <a:gd name="connsiteX32" fmla="*/ 9599 w 149039"/>
                  <a:gd name="connsiteY32" fmla="*/ 128811 h 196040"/>
                  <a:gd name="connsiteX33" fmla="*/ 22115 w 149039"/>
                  <a:gd name="connsiteY33" fmla="*/ 128125 h 196040"/>
                  <a:gd name="connsiteX34" fmla="*/ 31544 w 149039"/>
                  <a:gd name="connsiteY34" fmla="*/ 136697 h 196040"/>
                  <a:gd name="connsiteX35" fmla="*/ 33945 w 149039"/>
                  <a:gd name="connsiteY35" fmla="*/ 141669 h 196040"/>
                  <a:gd name="connsiteX36" fmla="*/ 35831 w 149039"/>
                  <a:gd name="connsiteY36" fmla="*/ 145956 h 196040"/>
                  <a:gd name="connsiteX37" fmla="*/ 37374 w 149039"/>
                  <a:gd name="connsiteY37" fmla="*/ 148870 h 196040"/>
                  <a:gd name="connsiteX38" fmla="*/ 39088 w 149039"/>
                  <a:gd name="connsiteY38" fmla="*/ 151442 h 196040"/>
                  <a:gd name="connsiteX39" fmla="*/ 40974 w 149039"/>
                  <a:gd name="connsiteY39" fmla="*/ 153499 h 196040"/>
                  <a:gd name="connsiteX40" fmla="*/ 43546 w 149039"/>
                  <a:gd name="connsiteY40" fmla="*/ 155557 h 196040"/>
                  <a:gd name="connsiteX41" fmla="*/ 46975 w 149039"/>
                  <a:gd name="connsiteY41" fmla="*/ 157614 h 196040"/>
                  <a:gd name="connsiteX42" fmla="*/ 76979 w 149039"/>
                  <a:gd name="connsiteY42" fmla="*/ 162243 h 196040"/>
                  <a:gd name="connsiteX43" fmla="*/ 99610 w 149039"/>
                  <a:gd name="connsiteY43" fmla="*/ 150242 h 196040"/>
                  <a:gd name="connsiteX44" fmla="*/ 103553 w 149039"/>
                  <a:gd name="connsiteY44" fmla="*/ 134811 h 196040"/>
                  <a:gd name="connsiteX45" fmla="*/ 103553 w 149039"/>
                  <a:gd name="connsiteY45" fmla="*/ 118352 h 196040"/>
                  <a:gd name="connsiteX46" fmla="*/ 98067 w 149039"/>
                  <a:gd name="connsiteY46" fmla="*/ 103950 h 196040"/>
                  <a:gd name="connsiteX47" fmla="*/ 78008 w 149039"/>
                  <a:gd name="connsiteY47" fmla="*/ 95549 h 196040"/>
                  <a:gd name="connsiteX48" fmla="*/ 63606 w 149039"/>
                  <a:gd name="connsiteY48" fmla="*/ 101379 h 196040"/>
                  <a:gd name="connsiteX49" fmla="*/ 62577 w 149039"/>
                  <a:gd name="connsiteY49" fmla="*/ 102750 h 196040"/>
                  <a:gd name="connsiteX50" fmla="*/ 60177 w 149039"/>
                  <a:gd name="connsiteY50" fmla="*/ 105322 h 196040"/>
                  <a:gd name="connsiteX51" fmla="*/ 38574 w 149039"/>
                  <a:gd name="connsiteY51" fmla="*/ 114923 h 196040"/>
                  <a:gd name="connsiteX52" fmla="*/ 31887 w 149039"/>
                  <a:gd name="connsiteY52" fmla="*/ 113209 h 196040"/>
                  <a:gd name="connsiteX53" fmla="*/ 27430 w 149039"/>
                  <a:gd name="connsiteY53" fmla="*/ 109951 h 196040"/>
                  <a:gd name="connsiteX54" fmla="*/ 24858 w 149039"/>
                  <a:gd name="connsiteY54" fmla="*/ 105836 h 196040"/>
                  <a:gd name="connsiteX55" fmla="*/ 23658 w 149039"/>
                  <a:gd name="connsiteY55" fmla="*/ 102750 h 196040"/>
                  <a:gd name="connsiteX56" fmla="*/ 23315 w 149039"/>
                  <a:gd name="connsiteY56" fmla="*/ 101036 h 196040"/>
                  <a:gd name="connsiteX57" fmla="*/ 23315 w 149039"/>
                  <a:gd name="connsiteY57" fmla="*/ 96064 h 196040"/>
                  <a:gd name="connsiteX58" fmla="*/ 23829 w 149039"/>
                  <a:gd name="connsiteY58" fmla="*/ 92120 h 196040"/>
                  <a:gd name="connsiteX59" fmla="*/ 26058 w 149039"/>
                  <a:gd name="connsiteY59" fmla="*/ 85262 h 196040"/>
                  <a:gd name="connsiteX60" fmla="*/ 33945 w 149039"/>
                  <a:gd name="connsiteY60" fmla="*/ 65374 h 196040"/>
                  <a:gd name="connsiteX61" fmla="*/ 44403 w 149039"/>
                  <a:gd name="connsiteY61" fmla="*/ 41885 h 196040"/>
                  <a:gd name="connsiteX62" fmla="*/ 47147 w 149039"/>
                  <a:gd name="connsiteY62" fmla="*/ 32799 h 19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039" h="196040">
                    <a:moveTo>
                      <a:pt x="47147" y="32799"/>
                    </a:moveTo>
                    <a:cubicBezTo>
                      <a:pt x="45432" y="30227"/>
                      <a:pt x="44575" y="27312"/>
                      <a:pt x="44403" y="24055"/>
                    </a:cubicBezTo>
                    <a:cubicBezTo>
                      <a:pt x="44060" y="19254"/>
                      <a:pt x="45432" y="15311"/>
                      <a:pt x="48689" y="11882"/>
                    </a:cubicBezTo>
                    <a:cubicBezTo>
                      <a:pt x="51776" y="8453"/>
                      <a:pt x="55547" y="6738"/>
                      <a:pt x="60177" y="6738"/>
                    </a:cubicBezTo>
                    <a:cubicBezTo>
                      <a:pt x="68749" y="6395"/>
                      <a:pt x="80236" y="5195"/>
                      <a:pt x="94810" y="3481"/>
                    </a:cubicBezTo>
                    <a:cubicBezTo>
                      <a:pt x="112298" y="1595"/>
                      <a:pt x="124470" y="394"/>
                      <a:pt x="131328" y="52"/>
                    </a:cubicBezTo>
                    <a:cubicBezTo>
                      <a:pt x="135958" y="-291"/>
                      <a:pt x="139901" y="1080"/>
                      <a:pt x="143330" y="3995"/>
                    </a:cubicBezTo>
                    <a:cubicBezTo>
                      <a:pt x="146759" y="6910"/>
                      <a:pt x="148645" y="10681"/>
                      <a:pt x="148988" y="15311"/>
                    </a:cubicBezTo>
                    <a:cubicBezTo>
                      <a:pt x="149331" y="19940"/>
                      <a:pt x="147959" y="24055"/>
                      <a:pt x="145044" y="27484"/>
                    </a:cubicBezTo>
                    <a:cubicBezTo>
                      <a:pt x="142130" y="30913"/>
                      <a:pt x="138358" y="32799"/>
                      <a:pt x="133557" y="33141"/>
                    </a:cubicBezTo>
                    <a:cubicBezTo>
                      <a:pt x="127214" y="33656"/>
                      <a:pt x="115555" y="34684"/>
                      <a:pt x="98753" y="36570"/>
                    </a:cubicBezTo>
                    <a:cubicBezTo>
                      <a:pt x="91552" y="37428"/>
                      <a:pt x="85380" y="38113"/>
                      <a:pt x="80408" y="38628"/>
                    </a:cubicBezTo>
                    <a:cubicBezTo>
                      <a:pt x="78522" y="45486"/>
                      <a:pt x="75607" y="53544"/>
                      <a:pt x="71492" y="62802"/>
                    </a:cubicBezTo>
                    <a:cubicBezTo>
                      <a:pt x="83151" y="60402"/>
                      <a:pt x="93781" y="61259"/>
                      <a:pt x="103211" y="65545"/>
                    </a:cubicBezTo>
                    <a:cubicBezTo>
                      <a:pt x="112640" y="69832"/>
                      <a:pt x="120184" y="76518"/>
                      <a:pt x="126014" y="85434"/>
                    </a:cubicBezTo>
                    <a:cubicBezTo>
                      <a:pt x="131157" y="93149"/>
                      <a:pt x="134586" y="101893"/>
                      <a:pt x="136472" y="111837"/>
                    </a:cubicBezTo>
                    <a:cubicBezTo>
                      <a:pt x="138186" y="121610"/>
                      <a:pt x="138358" y="131211"/>
                      <a:pt x="136815" y="140298"/>
                    </a:cubicBezTo>
                    <a:cubicBezTo>
                      <a:pt x="136815" y="140298"/>
                      <a:pt x="136472" y="141498"/>
                      <a:pt x="136129" y="143555"/>
                    </a:cubicBezTo>
                    <a:cubicBezTo>
                      <a:pt x="135786" y="145613"/>
                      <a:pt x="135615" y="146984"/>
                      <a:pt x="135443" y="147841"/>
                    </a:cubicBezTo>
                    <a:cubicBezTo>
                      <a:pt x="135272" y="148699"/>
                      <a:pt x="134929" y="150070"/>
                      <a:pt x="134414" y="152128"/>
                    </a:cubicBezTo>
                    <a:cubicBezTo>
                      <a:pt x="133900" y="154185"/>
                      <a:pt x="133557" y="155900"/>
                      <a:pt x="133043" y="157271"/>
                    </a:cubicBezTo>
                    <a:cubicBezTo>
                      <a:pt x="132529" y="158643"/>
                      <a:pt x="132014" y="160357"/>
                      <a:pt x="131157" y="162072"/>
                    </a:cubicBezTo>
                    <a:cubicBezTo>
                      <a:pt x="130300" y="163958"/>
                      <a:pt x="129443" y="165672"/>
                      <a:pt x="128585" y="167215"/>
                    </a:cubicBezTo>
                    <a:cubicBezTo>
                      <a:pt x="123785" y="175445"/>
                      <a:pt x="116927" y="181789"/>
                      <a:pt x="108526" y="186246"/>
                    </a:cubicBezTo>
                    <a:cubicBezTo>
                      <a:pt x="100124" y="190875"/>
                      <a:pt x="91209" y="193790"/>
                      <a:pt x="81779" y="195162"/>
                    </a:cubicBezTo>
                    <a:cubicBezTo>
                      <a:pt x="62577" y="197733"/>
                      <a:pt x="45432" y="194647"/>
                      <a:pt x="30516" y="186075"/>
                    </a:cubicBezTo>
                    <a:cubicBezTo>
                      <a:pt x="27430" y="184360"/>
                      <a:pt x="24515" y="182303"/>
                      <a:pt x="21772" y="180246"/>
                    </a:cubicBezTo>
                    <a:cubicBezTo>
                      <a:pt x="19029" y="178188"/>
                      <a:pt x="16971" y="176302"/>
                      <a:pt x="15600" y="174931"/>
                    </a:cubicBezTo>
                    <a:cubicBezTo>
                      <a:pt x="14228" y="173559"/>
                      <a:pt x="12514" y="171330"/>
                      <a:pt x="10799" y="168587"/>
                    </a:cubicBezTo>
                    <a:cubicBezTo>
                      <a:pt x="9085" y="165844"/>
                      <a:pt x="7884" y="163958"/>
                      <a:pt x="7541" y="163101"/>
                    </a:cubicBezTo>
                    <a:cubicBezTo>
                      <a:pt x="7199" y="162243"/>
                      <a:pt x="1712" y="150928"/>
                      <a:pt x="1712" y="150928"/>
                    </a:cubicBezTo>
                    <a:cubicBezTo>
                      <a:pt x="-345" y="146813"/>
                      <a:pt x="-517" y="142527"/>
                      <a:pt x="1026" y="138240"/>
                    </a:cubicBezTo>
                    <a:cubicBezTo>
                      <a:pt x="2570" y="133954"/>
                      <a:pt x="5484" y="130868"/>
                      <a:pt x="9599" y="128811"/>
                    </a:cubicBezTo>
                    <a:cubicBezTo>
                      <a:pt x="13714" y="126753"/>
                      <a:pt x="18000" y="126582"/>
                      <a:pt x="22115" y="128125"/>
                    </a:cubicBezTo>
                    <a:cubicBezTo>
                      <a:pt x="26401" y="129668"/>
                      <a:pt x="29487" y="132582"/>
                      <a:pt x="31544" y="136697"/>
                    </a:cubicBezTo>
                    <a:cubicBezTo>
                      <a:pt x="32230" y="137897"/>
                      <a:pt x="33088" y="139612"/>
                      <a:pt x="33945" y="141669"/>
                    </a:cubicBezTo>
                    <a:cubicBezTo>
                      <a:pt x="34802" y="143727"/>
                      <a:pt x="35488" y="145270"/>
                      <a:pt x="35831" y="145956"/>
                    </a:cubicBezTo>
                    <a:cubicBezTo>
                      <a:pt x="36174" y="146641"/>
                      <a:pt x="36688" y="147670"/>
                      <a:pt x="37374" y="148870"/>
                    </a:cubicBezTo>
                    <a:cubicBezTo>
                      <a:pt x="38060" y="150070"/>
                      <a:pt x="39088" y="151442"/>
                      <a:pt x="39088" y="151442"/>
                    </a:cubicBezTo>
                    <a:cubicBezTo>
                      <a:pt x="39088" y="151442"/>
                      <a:pt x="40117" y="152471"/>
                      <a:pt x="40974" y="153499"/>
                    </a:cubicBezTo>
                    <a:cubicBezTo>
                      <a:pt x="41660" y="154357"/>
                      <a:pt x="42689" y="155042"/>
                      <a:pt x="43546" y="155557"/>
                    </a:cubicBezTo>
                    <a:cubicBezTo>
                      <a:pt x="44575" y="156071"/>
                      <a:pt x="45603" y="156757"/>
                      <a:pt x="46975" y="157614"/>
                    </a:cubicBezTo>
                    <a:cubicBezTo>
                      <a:pt x="55205" y="162243"/>
                      <a:pt x="65320" y="163786"/>
                      <a:pt x="76979" y="162243"/>
                    </a:cubicBezTo>
                    <a:cubicBezTo>
                      <a:pt x="88123" y="160872"/>
                      <a:pt x="95667" y="156757"/>
                      <a:pt x="99610" y="150242"/>
                    </a:cubicBezTo>
                    <a:cubicBezTo>
                      <a:pt x="100639" y="148527"/>
                      <a:pt x="102011" y="143384"/>
                      <a:pt x="103553" y="134811"/>
                    </a:cubicBezTo>
                    <a:cubicBezTo>
                      <a:pt x="104582" y="129496"/>
                      <a:pt x="104411" y="123838"/>
                      <a:pt x="103553" y="118352"/>
                    </a:cubicBezTo>
                    <a:cubicBezTo>
                      <a:pt x="102525" y="112694"/>
                      <a:pt x="100639" y="107894"/>
                      <a:pt x="98067" y="103950"/>
                    </a:cubicBezTo>
                    <a:cubicBezTo>
                      <a:pt x="93095" y="96406"/>
                      <a:pt x="86408" y="93663"/>
                      <a:pt x="78008" y="95549"/>
                    </a:cubicBezTo>
                    <a:cubicBezTo>
                      <a:pt x="73550" y="96578"/>
                      <a:pt x="68749" y="98464"/>
                      <a:pt x="63606" y="101379"/>
                    </a:cubicBezTo>
                    <a:cubicBezTo>
                      <a:pt x="63606" y="101379"/>
                      <a:pt x="63091" y="102064"/>
                      <a:pt x="62577" y="102750"/>
                    </a:cubicBezTo>
                    <a:cubicBezTo>
                      <a:pt x="62063" y="103436"/>
                      <a:pt x="61205" y="104293"/>
                      <a:pt x="60177" y="105322"/>
                    </a:cubicBezTo>
                    <a:cubicBezTo>
                      <a:pt x="53490" y="112180"/>
                      <a:pt x="46461" y="115609"/>
                      <a:pt x="38574" y="114923"/>
                    </a:cubicBezTo>
                    <a:cubicBezTo>
                      <a:pt x="36174" y="114752"/>
                      <a:pt x="33945" y="114066"/>
                      <a:pt x="31887" y="113209"/>
                    </a:cubicBezTo>
                    <a:cubicBezTo>
                      <a:pt x="29830" y="112180"/>
                      <a:pt x="28458" y="111151"/>
                      <a:pt x="27430" y="109951"/>
                    </a:cubicBezTo>
                    <a:cubicBezTo>
                      <a:pt x="26573" y="108751"/>
                      <a:pt x="25544" y="107379"/>
                      <a:pt x="24858" y="105836"/>
                    </a:cubicBezTo>
                    <a:cubicBezTo>
                      <a:pt x="24172" y="104293"/>
                      <a:pt x="23658" y="102750"/>
                      <a:pt x="23658" y="102750"/>
                    </a:cubicBezTo>
                    <a:lnTo>
                      <a:pt x="23315" y="101036"/>
                    </a:lnTo>
                    <a:cubicBezTo>
                      <a:pt x="22972" y="99493"/>
                      <a:pt x="22972" y="97778"/>
                      <a:pt x="23315" y="96064"/>
                    </a:cubicBezTo>
                    <a:cubicBezTo>
                      <a:pt x="23315" y="95035"/>
                      <a:pt x="23486" y="93663"/>
                      <a:pt x="23829" y="92120"/>
                    </a:cubicBezTo>
                    <a:cubicBezTo>
                      <a:pt x="24344" y="90406"/>
                      <a:pt x="25029" y="88177"/>
                      <a:pt x="26058" y="85262"/>
                    </a:cubicBezTo>
                    <a:cubicBezTo>
                      <a:pt x="27944" y="79604"/>
                      <a:pt x="30687" y="73089"/>
                      <a:pt x="33945" y="65374"/>
                    </a:cubicBezTo>
                    <a:cubicBezTo>
                      <a:pt x="35145" y="62459"/>
                      <a:pt x="43203" y="44800"/>
                      <a:pt x="44403" y="41885"/>
                    </a:cubicBezTo>
                    <a:cubicBezTo>
                      <a:pt x="45432" y="38628"/>
                      <a:pt x="46461" y="35713"/>
                      <a:pt x="47147" y="3279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Đồ họa 2"/>
            <p:cNvGrpSpPr/>
            <p:nvPr/>
          </p:nvGrpSpPr>
          <p:grpSpPr>
            <a:xfrm>
              <a:off x="4383242" y="1458804"/>
              <a:ext cx="468008" cy="203861"/>
              <a:chOff x="4383242" y="1458804"/>
              <a:chExt cx="468008" cy="203861"/>
            </a:xfrm>
            <a:solidFill>
              <a:srgbClr val="969696"/>
            </a:solidFill>
          </p:grpSpPr>
          <p:sp>
            <p:nvSpPr>
              <p:cNvPr id="103" name="Hình tự do: Hình 102"/>
              <p:cNvSpPr/>
              <p:nvPr/>
            </p:nvSpPr>
            <p:spPr>
              <a:xfrm>
                <a:off x="4682730" y="1460117"/>
                <a:ext cx="168520" cy="194696"/>
              </a:xfrm>
              <a:custGeom>
                <a:avLst/>
                <a:gdLst>
                  <a:gd name="connsiteX0" fmla="*/ 70301 w 168520"/>
                  <a:gd name="connsiteY0" fmla="*/ 41442 h 194696"/>
                  <a:gd name="connsiteX1" fmla="*/ 62586 w 168520"/>
                  <a:gd name="connsiteY1" fmla="*/ 52757 h 194696"/>
                  <a:gd name="connsiteX2" fmla="*/ 54013 w 168520"/>
                  <a:gd name="connsiteY2" fmla="*/ 62359 h 194696"/>
                  <a:gd name="connsiteX3" fmla="*/ 41326 w 168520"/>
                  <a:gd name="connsiteY3" fmla="*/ 63044 h 194696"/>
                  <a:gd name="connsiteX4" fmla="*/ 31725 w 168520"/>
                  <a:gd name="connsiteY4" fmla="*/ 54472 h 194696"/>
                  <a:gd name="connsiteX5" fmla="*/ 30868 w 168520"/>
                  <a:gd name="connsiteY5" fmla="*/ 41785 h 194696"/>
                  <a:gd name="connsiteX6" fmla="*/ 43041 w 168520"/>
                  <a:gd name="connsiteY6" fmla="*/ 21039 h 194696"/>
                  <a:gd name="connsiteX7" fmla="*/ 61386 w 168520"/>
                  <a:gd name="connsiteY7" fmla="*/ 7152 h 194696"/>
                  <a:gd name="connsiteX8" fmla="*/ 82646 w 168520"/>
                  <a:gd name="connsiteY8" fmla="*/ 637 h 194696"/>
                  <a:gd name="connsiteX9" fmla="*/ 104420 w 168520"/>
                  <a:gd name="connsiteY9" fmla="*/ 1494 h 194696"/>
                  <a:gd name="connsiteX10" fmla="*/ 123279 w 168520"/>
                  <a:gd name="connsiteY10" fmla="*/ 9723 h 194696"/>
                  <a:gd name="connsiteX11" fmla="*/ 139910 w 168520"/>
                  <a:gd name="connsiteY11" fmla="*/ 33041 h 194696"/>
                  <a:gd name="connsiteX12" fmla="*/ 138538 w 168520"/>
                  <a:gd name="connsiteY12" fmla="*/ 64930 h 194696"/>
                  <a:gd name="connsiteX13" fmla="*/ 80760 w 168520"/>
                  <a:gd name="connsiteY13" fmla="*/ 142083 h 194696"/>
                  <a:gd name="connsiteX14" fmla="*/ 71330 w 168520"/>
                  <a:gd name="connsiteY14" fmla="*/ 152198 h 194696"/>
                  <a:gd name="connsiteX15" fmla="*/ 80417 w 168520"/>
                  <a:gd name="connsiteY15" fmla="*/ 152370 h 194696"/>
                  <a:gd name="connsiteX16" fmla="*/ 155169 w 168520"/>
                  <a:gd name="connsiteY16" fmla="*/ 161971 h 194696"/>
                  <a:gd name="connsiteX17" fmla="*/ 165627 w 168520"/>
                  <a:gd name="connsiteY17" fmla="*/ 169000 h 194696"/>
                  <a:gd name="connsiteX18" fmla="*/ 168199 w 168520"/>
                  <a:gd name="connsiteY18" fmla="*/ 181345 h 194696"/>
                  <a:gd name="connsiteX19" fmla="*/ 161170 w 168520"/>
                  <a:gd name="connsiteY19" fmla="*/ 191803 h 194696"/>
                  <a:gd name="connsiteX20" fmla="*/ 148825 w 168520"/>
                  <a:gd name="connsiteY20" fmla="*/ 194375 h 194696"/>
                  <a:gd name="connsiteX21" fmla="*/ 78702 w 168520"/>
                  <a:gd name="connsiteY21" fmla="*/ 185803 h 194696"/>
                  <a:gd name="connsiteX22" fmla="*/ 22809 w 168520"/>
                  <a:gd name="connsiteY22" fmla="*/ 191117 h 194696"/>
                  <a:gd name="connsiteX23" fmla="*/ 13380 w 168520"/>
                  <a:gd name="connsiteY23" fmla="*/ 191975 h 194696"/>
                  <a:gd name="connsiteX24" fmla="*/ 1207 w 168520"/>
                  <a:gd name="connsiteY24" fmla="*/ 182202 h 194696"/>
                  <a:gd name="connsiteX25" fmla="*/ 350 w 168520"/>
                  <a:gd name="connsiteY25" fmla="*/ 172772 h 194696"/>
                  <a:gd name="connsiteX26" fmla="*/ 10122 w 168520"/>
                  <a:gd name="connsiteY26" fmla="*/ 160599 h 194696"/>
                  <a:gd name="connsiteX27" fmla="*/ 36011 w 168520"/>
                  <a:gd name="connsiteY27" fmla="*/ 142597 h 194696"/>
                  <a:gd name="connsiteX28" fmla="*/ 45955 w 168520"/>
                  <a:gd name="connsiteY28" fmla="*/ 131110 h 194696"/>
                  <a:gd name="connsiteX29" fmla="*/ 58471 w 168520"/>
                  <a:gd name="connsiteY29" fmla="*/ 117737 h 194696"/>
                  <a:gd name="connsiteX30" fmla="*/ 106991 w 168520"/>
                  <a:gd name="connsiteY30" fmla="*/ 55501 h 194696"/>
                  <a:gd name="connsiteX31" fmla="*/ 104248 w 168520"/>
                  <a:gd name="connsiteY31" fmla="*/ 36812 h 194696"/>
                  <a:gd name="connsiteX32" fmla="*/ 94133 w 168520"/>
                  <a:gd name="connsiteY32" fmla="*/ 33555 h 194696"/>
                  <a:gd name="connsiteX33" fmla="*/ 81788 w 168520"/>
                  <a:gd name="connsiteY33" fmla="*/ 34927 h 194696"/>
                  <a:gd name="connsiteX34" fmla="*/ 70301 w 168520"/>
                  <a:gd name="connsiteY34" fmla="*/ 41442 h 194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8520" h="194696">
                    <a:moveTo>
                      <a:pt x="70301" y="41442"/>
                    </a:moveTo>
                    <a:cubicBezTo>
                      <a:pt x="66701" y="44699"/>
                      <a:pt x="64129" y="48471"/>
                      <a:pt x="62586" y="52757"/>
                    </a:cubicBezTo>
                    <a:cubicBezTo>
                      <a:pt x="61043" y="57044"/>
                      <a:pt x="58128" y="60301"/>
                      <a:pt x="54013" y="62359"/>
                    </a:cubicBezTo>
                    <a:cubicBezTo>
                      <a:pt x="49899" y="64416"/>
                      <a:pt x="45612" y="64587"/>
                      <a:pt x="41326" y="63044"/>
                    </a:cubicBezTo>
                    <a:cubicBezTo>
                      <a:pt x="37040" y="61501"/>
                      <a:pt x="33782" y="58587"/>
                      <a:pt x="31725" y="54472"/>
                    </a:cubicBezTo>
                    <a:cubicBezTo>
                      <a:pt x="29667" y="50357"/>
                      <a:pt x="29496" y="46071"/>
                      <a:pt x="30868" y="41785"/>
                    </a:cubicBezTo>
                    <a:cubicBezTo>
                      <a:pt x="33611" y="33898"/>
                      <a:pt x="37726" y="27040"/>
                      <a:pt x="43041" y="21039"/>
                    </a:cubicBezTo>
                    <a:cubicBezTo>
                      <a:pt x="48527" y="15038"/>
                      <a:pt x="54528" y="10409"/>
                      <a:pt x="61386" y="7152"/>
                    </a:cubicBezTo>
                    <a:cubicBezTo>
                      <a:pt x="68244" y="3894"/>
                      <a:pt x="75273" y="1837"/>
                      <a:pt x="82646" y="637"/>
                    </a:cubicBezTo>
                    <a:cubicBezTo>
                      <a:pt x="90018" y="-392"/>
                      <a:pt x="97219" y="-221"/>
                      <a:pt x="104420" y="1494"/>
                    </a:cubicBezTo>
                    <a:cubicBezTo>
                      <a:pt x="111621" y="3208"/>
                      <a:pt x="117793" y="5951"/>
                      <a:pt x="123279" y="9723"/>
                    </a:cubicBezTo>
                    <a:cubicBezTo>
                      <a:pt x="131509" y="15553"/>
                      <a:pt x="137167" y="23268"/>
                      <a:pt x="139910" y="33041"/>
                    </a:cubicBezTo>
                    <a:cubicBezTo>
                      <a:pt x="142653" y="42642"/>
                      <a:pt x="142139" y="53272"/>
                      <a:pt x="138538" y="64930"/>
                    </a:cubicBezTo>
                    <a:cubicBezTo>
                      <a:pt x="131680" y="87905"/>
                      <a:pt x="112478" y="113794"/>
                      <a:pt x="80760" y="142083"/>
                    </a:cubicBezTo>
                    <a:cubicBezTo>
                      <a:pt x="78016" y="144655"/>
                      <a:pt x="74759" y="147912"/>
                      <a:pt x="71330" y="152198"/>
                    </a:cubicBezTo>
                    <a:cubicBezTo>
                      <a:pt x="74416" y="152198"/>
                      <a:pt x="77331" y="152198"/>
                      <a:pt x="80417" y="152370"/>
                    </a:cubicBezTo>
                    <a:cubicBezTo>
                      <a:pt x="103562" y="153056"/>
                      <a:pt x="128423" y="156827"/>
                      <a:pt x="155169" y="161971"/>
                    </a:cubicBezTo>
                    <a:cubicBezTo>
                      <a:pt x="159627" y="162828"/>
                      <a:pt x="163056" y="165229"/>
                      <a:pt x="165627" y="169000"/>
                    </a:cubicBezTo>
                    <a:cubicBezTo>
                      <a:pt x="168199" y="172772"/>
                      <a:pt x="169056" y="176887"/>
                      <a:pt x="168199" y="181345"/>
                    </a:cubicBezTo>
                    <a:cubicBezTo>
                      <a:pt x="167342" y="185803"/>
                      <a:pt x="164942" y="189232"/>
                      <a:pt x="161170" y="191803"/>
                    </a:cubicBezTo>
                    <a:cubicBezTo>
                      <a:pt x="157398" y="194375"/>
                      <a:pt x="153283" y="195232"/>
                      <a:pt x="148825" y="194375"/>
                    </a:cubicBezTo>
                    <a:cubicBezTo>
                      <a:pt x="123622" y="189574"/>
                      <a:pt x="100305" y="186660"/>
                      <a:pt x="78702" y="185803"/>
                    </a:cubicBezTo>
                    <a:cubicBezTo>
                      <a:pt x="52985" y="184602"/>
                      <a:pt x="34297" y="186488"/>
                      <a:pt x="22809" y="191117"/>
                    </a:cubicBezTo>
                    <a:cubicBezTo>
                      <a:pt x="19723" y="192318"/>
                      <a:pt x="16637" y="192661"/>
                      <a:pt x="13380" y="191975"/>
                    </a:cubicBezTo>
                    <a:cubicBezTo>
                      <a:pt x="7550" y="190775"/>
                      <a:pt x="3436" y="187688"/>
                      <a:pt x="1207" y="182202"/>
                    </a:cubicBezTo>
                    <a:cubicBezTo>
                      <a:pt x="7" y="179116"/>
                      <a:pt x="-336" y="176030"/>
                      <a:pt x="350" y="172772"/>
                    </a:cubicBezTo>
                    <a:cubicBezTo>
                      <a:pt x="1550" y="166943"/>
                      <a:pt x="4636" y="162828"/>
                      <a:pt x="10122" y="160599"/>
                    </a:cubicBezTo>
                    <a:cubicBezTo>
                      <a:pt x="20238" y="156313"/>
                      <a:pt x="28982" y="150484"/>
                      <a:pt x="36011" y="142597"/>
                    </a:cubicBezTo>
                    <a:cubicBezTo>
                      <a:pt x="37040" y="141740"/>
                      <a:pt x="40297" y="137968"/>
                      <a:pt x="45955" y="131110"/>
                    </a:cubicBezTo>
                    <a:cubicBezTo>
                      <a:pt x="50584" y="125624"/>
                      <a:pt x="54699" y="121166"/>
                      <a:pt x="58471" y="117737"/>
                    </a:cubicBezTo>
                    <a:cubicBezTo>
                      <a:pt x="85389" y="93220"/>
                      <a:pt x="101676" y="72646"/>
                      <a:pt x="106991" y="55501"/>
                    </a:cubicBezTo>
                    <a:cubicBezTo>
                      <a:pt x="109735" y="46414"/>
                      <a:pt x="108706" y="40413"/>
                      <a:pt x="104248" y="36812"/>
                    </a:cubicBezTo>
                    <a:cubicBezTo>
                      <a:pt x="101505" y="34755"/>
                      <a:pt x="98247" y="33555"/>
                      <a:pt x="94133" y="33555"/>
                    </a:cubicBezTo>
                    <a:cubicBezTo>
                      <a:pt x="90018" y="33383"/>
                      <a:pt x="85903" y="33898"/>
                      <a:pt x="81788" y="34927"/>
                    </a:cubicBezTo>
                    <a:cubicBezTo>
                      <a:pt x="77845" y="36127"/>
                      <a:pt x="73902" y="38184"/>
                      <a:pt x="70301" y="4144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Hình tự do: Hình 103"/>
              <p:cNvSpPr/>
              <p:nvPr/>
            </p:nvSpPr>
            <p:spPr>
              <a:xfrm>
                <a:off x="4383242" y="1458804"/>
                <a:ext cx="129072" cy="203861"/>
              </a:xfrm>
              <a:custGeom>
                <a:avLst/>
                <a:gdLst>
                  <a:gd name="connsiteX0" fmla="*/ 118100 w 129072"/>
                  <a:gd name="connsiteY0" fmla="*/ 36753 h 203861"/>
                  <a:gd name="connsiteX1" fmla="*/ 122901 w 129072"/>
                  <a:gd name="connsiteY1" fmla="*/ 39325 h 203861"/>
                  <a:gd name="connsiteX2" fmla="*/ 128216 w 129072"/>
                  <a:gd name="connsiteY2" fmla="*/ 47040 h 203861"/>
                  <a:gd name="connsiteX3" fmla="*/ 129073 w 129072"/>
                  <a:gd name="connsiteY3" fmla="*/ 50469 h 203861"/>
                  <a:gd name="connsiteX4" fmla="*/ 129073 w 129072"/>
                  <a:gd name="connsiteY4" fmla="*/ 53384 h 203861"/>
                  <a:gd name="connsiteX5" fmla="*/ 123758 w 129072"/>
                  <a:gd name="connsiteY5" fmla="*/ 75673 h 203861"/>
                  <a:gd name="connsiteX6" fmla="*/ 120843 w 129072"/>
                  <a:gd name="connsiteY6" fmla="*/ 90074 h 203861"/>
                  <a:gd name="connsiteX7" fmla="*/ 121186 w 129072"/>
                  <a:gd name="connsiteY7" fmla="*/ 92646 h 203861"/>
                  <a:gd name="connsiteX8" fmla="*/ 120672 w 129072"/>
                  <a:gd name="connsiteY8" fmla="*/ 96075 h 203861"/>
                  <a:gd name="connsiteX9" fmla="*/ 119643 w 129072"/>
                  <a:gd name="connsiteY9" fmla="*/ 99504 h 203861"/>
                  <a:gd name="connsiteX10" fmla="*/ 118786 w 129072"/>
                  <a:gd name="connsiteY10" fmla="*/ 101904 h 203861"/>
                  <a:gd name="connsiteX11" fmla="*/ 116214 w 129072"/>
                  <a:gd name="connsiteY11" fmla="*/ 110648 h 203861"/>
                  <a:gd name="connsiteX12" fmla="*/ 82096 w 129072"/>
                  <a:gd name="connsiteY12" fmla="*/ 195345 h 203861"/>
                  <a:gd name="connsiteX13" fmla="*/ 71980 w 129072"/>
                  <a:gd name="connsiteY13" fmla="*/ 203231 h 203861"/>
                  <a:gd name="connsiteX14" fmla="*/ 59293 w 129072"/>
                  <a:gd name="connsiteY14" fmla="*/ 201688 h 203861"/>
                  <a:gd name="connsiteX15" fmla="*/ 51406 w 129072"/>
                  <a:gd name="connsiteY15" fmla="*/ 191573 h 203861"/>
                  <a:gd name="connsiteX16" fmla="*/ 52949 w 129072"/>
                  <a:gd name="connsiteY16" fmla="*/ 178886 h 203861"/>
                  <a:gd name="connsiteX17" fmla="*/ 81067 w 129072"/>
                  <a:gd name="connsiteY17" fmla="*/ 111677 h 203861"/>
                  <a:gd name="connsiteX18" fmla="*/ 79009 w 129072"/>
                  <a:gd name="connsiteY18" fmla="*/ 112534 h 203861"/>
                  <a:gd name="connsiteX19" fmla="*/ 59979 w 129072"/>
                  <a:gd name="connsiteY19" fmla="*/ 116992 h 203861"/>
                  <a:gd name="connsiteX20" fmla="*/ 39747 w 129072"/>
                  <a:gd name="connsiteY20" fmla="*/ 116821 h 203861"/>
                  <a:gd name="connsiteX21" fmla="*/ 20031 w 129072"/>
                  <a:gd name="connsiteY21" fmla="*/ 109620 h 203861"/>
                  <a:gd name="connsiteX22" fmla="*/ 5286 w 129072"/>
                  <a:gd name="connsiteY22" fmla="*/ 93503 h 203861"/>
                  <a:gd name="connsiteX23" fmla="*/ 4257 w 129072"/>
                  <a:gd name="connsiteY23" fmla="*/ 53041 h 203861"/>
                  <a:gd name="connsiteX24" fmla="*/ 27060 w 129072"/>
                  <a:gd name="connsiteY24" fmla="*/ 21323 h 203861"/>
                  <a:gd name="connsiteX25" fmla="*/ 61007 w 129072"/>
                  <a:gd name="connsiteY25" fmla="*/ 1949 h 203861"/>
                  <a:gd name="connsiteX26" fmla="*/ 101298 w 129072"/>
                  <a:gd name="connsiteY26" fmla="*/ 9150 h 203861"/>
                  <a:gd name="connsiteX27" fmla="*/ 118100 w 129072"/>
                  <a:gd name="connsiteY27" fmla="*/ 36753 h 203861"/>
                  <a:gd name="connsiteX28" fmla="*/ 92040 w 129072"/>
                  <a:gd name="connsiteY28" fmla="*/ 62985 h 203861"/>
                  <a:gd name="connsiteX29" fmla="*/ 92383 w 129072"/>
                  <a:gd name="connsiteY29" fmla="*/ 61442 h 203861"/>
                  <a:gd name="connsiteX30" fmla="*/ 88096 w 129072"/>
                  <a:gd name="connsiteY30" fmla="*/ 54584 h 203861"/>
                  <a:gd name="connsiteX31" fmla="*/ 86725 w 129072"/>
                  <a:gd name="connsiteY31" fmla="*/ 49612 h 203861"/>
                  <a:gd name="connsiteX32" fmla="*/ 85525 w 129072"/>
                  <a:gd name="connsiteY32" fmla="*/ 45669 h 203861"/>
                  <a:gd name="connsiteX33" fmla="*/ 84496 w 129072"/>
                  <a:gd name="connsiteY33" fmla="*/ 42754 h 203861"/>
                  <a:gd name="connsiteX34" fmla="*/ 83639 w 129072"/>
                  <a:gd name="connsiteY34" fmla="*/ 40354 h 203861"/>
                  <a:gd name="connsiteX35" fmla="*/ 82781 w 129072"/>
                  <a:gd name="connsiteY35" fmla="*/ 38639 h 203861"/>
                  <a:gd name="connsiteX36" fmla="*/ 81410 w 129072"/>
                  <a:gd name="connsiteY36" fmla="*/ 36925 h 203861"/>
                  <a:gd name="connsiteX37" fmla="*/ 80038 w 129072"/>
                  <a:gd name="connsiteY37" fmla="*/ 35725 h 203861"/>
                  <a:gd name="connsiteX38" fmla="*/ 69237 w 129072"/>
                  <a:gd name="connsiteY38" fmla="*/ 34696 h 203861"/>
                  <a:gd name="connsiteX39" fmla="*/ 49177 w 129072"/>
                  <a:gd name="connsiteY39" fmla="*/ 46355 h 203861"/>
                  <a:gd name="connsiteX40" fmla="*/ 35118 w 129072"/>
                  <a:gd name="connsiteY40" fmla="*/ 65729 h 203861"/>
                  <a:gd name="connsiteX41" fmla="*/ 34090 w 129072"/>
                  <a:gd name="connsiteY41" fmla="*/ 77387 h 203861"/>
                  <a:gd name="connsiteX42" fmla="*/ 39919 w 129072"/>
                  <a:gd name="connsiteY42" fmla="*/ 82359 h 203861"/>
                  <a:gd name="connsiteX43" fmla="*/ 51235 w 129072"/>
                  <a:gd name="connsiteY43" fmla="*/ 84245 h 203861"/>
                  <a:gd name="connsiteX44" fmla="*/ 67522 w 129072"/>
                  <a:gd name="connsiteY44" fmla="*/ 81159 h 203861"/>
                  <a:gd name="connsiteX45" fmla="*/ 92040 w 129072"/>
                  <a:gd name="connsiteY45" fmla="*/ 62985 h 20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9072" h="203861">
                    <a:moveTo>
                      <a:pt x="118100" y="36753"/>
                    </a:moveTo>
                    <a:cubicBezTo>
                      <a:pt x="119815" y="37439"/>
                      <a:pt x="121529" y="38297"/>
                      <a:pt x="122901" y="39325"/>
                    </a:cubicBezTo>
                    <a:cubicBezTo>
                      <a:pt x="125301" y="41383"/>
                      <a:pt x="127187" y="43954"/>
                      <a:pt x="128216" y="47040"/>
                    </a:cubicBezTo>
                    <a:cubicBezTo>
                      <a:pt x="128559" y="48069"/>
                      <a:pt x="128901" y="49269"/>
                      <a:pt x="129073" y="50469"/>
                    </a:cubicBezTo>
                    <a:cubicBezTo>
                      <a:pt x="129073" y="51327"/>
                      <a:pt x="129073" y="52355"/>
                      <a:pt x="129073" y="53384"/>
                    </a:cubicBezTo>
                    <a:cubicBezTo>
                      <a:pt x="129073" y="61099"/>
                      <a:pt x="127358" y="68643"/>
                      <a:pt x="123758" y="75673"/>
                    </a:cubicBezTo>
                    <a:cubicBezTo>
                      <a:pt x="122558" y="81673"/>
                      <a:pt x="121529" y="86474"/>
                      <a:pt x="120843" y="90074"/>
                    </a:cubicBezTo>
                    <a:lnTo>
                      <a:pt x="121186" y="92646"/>
                    </a:lnTo>
                    <a:lnTo>
                      <a:pt x="120672" y="96075"/>
                    </a:lnTo>
                    <a:cubicBezTo>
                      <a:pt x="120329" y="97104"/>
                      <a:pt x="119986" y="98304"/>
                      <a:pt x="119643" y="99504"/>
                    </a:cubicBezTo>
                    <a:cubicBezTo>
                      <a:pt x="119300" y="100361"/>
                      <a:pt x="118786" y="101904"/>
                      <a:pt x="118786" y="101904"/>
                    </a:cubicBezTo>
                    <a:cubicBezTo>
                      <a:pt x="118100" y="104133"/>
                      <a:pt x="117071" y="107391"/>
                      <a:pt x="116214" y="110648"/>
                    </a:cubicBezTo>
                    <a:cubicBezTo>
                      <a:pt x="107470" y="142710"/>
                      <a:pt x="95812" y="170827"/>
                      <a:pt x="82096" y="195345"/>
                    </a:cubicBezTo>
                    <a:cubicBezTo>
                      <a:pt x="79867" y="199460"/>
                      <a:pt x="76438" y="202031"/>
                      <a:pt x="71980" y="203231"/>
                    </a:cubicBezTo>
                    <a:cubicBezTo>
                      <a:pt x="67522" y="204432"/>
                      <a:pt x="63236" y="203917"/>
                      <a:pt x="59293" y="201688"/>
                    </a:cubicBezTo>
                    <a:cubicBezTo>
                      <a:pt x="55178" y="199460"/>
                      <a:pt x="52606" y="196031"/>
                      <a:pt x="51406" y="191573"/>
                    </a:cubicBezTo>
                    <a:cubicBezTo>
                      <a:pt x="50206" y="187115"/>
                      <a:pt x="50720" y="183000"/>
                      <a:pt x="52949" y="178886"/>
                    </a:cubicBezTo>
                    <a:cubicBezTo>
                      <a:pt x="64093" y="158826"/>
                      <a:pt x="73352" y="136366"/>
                      <a:pt x="81067" y="111677"/>
                    </a:cubicBezTo>
                    <a:cubicBezTo>
                      <a:pt x="80381" y="112020"/>
                      <a:pt x="79009" y="112534"/>
                      <a:pt x="79009" y="112534"/>
                    </a:cubicBezTo>
                    <a:cubicBezTo>
                      <a:pt x="72837" y="114763"/>
                      <a:pt x="66494" y="116306"/>
                      <a:pt x="59979" y="116992"/>
                    </a:cubicBezTo>
                    <a:cubicBezTo>
                      <a:pt x="53463" y="117678"/>
                      <a:pt x="46777" y="117678"/>
                      <a:pt x="39747" y="116821"/>
                    </a:cubicBezTo>
                    <a:cubicBezTo>
                      <a:pt x="32718" y="115963"/>
                      <a:pt x="26203" y="113563"/>
                      <a:pt x="20031" y="109620"/>
                    </a:cubicBezTo>
                    <a:cubicBezTo>
                      <a:pt x="13858" y="105676"/>
                      <a:pt x="8886" y="100361"/>
                      <a:pt x="5286" y="93503"/>
                    </a:cubicBezTo>
                    <a:cubicBezTo>
                      <a:pt x="-1401" y="81502"/>
                      <a:pt x="-1743" y="67957"/>
                      <a:pt x="4257" y="53041"/>
                    </a:cubicBezTo>
                    <a:cubicBezTo>
                      <a:pt x="8886" y="41554"/>
                      <a:pt x="16430" y="30924"/>
                      <a:pt x="27060" y="21323"/>
                    </a:cubicBezTo>
                    <a:cubicBezTo>
                      <a:pt x="37861" y="11550"/>
                      <a:pt x="49177" y="5207"/>
                      <a:pt x="61007" y="1949"/>
                    </a:cubicBezTo>
                    <a:cubicBezTo>
                      <a:pt x="76609" y="-2166"/>
                      <a:pt x="90154" y="235"/>
                      <a:pt x="101298" y="9150"/>
                    </a:cubicBezTo>
                    <a:cubicBezTo>
                      <a:pt x="108670" y="15665"/>
                      <a:pt x="114500" y="24752"/>
                      <a:pt x="118100" y="36753"/>
                    </a:cubicBezTo>
                    <a:close/>
                    <a:moveTo>
                      <a:pt x="92040" y="62985"/>
                    </a:moveTo>
                    <a:lnTo>
                      <a:pt x="92383" y="61442"/>
                    </a:lnTo>
                    <a:cubicBezTo>
                      <a:pt x="90497" y="59556"/>
                      <a:pt x="88954" y="57156"/>
                      <a:pt x="88096" y="54584"/>
                    </a:cubicBezTo>
                    <a:cubicBezTo>
                      <a:pt x="87753" y="53213"/>
                      <a:pt x="87239" y="51498"/>
                      <a:pt x="86725" y="49612"/>
                    </a:cubicBezTo>
                    <a:cubicBezTo>
                      <a:pt x="86210" y="47726"/>
                      <a:pt x="85867" y="46355"/>
                      <a:pt x="85525" y="45669"/>
                    </a:cubicBezTo>
                    <a:cubicBezTo>
                      <a:pt x="85182" y="44812"/>
                      <a:pt x="84839" y="43954"/>
                      <a:pt x="84496" y="42754"/>
                    </a:cubicBezTo>
                    <a:cubicBezTo>
                      <a:pt x="83982" y="41554"/>
                      <a:pt x="83639" y="40354"/>
                      <a:pt x="83639" y="40354"/>
                    </a:cubicBezTo>
                    <a:cubicBezTo>
                      <a:pt x="83639" y="40354"/>
                      <a:pt x="83124" y="39325"/>
                      <a:pt x="82781" y="38639"/>
                    </a:cubicBezTo>
                    <a:cubicBezTo>
                      <a:pt x="82267" y="37954"/>
                      <a:pt x="81410" y="36925"/>
                      <a:pt x="81410" y="36925"/>
                    </a:cubicBezTo>
                    <a:lnTo>
                      <a:pt x="80038" y="35725"/>
                    </a:lnTo>
                    <a:cubicBezTo>
                      <a:pt x="77638" y="33839"/>
                      <a:pt x="73866" y="33496"/>
                      <a:pt x="69237" y="34696"/>
                    </a:cubicBezTo>
                    <a:cubicBezTo>
                      <a:pt x="62550" y="36411"/>
                      <a:pt x="55864" y="40354"/>
                      <a:pt x="49177" y="46355"/>
                    </a:cubicBezTo>
                    <a:cubicBezTo>
                      <a:pt x="42491" y="52527"/>
                      <a:pt x="37861" y="59042"/>
                      <a:pt x="35118" y="65729"/>
                    </a:cubicBezTo>
                    <a:cubicBezTo>
                      <a:pt x="33061" y="70872"/>
                      <a:pt x="32718" y="74815"/>
                      <a:pt x="34090" y="77387"/>
                    </a:cubicBezTo>
                    <a:cubicBezTo>
                      <a:pt x="35290" y="79445"/>
                      <a:pt x="37347" y="81159"/>
                      <a:pt x="39919" y="82359"/>
                    </a:cubicBezTo>
                    <a:cubicBezTo>
                      <a:pt x="42491" y="83559"/>
                      <a:pt x="46263" y="84245"/>
                      <a:pt x="51235" y="84245"/>
                    </a:cubicBezTo>
                    <a:cubicBezTo>
                      <a:pt x="56035" y="84245"/>
                      <a:pt x="61522" y="83216"/>
                      <a:pt x="67522" y="81159"/>
                    </a:cubicBezTo>
                    <a:cubicBezTo>
                      <a:pt x="78667" y="77044"/>
                      <a:pt x="87068" y="70701"/>
                      <a:pt x="92040" y="6298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Hình tự do: Hình 104"/>
              <p:cNvSpPr/>
              <p:nvPr/>
            </p:nvSpPr>
            <p:spPr>
              <a:xfrm>
                <a:off x="4543503" y="1496562"/>
                <a:ext cx="100028" cy="129183"/>
              </a:xfrm>
              <a:custGeom>
                <a:avLst/>
                <a:gdLst>
                  <a:gd name="connsiteX0" fmla="*/ 71339 w 100028"/>
                  <a:gd name="connsiteY0" fmla="*/ 8769 h 129183"/>
                  <a:gd name="connsiteX1" fmla="*/ 79397 w 100028"/>
                  <a:gd name="connsiteY1" fmla="*/ 1225 h 129183"/>
                  <a:gd name="connsiteX2" fmla="*/ 90542 w 100028"/>
                  <a:gd name="connsiteY2" fmla="*/ 1739 h 129183"/>
                  <a:gd name="connsiteX3" fmla="*/ 98085 w 100028"/>
                  <a:gd name="connsiteY3" fmla="*/ 9969 h 129183"/>
                  <a:gd name="connsiteX4" fmla="*/ 97571 w 100028"/>
                  <a:gd name="connsiteY4" fmla="*/ 21113 h 129183"/>
                  <a:gd name="connsiteX5" fmla="*/ 70311 w 100028"/>
                  <a:gd name="connsiteY5" fmla="*/ 66204 h 129183"/>
                  <a:gd name="connsiteX6" fmla="*/ 97228 w 100028"/>
                  <a:gd name="connsiteY6" fmla="*/ 106152 h 129183"/>
                  <a:gd name="connsiteX7" fmla="*/ 99800 w 100028"/>
                  <a:gd name="connsiteY7" fmla="*/ 116954 h 129183"/>
                  <a:gd name="connsiteX8" fmla="*/ 93971 w 100028"/>
                  <a:gd name="connsiteY8" fmla="*/ 126383 h 129183"/>
                  <a:gd name="connsiteX9" fmla="*/ 83169 w 100028"/>
                  <a:gd name="connsiteY9" fmla="*/ 128955 h 129183"/>
                  <a:gd name="connsiteX10" fmla="*/ 73740 w 100028"/>
                  <a:gd name="connsiteY10" fmla="*/ 123126 h 129183"/>
                  <a:gd name="connsiteX11" fmla="*/ 50937 w 100028"/>
                  <a:gd name="connsiteY11" fmla="*/ 90036 h 129183"/>
                  <a:gd name="connsiteX12" fmla="*/ 25391 w 100028"/>
                  <a:gd name="connsiteY12" fmla="*/ 119011 h 129183"/>
                  <a:gd name="connsiteX13" fmla="*/ 15275 w 100028"/>
                  <a:gd name="connsiteY13" fmla="*/ 123812 h 129183"/>
                  <a:gd name="connsiteX14" fmla="*/ 4817 w 100028"/>
                  <a:gd name="connsiteY14" fmla="*/ 120211 h 129183"/>
                  <a:gd name="connsiteX15" fmla="*/ 16 w 100028"/>
                  <a:gd name="connsiteY15" fmla="*/ 110267 h 129183"/>
                  <a:gd name="connsiteX16" fmla="*/ 3616 w 100028"/>
                  <a:gd name="connsiteY16" fmla="*/ 99809 h 129183"/>
                  <a:gd name="connsiteX17" fmla="*/ 35163 w 100028"/>
                  <a:gd name="connsiteY17" fmla="*/ 63976 h 129183"/>
                  <a:gd name="connsiteX18" fmla="*/ 11846 w 100028"/>
                  <a:gd name="connsiteY18" fmla="*/ 21113 h 129183"/>
                  <a:gd name="connsiteX19" fmla="*/ 10989 w 100028"/>
                  <a:gd name="connsiteY19" fmla="*/ 9969 h 129183"/>
                  <a:gd name="connsiteX20" fmla="*/ 18190 w 100028"/>
                  <a:gd name="connsiteY20" fmla="*/ 1568 h 129183"/>
                  <a:gd name="connsiteX21" fmla="*/ 29334 w 100028"/>
                  <a:gd name="connsiteY21" fmla="*/ 711 h 129183"/>
                  <a:gd name="connsiteX22" fmla="*/ 37906 w 100028"/>
                  <a:gd name="connsiteY22" fmla="*/ 7911 h 129183"/>
                  <a:gd name="connsiteX23" fmla="*/ 54366 w 100028"/>
                  <a:gd name="connsiteY23" fmla="*/ 39115 h 129183"/>
                  <a:gd name="connsiteX24" fmla="*/ 71339 w 100028"/>
                  <a:gd name="connsiteY24" fmla="*/ 8769 h 12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28" h="129183">
                    <a:moveTo>
                      <a:pt x="71339" y="8769"/>
                    </a:moveTo>
                    <a:cubicBezTo>
                      <a:pt x="73054" y="5168"/>
                      <a:pt x="75625" y="2597"/>
                      <a:pt x="79397" y="1225"/>
                    </a:cubicBezTo>
                    <a:cubicBezTo>
                      <a:pt x="83169" y="-147"/>
                      <a:pt x="86941" y="25"/>
                      <a:pt x="90542" y="1739"/>
                    </a:cubicBezTo>
                    <a:cubicBezTo>
                      <a:pt x="94142" y="3454"/>
                      <a:pt x="96714" y="6197"/>
                      <a:pt x="98085" y="9969"/>
                    </a:cubicBezTo>
                    <a:cubicBezTo>
                      <a:pt x="99457" y="13741"/>
                      <a:pt x="99286" y="17341"/>
                      <a:pt x="97571" y="21113"/>
                    </a:cubicBezTo>
                    <a:cubicBezTo>
                      <a:pt x="90542" y="35858"/>
                      <a:pt x="81626" y="50945"/>
                      <a:pt x="70311" y="66204"/>
                    </a:cubicBezTo>
                    <a:cubicBezTo>
                      <a:pt x="79054" y="80263"/>
                      <a:pt x="88141" y="93636"/>
                      <a:pt x="97228" y="106152"/>
                    </a:cubicBezTo>
                    <a:cubicBezTo>
                      <a:pt x="99628" y="109410"/>
                      <a:pt x="100486" y="113010"/>
                      <a:pt x="99800" y="116954"/>
                    </a:cubicBezTo>
                    <a:cubicBezTo>
                      <a:pt x="99286" y="120897"/>
                      <a:pt x="97228" y="123983"/>
                      <a:pt x="93971" y="126383"/>
                    </a:cubicBezTo>
                    <a:cubicBezTo>
                      <a:pt x="90713" y="128784"/>
                      <a:pt x="87113" y="129641"/>
                      <a:pt x="83169" y="128955"/>
                    </a:cubicBezTo>
                    <a:cubicBezTo>
                      <a:pt x="79226" y="128441"/>
                      <a:pt x="76140" y="126383"/>
                      <a:pt x="73740" y="123126"/>
                    </a:cubicBezTo>
                    <a:cubicBezTo>
                      <a:pt x="66024" y="112496"/>
                      <a:pt x="58480" y="101523"/>
                      <a:pt x="50937" y="90036"/>
                    </a:cubicBezTo>
                    <a:cubicBezTo>
                      <a:pt x="47851" y="93636"/>
                      <a:pt x="39278" y="103409"/>
                      <a:pt x="25391" y="119011"/>
                    </a:cubicBezTo>
                    <a:cubicBezTo>
                      <a:pt x="22647" y="121926"/>
                      <a:pt x="19390" y="123469"/>
                      <a:pt x="15275" y="123812"/>
                    </a:cubicBezTo>
                    <a:cubicBezTo>
                      <a:pt x="11160" y="123983"/>
                      <a:pt x="7731" y="122783"/>
                      <a:pt x="4817" y="120211"/>
                    </a:cubicBezTo>
                    <a:cubicBezTo>
                      <a:pt x="1902" y="117639"/>
                      <a:pt x="359" y="114210"/>
                      <a:pt x="16" y="110267"/>
                    </a:cubicBezTo>
                    <a:cubicBezTo>
                      <a:pt x="-155" y="106152"/>
                      <a:pt x="1045" y="102723"/>
                      <a:pt x="3616" y="99809"/>
                    </a:cubicBezTo>
                    <a:cubicBezTo>
                      <a:pt x="19561" y="81635"/>
                      <a:pt x="30191" y="69976"/>
                      <a:pt x="35163" y="63976"/>
                    </a:cubicBezTo>
                    <a:cubicBezTo>
                      <a:pt x="27619" y="51117"/>
                      <a:pt x="19733" y="36887"/>
                      <a:pt x="11846" y="21113"/>
                    </a:cubicBezTo>
                    <a:cubicBezTo>
                      <a:pt x="10132" y="17513"/>
                      <a:pt x="9789" y="13912"/>
                      <a:pt x="10989" y="9969"/>
                    </a:cubicBezTo>
                    <a:cubicBezTo>
                      <a:pt x="12189" y="6197"/>
                      <a:pt x="14589" y="3282"/>
                      <a:pt x="18190" y="1568"/>
                    </a:cubicBezTo>
                    <a:cubicBezTo>
                      <a:pt x="21790" y="-147"/>
                      <a:pt x="25391" y="-490"/>
                      <a:pt x="29334" y="711"/>
                    </a:cubicBezTo>
                    <a:cubicBezTo>
                      <a:pt x="33106" y="1911"/>
                      <a:pt x="36021" y="4311"/>
                      <a:pt x="37906" y="7911"/>
                    </a:cubicBezTo>
                    <a:cubicBezTo>
                      <a:pt x="43564" y="19056"/>
                      <a:pt x="49051" y="29514"/>
                      <a:pt x="54366" y="39115"/>
                    </a:cubicBezTo>
                    <a:cubicBezTo>
                      <a:pt x="60881" y="28657"/>
                      <a:pt x="66710" y="18713"/>
                      <a:pt x="71339" y="876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Đồ họa 2"/>
            <p:cNvGrpSpPr/>
            <p:nvPr/>
          </p:nvGrpSpPr>
          <p:grpSpPr>
            <a:xfrm>
              <a:off x="6785442" y="1659743"/>
              <a:ext cx="476759" cy="197403"/>
              <a:chOff x="6785442" y="1659743"/>
              <a:chExt cx="476759" cy="197403"/>
            </a:xfrm>
            <a:solidFill>
              <a:srgbClr val="969696"/>
            </a:solidFill>
          </p:grpSpPr>
          <p:sp>
            <p:nvSpPr>
              <p:cNvPr id="107" name="Hình tự do: Hình 106"/>
              <p:cNvSpPr/>
              <p:nvPr/>
            </p:nvSpPr>
            <p:spPr>
              <a:xfrm>
                <a:off x="7101210" y="1659743"/>
                <a:ext cx="160991" cy="197403"/>
              </a:xfrm>
              <a:custGeom>
                <a:avLst/>
                <a:gdLst>
                  <a:gd name="connsiteX0" fmla="*/ 42176 w 160991"/>
                  <a:gd name="connsiteY0" fmla="*/ 43784 h 197403"/>
                  <a:gd name="connsiteX1" fmla="*/ 36862 w 160991"/>
                  <a:gd name="connsiteY1" fmla="*/ 55957 h 197403"/>
                  <a:gd name="connsiteX2" fmla="*/ 30518 w 160991"/>
                  <a:gd name="connsiteY2" fmla="*/ 66587 h 197403"/>
                  <a:gd name="connsiteX3" fmla="*/ 18688 w 160991"/>
                  <a:gd name="connsiteY3" fmla="*/ 69673 h 197403"/>
                  <a:gd name="connsiteX4" fmla="*/ 8058 w 160991"/>
                  <a:gd name="connsiteY4" fmla="*/ 63329 h 197403"/>
                  <a:gd name="connsiteX5" fmla="*/ 4972 w 160991"/>
                  <a:gd name="connsiteY5" fmla="*/ 51499 h 197403"/>
                  <a:gd name="connsiteX6" fmla="*/ 12859 w 160991"/>
                  <a:gd name="connsiteY6" fmla="*/ 29554 h 197403"/>
                  <a:gd name="connsiteX7" fmla="*/ 27775 w 160991"/>
                  <a:gd name="connsiteY7" fmla="*/ 13095 h 197403"/>
                  <a:gd name="connsiteX8" fmla="*/ 46806 w 160991"/>
                  <a:gd name="connsiteY8" fmla="*/ 3150 h 197403"/>
                  <a:gd name="connsiteX9" fmla="*/ 67551 w 160991"/>
                  <a:gd name="connsiteY9" fmla="*/ 64 h 197403"/>
                  <a:gd name="connsiteX10" fmla="*/ 87097 w 160991"/>
                  <a:gd name="connsiteY10" fmla="*/ 4522 h 197403"/>
                  <a:gd name="connsiteX11" fmla="*/ 107156 w 160991"/>
                  <a:gd name="connsiteY11" fmla="*/ 23553 h 197403"/>
                  <a:gd name="connsiteX12" fmla="*/ 111785 w 160991"/>
                  <a:gd name="connsiteY12" fmla="*/ 54071 h 197403"/>
                  <a:gd name="connsiteX13" fmla="*/ 70980 w 160991"/>
                  <a:gd name="connsiteY13" fmla="*/ 137910 h 197403"/>
                  <a:gd name="connsiteX14" fmla="*/ 63951 w 160991"/>
                  <a:gd name="connsiteY14" fmla="*/ 149226 h 197403"/>
                  <a:gd name="connsiteX15" fmla="*/ 72523 w 160991"/>
                  <a:gd name="connsiteY15" fmla="*/ 147683 h 197403"/>
                  <a:gd name="connsiteX16" fmla="*/ 145046 w 160991"/>
                  <a:gd name="connsiteY16" fmla="*/ 143054 h 197403"/>
                  <a:gd name="connsiteX17" fmla="*/ 156362 w 160991"/>
                  <a:gd name="connsiteY17" fmla="*/ 147683 h 197403"/>
                  <a:gd name="connsiteX18" fmla="*/ 160991 w 160991"/>
                  <a:gd name="connsiteY18" fmla="*/ 158999 h 197403"/>
                  <a:gd name="connsiteX19" fmla="*/ 156362 w 160991"/>
                  <a:gd name="connsiteY19" fmla="*/ 170314 h 197403"/>
                  <a:gd name="connsiteX20" fmla="*/ 145046 w 160991"/>
                  <a:gd name="connsiteY20" fmla="*/ 174943 h 197403"/>
                  <a:gd name="connsiteX21" fmla="*/ 76981 w 160991"/>
                  <a:gd name="connsiteY21" fmla="*/ 179573 h 197403"/>
                  <a:gd name="connsiteX22" fmla="*/ 24860 w 160991"/>
                  <a:gd name="connsiteY22" fmla="*/ 194831 h 197403"/>
                  <a:gd name="connsiteX23" fmla="*/ 15945 w 160991"/>
                  <a:gd name="connsiteY23" fmla="*/ 197403 h 197403"/>
                  <a:gd name="connsiteX24" fmla="*/ 2572 w 160991"/>
                  <a:gd name="connsiteY24" fmla="*/ 190374 h 197403"/>
                  <a:gd name="connsiteX25" fmla="*/ 0 w 160991"/>
                  <a:gd name="connsiteY25" fmla="*/ 181458 h 197403"/>
                  <a:gd name="connsiteX26" fmla="*/ 7029 w 160991"/>
                  <a:gd name="connsiteY26" fmla="*/ 168085 h 197403"/>
                  <a:gd name="connsiteX27" fmla="*/ 28289 w 160991"/>
                  <a:gd name="connsiteY27" fmla="*/ 146311 h 197403"/>
                  <a:gd name="connsiteX28" fmla="*/ 35662 w 160991"/>
                  <a:gd name="connsiteY28" fmla="*/ 133624 h 197403"/>
                  <a:gd name="connsiteX29" fmla="*/ 45091 w 160991"/>
                  <a:gd name="connsiteY29" fmla="*/ 118708 h 197403"/>
                  <a:gd name="connsiteX30" fmla="*/ 79724 w 160991"/>
                  <a:gd name="connsiteY30" fmla="*/ 50814 h 197403"/>
                  <a:gd name="connsiteX31" fmla="*/ 73724 w 160991"/>
                  <a:gd name="connsiteY31" fmla="*/ 33669 h 197403"/>
                  <a:gd name="connsiteX32" fmla="*/ 63437 w 160991"/>
                  <a:gd name="connsiteY32" fmla="*/ 32468 h 197403"/>
                  <a:gd name="connsiteX33" fmla="*/ 52121 w 160991"/>
                  <a:gd name="connsiteY33" fmla="*/ 36069 h 197403"/>
                  <a:gd name="connsiteX34" fmla="*/ 42176 w 160991"/>
                  <a:gd name="connsiteY34" fmla="*/ 43784 h 19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0991" h="197403">
                    <a:moveTo>
                      <a:pt x="42176" y="43784"/>
                    </a:moveTo>
                    <a:cubicBezTo>
                      <a:pt x="39262" y="47556"/>
                      <a:pt x="37547" y="51499"/>
                      <a:pt x="36862" y="55957"/>
                    </a:cubicBezTo>
                    <a:cubicBezTo>
                      <a:pt x="36176" y="60415"/>
                      <a:pt x="34118" y="63844"/>
                      <a:pt x="30518" y="66587"/>
                    </a:cubicBezTo>
                    <a:cubicBezTo>
                      <a:pt x="26918" y="69330"/>
                      <a:pt x="22974" y="70359"/>
                      <a:pt x="18688" y="69673"/>
                    </a:cubicBezTo>
                    <a:cubicBezTo>
                      <a:pt x="14230" y="68987"/>
                      <a:pt x="10801" y="66930"/>
                      <a:pt x="8058" y="63329"/>
                    </a:cubicBezTo>
                    <a:cubicBezTo>
                      <a:pt x="5315" y="59729"/>
                      <a:pt x="4286" y="55786"/>
                      <a:pt x="4972" y="51499"/>
                    </a:cubicBezTo>
                    <a:cubicBezTo>
                      <a:pt x="6172" y="43613"/>
                      <a:pt x="8744" y="36240"/>
                      <a:pt x="12859" y="29554"/>
                    </a:cubicBezTo>
                    <a:cubicBezTo>
                      <a:pt x="16973" y="22867"/>
                      <a:pt x="21946" y="17381"/>
                      <a:pt x="27775" y="13095"/>
                    </a:cubicBezTo>
                    <a:cubicBezTo>
                      <a:pt x="33604" y="8808"/>
                      <a:pt x="39948" y="5551"/>
                      <a:pt x="46806" y="3150"/>
                    </a:cubicBezTo>
                    <a:cubicBezTo>
                      <a:pt x="53492" y="750"/>
                      <a:pt x="60522" y="-279"/>
                      <a:pt x="67551" y="64"/>
                    </a:cubicBezTo>
                    <a:cubicBezTo>
                      <a:pt x="74581" y="236"/>
                      <a:pt x="81096" y="1779"/>
                      <a:pt x="87097" y="4522"/>
                    </a:cubicBezTo>
                    <a:cubicBezTo>
                      <a:pt x="96012" y="8637"/>
                      <a:pt x="102698" y="14980"/>
                      <a:pt x="107156" y="23553"/>
                    </a:cubicBezTo>
                    <a:cubicBezTo>
                      <a:pt x="111614" y="32297"/>
                      <a:pt x="112985" y="42412"/>
                      <a:pt x="111785" y="54071"/>
                    </a:cubicBezTo>
                    <a:cubicBezTo>
                      <a:pt x="109385" y="77217"/>
                      <a:pt x="96012" y="105163"/>
                      <a:pt x="70980" y="137910"/>
                    </a:cubicBezTo>
                    <a:cubicBezTo>
                      <a:pt x="68751" y="140825"/>
                      <a:pt x="66351" y="144597"/>
                      <a:pt x="63951" y="149226"/>
                    </a:cubicBezTo>
                    <a:cubicBezTo>
                      <a:pt x="66866" y="148712"/>
                      <a:pt x="69608" y="148197"/>
                      <a:pt x="72523" y="147683"/>
                    </a:cubicBezTo>
                    <a:cubicBezTo>
                      <a:pt x="94469" y="144254"/>
                      <a:pt x="118815" y="143054"/>
                      <a:pt x="145046" y="143054"/>
                    </a:cubicBezTo>
                    <a:cubicBezTo>
                      <a:pt x="149504" y="143054"/>
                      <a:pt x="153276" y="144597"/>
                      <a:pt x="156362" y="147683"/>
                    </a:cubicBezTo>
                    <a:cubicBezTo>
                      <a:pt x="159449" y="150769"/>
                      <a:pt x="160991" y="154541"/>
                      <a:pt x="160991" y="158999"/>
                    </a:cubicBezTo>
                    <a:cubicBezTo>
                      <a:pt x="160991" y="163456"/>
                      <a:pt x="159449" y="167057"/>
                      <a:pt x="156362" y="170314"/>
                    </a:cubicBezTo>
                    <a:cubicBezTo>
                      <a:pt x="153276" y="173400"/>
                      <a:pt x="149504" y="174943"/>
                      <a:pt x="145046" y="174943"/>
                    </a:cubicBezTo>
                    <a:cubicBezTo>
                      <a:pt x="120186" y="174943"/>
                      <a:pt x="97555" y="176486"/>
                      <a:pt x="76981" y="179573"/>
                    </a:cubicBezTo>
                    <a:cubicBezTo>
                      <a:pt x="52292" y="183173"/>
                      <a:pt x="34976" y="188316"/>
                      <a:pt x="24860" y="194831"/>
                    </a:cubicBezTo>
                    <a:cubicBezTo>
                      <a:pt x="22117" y="196546"/>
                      <a:pt x="19202" y="197403"/>
                      <a:pt x="15945" y="197403"/>
                    </a:cubicBezTo>
                    <a:cubicBezTo>
                      <a:pt x="10287" y="197403"/>
                      <a:pt x="5658" y="195174"/>
                      <a:pt x="2572" y="190374"/>
                    </a:cubicBezTo>
                    <a:cubicBezTo>
                      <a:pt x="857" y="187631"/>
                      <a:pt x="0" y="184716"/>
                      <a:pt x="0" y="181458"/>
                    </a:cubicBezTo>
                    <a:cubicBezTo>
                      <a:pt x="0" y="175801"/>
                      <a:pt x="2400" y="171171"/>
                      <a:pt x="7029" y="168085"/>
                    </a:cubicBezTo>
                    <a:cubicBezTo>
                      <a:pt x="15945" y="162256"/>
                      <a:pt x="22974" y="155055"/>
                      <a:pt x="28289" y="146311"/>
                    </a:cubicBezTo>
                    <a:cubicBezTo>
                      <a:pt x="29147" y="145283"/>
                      <a:pt x="31547" y="141168"/>
                      <a:pt x="35662" y="133624"/>
                    </a:cubicBezTo>
                    <a:cubicBezTo>
                      <a:pt x="39091" y="127623"/>
                      <a:pt x="42176" y="122480"/>
                      <a:pt x="45091" y="118708"/>
                    </a:cubicBezTo>
                    <a:cubicBezTo>
                      <a:pt x="66179" y="90590"/>
                      <a:pt x="77838" y="68130"/>
                      <a:pt x="79724" y="50814"/>
                    </a:cubicBezTo>
                    <a:cubicBezTo>
                      <a:pt x="80753" y="41727"/>
                      <a:pt x="78695" y="35897"/>
                      <a:pt x="73724" y="33669"/>
                    </a:cubicBezTo>
                    <a:cubicBezTo>
                      <a:pt x="70809" y="32125"/>
                      <a:pt x="67380" y="31783"/>
                      <a:pt x="63437" y="32468"/>
                    </a:cubicBezTo>
                    <a:cubicBezTo>
                      <a:pt x="59493" y="33154"/>
                      <a:pt x="55721" y="34354"/>
                      <a:pt x="52121" y="36069"/>
                    </a:cubicBezTo>
                    <a:cubicBezTo>
                      <a:pt x="48349" y="37440"/>
                      <a:pt x="45091" y="40012"/>
                      <a:pt x="42176" y="4378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Hình tự do: Hình 107"/>
              <p:cNvSpPr/>
              <p:nvPr/>
            </p:nvSpPr>
            <p:spPr>
              <a:xfrm>
                <a:off x="6785442" y="1662613"/>
                <a:ext cx="128549" cy="190919"/>
              </a:xfrm>
              <a:custGeom>
                <a:avLst/>
                <a:gdLst>
                  <a:gd name="connsiteX0" fmla="*/ 126659 w 128549"/>
                  <a:gd name="connsiteY0" fmla="*/ 35942 h 190919"/>
                  <a:gd name="connsiteX1" fmla="*/ 127859 w 128549"/>
                  <a:gd name="connsiteY1" fmla="*/ 48286 h 190919"/>
                  <a:gd name="connsiteX2" fmla="*/ 120315 w 128549"/>
                  <a:gd name="connsiteY2" fmla="*/ 58059 h 190919"/>
                  <a:gd name="connsiteX3" fmla="*/ 114486 w 128549"/>
                  <a:gd name="connsiteY3" fmla="*/ 59773 h 190919"/>
                  <a:gd name="connsiteX4" fmla="*/ 102141 w 128549"/>
                  <a:gd name="connsiteY4" fmla="*/ 75890 h 190919"/>
                  <a:gd name="connsiteX5" fmla="*/ 90654 w 128549"/>
                  <a:gd name="connsiteY5" fmla="*/ 86177 h 190919"/>
                  <a:gd name="connsiteX6" fmla="*/ 93398 w 128549"/>
                  <a:gd name="connsiteY6" fmla="*/ 87891 h 190919"/>
                  <a:gd name="connsiteX7" fmla="*/ 119972 w 128549"/>
                  <a:gd name="connsiteY7" fmla="*/ 129210 h 190919"/>
                  <a:gd name="connsiteX8" fmla="*/ 113972 w 128549"/>
                  <a:gd name="connsiteY8" fmla="*/ 153042 h 190919"/>
                  <a:gd name="connsiteX9" fmla="*/ 97341 w 128549"/>
                  <a:gd name="connsiteY9" fmla="*/ 174473 h 190919"/>
                  <a:gd name="connsiteX10" fmla="*/ 79853 w 128549"/>
                  <a:gd name="connsiteY10" fmla="*/ 185618 h 190919"/>
                  <a:gd name="connsiteX11" fmla="*/ 58250 w 128549"/>
                  <a:gd name="connsiteY11" fmla="*/ 190761 h 190919"/>
                  <a:gd name="connsiteX12" fmla="*/ 33390 w 128549"/>
                  <a:gd name="connsiteY12" fmla="*/ 186132 h 190919"/>
                  <a:gd name="connsiteX13" fmla="*/ 7501 w 128549"/>
                  <a:gd name="connsiteY13" fmla="*/ 168130 h 190919"/>
                  <a:gd name="connsiteX14" fmla="*/ 300 w 128549"/>
                  <a:gd name="connsiteY14" fmla="*/ 141726 h 190919"/>
                  <a:gd name="connsiteX15" fmla="*/ 26703 w 128549"/>
                  <a:gd name="connsiteY15" fmla="*/ 99035 h 190919"/>
                  <a:gd name="connsiteX16" fmla="*/ 31332 w 128549"/>
                  <a:gd name="connsiteY16" fmla="*/ 94749 h 190919"/>
                  <a:gd name="connsiteX17" fmla="*/ 9558 w 128549"/>
                  <a:gd name="connsiteY17" fmla="*/ 77604 h 190919"/>
                  <a:gd name="connsiteX18" fmla="*/ 9387 w 128549"/>
                  <a:gd name="connsiteY18" fmla="*/ 26683 h 190919"/>
                  <a:gd name="connsiteX19" fmla="*/ 28932 w 128549"/>
                  <a:gd name="connsiteY19" fmla="*/ 9710 h 190919"/>
                  <a:gd name="connsiteX20" fmla="*/ 58593 w 128549"/>
                  <a:gd name="connsiteY20" fmla="*/ 794 h 190919"/>
                  <a:gd name="connsiteX21" fmla="*/ 76595 w 128549"/>
                  <a:gd name="connsiteY21" fmla="*/ 623 h 190919"/>
                  <a:gd name="connsiteX22" fmla="*/ 95112 w 128549"/>
                  <a:gd name="connsiteY22" fmla="*/ 5595 h 190919"/>
                  <a:gd name="connsiteX23" fmla="*/ 112428 w 128549"/>
                  <a:gd name="connsiteY23" fmla="*/ 16911 h 190919"/>
                  <a:gd name="connsiteX24" fmla="*/ 126659 w 128549"/>
                  <a:gd name="connsiteY24" fmla="*/ 35942 h 190919"/>
                  <a:gd name="connsiteX25" fmla="*/ 87911 w 128549"/>
                  <a:gd name="connsiteY25" fmla="*/ 132639 h 190919"/>
                  <a:gd name="connsiteX26" fmla="*/ 75738 w 128549"/>
                  <a:gd name="connsiteY26" fmla="*/ 114980 h 190919"/>
                  <a:gd name="connsiteX27" fmla="*/ 63908 w 128549"/>
                  <a:gd name="connsiteY27" fmla="*/ 108636 h 190919"/>
                  <a:gd name="connsiteX28" fmla="*/ 48992 w 128549"/>
                  <a:gd name="connsiteY28" fmla="*/ 122352 h 190919"/>
                  <a:gd name="connsiteX29" fmla="*/ 32018 w 128549"/>
                  <a:gd name="connsiteY29" fmla="*/ 146184 h 190919"/>
                  <a:gd name="connsiteX30" fmla="*/ 31847 w 128549"/>
                  <a:gd name="connsiteY30" fmla="*/ 147556 h 190919"/>
                  <a:gd name="connsiteX31" fmla="*/ 35276 w 128549"/>
                  <a:gd name="connsiteY31" fmla="*/ 151156 h 190919"/>
                  <a:gd name="connsiteX32" fmla="*/ 45391 w 128549"/>
                  <a:gd name="connsiteY32" fmla="*/ 156814 h 190919"/>
                  <a:gd name="connsiteX33" fmla="*/ 76081 w 128549"/>
                  <a:gd name="connsiteY33" fmla="*/ 150813 h 190919"/>
                  <a:gd name="connsiteX34" fmla="*/ 85682 w 128549"/>
                  <a:gd name="connsiteY34" fmla="*/ 138469 h 190919"/>
                  <a:gd name="connsiteX35" fmla="*/ 87911 w 128549"/>
                  <a:gd name="connsiteY35" fmla="*/ 132639 h 190919"/>
                  <a:gd name="connsiteX36" fmla="*/ 58250 w 128549"/>
                  <a:gd name="connsiteY36" fmla="*/ 71603 h 190919"/>
                  <a:gd name="connsiteX37" fmla="*/ 65108 w 128549"/>
                  <a:gd name="connsiteY37" fmla="*/ 66117 h 190919"/>
                  <a:gd name="connsiteX38" fmla="*/ 79682 w 128549"/>
                  <a:gd name="connsiteY38" fmla="*/ 53087 h 190919"/>
                  <a:gd name="connsiteX39" fmla="*/ 85168 w 128549"/>
                  <a:gd name="connsiteY39" fmla="*/ 46914 h 190919"/>
                  <a:gd name="connsiteX40" fmla="*/ 89969 w 128549"/>
                  <a:gd name="connsiteY40" fmla="*/ 40914 h 190919"/>
                  <a:gd name="connsiteX41" fmla="*/ 61850 w 128549"/>
                  <a:gd name="connsiteY41" fmla="*/ 33027 h 190919"/>
                  <a:gd name="connsiteX42" fmla="*/ 42820 w 128549"/>
                  <a:gd name="connsiteY42" fmla="*/ 38513 h 190919"/>
                  <a:gd name="connsiteX43" fmla="*/ 37333 w 128549"/>
                  <a:gd name="connsiteY43" fmla="*/ 42114 h 190919"/>
                  <a:gd name="connsiteX44" fmla="*/ 35276 w 128549"/>
                  <a:gd name="connsiteY44" fmla="*/ 58745 h 190919"/>
                  <a:gd name="connsiteX45" fmla="*/ 56021 w 128549"/>
                  <a:gd name="connsiteY45" fmla="*/ 70575 h 190919"/>
                  <a:gd name="connsiteX46" fmla="*/ 58250 w 128549"/>
                  <a:gd name="connsiteY46" fmla="*/ 71603 h 190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8549" h="190919">
                    <a:moveTo>
                      <a:pt x="126659" y="35942"/>
                    </a:moveTo>
                    <a:cubicBezTo>
                      <a:pt x="128716" y="39714"/>
                      <a:pt x="129059" y="43828"/>
                      <a:pt x="127859" y="48286"/>
                    </a:cubicBezTo>
                    <a:cubicBezTo>
                      <a:pt x="126659" y="52572"/>
                      <a:pt x="124087" y="55830"/>
                      <a:pt x="120315" y="58059"/>
                    </a:cubicBezTo>
                    <a:cubicBezTo>
                      <a:pt x="118429" y="58916"/>
                      <a:pt x="116543" y="59430"/>
                      <a:pt x="114486" y="59773"/>
                    </a:cubicBezTo>
                    <a:cubicBezTo>
                      <a:pt x="112257" y="64574"/>
                      <a:pt x="108142" y="70060"/>
                      <a:pt x="102141" y="75890"/>
                    </a:cubicBezTo>
                    <a:cubicBezTo>
                      <a:pt x="99398" y="78633"/>
                      <a:pt x="95626" y="82062"/>
                      <a:pt x="90654" y="86177"/>
                    </a:cubicBezTo>
                    <a:cubicBezTo>
                      <a:pt x="91683" y="86691"/>
                      <a:pt x="92540" y="87205"/>
                      <a:pt x="93398" y="87891"/>
                    </a:cubicBezTo>
                    <a:cubicBezTo>
                      <a:pt x="109342" y="98178"/>
                      <a:pt x="118086" y="111894"/>
                      <a:pt x="119972" y="129210"/>
                    </a:cubicBezTo>
                    <a:cubicBezTo>
                      <a:pt x="120658" y="136240"/>
                      <a:pt x="118601" y="144298"/>
                      <a:pt x="113972" y="153042"/>
                    </a:cubicBezTo>
                    <a:cubicBezTo>
                      <a:pt x="109685" y="161100"/>
                      <a:pt x="104199" y="168301"/>
                      <a:pt x="97341" y="174473"/>
                    </a:cubicBezTo>
                    <a:cubicBezTo>
                      <a:pt x="92026" y="179274"/>
                      <a:pt x="86196" y="182874"/>
                      <a:pt x="79853" y="185618"/>
                    </a:cubicBezTo>
                    <a:cubicBezTo>
                      <a:pt x="73681" y="188361"/>
                      <a:pt x="66308" y="190075"/>
                      <a:pt x="58250" y="190761"/>
                    </a:cubicBezTo>
                    <a:cubicBezTo>
                      <a:pt x="50021" y="191447"/>
                      <a:pt x="41791" y="189904"/>
                      <a:pt x="33390" y="186132"/>
                    </a:cubicBezTo>
                    <a:cubicBezTo>
                      <a:pt x="22074" y="181503"/>
                      <a:pt x="13502" y="175502"/>
                      <a:pt x="7501" y="168130"/>
                    </a:cubicBezTo>
                    <a:cubicBezTo>
                      <a:pt x="1500" y="160757"/>
                      <a:pt x="-900" y="152013"/>
                      <a:pt x="300" y="141726"/>
                    </a:cubicBezTo>
                    <a:cubicBezTo>
                      <a:pt x="2015" y="128868"/>
                      <a:pt x="10415" y="114294"/>
                      <a:pt x="26703" y="99035"/>
                    </a:cubicBezTo>
                    <a:cubicBezTo>
                      <a:pt x="28246" y="97664"/>
                      <a:pt x="29789" y="96292"/>
                      <a:pt x="31332" y="94749"/>
                    </a:cubicBezTo>
                    <a:cubicBezTo>
                      <a:pt x="21560" y="89777"/>
                      <a:pt x="14359" y="84119"/>
                      <a:pt x="9558" y="77604"/>
                    </a:cubicBezTo>
                    <a:cubicBezTo>
                      <a:pt x="-386" y="63888"/>
                      <a:pt x="-214" y="47086"/>
                      <a:pt x="9387" y="26683"/>
                    </a:cubicBezTo>
                    <a:cubicBezTo>
                      <a:pt x="12302" y="20511"/>
                      <a:pt x="18817" y="14853"/>
                      <a:pt x="28932" y="9710"/>
                    </a:cubicBezTo>
                    <a:cubicBezTo>
                      <a:pt x="38190" y="4909"/>
                      <a:pt x="48134" y="1995"/>
                      <a:pt x="58593" y="794"/>
                    </a:cubicBezTo>
                    <a:cubicBezTo>
                      <a:pt x="64251" y="-234"/>
                      <a:pt x="70080" y="-234"/>
                      <a:pt x="76595" y="623"/>
                    </a:cubicBezTo>
                    <a:cubicBezTo>
                      <a:pt x="82939" y="1480"/>
                      <a:pt x="89111" y="3195"/>
                      <a:pt x="95112" y="5595"/>
                    </a:cubicBezTo>
                    <a:cubicBezTo>
                      <a:pt x="100941" y="7995"/>
                      <a:pt x="106770" y="11767"/>
                      <a:pt x="112428" y="16911"/>
                    </a:cubicBezTo>
                    <a:cubicBezTo>
                      <a:pt x="117572" y="22226"/>
                      <a:pt x="122544" y="28398"/>
                      <a:pt x="126659" y="35942"/>
                    </a:cubicBezTo>
                    <a:close/>
                    <a:moveTo>
                      <a:pt x="87911" y="132639"/>
                    </a:moveTo>
                    <a:cubicBezTo>
                      <a:pt x="87225" y="125781"/>
                      <a:pt x="83111" y="119781"/>
                      <a:pt x="75738" y="114980"/>
                    </a:cubicBezTo>
                    <a:cubicBezTo>
                      <a:pt x="72480" y="112923"/>
                      <a:pt x="68537" y="110694"/>
                      <a:pt x="63908" y="108636"/>
                    </a:cubicBezTo>
                    <a:cubicBezTo>
                      <a:pt x="58250" y="113609"/>
                      <a:pt x="53278" y="118066"/>
                      <a:pt x="48992" y="122352"/>
                    </a:cubicBezTo>
                    <a:cubicBezTo>
                      <a:pt x="38362" y="132811"/>
                      <a:pt x="32704" y="140698"/>
                      <a:pt x="32018" y="146184"/>
                    </a:cubicBezTo>
                    <a:lnTo>
                      <a:pt x="31847" y="147556"/>
                    </a:lnTo>
                    <a:cubicBezTo>
                      <a:pt x="31847" y="147556"/>
                      <a:pt x="33047" y="149442"/>
                      <a:pt x="35276" y="151156"/>
                    </a:cubicBezTo>
                    <a:cubicBezTo>
                      <a:pt x="37505" y="153042"/>
                      <a:pt x="40762" y="154928"/>
                      <a:pt x="45391" y="156814"/>
                    </a:cubicBezTo>
                    <a:cubicBezTo>
                      <a:pt x="56193" y="161272"/>
                      <a:pt x="66480" y="159214"/>
                      <a:pt x="76081" y="150813"/>
                    </a:cubicBezTo>
                    <a:cubicBezTo>
                      <a:pt x="80196" y="147213"/>
                      <a:pt x="83282" y="142926"/>
                      <a:pt x="85682" y="138469"/>
                    </a:cubicBezTo>
                    <a:cubicBezTo>
                      <a:pt x="86711" y="136068"/>
                      <a:pt x="87568" y="134354"/>
                      <a:pt x="87911" y="132639"/>
                    </a:cubicBezTo>
                    <a:close/>
                    <a:moveTo>
                      <a:pt x="58250" y="71603"/>
                    </a:moveTo>
                    <a:cubicBezTo>
                      <a:pt x="61508" y="68860"/>
                      <a:pt x="63737" y="66974"/>
                      <a:pt x="65108" y="66117"/>
                    </a:cubicBezTo>
                    <a:cubicBezTo>
                      <a:pt x="71623" y="60630"/>
                      <a:pt x="76595" y="56173"/>
                      <a:pt x="79682" y="53087"/>
                    </a:cubicBezTo>
                    <a:cubicBezTo>
                      <a:pt x="82767" y="50001"/>
                      <a:pt x="84653" y="47943"/>
                      <a:pt x="85168" y="46914"/>
                    </a:cubicBezTo>
                    <a:cubicBezTo>
                      <a:pt x="86368" y="44343"/>
                      <a:pt x="87911" y="42285"/>
                      <a:pt x="89969" y="40914"/>
                    </a:cubicBezTo>
                    <a:cubicBezTo>
                      <a:pt x="82767" y="34399"/>
                      <a:pt x="73338" y="31655"/>
                      <a:pt x="61850" y="33027"/>
                    </a:cubicBezTo>
                    <a:cubicBezTo>
                      <a:pt x="55164" y="33713"/>
                      <a:pt x="48820" y="35599"/>
                      <a:pt x="42820" y="38513"/>
                    </a:cubicBezTo>
                    <a:cubicBezTo>
                      <a:pt x="41105" y="39371"/>
                      <a:pt x="39219" y="40571"/>
                      <a:pt x="37333" y="42114"/>
                    </a:cubicBezTo>
                    <a:cubicBezTo>
                      <a:pt x="33561" y="50172"/>
                      <a:pt x="32876" y="55830"/>
                      <a:pt x="35276" y="58745"/>
                    </a:cubicBezTo>
                    <a:cubicBezTo>
                      <a:pt x="37676" y="62174"/>
                      <a:pt x="44534" y="66117"/>
                      <a:pt x="56021" y="70575"/>
                    </a:cubicBezTo>
                    <a:cubicBezTo>
                      <a:pt x="56707" y="70917"/>
                      <a:pt x="57393" y="71260"/>
                      <a:pt x="58250" y="7160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9" name="Đồ họa 2"/>
              <p:cNvGrpSpPr/>
              <p:nvPr/>
            </p:nvGrpSpPr>
            <p:grpSpPr>
              <a:xfrm>
                <a:off x="6941184" y="1684839"/>
                <a:ext cx="110820" cy="140074"/>
                <a:chOff x="6941184" y="1684839"/>
                <a:chExt cx="110820" cy="140074"/>
              </a:xfrm>
              <a:solidFill>
                <a:srgbClr val="969696"/>
              </a:solidFill>
            </p:grpSpPr>
            <p:sp>
              <p:nvSpPr>
                <p:cNvPr id="110" name="Hình tự do: Hình 109"/>
                <p:cNvSpPr/>
                <p:nvPr/>
              </p:nvSpPr>
              <p:spPr>
                <a:xfrm>
                  <a:off x="6979824" y="1684839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8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375" y="8058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2" y="31375"/>
                        <a:pt x="21088" y="32918"/>
                        <a:pt x="16459" y="32918"/>
                      </a:cubicBezTo>
                      <a:cubicBezTo>
                        <a:pt x="11830" y="32918"/>
                        <a:pt x="8058" y="31375"/>
                        <a:pt x="4801" y="28118"/>
                      </a:cubicBezTo>
                      <a:cubicBezTo>
                        <a:pt x="1715" y="25032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7887" y="1715"/>
                        <a:pt x="11830" y="0"/>
                        <a:pt x="16459" y="0"/>
                      </a:cubicBezTo>
                      <a:cubicBezTo>
                        <a:pt x="21088" y="0"/>
                        <a:pt x="25032" y="1543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Hình tự do: Hình 110"/>
                <p:cNvSpPr/>
                <p:nvPr/>
              </p:nvSpPr>
              <p:spPr>
                <a:xfrm>
                  <a:off x="6982910" y="1791995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9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204" y="7887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1" y="31204"/>
                        <a:pt x="21088" y="32919"/>
                        <a:pt x="16459" y="32919"/>
                      </a:cubicBezTo>
                      <a:cubicBezTo>
                        <a:pt x="11830" y="32919"/>
                        <a:pt x="8058" y="31375"/>
                        <a:pt x="4801" y="28118"/>
                      </a:cubicBezTo>
                      <a:cubicBezTo>
                        <a:pt x="1715" y="24860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8058" y="1543"/>
                        <a:pt x="11830" y="0"/>
                        <a:pt x="16459" y="0"/>
                      </a:cubicBezTo>
                      <a:cubicBezTo>
                        <a:pt x="21088" y="172"/>
                        <a:pt x="24860" y="1715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Hình tự do: Hình 111"/>
                <p:cNvSpPr/>
                <p:nvPr/>
              </p:nvSpPr>
              <p:spPr>
                <a:xfrm>
                  <a:off x="6941184" y="1737860"/>
                  <a:ext cx="110820" cy="30432"/>
                </a:xfrm>
                <a:custGeom>
                  <a:avLst/>
                  <a:gdLst>
                    <a:gd name="connsiteX0" fmla="*/ 13266 w 110820"/>
                    <a:gd name="connsiteY0" fmla="*/ 29275 h 30432"/>
                    <a:gd name="connsiteX1" fmla="*/ 3321 w 110820"/>
                    <a:gd name="connsiteY1" fmla="*/ 23960 h 30432"/>
                    <a:gd name="connsiteX2" fmla="*/ 64 w 110820"/>
                    <a:gd name="connsiteY2" fmla="*/ 13159 h 30432"/>
                    <a:gd name="connsiteX3" fmla="*/ 5550 w 110820"/>
                    <a:gd name="connsiteY3" fmla="*/ 3215 h 30432"/>
                    <a:gd name="connsiteX4" fmla="*/ 16352 w 110820"/>
                    <a:gd name="connsiteY4" fmla="*/ 129 h 30432"/>
                    <a:gd name="connsiteX5" fmla="*/ 95904 w 110820"/>
                    <a:gd name="connsiteY5" fmla="*/ 986 h 30432"/>
                    <a:gd name="connsiteX6" fmla="*/ 106363 w 110820"/>
                    <a:gd name="connsiteY6" fmla="*/ 5101 h 30432"/>
                    <a:gd name="connsiteX7" fmla="*/ 110821 w 110820"/>
                    <a:gd name="connsiteY7" fmla="*/ 15388 h 30432"/>
                    <a:gd name="connsiteX8" fmla="*/ 106706 w 110820"/>
                    <a:gd name="connsiteY8" fmla="*/ 25846 h 30432"/>
                    <a:gd name="connsiteX9" fmla="*/ 96419 w 110820"/>
                    <a:gd name="connsiteY9" fmla="*/ 30304 h 30432"/>
                    <a:gd name="connsiteX10" fmla="*/ 13266 w 110820"/>
                    <a:gd name="connsiteY10" fmla="*/ 29275 h 30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820" h="30432">
                      <a:moveTo>
                        <a:pt x="13266" y="29275"/>
                      </a:moveTo>
                      <a:cubicBezTo>
                        <a:pt x="9322" y="28932"/>
                        <a:pt x="5893" y="27218"/>
                        <a:pt x="3321" y="23960"/>
                      </a:cubicBezTo>
                      <a:cubicBezTo>
                        <a:pt x="750" y="20702"/>
                        <a:pt x="-279" y="17102"/>
                        <a:pt x="64" y="13159"/>
                      </a:cubicBezTo>
                      <a:cubicBezTo>
                        <a:pt x="578" y="9215"/>
                        <a:pt x="2293" y="5786"/>
                        <a:pt x="5550" y="3215"/>
                      </a:cubicBezTo>
                      <a:cubicBezTo>
                        <a:pt x="8808" y="643"/>
                        <a:pt x="12408" y="-386"/>
                        <a:pt x="16352" y="129"/>
                      </a:cubicBezTo>
                      <a:cubicBezTo>
                        <a:pt x="25096" y="986"/>
                        <a:pt x="74302" y="1329"/>
                        <a:pt x="95904" y="986"/>
                      </a:cubicBezTo>
                      <a:cubicBezTo>
                        <a:pt x="99848" y="814"/>
                        <a:pt x="103448" y="2186"/>
                        <a:pt x="106363" y="5101"/>
                      </a:cubicBezTo>
                      <a:cubicBezTo>
                        <a:pt x="109278" y="7844"/>
                        <a:pt x="110821" y="11273"/>
                        <a:pt x="110821" y="15388"/>
                      </a:cubicBezTo>
                      <a:cubicBezTo>
                        <a:pt x="110821" y="19331"/>
                        <a:pt x="109449" y="22931"/>
                        <a:pt x="106706" y="25846"/>
                      </a:cubicBezTo>
                      <a:cubicBezTo>
                        <a:pt x="103963" y="28761"/>
                        <a:pt x="100534" y="30304"/>
                        <a:pt x="96419" y="30304"/>
                      </a:cubicBezTo>
                      <a:cubicBezTo>
                        <a:pt x="73787" y="30647"/>
                        <a:pt x="23381" y="30304"/>
                        <a:pt x="13266" y="29275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3" name="Đồ họa 2"/>
            <p:cNvGrpSpPr/>
            <p:nvPr/>
          </p:nvGrpSpPr>
          <p:grpSpPr>
            <a:xfrm>
              <a:off x="5011594" y="2018423"/>
              <a:ext cx="482876" cy="212020"/>
              <a:chOff x="5011594" y="2018423"/>
              <a:chExt cx="482876" cy="212020"/>
            </a:xfrm>
            <a:solidFill>
              <a:srgbClr val="969696"/>
            </a:solidFill>
          </p:grpSpPr>
          <p:sp>
            <p:nvSpPr>
              <p:cNvPr id="114" name="Hình tự do: Hình 113"/>
              <p:cNvSpPr/>
              <p:nvPr/>
            </p:nvSpPr>
            <p:spPr>
              <a:xfrm>
                <a:off x="5011594" y="2018423"/>
                <a:ext cx="149373" cy="198933"/>
              </a:xfrm>
              <a:custGeom>
                <a:avLst/>
                <a:gdLst>
                  <a:gd name="connsiteX0" fmla="*/ 46789 w 149373"/>
                  <a:gd name="connsiteY0" fmla="*/ 34347 h 198933"/>
                  <a:gd name="connsiteX1" fmla="*/ 43875 w 149373"/>
                  <a:gd name="connsiteY1" fmla="*/ 25603 h 198933"/>
                  <a:gd name="connsiteX2" fmla="*/ 47990 w 149373"/>
                  <a:gd name="connsiteY2" fmla="*/ 13259 h 198933"/>
                  <a:gd name="connsiteX3" fmla="*/ 59477 w 149373"/>
                  <a:gd name="connsiteY3" fmla="*/ 7772 h 198933"/>
                  <a:gd name="connsiteX4" fmla="*/ 94452 w 149373"/>
                  <a:gd name="connsiteY4" fmla="*/ 4000 h 198933"/>
                  <a:gd name="connsiteX5" fmla="*/ 131314 w 149373"/>
                  <a:gd name="connsiteY5" fmla="*/ 57 h 198933"/>
                  <a:gd name="connsiteX6" fmla="*/ 143487 w 149373"/>
                  <a:gd name="connsiteY6" fmla="*/ 3829 h 198933"/>
                  <a:gd name="connsiteX7" fmla="*/ 149316 w 149373"/>
                  <a:gd name="connsiteY7" fmla="*/ 15144 h 198933"/>
                  <a:gd name="connsiteX8" fmla="*/ 145545 w 149373"/>
                  <a:gd name="connsiteY8" fmla="*/ 27489 h 198933"/>
                  <a:gd name="connsiteX9" fmla="*/ 134057 w 149373"/>
                  <a:gd name="connsiteY9" fmla="*/ 33318 h 198933"/>
                  <a:gd name="connsiteX10" fmla="*/ 98910 w 149373"/>
                  <a:gd name="connsiteY10" fmla="*/ 37262 h 198933"/>
                  <a:gd name="connsiteX11" fmla="*/ 80394 w 149373"/>
                  <a:gd name="connsiteY11" fmla="*/ 39662 h 198933"/>
                  <a:gd name="connsiteX12" fmla="*/ 71650 w 149373"/>
                  <a:gd name="connsiteY12" fmla="*/ 64351 h 198933"/>
                  <a:gd name="connsiteX13" fmla="*/ 103711 w 149373"/>
                  <a:gd name="connsiteY13" fmla="*/ 66751 h 198933"/>
                  <a:gd name="connsiteX14" fmla="*/ 127028 w 149373"/>
                  <a:gd name="connsiteY14" fmla="*/ 86639 h 198933"/>
                  <a:gd name="connsiteX15" fmla="*/ 137829 w 149373"/>
                  <a:gd name="connsiteY15" fmla="*/ 113042 h 198933"/>
                  <a:gd name="connsiteX16" fmla="*/ 138687 w 149373"/>
                  <a:gd name="connsiteY16" fmla="*/ 141846 h 198933"/>
                  <a:gd name="connsiteX17" fmla="*/ 138001 w 149373"/>
                  <a:gd name="connsiteY17" fmla="*/ 145104 h 198933"/>
                  <a:gd name="connsiteX18" fmla="*/ 137315 w 149373"/>
                  <a:gd name="connsiteY18" fmla="*/ 149390 h 198933"/>
                  <a:gd name="connsiteX19" fmla="*/ 136458 w 149373"/>
                  <a:gd name="connsiteY19" fmla="*/ 153848 h 198933"/>
                  <a:gd name="connsiteX20" fmla="*/ 135086 w 149373"/>
                  <a:gd name="connsiteY20" fmla="*/ 158991 h 198933"/>
                  <a:gd name="connsiteX21" fmla="*/ 133200 w 149373"/>
                  <a:gd name="connsiteY21" fmla="*/ 163963 h 198933"/>
                  <a:gd name="connsiteX22" fmla="*/ 130628 w 149373"/>
                  <a:gd name="connsiteY22" fmla="*/ 169107 h 198933"/>
                  <a:gd name="connsiteX23" fmla="*/ 110569 w 149373"/>
                  <a:gd name="connsiteY23" fmla="*/ 188652 h 198933"/>
                  <a:gd name="connsiteX24" fmla="*/ 83651 w 149373"/>
                  <a:gd name="connsiteY24" fmla="*/ 197910 h 198933"/>
                  <a:gd name="connsiteX25" fmla="*/ 31702 w 149373"/>
                  <a:gd name="connsiteY25" fmla="*/ 189338 h 198933"/>
                  <a:gd name="connsiteX26" fmla="*/ 22786 w 149373"/>
                  <a:gd name="connsiteY26" fmla="*/ 183508 h 198933"/>
                  <a:gd name="connsiteX27" fmla="*/ 16443 w 149373"/>
                  <a:gd name="connsiteY27" fmla="*/ 178193 h 198933"/>
                  <a:gd name="connsiteX28" fmla="*/ 11299 w 149373"/>
                  <a:gd name="connsiteY28" fmla="*/ 171850 h 198933"/>
                  <a:gd name="connsiteX29" fmla="*/ 7870 w 149373"/>
                  <a:gd name="connsiteY29" fmla="*/ 166363 h 198933"/>
                  <a:gd name="connsiteX30" fmla="*/ 1869 w 149373"/>
                  <a:gd name="connsiteY30" fmla="*/ 154190 h 198933"/>
                  <a:gd name="connsiteX31" fmla="*/ 1012 w 149373"/>
                  <a:gd name="connsiteY31" fmla="*/ 141332 h 198933"/>
                  <a:gd name="connsiteX32" fmla="*/ 9585 w 149373"/>
                  <a:gd name="connsiteY32" fmla="*/ 131730 h 198933"/>
                  <a:gd name="connsiteX33" fmla="*/ 22272 w 149373"/>
                  <a:gd name="connsiteY33" fmla="*/ 130873 h 198933"/>
                  <a:gd name="connsiteX34" fmla="*/ 32045 w 149373"/>
                  <a:gd name="connsiteY34" fmla="*/ 139446 h 198933"/>
                  <a:gd name="connsiteX35" fmla="*/ 34616 w 149373"/>
                  <a:gd name="connsiteY35" fmla="*/ 144418 h 198933"/>
                  <a:gd name="connsiteX36" fmla="*/ 36674 w 149373"/>
                  <a:gd name="connsiteY36" fmla="*/ 148704 h 198933"/>
                  <a:gd name="connsiteX37" fmla="*/ 38217 w 149373"/>
                  <a:gd name="connsiteY37" fmla="*/ 151619 h 198933"/>
                  <a:gd name="connsiteX38" fmla="*/ 39931 w 149373"/>
                  <a:gd name="connsiteY38" fmla="*/ 154190 h 198933"/>
                  <a:gd name="connsiteX39" fmla="*/ 41817 w 149373"/>
                  <a:gd name="connsiteY39" fmla="*/ 156248 h 198933"/>
                  <a:gd name="connsiteX40" fmla="*/ 44561 w 149373"/>
                  <a:gd name="connsiteY40" fmla="*/ 158305 h 198933"/>
                  <a:gd name="connsiteX41" fmla="*/ 48161 w 149373"/>
                  <a:gd name="connsiteY41" fmla="*/ 160363 h 198933"/>
                  <a:gd name="connsiteX42" fmla="*/ 78508 w 149373"/>
                  <a:gd name="connsiteY42" fmla="*/ 164649 h 198933"/>
                  <a:gd name="connsiteX43" fmla="*/ 101310 w 149373"/>
                  <a:gd name="connsiteY43" fmla="*/ 152133 h 198933"/>
                  <a:gd name="connsiteX44" fmla="*/ 105082 w 149373"/>
                  <a:gd name="connsiteY44" fmla="*/ 136531 h 198933"/>
                  <a:gd name="connsiteX45" fmla="*/ 104739 w 149373"/>
                  <a:gd name="connsiteY45" fmla="*/ 119900 h 198933"/>
                  <a:gd name="connsiteX46" fmla="*/ 98910 w 149373"/>
                  <a:gd name="connsiteY46" fmla="*/ 105327 h 198933"/>
                  <a:gd name="connsiteX47" fmla="*/ 78508 w 149373"/>
                  <a:gd name="connsiteY47" fmla="*/ 97098 h 198933"/>
                  <a:gd name="connsiteX48" fmla="*/ 63934 w 149373"/>
                  <a:gd name="connsiteY48" fmla="*/ 103098 h 198933"/>
                  <a:gd name="connsiteX49" fmla="*/ 62906 w 149373"/>
                  <a:gd name="connsiteY49" fmla="*/ 104470 h 198933"/>
                  <a:gd name="connsiteX50" fmla="*/ 60505 w 149373"/>
                  <a:gd name="connsiteY50" fmla="*/ 107042 h 198933"/>
                  <a:gd name="connsiteX51" fmla="*/ 38731 w 149373"/>
                  <a:gd name="connsiteY51" fmla="*/ 117157 h 198933"/>
                  <a:gd name="connsiteX52" fmla="*/ 32045 w 149373"/>
                  <a:gd name="connsiteY52" fmla="*/ 115443 h 198933"/>
                  <a:gd name="connsiteX53" fmla="*/ 27587 w 149373"/>
                  <a:gd name="connsiteY53" fmla="*/ 112185 h 198933"/>
                  <a:gd name="connsiteX54" fmla="*/ 25015 w 149373"/>
                  <a:gd name="connsiteY54" fmla="*/ 108070 h 198933"/>
                  <a:gd name="connsiteX55" fmla="*/ 23644 w 149373"/>
                  <a:gd name="connsiteY55" fmla="*/ 104813 h 198933"/>
                  <a:gd name="connsiteX56" fmla="*/ 23301 w 149373"/>
                  <a:gd name="connsiteY56" fmla="*/ 103098 h 198933"/>
                  <a:gd name="connsiteX57" fmla="*/ 23301 w 149373"/>
                  <a:gd name="connsiteY57" fmla="*/ 98126 h 198933"/>
                  <a:gd name="connsiteX58" fmla="*/ 23815 w 149373"/>
                  <a:gd name="connsiteY58" fmla="*/ 94183 h 198933"/>
                  <a:gd name="connsiteX59" fmla="*/ 25872 w 149373"/>
                  <a:gd name="connsiteY59" fmla="*/ 87325 h 198933"/>
                  <a:gd name="connsiteX60" fmla="*/ 33588 w 149373"/>
                  <a:gd name="connsiteY60" fmla="*/ 67265 h 198933"/>
                  <a:gd name="connsiteX61" fmla="*/ 43875 w 149373"/>
                  <a:gd name="connsiteY61" fmla="*/ 43262 h 198933"/>
                  <a:gd name="connsiteX62" fmla="*/ 46789 w 149373"/>
                  <a:gd name="connsiteY62" fmla="*/ 34347 h 19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373" h="198933">
                    <a:moveTo>
                      <a:pt x="46789" y="34347"/>
                    </a:moveTo>
                    <a:cubicBezTo>
                      <a:pt x="45075" y="31775"/>
                      <a:pt x="44046" y="28860"/>
                      <a:pt x="43875" y="25603"/>
                    </a:cubicBezTo>
                    <a:cubicBezTo>
                      <a:pt x="43532" y="20802"/>
                      <a:pt x="44903" y="16688"/>
                      <a:pt x="47990" y="13259"/>
                    </a:cubicBezTo>
                    <a:cubicBezTo>
                      <a:pt x="51076" y="9830"/>
                      <a:pt x="54848" y="7944"/>
                      <a:pt x="59477" y="7772"/>
                    </a:cubicBezTo>
                    <a:cubicBezTo>
                      <a:pt x="68049" y="7258"/>
                      <a:pt x="79708" y="6058"/>
                      <a:pt x="94452" y="4000"/>
                    </a:cubicBezTo>
                    <a:cubicBezTo>
                      <a:pt x="112112" y="1943"/>
                      <a:pt x="124285" y="571"/>
                      <a:pt x="131314" y="57"/>
                    </a:cubicBezTo>
                    <a:cubicBezTo>
                      <a:pt x="135943" y="-286"/>
                      <a:pt x="139887" y="914"/>
                      <a:pt x="143487" y="3829"/>
                    </a:cubicBezTo>
                    <a:cubicBezTo>
                      <a:pt x="147088" y="6743"/>
                      <a:pt x="148974" y="10515"/>
                      <a:pt x="149316" y="15144"/>
                    </a:cubicBezTo>
                    <a:cubicBezTo>
                      <a:pt x="149659" y="19774"/>
                      <a:pt x="148459" y="23888"/>
                      <a:pt x="145545" y="27489"/>
                    </a:cubicBezTo>
                    <a:cubicBezTo>
                      <a:pt x="142630" y="31089"/>
                      <a:pt x="138858" y="32975"/>
                      <a:pt x="134057" y="33318"/>
                    </a:cubicBezTo>
                    <a:cubicBezTo>
                      <a:pt x="127714" y="33833"/>
                      <a:pt x="116055" y="35204"/>
                      <a:pt x="98910" y="37262"/>
                    </a:cubicBezTo>
                    <a:cubicBezTo>
                      <a:pt x="91709" y="38119"/>
                      <a:pt x="85537" y="38976"/>
                      <a:pt x="80394" y="39662"/>
                    </a:cubicBezTo>
                    <a:cubicBezTo>
                      <a:pt x="78679" y="46520"/>
                      <a:pt x="75764" y="54749"/>
                      <a:pt x="71650" y="64351"/>
                    </a:cubicBezTo>
                    <a:cubicBezTo>
                      <a:pt x="83480" y="61779"/>
                      <a:pt x="94110" y="62465"/>
                      <a:pt x="103711" y="66751"/>
                    </a:cubicBezTo>
                    <a:cubicBezTo>
                      <a:pt x="113141" y="71037"/>
                      <a:pt x="121027" y="77552"/>
                      <a:pt x="127028" y="86639"/>
                    </a:cubicBezTo>
                    <a:cubicBezTo>
                      <a:pt x="132343" y="94354"/>
                      <a:pt x="135943" y="103270"/>
                      <a:pt x="137829" y="113042"/>
                    </a:cubicBezTo>
                    <a:cubicBezTo>
                      <a:pt x="139715" y="122987"/>
                      <a:pt x="140058" y="132588"/>
                      <a:pt x="138687" y="141846"/>
                    </a:cubicBezTo>
                    <a:cubicBezTo>
                      <a:pt x="138687" y="141846"/>
                      <a:pt x="138344" y="143046"/>
                      <a:pt x="138001" y="145104"/>
                    </a:cubicBezTo>
                    <a:cubicBezTo>
                      <a:pt x="137658" y="147161"/>
                      <a:pt x="137486" y="148533"/>
                      <a:pt x="137315" y="149390"/>
                    </a:cubicBezTo>
                    <a:cubicBezTo>
                      <a:pt x="137144" y="150247"/>
                      <a:pt x="136801" y="151790"/>
                      <a:pt x="136458" y="153848"/>
                    </a:cubicBezTo>
                    <a:cubicBezTo>
                      <a:pt x="135943" y="155905"/>
                      <a:pt x="135600" y="157619"/>
                      <a:pt x="135086" y="158991"/>
                    </a:cubicBezTo>
                    <a:cubicBezTo>
                      <a:pt x="134572" y="160363"/>
                      <a:pt x="134057" y="162077"/>
                      <a:pt x="133200" y="163963"/>
                    </a:cubicBezTo>
                    <a:cubicBezTo>
                      <a:pt x="132514" y="165849"/>
                      <a:pt x="131657" y="167564"/>
                      <a:pt x="130628" y="169107"/>
                    </a:cubicBezTo>
                    <a:cubicBezTo>
                      <a:pt x="125828" y="177508"/>
                      <a:pt x="118970" y="184023"/>
                      <a:pt x="110569" y="188652"/>
                    </a:cubicBezTo>
                    <a:cubicBezTo>
                      <a:pt x="102168" y="193452"/>
                      <a:pt x="93252" y="196539"/>
                      <a:pt x="83651" y="197910"/>
                    </a:cubicBezTo>
                    <a:cubicBezTo>
                      <a:pt x="64277" y="200653"/>
                      <a:pt x="46961" y="197910"/>
                      <a:pt x="31702" y="189338"/>
                    </a:cubicBezTo>
                    <a:cubicBezTo>
                      <a:pt x="28444" y="187623"/>
                      <a:pt x="25530" y="185566"/>
                      <a:pt x="22786" y="183508"/>
                    </a:cubicBezTo>
                    <a:cubicBezTo>
                      <a:pt x="20043" y="181451"/>
                      <a:pt x="17986" y="179565"/>
                      <a:pt x="16443" y="178193"/>
                    </a:cubicBezTo>
                    <a:cubicBezTo>
                      <a:pt x="14900" y="176822"/>
                      <a:pt x="13185" y="174593"/>
                      <a:pt x="11299" y="171850"/>
                    </a:cubicBezTo>
                    <a:cubicBezTo>
                      <a:pt x="9413" y="168935"/>
                      <a:pt x="8385" y="167221"/>
                      <a:pt x="7870" y="166363"/>
                    </a:cubicBezTo>
                    <a:cubicBezTo>
                      <a:pt x="7527" y="165506"/>
                      <a:pt x="1869" y="154190"/>
                      <a:pt x="1869" y="154190"/>
                    </a:cubicBezTo>
                    <a:cubicBezTo>
                      <a:pt x="-359" y="149904"/>
                      <a:pt x="-531" y="145618"/>
                      <a:pt x="1012" y="141332"/>
                    </a:cubicBezTo>
                    <a:cubicBezTo>
                      <a:pt x="2555" y="137045"/>
                      <a:pt x="5470" y="133788"/>
                      <a:pt x="9585" y="131730"/>
                    </a:cubicBezTo>
                    <a:cubicBezTo>
                      <a:pt x="13700" y="129673"/>
                      <a:pt x="17986" y="129330"/>
                      <a:pt x="22272" y="130873"/>
                    </a:cubicBezTo>
                    <a:cubicBezTo>
                      <a:pt x="26558" y="132416"/>
                      <a:pt x="29816" y="135331"/>
                      <a:pt x="32045" y="139446"/>
                    </a:cubicBezTo>
                    <a:cubicBezTo>
                      <a:pt x="32730" y="140646"/>
                      <a:pt x="33588" y="142360"/>
                      <a:pt x="34616" y="144418"/>
                    </a:cubicBezTo>
                    <a:cubicBezTo>
                      <a:pt x="35645" y="146475"/>
                      <a:pt x="36331" y="148018"/>
                      <a:pt x="36674" y="148704"/>
                    </a:cubicBezTo>
                    <a:cubicBezTo>
                      <a:pt x="37017" y="149390"/>
                      <a:pt x="37531" y="150419"/>
                      <a:pt x="38217" y="151619"/>
                    </a:cubicBezTo>
                    <a:cubicBezTo>
                      <a:pt x="38903" y="152819"/>
                      <a:pt x="39931" y="154190"/>
                      <a:pt x="39931" y="154190"/>
                    </a:cubicBezTo>
                    <a:cubicBezTo>
                      <a:pt x="39931" y="154190"/>
                      <a:pt x="40960" y="155219"/>
                      <a:pt x="41817" y="156248"/>
                    </a:cubicBezTo>
                    <a:cubicBezTo>
                      <a:pt x="42675" y="157105"/>
                      <a:pt x="43532" y="157791"/>
                      <a:pt x="44561" y="158305"/>
                    </a:cubicBezTo>
                    <a:cubicBezTo>
                      <a:pt x="45589" y="158820"/>
                      <a:pt x="46618" y="159505"/>
                      <a:pt x="48161" y="160363"/>
                    </a:cubicBezTo>
                    <a:cubicBezTo>
                      <a:pt x="56562" y="164992"/>
                      <a:pt x="66678" y="166363"/>
                      <a:pt x="78508" y="164649"/>
                    </a:cubicBezTo>
                    <a:cubicBezTo>
                      <a:pt x="89823" y="163106"/>
                      <a:pt x="97367" y="158820"/>
                      <a:pt x="101310" y="152133"/>
                    </a:cubicBezTo>
                    <a:cubicBezTo>
                      <a:pt x="102339" y="150419"/>
                      <a:pt x="103539" y="145104"/>
                      <a:pt x="105082" y="136531"/>
                    </a:cubicBezTo>
                    <a:cubicBezTo>
                      <a:pt x="105940" y="131045"/>
                      <a:pt x="105768" y="125558"/>
                      <a:pt x="104739" y="119900"/>
                    </a:cubicBezTo>
                    <a:cubicBezTo>
                      <a:pt x="103711" y="114243"/>
                      <a:pt x="101653" y="109442"/>
                      <a:pt x="98910" y="105327"/>
                    </a:cubicBezTo>
                    <a:cubicBezTo>
                      <a:pt x="93767" y="97783"/>
                      <a:pt x="86909" y="95040"/>
                      <a:pt x="78508" y="97098"/>
                    </a:cubicBezTo>
                    <a:cubicBezTo>
                      <a:pt x="74050" y="98126"/>
                      <a:pt x="69249" y="100184"/>
                      <a:pt x="63934" y="103098"/>
                    </a:cubicBezTo>
                    <a:cubicBezTo>
                      <a:pt x="63934" y="103098"/>
                      <a:pt x="63420" y="103784"/>
                      <a:pt x="62906" y="104470"/>
                    </a:cubicBezTo>
                    <a:cubicBezTo>
                      <a:pt x="62391" y="105156"/>
                      <a:pt x="61534" y="106013"/>
                      <a:pt x="60505" y="107042"/>
                    </a:cubicBezTo>
                    <a:cubicBezTo>
                      <a:pt x="53990" y="114243"/>
                      <a:pt x="46789" y="117672"/>
                      <a:pt x="38731" y="117157"/>
                    </a:cubicBezTo>
                    <a:cubicBezTo>
                      <a:pt x="36331" y="116986"/>
                      <a:pt x="33931" y="116471"/>
                      <a:pt x="32045" y="115443"/>
                    </a:cubicBezTo>
                    <a:cubicBezTo>
                      <a:pt x="29987" y="114414"/>
                      <a:pt x="28616" y="113385"/>
                      <a:pt x="27587" y="112185"/>
                    </a:cubicBezTo>
                    <a:cubicBezTo>
                      <a:pt x="26558" y="110985"/>
                      <a:pt x="25701" y="109613"/>
                      <a:pt x="25015" y="108070"/>
                    </a:cubicBezTo>
                    <a:cubicBezTo>
                      <a:pt x="24158" y="106527"/>
                      <a:pt x="23644" y="104813"/>
                      <a:pt x="23644" y="104813"/>
                    </a:cubicBezTo>
                    <a:lnTo>
                      <a:pt x="23301" y="103098"/>
                    </a:lnTo>
                    <a:cubicBezTo>
                      <a:pt x="22958" y="101555"/>
                      <a:pt x="22958" y="99841"/>
                      <a:pt x="23301" y="98126"/>
                    </a:cubicBezTo>
                    <a:cubicBezTo>
                      <a:pt x="23301" y="97098"/>
                      <a:pt x="23472" y="95726"/>
                      <a:pt x="23815" y="94183"/>
                    </a:cubicBezTo>
                    <a:cubicBezTo>
                      <a:pt x="24329" y="92468"/>
                      <a:pt x="25015" y="90068"/>
                      <a:pt x="25872" y="87325"/>
                    </a:cubicBezTo>
                    <a:cubicBezTo>
                      <a:pt x="27758" y="81667"/>
                      <a:pt x="30330" y="74981"/>
                      <a:pt x="33588" y="67265"/>
                    </a:cubicBezTo>
                    <a:cubicBezTo>
                      <a:pt x="34788" y="64351"/>
                      <a:pt x="42675" y="46348"/>
                      <a:pt x="43875" y="43262"/>
                    </a:cubicBezTo>
                    <a:cubicBezTo>
                      <a:pt x="45246" y="40348"/>
                      <a:pt x="46104" y="37262"/>
                      <a:pt x="46789" y="3434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Hình tự do: Hình 114"/>
              <p:cNvSpPr/>
              <p:nvPr/>
            </p:nvSpPr>
            <p:spPr>
              <a:xfrm>
                <a:off x="5190229" y="2051121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8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5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7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8" y="6107"/>
                    </a:cubicBezTo>
                    <a:cubicBezTo>
                      <a:pt x="73552" y="2506"/>
                      <a:pt x="77324" y="620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5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0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2" y="132294"/>
                      <a:pt x="66523" y="96804"/>
                      <a:pt x="66694" y="91317"/>
                    </a:cubicBezTo>
                    <a:cubicBezTo>
                      <a:pt x="48178" y="89432"/>
                      <a:pt x="31204" y="88746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Hình tự do: Hình 115"/>
              <p:cNvSpPr/>
              <p:nvPr/>
            </p:nvSpPr>
            <p:spPr>
              <a:xfrm>
                <a:off x="5364408" y="2040889"/>
                <a:ext cx="130062" cy="189555"/>
              </a:xfrm>
              <a:custGeom>
                <a:avLst/>
                <a:gdLst>
                  <a:gd name="connsiteX0" fmla="*/ 15959 w 130062"/>
                  <a:gd name="connsiteY0" fmla="*/ 32970 h 189555"/>
                  <a:gd name="connsiteX1" fmla="*/ 4301 w 130062"/>
                  <a:gd name="connsiteY1" fmla="*/ 27655 h 189555"/>
                  <a:gd name="connsiteX2" fmla="*/ 14 w 130062"/>
                  <a:gd name="connsiteY2" fmla="*/ 15653 h 189555"/>
                  <a:gd name="connsiteX3" fmla="*/ 5501 w 130062"/>
                  <a:gd name="connsiteY3" fmla="*/ 4166 h 189555"/>
                  <a:gd name="connsiteX4" fmla="*/ 17331 w 130062"/>
                  <a:gd name="connsiteY4" fmla="*/ 51 h 189555"/>
                  <a:gd name="connsiteX5" fmla="*/ 95340 w 130062"/>
                  <a:gd name="connsiteY5" fmla="*/ 2280 h 189555"/>
                  <a:gd name="connsiteX6" fmla="*/ 105970 w 130062"/>
                  <a:gd name="connsiteY6" fmla="*/ 3137 h 189555"/>
                  <a:gd name="connsiteX7" fmla="*/ 110428 w 130062"/>
                  <a:gd name="connsiteY7" fmla="*/ 3823 h 189555"/>
                  <a:gd name="connsiteX8" fmla="*/ 113343 w 130062"/>
                  <a:gd name="connsiteY8" fmla="*/ 4509 h 189555"/>
                  <a:gd name="connsiteX9" fmla="*/ 120029 w 130062"/>
                  <a:gd name="connsiteY9" fmla="*/ 8453 h 189555"/>
                  <a:gd name="connsiteX10" fmla="*/ 129973 w 130062"/>
                  <a:gd name="connsiteY10" fmla="*/ 33141 h 189555"/>
                  <a:gd name="connsiteX11" fmla="*/ 122772 w 130062"/>
                  <a:gd name="connsiteY11" fmla="*/ 52858 h 189555"/>
                  <a:gd name="connsiteX12" fmla="*/ 112657 w 130062"/>
                  <a:gd name="connsiteY12" fmla="*/ 66231 h 189555"/>
                  <a:gd name="connsiteX13" fmla="*/ 106142 w 130062"/>
                  <a:gd name="connsiteY13" fmla="*/ 73946 h 189555"/>
                  <a:gd name="connsiteX14" fmla="*/ 77681 w 130062"/>
                  <a:gd name="connsiteY14" fmla="*/ 122981 h 189555"/>
                  <a:gd name="connsiteX15" fmla="*/ 65680 w 130062"/>
                  <a:gd name="connsiteY15" fmla="*/ 174073 h 189555"/>
                  <a:gd name="connsiteX16" fmla="*/ 60022 w 130062"/>
                  <a:gd name="connsiteY16" fmla="*/ 185560 h 189555"/>
                  <a:gd name="connsiteX17" fmla="*/ 48020 w 130062"/>
                  <a:gd name="connsiteY17" fmla="*/ 189504 h 189555"/>
                  <a:gd name="connsiteX18" fmla="*/ 36704 w 130062"/>
                  <a:gd name="connsiteY18" fmla="*/ 183846 h 189555"/>
                  <a:gd name="connsiteX19" fmla="*/ 32761 w 130062"/>
                  <a:gd name="connsiteY19" fmla="*/ 172016 h 189555"/>
                  <a:gd name="connsiteX20" fmla="*/ 46820 w 130062"/>
                  <a:gd name="connsiteY20" fmla="*/ 110808 h 189555"/>
                  <a:gd name="connsiteX21" fmla="*/ 79567 w 130062"/>
                  <a:gd name="connsiteY21" fmla="*/ 54230 h 189555"/>
                  <a:gd name="connsiteX22" fmla="*/ 87797 w 130062"/>
                  <a:gd name="connsiteY22" fmla="*/ 44457 h 189555"/>
                  <a:gd name="connsiteX23" fmla="*/ 94655 w 130062"/>
                  <a:gd name="connsiteY23" fmla="*/ 35713 h 189555"/>
                  <a:gd name="connsiteX24" fmla="*/ 24875 w 130062"/>
                  <a:gd name="connsiteY24" fmla="*/ 33656 h 189555"/>
                  <a:gd name="connsiteX25" fmla="*/ 15959 w 130062"/>
                  <a:gd name="connsiteY25" fmla="*/ 32970 h 18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0062" h="189555">
                    <a:moveTo>
                      <a:pt x="15959" y="32970"/>
                    </a:moveTo>
                    <a:cubicBezTo>
                      <a:pt x="11330" y="32798"/>
                      <a:pt x="7387" y="31084"/>
                      <a:pt x="4301" y="27655"/>
                    </a:cubicBezTo>
                    <a:cubicBezTo>
                      <a:pt x="1214" y="24226"/>
                      <a:pt x="-157" y="20282"/>
                      <a:pt x="14" y="15653"/>
                    </a:cubicBezTo>
                    <a:cubicBezTo>
                      <a:pt x="186" y="11024"/>
                      <a:pt x="2072" y="7252"/>
                      <a:pt x="5501" y="4166"/>
                    </a:cubicBezTo>
                    <a:cubicBezTo>
                      <a:pt x="8930" y="1080"/>
                      <a:pt x="12873" y="-292"/>
                      <a:pt x="17331" y="51"/>
                    </a:cubicBezTo>
                    <a:cubicBezTo>
                      <a:pt x="18702" y="51"/>
                      <a:pt x="87968" y="1766"/>
                      <a:pt x="95340" y="2280"/>
                    </a:cubicBezTo>
                    <a:cubicBezTo>
                      <a:pt x="99798" y="2623"/>
                      <a:pt x="103399" y="2966"/>
                      <a:pt x="105970" y="3137"/>
                    </a:cubicBezTo>
                    <a:cubicBezTo>
                      <a:pt x="107685" y="3309"/>
                      <a:pt x="109228" y="3652"/>
                      <a:pt x="110428" y="3823"/>
                    </a:cubicBezTo>
                    <a:cubicBezTo>
                      <a:pt x="111457" y="3995"/>
                      <a:pt x="112485" y="4166"/>
                      <a:pt x="113343" y="4509"/>
                    </a:cubicBezTo>
                    <a:cubicBezTo>
                      <a:pt x="115914" y="5538"/>
                      <a:pt x="118143" y="6738"/>
                      <a:pt x="120029" y="8453"/>
                    </a:cubicBezTo>
                    <a:cubicBezTo>
                      <a:pt x="127402" y="15139"/>
                      <a:pt x="130659" y="23540"/>
                      <a:pt x="129973" y="33141"/>
                    </a:cubicBezTo>
                    <a:cubicBezTo>
                      <a:pt x="129459" y="39485"/>
                      <a:pt x="127059" y="46000"/>
                      <a:pt x="122772" y="52858"/>
                    </a:cubicBezTo>
                    <a:cubicBezTo>
                      <a:pt x="120372" y="56801"/>
                      <a:pt x="116943" y="61259"/>
                      <a:pt x="112657" y="66231"/>
                    </a:cubicBezTo>
                    <a:cubicBezTo>
                      <a:pt x="108542" y="71032"/>
                      <a:pt x="106142" y="73946"/>
                      <a:pt x="106142" y="73946"/>
                    </a:cubicBezTo>
                    <a:cubicBezTo>
                      <a:pt x="93969" y="90749"/>
                      <a:pt x="84368" y="107036"/>
                      <a:pt x="77681" y="122981"/>
                    </a:cubicBezTo>
                    <a:cubicBezTo>
                      <a:pt x="70994" y="138926"/>
                      <a:pt x="67051" y="155900"/>
                      <a:pt x="65680" y="174073"/>
                    </a:cubicBezTo>
                    <a:cubicBezTo>
                      <a:pt x="65337" y="178702"/>
                      <a:pt x="63451" y="182646"/>
                      <a:pt x="60022" y="185560"/>
                    </a:cubicBezTo>
                    <a:cubicBezTo>
                      <a:pt x="56593" y="188475"/>
                      <a:pt x="52649" y="189847"/>
                      <a:pt x="48020" y="189504"/>
                    </a:cubicBezTo>
                    <a:cubicBezTo>
                      <a:pt x="43391" y="189161"/>
                      <a:pt x="39619" y="187275"/>
                      <a:pt x="36704" y="183846"/>
                    </a:cubicBezTo>
                    <a:cubicBezTo>
                      <a:pt x="33790" y="180417"/>
                      <a:pt x="32418" y="176474"/>
                      <a:pt x="32761" y="172016"/>
                    </a:cubicBezTo>
                    <a:cubicBezTo>
                      <a:pt x="34133" y="150070"/>
                      <a:pt x="38762" y="129668"/>
                      <a:pt x="46820" y="110808"/>
                    </a:cubicBezTo>
                    <a:cubicBezTo>
                      <a:pt x="54707" y="92120"/>
                      <a:pt x="65851" y="73261"/>
                      <a:pt x="79567" y="54230"/>
                    </a:cubicBezTo>
                    <a:cubicBezTo>
                      <a:pt x="80253" y="53201"/>
                      <a:pt x="82996" y="49943"/>
                      <a:pt x="87797" y="44457"/>
                    </a:cubicBezTo>
                    <a:cubicBezTo>
                      <a:pt x="90883" y="41028"/>
                      <a:pt x="93112" y="38113"/>
                      <a:pt x="94655" y="35713"/>
                    </a:cubicBezTo>
                    <a:cubicBezTo>
                      <a:pt x="94655" y="35713"/>
                      <a:pt x="29675" y="33656"/>
                      <a:pt x="24875" y="33656"/>
                    </a:cubicBezTo>
                    <a:cubicBezTo>
                      <a:pt x="20245" y="33313"/>
                      <a:pt x="17159" y="33141"/>
                      <a:pt x="15959" y="3297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Đồ họa 2"/>
            <p:cNvGrpSpPr/>
            <p:nvPr/>
          </p:nvGrpSpPr>
          <p:grpSpPr>
            <a:xfrm>
              <a:off x="4805520" y="414949"/>
              <a:ext cx="891857" cy="629695"/>
              <a:chOff x="4805520" y="414949"/>
              <a:chExt cx="891857" cy="629695"/>
            </a:xfrm>
            <a:solidFill>
              <a:srgbClr val="8E8E8E"/>
            </a:solidFill>
          </p:grpSpPr>
          <p:sp>
            <p:nvSpPr>
              <p:cNvPr id="118" name="Hình tự do: Hình 117"/>
              <p:cNvSpPr/>
              <p:nvPr/>
            </p:nvSpPr>
            <p:spPr>
              <a:xfrm>
                <a:off x="4805520" y="414949"/>
                <a:ext cx="891857" cy="629695"/>
              </a:xfrm>
              <a:custGeom>
                <a:avLst/>
                <a:gdLst>
                  <a:gd name="connsiteX0" fmla="*/ 9233 w 891857"/>
                  <a:gd name="connsiteY0" fmla="*/ 629695 h 629695"/>
                  <a:gd name="connsiteX1" fmla="*/ 2546 w 891857"/>
                  <a:gd name="connsiteY1" fmla="*/ 626781 h 629695"/>
                  <a:gd name="connsiteX2" fmla="*/ 146 w 891857"/>
                  <a:gd name="connsiteY2" fmla="*/ 618551 h 629695"/>
                  <a:gd name="connsiteX3" fmla="*/ 106616 w 891857"/>
                  <a:gd name="connsiteY3" fmla="*/ 80198 h 629695"/>
                  <a:gd name="connsiteX4" fmla="*/ 114503 w 891857"/>
                  <a:gd name="connsiteY4" fmla="*/ 72826 h 629695"/>
                  <a:gd name="connsiteX5" fmla="*/ 631082 w 891857"/>
                  <a:gd name="connsiteY5" fmla="*/ 131 h 629695"/>
                  <a:gd name="connsiteX6" fmla="*/ 640683 w 891857"/>
                  <a:gd name="connsiteY6" fmla="*/ 5103 h 629695"/>
                  <a:gd name="connsiteX7" fmla="*/ 890829 w 891857"/>
                  <a:gd name="connsiteY7" fmla="*/ 493221 h 629695"/>
                  <a:gd name="connsiteX8" fmla="*/ 890829 w 891857"/>
                  <a:gd name="connsiteY8" fmla="*/ 501794 h 629695"/>
                  <a:gd name="connsiteX9" fmla="*/ 883799 w 891857"/>
                  <a:gd name="connsiteY9" fmla="*/ 506766 h 629695"/>
                  <a:gd name="connsiteX10" fmla="*/ 10604 w 891857"/>
                  <a:gd name="connsiteY10" fmla="*/ 629695 h 629695"/>
                  <a:gd name="connsiteX11" fmla="*/ 9233 w 891857"/>
                  <a:gd name="connsiteY11" fmla="*/ 629695 h 629695"/>
                  <a:gd name="connsiteX12" fmla="*/ 123590 w 891857"/>
                  <a:gd name="connsiteY12" fmla="*/ 90314 h 629695"/>
                  <a:gd name="connsiteX13" fmla="*/ 20891 w 891857"/>
                  <a:gd name="connsiteY13" fmla="*/ 609293 h 629695"/>
                  <a:gd name="connsiteX14" fmla="*/ 868197 w 891857"/>
                  <a:gd name="connsiteY14" fmla="*/ 489964 h 629695"/>
                  <a:gd name="connsiteX15" fmla="*/ 626967 w 891857"/>
                  <a:gd name="connsiteY15" fmla="*/ 19505 h 629695"/>
                  <a:gd name="connsiteX16" fmla="*/ 123590 w 891857"/>
                  <a:gd name="connsiteY16" fmla="*/ 90314 h 62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857" h="629695">
                    <a:moveTo>
                      <a:pt x="9233" y="629695"/>
                    </a:moveTo>
                    <a:cubicBezTo>
                      <a:pt x="6661" y="629695"/>
                      <a:pt x="4261" y="628667"/>
                      <a:pt x="2546" y="626781"/>
                    </a:cubicBezTo>
                    <a:cubicBezTo>
                      <a:pt x="489" y="624552"/>
                      <a:pt x="-369" y="621637"/>
                      <a:pt x="146" y="618551"/>
                    </a:cubicBezTo>
                    <a:lnTo>
                      <a:pt x="106616" y="80198"/>
                    </a:lnTo>
                    <a:cubicBezTo>
                      <a:pt x="107474" y="76255"/>
                      <a:pt x="110560" y="73340"/>
                      <a:pt x="114503" y="72826"/>
                    </a:cubicBezTo>
                    <a:lnTo>
                      <a:pt x="631082" y="131"/>
                    </a:lnTo>
                    <a:cubicBezTo>
                      <a:pt x="635025" y="-555"/>
                      <a:pt x="638797" y="1503"/>
                      <a:pt x="640683" y="5103"/>
                    </a:cubicBezTo>
                    <a:lnTo>
                      <a:pt x="890829" y="493221"/>
                    </a:lnTo>
                    <a:cubicBezTo>
                      <a:pt x="892200" y="495964"/>
                      <a:pt x="892200" y="499051"/>
                      <a:pt x="890829" y="501794"/>
                    </a:cubicBezTo>
                    <a:cubicBezTo>
                      <a:pt x="889457" y="504366"/>
                      <a:pt x="886885" y="506251"/>
                      <a:pt x="883799" y="506766"/>
                    </a:cubicBezTo>
                    <a:lnTo>
                      <a:pt x="10604" y="629695"/>
                    </a:lnTo>
                    <a:cubicBezTo>
                      <a:pt x="10090" y="629695"/>
                      <a:pt x="9576" y="629695"/>
                      <a:pt x="9233" y="629695"/>
                    </a:cubicBezTo>
                    <a:close/>
                    <a:moveTo>
                      <a:pt x="123590" y="90314"/>
                    </a:moveTo>
                    <a:lnTo>
                      <a:pt x="20891" y="609293"/>
                    </a:lnTo>
                    <a:lnTo>
                      <a:pt x="868197" y="489964"/>
                    </a:lnTo>
                    <a:lnTo>
                      <a:pt x="626967" y="19505"/>
                    </a:lnTo>
                    <a:lnTo>
                      <a:pt x="123590" y="9031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Hình tự do: Hình 118"/>
              <p:cNvSpPr/>
              <p:nvPr/>
            </p:nvSpPr>
            <p:spPr>
              <a:xfrm>
                <a:off x="4930223" y="486919"/>
                <a:ext cx="90871" cy="531493"/>
              </a:xfrm>
              <a:custGeom>
                <a:avLst/>
                <a:gdLst>
                  <a:gd name="connsiteX0" fmla="*/ 81697 w 90871"/>
                  <a:gd name="connsiteY0" fmla="*/ 531493 h 531493"/>
                  <a:gd name="connsiteX1" fmla="*/ 72439 w 90871"/>
                  <a:gd name="connsiteY1" fmla="*/ 523607 h 531493"/>
                  <a:gd name="connsiteX2" fmla="*/ 65753 w 90871"/>
                  <a:gd name="connsiteY2" fmla="*/ 475944 h 531493"/>
                  <a:gd name="connsiteX3" fmla="*/ 73639 w 90871"/>
                  <a:gd name="connsiteY3" fmla="*/ 465485 h 531493"/>
                  <a:gd name="connsiteX4" fmla="*/ 84098 w 90871"/>
                  <a:gd name="connsiteY4" fmla="*/ 473372 h 531493"/>
                  <a:gd name="connsiteX5" fmla="*/ 90784 w 90871"/>
                  <a:gd name="connsiteY5" fmla="*/ 521035 h 531493"/>
                  <a:gd name="connsiteX6" fmla="*/ 82898 w 90871"/>
                  <a:gd name="connsiteY6" fmla="*/ 531493 h 531493"/>
                  <a:gd name="connsiteX7" fmla="*/ 81697 w 90871"/>
                  <a:gd name="connsiteY7" fmla="*/ 531493 h 531493"/>
                  <a:gd name="connsiteX8" fmla="*/ 68153 w 90871"/>
                  <a:gd name="connsiteY8" fmla="*/ 435996 h 531493"/>
                  <a:gd name="connsiteX9" fmla="*/ 58895 w 90871"/>
                  <a:gd name="connsiteY9" fmla="*/ 427938 h 531493"/>
                  <a:gd name="connsiteX10" fmla="*/ 52208 w 90871"/>
                  <a:gd name="connsiteY10" fmla="*/ 380103 h 531493"/>
                  <a:gd name="connsiteX11" fmla="*/ 60095 w 90871"/>
                  <a:gd name="connsiteY11" fmla="*/ 369645 h 531493"/>
                  <a:gd name="connsiteX12" fmla="*/ 70553 w 90871"/>
                  <a:gd name="connsiteY12" fmla="*/ 377531 h 531493"/>
                  <a:gd name="connsiteX13" fmla="*/ 77240 w 90871"/>
                  <a:gd name="connsiteY13" fmla="*/ 425194 h 531493"/>
                  <a:gd name="connsiteX14" fmla="*/ 69353 w 90871"/>
                  <a:gd name="connsiteY14" fmla="*/ 435653 h 531493"/>
                  <a:gd name="connsiteX15" fmla="*/ 68153 w 90871"/>
                  <a:gd name="connsiteY15" fmla="*/ 435996 h 531493"/>
                  <a:gd name="connsiteX16" fmla="*/ 54780 w 90871"/>
                  <a:gd name="connsiteY16" fmla="*/ 340670 h 531493"/>
                  <a:gd name="connsiteX17" fmla="*/ 45521 w 90871"/>
                  <a:gd name="connsiteY17" fmla="*/ 332783 h 531493"/>
                  <a:gd name="connsiteX18" fmla="*/ 38835 w 90871"/>
                  <a:gd name="connsiteY18" fmla="*/ 285120 h 531493"/>
                  <a:gd name="connsiteX19" fmla="*/ 46722 w 90871"/>
                  <a:gd name="connsiteY19" fmla="*/ 274661 h 531493"/>
                  <a:gd name="connsiteX20" fmla="*/ 57180 w 90871"/>
                  <a:gd name="connsiteY20" fmla="*/ 282548 h 531493"/>
                  <a:gd name="connsiteX21" fmla="*/ 63867 w 90871"/>
                  <a:gd name="connsiteY21" fmla="*/ 330211 h 531493"/>
                  <a:gd name="connsiteX22" fmla="*/ 55980 w 90871"/>
                  <a:gd name="connsiteY22" fmla="*/ 340670 h 531493"/>
                  <a:gd name="connsiteX23" fmla="*/ 54780 w 90871"/>
                  <a:gd name="connsiteY23" fmla="*/ 340670 h 531493"/>
                  <a:gd name="connsiteX24" fmla="*/ 41235 w 90871"/>
                  <a:gd name="connsiteY24" fmla="*/ 245172 h 531493"/>
                  <a:gd name="connsiteX25" fmla="*/ 31977 w 90871"/>
                  <a:gd name="connsiteY25" fmla="*/ 237285 h 531493"/>
                  <a:gd name="connsiteX26" fmla="*/ 25290 w 90871"/>
                  <a:gd name="connsiteY26" fmla="*/ 189622 h 531493"/>
                  <a:gd name="connsiteX27" fmla="*/ 33177 w 90871"/>
                  <a:gd name="connsiteY27" fmla="*/ 179164 h 531493"/>
                  <a:gd name="connsiteX28" fmla="*/ 43635 w 90871"/>
                  <a:gd name="connsiteY28" fmla="*/ 187050 h 531493"/>
                  <a:gd name="connsiteX29" fmla="*/ 50322 w 90871"/>
                  <a:gd name="connsiteY29" fmla="*/ 234713 h 531493"/>
                  <a:gd name="connsiteX30" fmla="*/ 42435 w 90871"/>
                  <a:gd name="connsiteY30" fmla="*/ 245172 h 531493"/>
                  <a:gd name="connsiteX31" fmla="*/ 41235 w 90871"/>
                  <a:gd name="connsiteY31" fmla="*/ 245172 h 531493"/>
                  <a:gd name="connsiteX32" fmla="*/ 27862 w 90871"/>
                  <a:gd name="connsiteY32" fmla="*/ 149674 h 531493"/>
                  <a:gd name="connsiteX33" fmla="*/ 18604 w 90871"/>
                  <a:gd name="connsiteY33" fmla="*/ 141616 h 531493"/>
                  <a:gd name="connsiteX34" fmla="*/ 11917 w 90871"/>
                  <a:gd name="connsiteY34" fmla="*/ 93953 h 531493"/>
                  <a:gd name="connsiteX35" fmla="*/ 19804 w 90871"/>
                  <a:gd name="connsiteY35" fmla="*/ 83495 h 531493"/>
                  <a:gd name="connsiteX36" fmla="*/ 30262 w 90871"/>
                  <a:gd name="connsiteY36" fmla="*/ 91381 h 531493"/>
                  <a:gd name="connsiteX37" fmla="*/ 36949 w 90871"/>
                  <a:gd name="connsiteY37" fmla="*/ 139044 h 531493"/>
                  <a:gd name="connsiteX38" fmla="*/ 29062 w 90871"/>
                  <a:gd name="connsiteY38" fmla="*/ 149503 h 531493"/>
                  <a:gd name="connsiteX39" fmla="*/ 27862 w 90871"/>
                  <a:gd name="connsiteY39" fmla="*/ 149674 h 531493"/>
                  <a:gd name="connsiteX40" fmla="*/ 14489 w 90871"/>
                  <a:gd name="connsiteY40" fmla="*/ 54348 h 531493"/>
                  <a:gd name="connsiteX41" fmla="*/ 5231 w 90871"/>
                  <a:gd name="connsiteY41" fmla="*/ 46461 h 531493"/>
                  <a:gd name="connsiteX42" fmla="*/ 87 w 90871"/>
                  <a:gd name="connsiteY42" fmla="*/ 10628 h 531493"/>
                  <a:gd name="connsiteX43" fmla="*/ 7974 w 90871"/>
                  <a:gd name="connsiteY43" fmla="*/ 170 h 531493"/>
                  <a:gd name="connsiteX44" fmla="*/ 18432 w 90871"/>
                  <a:gd name="connsiteY44" fmla="*/ 8057 h 531493"/>
                  <a:gd name="connsiteX45" fmla="*/ 23576 w 90871"/>
                  <a:gd name="connsiteY45" fmla="*/ 43890 h 531493"/>
                  <a:gd name="connsiteX46" fmla="*/ 15689 w 90871"/>
                  <a:gd name="connsiteY46" fmla="*/ 54348 h 531493"/>
                  <a:gd name="connsiteX47" fmla="*/ 14489 w 90871"/>
                  <a:gd name="connsiteY47" fmla="*/ 54348 h 53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0871" h="531493">
                    <a:moveTo>
                      <a:pt x="81697" y="531493"/>
                    </a:moveTo>
                    <a:cubicBezTo>
                      <a:pt x="77068" y="531493"/>
                      <a:pt x="73125" y="528236"/>
                      <a:pt x="72439" y="523607"/>
                    </a:cubicBezTo>
                    <a:lnTo>
                      <a:pt x="65753" y="475944"/>
                    </a:lnTo>
                    <a:cubicBezTo>
                      <a:pt x="65067" y="470800"/>
                      <a:pt x="68496" y="466171"/>
                      <a:pt x="73639" y="465485"/>
                    </a:cubicBezTo>
                    <a:cubicBezTo>
                      <a:pt x="78783" y="464456"/>
                      <a:pt x="83412" y="468228"/>
                      <a:pt x="84098" y="473372"/>
                    </a:cubicBezTo>
                    <a:lnTo>
                      <a:pt x="90784" y="521035"/>
                    </a:lnTo>
                    <a:cubicBezTo>
                      <a:pt x="91470" y="526178"/>
                      <a:pt x="88041" y="530808"/>
                      <a:pt x="82898" y="531493"/>
                    </a:cubicBezTo>
                    <a:cubicBezTo>
                      <a:pt x="82555" y="531493"/>
                      <a:pt x="82040" y="531493"/>
                      <a:pt x="81697" y="531493"/>
                    </a:cubicBezTo>
                    <a:close/>
                    <a:moveTo>
                      <a:pt x="68153" y="435996"/>
                    </a:moveTo>
                    <a:cubicBezTo>
                      <a:pt x="63524" y="435996"/>
                      <a:pt x="59580" y="432567"/>
                      <a:pt x="58895" y="427938"/>
                    </a:cubicBezTo>
                    <a:lnTo>
                      <a:pt x="52208" y="380103"/>
                    </a:lnTo>
                    <a:cubicBezTo>
                      <a:pt x="51522" y="374960"/>
                      <a:pt x="54951" y="370330"/>
                      <a:pt x="60095" y="369645"/>
                    </a:cubicBezTo>
                    <a:cubicBezTo>
                      <a:pt x="65238" y="369302"/>
                      <a:pt x="69867" y="372388"/>
                      <a:pt x="70553" y="377531"/>
                    </a:cubicBezTo>
                    <a:lnTo>
                      <a:pt x="77240" y="425194"/>
                    </a:lnTo>
                    <a:cubicBezTo>
                      <a:pt x="77925" y="430338"/>
                      <a:pt x="74496" y="434967"/>
                      <a:pt x="69353" y="435653"/>
                    </a:cubicBezTo>
                    <a:cubicBezTo>
                      <a:pt x="69010" y="435996"/>
                      <a:pt x="68667" y="435996"/>
                      <a:pt x="68153" y="435996"/>
                    </a:cubicBezTo>
                    <a:close/>
                    <a:moveTo>
                      <a:pt x="54780" y="340670"/>
                    </a:moveTo>
                    <a:cubicBezTo>
                      <a:pt x="50151" y="340670"/>
                      <a:pt x="46207" y="337412"/>
                      <a:pt x="45521" y="332783"/>
                    </a:cubicBezTo>
                    <a:lnTo>
                      <a:pt x="38835" y="285120"/>
                    </a:lnTo>
                    <a:cubicBezTo>
                      <a:pt x="38149" y="279976"/>
                      <a:pt x="41578" y="275347"/>
                      <a:pt x="46722" y="274661"/>
                    </a:cubicBezTo>
                    <a:cubicBezTo>
                      <a:pt x="51179" y="273461"/>
                      <a:pt x="56494" y="277404"/>
                      <a:pt x="57180" y="282548"/>
                    </a:cubicBezTo>
                    <a:lnTo>
                      <a:pt x="63867" y="330211"/>
                    </a:lnTo>
                    <a:cubicBezTo>
                      <a:pt x="64552" y="335355"/>
                      <a:pt x="61123" y="339984"/>
                      <a:pt x="55980" y="340670"/>
                    </a:cubicBezTo>
                    <a:cubicBezTo>
                      <a:pt x="55637" y="340498"/>
                      <a:pt x="55294" y="340670"/>
                      <a:pt x="54780" y="340670"/>
                    </a:cubicBezTo>
                    <a:close/>
                    <a:moveTo>
                      <a:pt x="41235" y="245172"/>
                    </a:moveTo>
                    <a:cubicBezTo>
                      <a:pt x="36606" y="245172"/>
                      <a:pt x="32663" y="241914"/>
                      <a:pt x="31977" y="237285"/>
                    </a:cubicBezTo>
                    <a:lnTo>
                      <a:pt x="25290" y="189622"/>
                    </a:lnTo>
                    <a:cubicBezTo>
                      <a:pt x="24605" y="184479"/>
                      <a:pt x="28034" y="179849"/>
                      <a:pt x="33177" y="179164"/>
                    </a:cubicBezTo>
                    <a:cubicBezTo>
                      <a:pt x="37806" y="178135"/>
                      <a:pt x="42950" y="181907"/>
                      <a:pt x="43635" y="187050"/>
                    </a:cubicBezTo>
                    <a:lnTo>
                      <a:pt x="50322" y="234713"/>
                    </a:lnTo>
                    <a:cubicBezTo>
                      <a:pt x="51008" y="239857"/>
                      <a:pt x="47579" y="244486"/>
                      <a:pt x="42435" y="245172"/>
                    </a:cubicBezTo>
                    <a:cubicBezTo>
                      <a:pt x="42264" y="245172"/>
                      <a:pt x="41750" y="245172"/>
                      <a:pt x="41235" y="245172"/>
                    </a:cubicBezTo>
                    <a:close/>
                    <a:moveTo>
                      <a:pt x="27862" y="149674"/>
                    </a:moveTo>
                    <a:cubicBezTo>
                      <a:pt x="23233" y="149674"/>
                      <a:pt x="19290" y="146245"/>
                      <a:pt x="18604" y="141616"/>
                    </a:cubicBezTo>
                    <a:lnTo>
                      <a:pt x="11917" y="93953"/>
                    </a:lnTo>
                    <a:cubicBezTo>
                      <a:pt x="11231" y="88809"/>
                      <a:pt x="14660" y="84180"/>
                      <a:pt x="19804" y="83495"/>
                    </a:cubicBezTo>
                    <a:cubicBezTo>
                      <a:pt x="24433" y="82980"/>
                      <a:pt x="29577" y="86409"/>
                      <a:pt x="30262" y="91381"/>
                    </a:cubicBezTo>
                    <a:lnTo>
                      <a:pt x="36949" y="139044"/>
                    </a:lnTo>
                    <a:cubicBezTo>
                      <a:pt x="37635" y="144188"/>
                      <a:pt x="34206" y="148817"/>
                      <a:pt x="29062" y="149503"/>
                    </a:cubicBezTo>
                    <a:cubicBezTo>
                      <a:pt x="28719" y="149674"/>
                      <a:pt x="28205" y="149674"/>
                      <a:pt x="27862" y="149674"/>
                    </a:cubicBezTo>
                    <a:close/>
                    <a:moveTo>
                      <a:pt x="14489" y="54348"/>
                    </a:moveTo>
                    <a:cubicBezTo>
                      <a:pt x="9860" y="54348"/>
                      <a:pt x="5916" y="51090"/>
                      <a:pt x="5231" y="46461"/>
                    </a:cubicBezTo>
                    <a:lnTo>
                      <a:pt x="87" y="10628"/>
                    </a:lnTo>
                    <a:cubicBezTo>
                      <a:pt x="-599" y="5485"/>
                      <a:pt x="2830" y="856"/>
                      <a:pt x="7974" y="170"/>
                    </a:cubicBezTo>
                    <a:cubicBezTo>
                      <a:pt x="12774" y="-859"/>
                      <a:pt x="17747" y="2913"/>
                      <a:pt x="18432" y="8057"/>
                    </a:cubicBezTo>
                    <a:lnTo>
                      <a:pt x="23576" y="43890"/>
                    </a:lnTo>
                    <a:cubicBezTo>
                      <a:pt x="24262" y="49033"/>
                      <a:pt x="20833" y="53662"/>
                      <a:pt x="15689" y="54348"/>
                    </a:cubicBezTo>
                    <a:cubicBezTo>
                      <a:pt x="15346" y="54177"/>
                      <a:pt x="14832" y="54348"/>
                      <a:pt x="14489" y="54348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Đồ họa 2"/>
            <p:cNvGrpSpPr/>
            <p:nvPr/>
          </p:nvGrpSpPr>
          <p:grpSpPr>
            <a:xfrm>
              <a:off x="4327954" y="2409372"/>
              <a:ext cx="743306" cy="789541"/>
              <a:chOff x="4327954" y="2409372"/>
              <a:chExt cx="743306" cy="789541"/>
            </a:xfrm>
            <a:solidFill>
              <a:srgbClr val="8E8E8E"/>
            </a:solidFill>
          </p:grpSpPr>
          <p:sp>
            <p:nvSpPr>
              <p:cNvPr id="121" name="Hình tự do: Hình 120"/>
              <p:cNvSpPr/>
              <p:nvPr/>
            </p:nvSpPr>
            <p:spPr>
              <a:xfrm>
                <a:off x="4327954" y="2409442"/>
                <a:ext cx="577891" cy="318498"/>
              </a:xfrm>
              <a:custGeom>
                <a:avLst/>
                <a:gdLst>
                  <a:gd name="connsiteX0" fmla="*/ 9311 w 577891"/>
                  <a:gd name="connsiteY0" fmla="*/ 318498 h 318498"/>
                  <a:gd name="connsiteX1" fmla="*/ 1939 w 577891"/>
                  <a:gd name="connsiteY1" fmla="*/ 314898 h 318498"/>
                  <a:gd name="connsiteX2" fmla="*/ 1424 w 577891"/>
                  <a:gd name="connsiteY2" fmla="*/ 304096 h 318498"/>
                  <a:gd name="connsiteX3" fmla="*/ 90064 w 577891"/>
                  <a:gd name="connsiteY3" fmla="*/ 169165 h 318498"/>
                  <a:gd name="connsiteX4" fmla="*/ 94693 w 577891"/>
                  <a:gd name="connsiteY4" fmla="*/ 165565 h 318498"/>
                  <a:gd name="connsiteX5" fmla="*/ 565666 w 577891"/>
                  <a:gd name="connsiteY5" fmla="*/ 458 h 318498"/>
                  <a:gd name="connsiteX6" fmla="*/ 575953 w 577891"/>
                  <a:gd name="connsiteY6" fmla="*/ 3545 h 318498"/>
                  <a:gd name="connsiteX7" fmla="*/ 576468 w 577891"/>
                  <a:gd name="connsiteY7" fmla="*/ 14346 h 318498"/>
                  <a:gd name="connsiteX8" fmla="*/ 487657 w 577891"/>
                  <a:gd name="connsiteY8" fmla="*/ 149277 h 318498"/>
                  <a:gd name="connsiteX9" fmla="*/ 483027 w 577891"/>
                  <a:gd name="connsiteY9" fmla="*/ 152877 h 318498"/>
                  <a:gd name="connsiteX10" fmla="*/ 12397 w 577891"/>
                  <a:gd name="connsiteY10" fmla="*/ 317984 h 318498"/>
                  <a:gd name="connsiteX11" fmla="*/ 9311 w 577891"/>
                  <a:gd name="connsiteY11" fmla="*/ 318498 h 318498"/>
                  <a:gd name="connsiteX12" fmla="*/ 103951 w 577891"/>
                  <a:gd name="connsiteY12" fmla="*/ 182024 h 318498"/>
                  <a:gd name="connsiteX13" fmla="*/ 32114 w 577891"/>
                  <a:gd name="connsiteY13" fmla="*/ 291581 h 318498"/>
                  <a:gd name="connsiteX14" fmla="*/ 474283 w 577891"/>
                  <a:gd name="connsiteY14" fmla="*/ 136590 h 318498"/>
                  <a:gd name="connsiteX15" fmla="*/ 546293 w 577891"/>
                  <a:gd name="connsiteY15" fmla="*/ 27033 h 318498"/>
                  <a:gd name="connsiteX16" fmla="*/ 103951 w 577891"/>
                  <a:gd name="connsiteY16" fmla="*/ 182024 h 31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7891" h="318498">
                    <a:moveTo>
                      <a:pt x="9311" y="318498"/>
                    </a:moveTo>
                    <a:cubicBezTo>
                      <a:pt x="6568" y="318498"/>
                      <a:pt x="3825" y="317298"/>
                      <a:pt x="1939" y="314898"/>
                    </a:cubicBezTo>
                    <a:cubicBezTo>
                      <a:pt x="-462" y="311812"/>
                      <a:pt x="-633" y="307354"/>
                      <a:pt x="1424" y="304096"/>
                    </a:cubicBezTo>
                    <a:lnTo>
                      <a:pt x="90064" y="169165"/>
                    </a:lnTo>
                    <a:cubicBezTo>
                      <a:pt x="91093" y="167451"/>
                      <a:pt x="92807" y="166251"/>
                      <a:pt x="94693" y="165565"/>
                    </a:cubicBezTo>
                    <a:lnTo>
                      <a:pt x="565666" y="458"/>
                    </a:lnTo>
                    <a:cubicBezTo>
                      <a:pt x="569438" y="-742"/>
                      <a:pt x="573553" y="458"/>
                      <a:pt x="575953" y="3545"/>
                    </a:cubicBezTo>
                    <a:cubicBezTo>
                      <a:pt x="578354" y="6631"/>
                      <a:pt x="578525" y="11088"/>
                      <a:pt x="576468" y="14346"/>
                    </a:cubicBezTo>
                    <a:lnTo>
                      <a:pt x="487657" y="149277"/>
                    </a:lnTo>
                    <a:cubicBezTo>
                      <a:pt x="486628" y="150992"/>
                      <a:pt x="484913" y="152192"/>
                      <a:pt x="483027" y="152877"/>
                    </a:cubicBezTo>
                    <a:lnTo>
                      <a:pt x="12397" y="317984"/>
                    </a:lnTo>
                    <a:cubicBezTo>
                      <a:pt x="11368" y="318327"/>
                      <a:pt x="10340" y="318498"/>
                      <a:pt x="9311" y="318498"/>
                    </a:cubicBezTo>
                    <a:close/>
                    <a:moveTo>
                      <a:pt x="103951" y="182024"/>
                    </a:moveTo>
                    <a:lnTo>
                      <a:pt x="32114" y="291581"/>
                    </a:lnTo>
                    <a:lnTo>
                      <a:pt x="474283" y="136590"/>
                    </a:lnTo>
                    <a:lnTo>
                      <a:pt x="546293" y="27033"/>
                    </a:lnTo>
                    <a:lnTo>
                      <a:pt x="103951" y="18202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Hình tự do: Hình 121"/>
              <p:cNvSpPr/>
              <p:nvPr/>
            </p:nvSpPr>
            <p:spPr>
              <a:xfrm>
                <a:off x="4511703" y="2880409"/>
                <a:ext cx="559557" cy="290044"/>
              </a:xfrm>
              <a:custGeom>
                <a:avLst/>
                <a:gdLst>
                  <a:gd name="connsiteX0" fmla="*/ 9356 w 559557"/>
                  <a:gd name="connsiteY0" fmla="*/ 290044 h 290044"/>
                  <a:gd name="connsiteX1" fmla="*/ 4213 w 559557"/>
                  <a:gd name="connsiteY1" fmla="*/ 288501 h 290044"/>
                  <a:gd name="connsiteX2" fmla="*/ 1469 w 559557"/>
                  <a:gd name="connsiteY2" fmla="*/ 275642 h 290044"/>
                  <a:gd name="connsiteX3" fmla="*/ 27873 w 559557"/>
                  <a:gd name="connsiteY3" fmla="*/ 235352 h 290044"/>
                  <a:gd name="connsiteX4" fmla="*/ 40732 w 559557"/>
                  <a:gd name="connsiteY4" fmla="*/ 232608 h 290044"/>
                  <a:gd name="connsiteX5" fmla="*/ 43475 w 559557"/>
                  <a:gd name="connsiteY5" fmla="*/ 245467 h 290044"/>
                  <a:gd name="connsiteX6" fmla="*/ 17072 w 559557"/>
                  <a:gd name="connsiteY6" fmla="*/ 285758 h 290044"/>
                  <a:gd name="connsiteX7" fmla="*/ 9356 w 559557"/>
                  <a:gd name="connsiteY7" fmla="*/ 290044 h 290044"/>
                  <a:gd name="connsiteX8" fmla="*/ 62334 w 559557"/>
                  <a:gd name="connsiteY8" fmla="*/ 209463 h 290044"/>
                  <a:gd name="connsiteX9" fmla="*/ 57191 w 559557"/>
                  <a:gd name="connsiteY9" fmla="*/ 207920 h 290044"/>
                  <a:gd name="connsiteX10" fmla="*/ 54448 w 559557"/>
                  <a:gd name="connsiteY10" fmla="*/ 195061 h 290044"/>
                  <a:gd name="connsiteX11" fmla="*/ 71593 w 559557"/>
                  <a:gd name="connsiteY11" fmla="*/ 169000 h 290044"/>
                  <a:gd name="connsiteX12" fmla="*/ 76222 w 559557"/>
                  <a:gd name="connsiteY12" fmla="*/ 165400 h 290044"/>
                  <a:gd name="connsiteX13" fmla="*/ 92338 w 559557"/>
                  <a:gd name="connsiteY13" fmla="*/ 159742 h 290044"/>
                  <a:gd name="connsiteX14" fmla="*/ 104168 w 559557"/>
                  <a:gd name="connsiteY14" fmla="*/ 165400 h 290044"/>
                  <a:gd name="connsiteX15" fmla="*/ 98510 w 559557"/>
                  <a:gd name="connsiteY15" fmla="*/ 177230 h 290044"/>
                  <a:gd name="connsiteX16" fmla="*/ 85309 w 559557"/>
                  <a:gd name="connsiteY16" fmla="*/ 181859 h 290044"/>
                  <a:gd name="connsiteX17" fmla="*/ 69878 w 559557"/>
                  <a:gd name="connsiteY17" fmla="*/ 205176 h 290044"/>
                  <a:gd name="connsiteX18" fmla="*/ 62334 w 559557"/>
                  <a:gd name="connsiteY18" fmla="*/ 209463 h 290044"/>
                  <a:gd name="connsiteX19" fmla="*/ 141030 w 559557"/>
                  <a:gd name="connsiteY19" fmla="*/ 161971 h 290044"/>
                  <a:gd name="connsiteX20" fmla="*/ 132286 w 559557"/>
                  <a:gd name="connsiteY20" fmla="*/ 155799 h 290044"/>
                  <a:gd name="connsiteX21" fmla="*/ 137944 w 559557"/>
                  <a:gd name="connsiteY21" fmla="*/ 143969 h 290044"/>
                  <a:gd name="connsiteX22" fmla="*/ 183378 w 559557"/>
                  <a:gd name="connsiteY22" fmla="*/ 128024 h 290044"/>
                  <a:gd name="connsiteX23" fmla="*/ 195208 w 559557"/>
                  <a:gd name="connsiteY23" fmla="*/ 133682 h 290044"/>
                  <a:gd name="connsiteX24" fmla="*/ 189550 w 559557"/>
                  <a:gd name="connsiteY24" fmla="*/ 145512 h 290044"/>
                  <a:gd name="connsiteX25" fmla="*/ 144116 w 559557"/>
                  <a:gd name="connsiteY25" fmla="*/ 161457 h 290044"/>
                  <a:gd name="connsiteX26" fmla="*/ 141030 w 559557"/>
                  <a:gd name="connsiteY26" fmla="*/ 161971 h 290044"/>
                  <a:gd name="connsiteX27" fmla="*/ 231898 w 559557"/>
                  <a:gd name="connsiteY27" fmla="*/ 130081 h 290044"/>
                  <a:gd name="connsiteX28" fmla="*/ 223154 w 559557"/>
                  <a:gd name="connsiteY28" fmla="*/ 123909 h 290044"/>
                  <a:gd name="connsiteX29" fmla="*/ 228812 w 559557"/>
                  <a:gd name="connsiteY29" fmla="*/ 112079 h 290044"/>
                  <a:gd name="connsiteX30" fmla="*/ 274247 w 559557"/>
                  <a:gd name="connsiteY30" fmla="*/ 96134 h 290044"/>
                  <a:gd name="connsiteX31" fmla="*/ 286077 w 559557"/>
                  <a:gd name="connsiteY31" fmla="*/ 101792 h 290044"/>
                  <a:gd name="connsiteX32" fmla="*/ 280419 w 559557"/>
                  <a:gd name="connsiteY32" fmla="*/ 113622 h 290044"/>
                  <a:gd name="connsiteX33" fmla="*/ 234984 w 559557"/>
                  <a:gd name="connsiteY33" fmla="*/ 129567 h 290044"/>
                  <a:gd name="connsiteX34" fmla="*/ 231898 w 559557"/>
                  <a:gd name="connsiteY34" fmla="*/ 130081 h 290044"/>
                  <a:gd name="connsiteX35" fmla="*/ 322767 w 559557"/>
                  <a:gd name="connsiteY35" fmla="*/ 98192 h 290044"/>
                  <a:gd name="connsiteX36" fmla="*/ 314023 w 559557"/>
                  <a:gd name="connsiteY36" fmla="*/ 92019 h 290044"/>
                  <a:gd name="connsiteX37" fmla="*/ 319681 w 559557"/>
                  <a:gd name="connsiteY37" fmla="*/ 80189 h 290044"/>
                  <a:gd name="connsiteX38" fmla="*/ 365286 w 559557"/>
                  <a:gd name="connsiteY38" fmla="*/ 64244 h 290044"/>
                  <a:gd name="connsiteX39" fmla="*/ 377117 w 559557"/>
                  <a:gd name="connsiteY39" fmla="*/ 69902 h 290044"/>
                  <a:gd name="connsiteX40" fmla="*/ 371459 w 559557"/>
                  <a:gd name="connsiteY40" fmla="*/ 81732 h 290044"/>
                  <a:gd name="connsiteX41" fmla="*/ 325853 w 559557"/>
                  <a:gd name="connsiteY41" fmla="*/ 97677 h 290044"/>
                  <a:gd name="connsiteX42" fmla="*/ 322767 w 559557"/>
                  <a:gd name="connsiteY42" fmla="*/ 98192 h 290044"/>
                  <a:gd name="connsiteX43" fmla="*/ 413807 w 559557"/>
                  <a:gd name="connsiteY43" fmla="*/ 66302 h 290044"/>
                  <a:gd name="connsiteX44" fmla="*/ 405063 w 559557"/>
                  <a:gd name="connsiteY44" fmla="*/ 60130 h 290044"/>
                  <a:gd name="connsiteX45" fmla="*/ 410721 w 559557"/>
                  <a:gd name="connsiteY45" fmla="*/ 48300 h 290044"/>
                  <a:gd name="connsiteX46" fmla="*/ 456155 w 559557"/>
                  <a:gd name="connsiteY46" fmla="*/ 32355 h 290044"/>
                  <a:gd name="connsiteX47" fmla="*/ 467985 w 559557"/>
                  <a:gd name="connsiteY47" fmla="*/ 38013 h 290044"/>
                  <a:gd name="connsiteX48" fmla="*/ 462327 w 559557"/>
                  <a:gd name="connsiteY48" fmla="*/ 49843 h 290044"/>
                  <a:gd name="connsiteX49" fmla="*/ 416893 w 559557"/>
                  <a:gd name="connsiteY49" fmla="*/ 65788 h 290044"/>
                  <a:gd name="connsiteX50" fmla="*/ 413807 w 559557"/>
                  <a:gd name="connsiteY50" fmla="*/ 66302 h 290044"/>
                  <a:gd name="connsiteX51" fmla="*/ 504847 w 559557"/>
                  <a:gd name="connsiteY51" fmla="*/ 34412 h 290044"/>
                  <a:gd name="connsiteX52" fmla="*/ 496103 w 559557"/>
                  <a:gd name="connsiteY52" fmla="*/ 28240 h 290044"/>
                  <a:gd name="connsiteX53" fmla="*/ 501761 w 559557"/>
                  <a:gd name="connsiteY53" fmla="*/ 16410 h 290044"/>
                  <a:gd name="connsiteX54" fmla="*/ 547195 w 559557"/>
                  <a:gd name="connsiteY54" fmla="*/ 465 h 290044"/>
                  <a:gd name="connsiteX55" fmla="*/ 559025 w 559557"/>
                  <a:gd name="connsiteY55" fmla="*/ 6123 h 290044"/>
                  <a:gd name="connsiteX56" fmla="*/ 553367 w 559557"/>
                  <a:gd name="connsiteY56" fmla="*/ 17953 h 290044"/>
                  <a:gd name="connsiteX57" fmla="*/ 507933 w 559557"/>
                  <a:gd name="connsiteY57" fmla="*/ 33898 h 290044"/>
                  <a:gd name="connsiteX58" fmla="*/ 504847 w 559557"/>
                  <a:gd name="connsiteY58" fmla="*/ 34412 h 29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59557" h="290044">
                    <a:moveTo>
                      <a:pt x="9356" y="290044"/>
                    </a:moveTo>
                    <a:cubicBezTo>
                      <a:pt x="7642" y="290044"/>
                      <a:pt x="5756" y="289530"/>
                      <a:pt x="4213" y="288501"/>
                    </a:cubicBezTo>
                    <a:cubicBezTo>
                      <a:pt x="-74" y="285758"/>
                      <a:pt x="-1274" y="279929"/>
                      <a:pt x="1469" y="275642"/>
                    </a:cubicBezTo>
                    <a:lnTo>
                      <a:pt x="27873" y="235352"/>
                    </a:lnTo>
                    <a:cubicBezTo>
                      <a:pt x="30788" y="231065"/>
                      <a:pt x="36445" y="229865"/>
                      <a:pt x="40732" y="232608"/>
                    </a:cubicBezTo>
                    <a:cubicBezTo>
                      <a:pt x="45018" y="235352"/>
                      <a:pt x="46218" y="241181"/>
                      <a:pt x="43475" y="245467"/>
                    </a:cubicBezTo>
                    <a:lnTo>
                      <a:pt x="17072" y="285758"/>
                    </a:lnTo>
                    <a:cubicBezTo>
                      <a:pt x="15185" y="288501"/>
                      <a:pt x="12442" y="290044"/>
                      <a:pt x="9356" y="290044"/>
                    </a:cubicBezTo>
                    <a:close/>
                    <a:moveTo>
                      <a:pt x="62334" y="209463"/>
                    </a:moveTo>
                    <a:cubicBezTo>
                      <a:pt x="60620" y="209463"/>
                      <a:pt x="58734" y="208948"/>
                      <a:pt x="57191" y="207920"/>
                    </a:cubicBezTo>
                    <a:cubicBezTo>
                      <a:pt x="52904" y="205176"/>
                      <a:pt x="51704" y="199347"/>
                      <a:pt x="54448" y="195061"/>
                    </a:cubicBezTo>
                    <a:lnTo>
                      <a:pt x="71593" y="169000"/>
                    </a:lnTo>
                    <a:cubicBezTo>
                      <a:pt x="72621" y="167286"/>
                      <a:pt x="74336" y="166086"/>
                      <a:pt x="76222" y="165400"/>
                    </a:cubicBezTo>
                    <a:lnTo>
                      <a:pt x="92338" y="159742"/>
                    </a:lnTo>
                    <a:cubicBezTo>
                      <a:pt x="97310" y="158199"/>
                      <a:pt x="102454" y="160599"/>
                      <a:pt x="104168" y="165400"/>
                    </a:cubicBezTo>
                    <a:cubicBezTo>
                      <a:pt x="105883" y="170201"/>
                      <a:pt x="103311" y="175516"/>
                      <a:pt x="98510" y="177230"/>
                    </a:cubicBezTo>
                    <a:lnTo>
                      <a:pt x="85309" y="181859"/>
                    </a:lnTo>
                    <a:lnTo>
                      <a:pt x="69878" y="205176"/>
                    </a:lnTo>
                    <a:cubicBezTo>
                      <a:pt x="68164" y="208091"/>
                      <a:pt x="65249" y="209463"/>
                      <a:pt x="62334" y="209463"/>
                    </a:cubicBezTo>
                    <a:close/>
                    <a:moveTo>
                      <a:pt x="141030" y="161971"/>
                    </a:moveTo>
                    <a:cubicBezTo>
                      <a:pt x="137258" y="161971"/>
                      <a:pt x="133658" y="159571"/>
                      <a:pt x="132286" y="155799"/>
                    </a:cubicBezTo>
                    <a:cubicBezTo>
                      <a:pt x="130571" y="150998"/>
                      <a:pt x="133143" y="145683"/>
                      <a:pt x="137944" y="143969"/>
                    </a:cubicBezTo>
                    <a:lnTo>
                      <a:pt x="183378" y="128024"/>
                    </a:lnTo>
                    <a:cubicBezTo>
                      <a:pt x="188350" y="126309"/>
                      <a:pt x="193493" y="128881"/>
                      <a:pt x="195208" y="133682"/>
                    </a:cubicBezTo>
                    <a:cubicBezTo>
                      <a:pt x="196922" y="138482"/>
                      <a:pt x="194351" y="143797"/>
                      <a:pt x="189550" y="145512"/>
                    </a:cubicBezTo>
                    <a:lnTo>
                      <a:pt x="144116" y="161457"/>
                    </a:lnTo>
                    <a:cubicBezTo>
                      <a:pt x="142916" y="161628"/>
                      <a:pt x="142058" y="161971"/>
                      <a:pt x="141030" y="161971"/>
                    </a:cubicBezTo>
                    <a:close/>
                    <a:moveTo>
                      <a:pt x="231898" y="130081"/>
                    </a:moveTo>
                    <a:cubicBezTo>
                      <a:pt x="228126" y="130081"/>
                      <a:pt x="224526" y="127681"/>
                      <a:pt x="223154" y="123909"/>
                    </a:cubicBezTo>
                    <a:cubicBezTo>
                      <a:pt x="221440" y="119108"/>
                      <a:pt x="224012" y="113794"/>
                      <a:pt x="228812" y="112079"/>
                    </a:cubicBezTo>
                    <a:lnTo>
                      <a:pt x="274247" y="96134"/>
                    </a:lnTo>
                    <a:cubicBezTo>
                      <a:pt x="279219" y="94420"/>
                      <a:pt x="284362" y="96991"/>
                      <a:pt x="286077" y="101792"/>
                    </a:cubicBezTo>
                    <a:cubicBezTo>
                      <a:pt x="287791" y="106593"/>
                      <a:pt x="285219" y="111908"/>
                      <a:pt x="280419" y="113622"/>
                    </a:cubicBezTo>
                    <a:lnTo>
                      <a:pt x="234984" y="129567"/>
                    </a:lnTo>
                    <a:cubicBezTo>
                      <a:pt x="233956" y="129910"/>
                      <a:pt x="232927" y="130081"/>
                      <a:pt x="231898" y="130081"/>
                    </a:cubicBezTo>
                    <a:close/>
                    <a:moveTo>
                      <a:pt x="322767" y="98192"/>
                    </a:moveTo>
                    <a:cubicBezTo>
                      <a:pt x="318995" y="98192"/>
                      <a:pt x="315395" y="95791"/>
                      <a:pt x="314023" y="92019"/>
                    </a:cubicBezTo>
                    <a:cubicBezTo>
                      <a:pt x="312308" y="87219"/>
                      <a:pt x="314880" y="81904"/>
                      <a:pt x="319681" y="80189"/>
                    </a:cubicBezTo>
                    <a:lnTo>
                      <a:pt x="365286" y="64244"/>
                    </a:lnTo>
                    <a:cubicBezTo>
                      <a:pt x="370087" y="62530"/>
                      <a:pt x="375402" y="65102"/>
                      <a:pt x="377117" y="69902"/>
                    </a:cubicBezTo>
                    <a:cubicBezTo>
                      <a:pt x="378831" y="74703"/>
                      <a:pt x="376259" y="80018"/>
                      <a:pt x="371459" y="81732"/>
                    </a:cubicBezTo>
                    <a:lnTo>
                      <a:pt x="325853" y="97677"/>
                    </a:lnTo>
                    <a:cubicBezTo>
                      <a:pt x="324824" y="98020"/>
                      <a:pt x="323796" y="98192"/>
                      <a:pt x="322767" y="98192"/>
                    </a:cubicBezTo>
                    <a:close/>
                    <a:moveTo>
                      <a:pt x="413807" y="66302"/>
                    </a:moveTo>
                    <a:cubicBezTo>
                      <a:pt x="410035" y="66302"/>
                      <a:pt x="406434" y="63902"/>
                      <a:pt x="405063" y="60130"/>
                    </a:cubicBezTo>
                    <a:cubicBezTo>
                      <a:pt x="403348" y="55329"/>
                      <a:pt x="405920" y="50014"/>
                      <a:pt x="410721" y="48300"/>
                    </a:cubicBezTo>
                    <a:lnTo>
                      <a:pt x="456155" y="32355"/>
                    </a:lnTo>
                    <a:cubicBezTo>
                      <a:pt x="461127" y="30812"/>
                      <a:pt x="466271" y="33212"/>
                      <a:pt x="467985" y="38013"/>
                    </a:cubicBezTo>
                    <a:cubicBezTo>
                      <a:pt x="469700" y="42813"/>
                      <a:pt x="467128" y="48128"/>
                      <a:pt x="462327" y="49843"/>
                    </a:cubicBezTo>
                    <a:lnTo>
                      <a:pt x="416893" y="65788"/>
                    </a:lnTo>
                    <a:cubicBezTo>
                      <a:pt x="415864" y="66130"/>
                      <a:pt x="414836" y="66302"/>
                      <a:pt x="413807" y="66302"/>
                    </a:cubicBezTo>
                    <a:close/>
                    <a:moveTo>
                      <a:pt x="504847" y="34412"/>
                    </a:moveTo>
                    <a:cubicBezTo>
                      <a:pt x="501075" y="34412"/>
                      <a:pt x="497474" y="32012"/>
                      <a:pt x="496103" y="28240"/>
                    </a:cubicBezTo>
                    <a:cubicBezTo>
                      <a:pt x="494388" y="23439"/>
                      <a:pt x="496960" y="18124"/>
                      <a:pt x="501761" y="16410"/>
                    </a:cubicBezTo>
                    <a:lnTo>
                      <a:pt x="547195" y="465"/>
                    </a:lnTo>
                    <a:cubicBezTo>
                      <a:pt x="552167" y="-1078"/>
                      <a:pt x="557310" y="1322"/>
                      <a:pt x="559025" y="6123"/>
                    </a:cubicBezTo>
                    <a:cubicBezTo>
                      <a:pt x="560739" y="10924"/>
                      <a:pt x="558168" y="16238"/>
                      <a:pt x="553367" y="17953"/>
                    </a:cubicBezTo>
                    <a:lnTo>
                      <a:pt x="507933" y="33898"/>
                    </a:lnTo>
                    <a:cubicBezTo>
                      <a:pt x="506904" y="34241"/>
                      <a:pt x="505875" y="34412"/>
                      <a:pt x="504847" y="34412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Hình tự do: Hình 122"/>
              <p:cNvSpPr/>
              <p:nvPr/>
            </p:nvSpPr>
            <p:spPr>
              <a:xfrm>
                <a:off x="4492924" y="2880381"/>
                <a:ext cx="578245" cy="318533"/>
              </a:xfrm>
              <a:custGeom>
                <a:avLst/>
                <a:gdLst>
                  <a:gd name="connsiteX0" fmla="*/ 9276 w 578245"/>
                  <a:gd name="connsiteY0" fmla="*/ 318533 h 318533"/>
                  <a:gd name="connsiteX1" fmla="*/ 532 w 578245"/>
                  <a:gd name="connsiteY1" fmla="*/ 312361 h 318533"/>
                  <a:gd name="connsiteX2" fmla="*/ 6190 w 578245"/>
                  <a:gd name="connsiteY2" fmla="*/ 300531 h 318533"/>
                  <a:gd name="connsiteX3" fmla="*/ 474248 w 578245"/>
                  <a:gd name="connsiteY3" fmla="*/ 136453 h 318533"/>
                  <a:gd name="connsiteX4" fmla="*/ 561174 w 578245"/>
                  <a:gd name="connsiteY4" fmla="*/ 4094 h 318533"/>
                  <a:gd name="connsiteX5" fmla="*/ 574032 w 578245"/>
                  <a:gd name="connsiteY5" fmla="*/ 1522 h 318533"/>
                  <a:gd name="connsiteX6" fmla="*/ 576776 w 578245"/>
                  <a:gd name="connsiteY6" fmla="*/ 14381 h 318533"/>
                  <a:gd name="connsiteX7" fmla="*/ 488136 w 578245"/>
                  <a:gd name="connsiteY7" fmla="*/ 149483 h 318533"/>
                  <a:gd name="connsiteX8" fmla="*/ 483507 w 578245"/>
                  <a:gd name="connsiteY8" fmla="*/ 153084 h 318533"/>
                  <a:gd name="connsiteX9" fmla="*/ 12534 w 578245"/>
                  <a:gd name="connsiteY9" fmla="*/ 318190 h 318533"/>
                  <a:gd name="connsiteX10" fmla="*/ 9276 w 578245"/>
                  <a:gd name="connsiteY10" fmla="*/ 318533 h 31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8245" h="318533">
                    <a:moveTo>
                      <a:pt x="9276" y="318533"/>
                    </a:moveTo>
                    <a:cubicBezTo>
                      <a:pt x="5504" y="318533"/>
                      <a:pt x="1904" y="316133"/>
                      <a:pt x="532" y="312361"/>
                    </a:cubicBezTo>
                    <a:cubicBezTo>
                      <a:pt x="-1182" y="307560"/>
                      <a:pt x="1389" y="302245"/>
                      <a:pt x="6190" y="300531"/>
                    </a:cubicBezTo>
                    <a:lnTo>
                      <a:pt x="474248" y="136453"/>
                    </a:lnTo>
                    <a:lnTo>
                      <a:pt x="561174" y="4094"/>
                    </a:lnTo>
                    <a:cubicBezTo>
                      <a:pt x="564088" y="-193"/>
                      <a:pt x="569746" y="-1221"/>
                      <a:pt x="574032" y="1522"/>
                    </a:cubicBezTo>
                    <a:cubicBezTo>
                      <a:pt x="578319" y="4265"/>
                      <a:pt x="579519" y="10094"/>
                      <a:pt x="576776" y="14381"/>
                    </a:cubicBezTo>
                    <a:lnTo>
                      <a:pt x="488136" y="149483"/>
                    </a:lnTo>
                    <a:cubicBezTo>
                      <a:pt x="487107" y="151198"/>
                      <a:pt x="485393" y="152398"/>
                      <a:pt x="483507" y="153084"/>
                    </a:cubicBezTo>
                    <a:lnTo>
                      <a:pt x="12534" y="318190"/>
                    </a:lnTo>
                    <a:cubicBezTo>
                      <a:pt x="11333" y="318361"/>
                      <a:pt x="10305" y="318533"/>
                      <a:pt x="9276" y="31853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Hình tự do: Hình 123"/>
              <p:cNvSpPr/>
              <p:nvPr/>
            </p:nvSpPr>
            <p:spPr>
              <a:xfrm>
                <a:off x="4799035" y="2409372"/>
                <a:ext cx="272152" cy="624435"/>
              </a:xfrm>
              <a:custGeom>
                <a:avLst/>
                <a:gdLst>
                  <a:gd name="connsiteX0" fmla="*/ 174310 w 272152"/>
                  <a:gd name="connsiteY0" fmla="*/ 624435 h 624435"/>
                  <a:gd name="connsiteX1" fmla="*/ 173109 w 272152"/>
                  <a:gd name="connsiteY1" fmla="*/ 624435 h 624435"/>
                  <a:gd name="connsiteX2" fmla="*/ 165566 w 272152"/>
                  <a:gd name="connsiteY2" fmla="*/ 618263 h 624435"/>
                  <a:gd name="connsiteX3" fmla="*/ 459 w 272152"/>
                  <a:gd name="connsiteY3" fmla="*/ 147290 h 624435"/>
                  <a:gd name="connsiteX4" fmla="*/ 1488 w 272152"/>
                  <a:gd name="connsiteY4" fmla="*/ 139060 h 624435"/>
                  <a:gd name="connsiteX5" fmla="*/ 90299 w 272152"/>
                  <a:gd name="connsiteY5" fmla="*/ 4129 h 624435"/>
                  <a:gd name="connsiteX6" fmla="*/ 99214 w 272152"/>
                  <a:gd name="connsiteY6" fmla="*/ 14 h 624435"/>
                  <a:gd name="connsiteX7" fmla="*/ 106758 w 272152"/>
                  <a:gd name="connsiteY7" fmla="*/ 6186 h 624435"/>
                  <a:gd name="connsiteX8" fmla="*/ 271693 w 272152"/>
                  <a:gd name="connsiteY8" fmla="*/ 477160 h 624435"/>
                  <a:gd name="connsiteX9" fmla="*/ 270665 w 272152"/>
                  <a:gd name="connsiteY9" fmla="*/ 485389 h 624435"/>
                  <a:gd name="connsiteX10" fmla="*/ 182025 w 272152"/>
                  <a:gd name="connsiteY10" fmla="*/ 620492 h 624435"/>
                  <a:gd name="connsiteX11" fmla="*/ 174310 w 272152"/>
                  <a:gd name="connsiteY11" fmla="*/ 624435 h 624435"/>
                  <a:gd name="connsiteX12" fmla="*/ 19490 w 272152"/>
                  <a:gd name="connsiteY12" fmla="*/ 145575 h 624435"/>
                  <a:gd name="connsiteX13" fmla="*/ 176881 w 272152"/>
                  <a:gd name="connsiteY13" fmla="*/ 594603 h 624435"/>
                  <a:gd name="connsiteX14" fmla="*/ 252834 w 272152"/>
                  <a:gd name="connsiteY14" fmla="*/ 479045 h 624435"/>
                  <a:gd name="connsiteX15" fmla="*/ 95614 w 272152"/>
                  <a:gd name="connsiteY15" fmla="*/ 30189 h 624435"/>
                  <a:gd name="connsiteX16" fmla="*/ 19490 w 272152"/>
                  <a:gd name="connsiteY16" fmla="*/ 145575 h 62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152" h="624435">
                    <a:moveTo>
                      <a:pt x="174310" y="624435"/>
                    </a:moveTo>
                    <a:cubicBezTo>
                      <a:pt x="173967" y="624435"/>
                      <a:pt x="173624" y="624435"/>
                      <a:pt x="173109" y="624435"/>
                    </a:cubicBezTo>
                    <a:cubicBezTo>
                      <a:pt x="169680" y="623921"/>
                      <a:pt x="166594" y="621692"/>
                      <a:pt x="165566" y="618263"/>
                    </a:cubicBezTo>
                    <a:lnTo>
                      <a:pt x="459" y="147290"/>
                    </a:lnTo>
                    <a:cubicBezTo>
                      <a:pt x="-398" y="144547"/>
                      <a:pt x="-55" y="141461"/>
                      <a:pt x="1488" y="139060"/>
                    </a:cubicBezTo>
                    <a:lnTo>
                      <a:pt x="90299" y="4129"/>
                    </a:lnTo>
                    <a:cubicBezTo>
                      <a:pt x="92185" y="1214"/>
                      <a:pt x="94928" y="-157"/>
                      <a:pt x="99214" y="14"/>
                    </a:cubicBezTo>
                    <a:cubicBezTo>
                      <a:pt x="102643" y="529"/>
                      <a:pt x="105730" y="2757"/>
                      <a:pt x="106758" y="6186"/>
                    </a:cubicBezTo>
                    <a:lnTo>
                      <a:pt x="271693" y="477160"/>
                    </a:lnTo>
                    <a:cubicBezTo>
                      <a:pt x="272550" y="479903"/>
                      <a:pt x="272207" y="482989"/>
                      <a:pt x="270665" y="485389"/>
                    </a:cubicBezTo>
                    <a:lnTo>
                      <a:pt x="182025" y="620492"/>
                    </a:lnTo>
                    <a:cubicBezTo>
                      <a:pt x="180310" y="622892"/>
                      <a:pt x="177396" y="624435"/>
                      <a:pt x="174310" y="624435"/>
                    </a:cubicBezTo>
                    <a:close/>
                    <a:moveTo>
                      <a:pt x="19490" y="145575"/>
                    </a:moveTo>
                    <a:lnTo>
                      <a:pt x="176881" y="594603"/>
                    </a:lnTo>
                    <a:lnTo>
                      <a:pt x="252834" y="479045"/>
                    </a:lnTo>
                    <a:lnTo>
                      <a:pt x="95614" y="30189"/>
                    </a:lnTo>
                    <a:lnTo>
                      <a:pt x="19490" y="145575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Hình tự do: Hình 124"/>
              <p:cNvSpPr/>
              <p:nvPr/>
            </p:nvSpPr>
            <p:spPr>
              <a:xfrm>
                <a:off x="4327989" y="2544300"/>
                <a:ext cx="654635" cy="654613"/>
              </a:xfrm>
              <a:custGeom>
                <a:avLst/>
                <a:gdLst>
                  <a:gd name="connsiteX0" fmla="*/ 174211 w 654635"/>
                  <a:gd name="connsiteY0" fmla="*/ 654614 h 654613"/>
                  <a:gd name="connsiteX1" fmla="*/ 170268 w 654635"/>
                  <a:gd name="connsiteY1" fmla="*/ 653757 h 654613"/>
                  <a:gd name="connsiteX2" fmla="*/ 165467 w 654635"/>
                  <a:gd name="connsiteY2" fmla="*/ 648442 h 654613"/>
                  <a:gd name="connsiteX3" fmla="*/ 532 w 654635"/>
                  <a:gd name="connsiteY3" fmla="*/ 177468 h 654613"/>
                  <a:gd name="connsiteX4" fmla="*/ 6190 w 654635"/>
                  <a:gd name="connsiteY4" fmla="*/ 165638 h 654613"/>
                  <a:gd name="connsiteX5" fmla="*/ 477163 w 654635"/>
                  <a:gd name="connsiteY5" fmla="*/ 532 h 654613"/>
                  <a:gd name="connsiteX6" fmla="*/ 488993 w 654635"/>
                  <a:gd name="connsiteY6" fmla="*/ 6190 h 654613"/>
                  <a:gd name="connsiteX7" fmla="*/ 654100 w 654635"/>
                  <a:gd name="connsiteY7" fmla="*/ 477163 h 654613"/>
                  <a:gd name="connsiteX8" fmla="*/ 653585 w 654635"/>
                  <a:gd name="connsiteY8" fmla="*/ 484193 h 654613"/>
                  <a:gd name="connsiteX9" fmla="*/ 648270 w 654635"/>
                  <a:gd name="connsiteY9" fmla="*/ 488993 h 654613"/>
                  <a:gd name="connsiteX10" fmla="*/ 177297 w 654635"/>
                  <a:gd name="connsiteY10" fmla="*/ 654099 h 654613"/>
                  <a:gd name="connsiteX11" fmla="*/ 174211 w 654635"/>
                  <a:gd name="connsiteY11" fmla="*/ 654614 h 654613"/>
                  <a:gd name="connsiteX12" fmla="*/ 21106 w 654635"/>
                  <a:gd name="connsiteY12" fmla="*/ 180040 h 654613"/>
                  <a:gd name="connsiteX13" fmla="*/ 180040 w 654635"/>
                  <a:gd name="connsiteY13" fmla="*/ 633525 h 654613"/>
                  <a:gd name="connsiteX14" fmla="*/ 633526 w 654635"/>
                  <a:gd name="connsiteY14" fmla="*/ 474591 h 654613"/>
                  <a:gd name="connsiteX15" fmla="*/ 474591 w 654635"/>
                  <a:gd name="connsiteY15" fmla="*/ 21106 h 654613"/>
                  <a:gd name="connsiteX16" fmla="*/ 21106 w 654635"/>
                  <a:gd name="connsiteY16" fmla="*/ 180040 h 65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4635" h="654613">
                    <a:moveTo>
                      <a:pt x="174211" y="654614"/>
                    </a:moveTo>
                    <a:cubicBezTo>
                      <a:pt x="172839" y="654614"/>
                      <a:pt x="171468" y="654271"/>
                      <a:pt x="170268" y="653757"/>
                    </a:cubicBezTo>
                    <a:cubicBezTo>
                      <a:pt x="168039" y="652728"/>
                      <a:pt x="166324" y="650842"/>
                      <a:pt x="165467" y="648442"/>
                    </a:cubicBezTo>
                    <a:lnTo>
                      <a:pt x="532" y="177468"/>
                    </a:lnTo>
                    <a:cubicBezTo>
                      <a:pt x="-1182" y="172668"/>
                      <a:pt x="1389" y="167353"/>
                      <a:pt x="6190" y="165638"/>
                    </a:cubicBezTo>
                    <a:lnTo>
                      <a:pt x="477163" y="532"/>
                    </a:lnTo>
                    <a:cubicBezTo>
                      <a:pt x="481964" y="-1182"/>
                      <a:pt x="487279" y="1389"/>
                      <a:pt x="488993" y="6190"/>
                    </a:cubicBezTo>
                    <a:lnTo>
                      <a:pt x="654100" y="477163"/>
                    </a:lnTo>
                    <a:cubicBezTo>
                      <a:pt x="654957" y="479563"/>
                      <a:pt x="654785" y="481964"/>
                      <a:pt x="653585" y="484193"/>
                    </a:cubicBezTo>
                    <a:cubicBezTo>
                      <a:pt x="652557" y="486421"/>
                      <a:pt x="650671" y="488136"/>
                      <a:pt x="648270" y="488993"/>
                    </a:cubicBezTo>
                    <a:lnTo>
                      <a:pt x="177297" y="654099"/>
                    </a:lnTo>
                    <a:cubicBezTo>
                      <a:pt x="176440" y="654442"/>
                      <a:pt x="175240" y="654614"/>
                      <a:pt x="174211" y="654614"/>
                    </a:cubicBezTo>
                    <a:close/>
                    <a:moveTo>
                      <a:pt x="21106" y="180040"/>
                    </a:moveTo>
                    <a:lnTo>
                      <a:pt x="180040" y="633525"/>
                    </a:lnTo>
                    <a:lnTo>
                      <a:pt x="633526" y="474591"/>
                    </a:lnTo>
                    <a:lnTo>
                      <a:pt x="474591" y="21106"/>
                    </a:lnTo>
                    <a:lnTo>
                      <a:pt x="21106" y="180040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Hình tự do: Hình 125"/>
              <p:cNvSpPr/>
              <p:nvPr/>
            </p:nvSpPr>
            <p:spPr>
              <a:xfrm>
                <a:off x="4416628" y="2574542"/>
                <a:ext cx="654631" cy="489440"/>
              </a:xfrm>
              <a:custGeom>
                <a:avLst/>
                <a:gdLst>
                  <a:gd name="connsiteX0" fmla="*/ 174382 w 654631"/>
                  <a:gd name="connsiteY0" fmla="*/ 489440 h 489440"/>
                  <a:gd name="connsiteX1" fmla="*/ 165638 w 654631"/>
                  <a:gd name="connsiteY1" fmla="*/ 483268 h 489440"/>
                  <a:gd name="connsiteX2" fmla="*/ 155351 w 654631"/>
                  <a:gd name="connsiteY2" fmla="*/ 453950 h 489440"/>
                  <a:gd name="connsiteX3" fmla="*/ 161009 w 654631"/>
                  <a:gd name="connsiteY3" fmla="*/ 442120 h 489440"/>
                  <a:gd name="connsiteX4" fmla="*/ 172839 w 654631"/>
                  <a:gd name="connsiteY4" fmla="*/ 447778 h 489440"/>
                  <a:gd name="connsiteX5" fmla="*/ 180040 w 654631"/>
                  <a:gd name="connsiteY5" fmla="*/ 468352 h 489440"/>
                  <a:gd name="connsiteX6" fmla="*/ 187413 w 654631"/>
                  <a:gd name="connsiteY6" fmla="*/ 465781 h 489440"/>
                  <a:gd name="connsiteX7" fmla="*/ 199243 w 654631"/>
                  <a:gd name="connsiteY7" fmla="*/ 471438 h 489440"/>
                  <a:gd name="connsiteX8" fmla="*/ 193585 w 654631"/>
                  <a:gd name="connsiteY8" fmla="*/ 483268 h 489440"/>
                  <a:gd name="connsiteX9" fmla="*/ 177469 w 654631"/>
                  <a:gd name="connsiteY9" fmla="*/ 488926 h 489440"/>
                  <a:gd name="connsiteX10" fmla="*/ 174382 w 654631"/>
                  <a:gd name="connsiteY10" fmla="*/ 489440 h 489440"/>
                  <a:gd name="connsiteX11" fmla="*/ 236104 w 654631"/>
                  <a:gd name="connsiteY11" fmla="*/ 467838 h 489440"/>
                  <a:gd name="connsiteX12" fmla="*/ 227360 w 654631"/>
                  <a:gd name="connsiteY12" fmla="*/ 461666 h 489440"/>
                  <a:gd name="connsiteX13" fmla="*/ 233018 w 654631"/>
                  <a:gd name="connsiteY13" fmla="*/ 449836 h 489440"/>
                  <a:gd name="connsiteX14" fmla="*/ 278453 w 654631"/>
                  <a:gd name="connsiteY14" fmla="*/ 433891 h 489440"/>
                  <a:gd name="connsiteX15" fmla="*/ 290283 w 654631"/>
                  <a:gd name="connsiteY15" fmla="*/ 439549 h 489440"/>
                  <a:gd name="connsiteX16" fmla="*/ 284625 w 654631"/>
                  <a:gd name="connsiteY16" fmla="*/ 451379 h 489440"/>
                  <a:gd name="connsiteX17" fmla="*/ 239191 w 654631"/>
                  <a:gd name="connsiteY17" fmla="*/ 467323 h 489440"/>
                  <a:gd name="connsiteX18" fmla="*/ 236104 w 654631"/>
                  <a:gd name="connsiteY18" fmla="*/ 467838 h 489440"/>
                  <a:gd name="connsiteX19" fmla="*/ 326973 w 654631"/>
                  <a:gd name="connsiteY19" fmla="*/ 435948 h 489440"/>
                  <a:gd name="connsiteX20" fmla="*/ 318229 w 654631"/>
                  <a:gd name="connsiteY20" fmla="*/ 429776 h 489440"/>
                  <a:gd name="connsiteX21" fmla="*/ 323887 w 654631"/>
                  <a:gd name="connsiteY21" fmla="*/ 417946 h 489440"/>
                  <a:gd name="connsiteX22" fmla="*/ 369321 w 654631"/>
                  <a:gd name="connsiteY22" fmla="*/ 402001 h 489440"/>
                  <a:gd name="connsiteX23" fmla="*/ 381151 w 654631"/>
                  <a:gd name="connsiteY23" fmla="*/ 407659 h 489440"/>
                  <a:gd name="connsiteX24" fmla="*/ 375493 w 654631"/>
                  <a:gd name="connsiteY24" fmla="*/ 419489 h 489440"/>
                  <a:gd name="connsiteX25" fmla="*/ 330059 w 654631"/>
                  <a:gd name="connsiteY25" fmla="*/ 435434 h 489440"/>
                  <a:gd name="connsiteX26" fmla="*/ 326973 w 654631"/>
                  <a:gd name="connsiteY26" fmla="*/ 435948 h 489440"/>
                  <a:gd name="connsiteX27" fmla="*/ 148151 w 654631"/>
                  <a:gd name="connsiteY27" fmla="*/ 414517 h 489440"/>
                  <a:gd name="connsiteX28" fmla="*/ 139407 w 654631"/>
                  <a:gd name="connsiteY28" fmla="*/ 408345 h 489440"/>
                  <a:gd name="connsiteX29" fmla="*/ 123462 w 654631"/>
                  <a:gd name="connsiteY29" fmla="*/ 362911 h 489440"/>
                  <a:gd name="connsiteX30" fmla="*/ 129120 w 654631"/>
                  <a:gd name="connsiteY30" fmla="*/ 351080 h 489440"/>
                  <a:gd name="connsiteX31" fmla="*/ 140950 w 654631"/>
                  <a:gd name="connsiteY31" fmla="*/ 356738 h 489440"/>
                  <a:gd name="connsiteX32" fmla="*/ 156895 w 654631"/>
                  <a:gd name="connsiteY32" fmla="*/ 402172 h 489440"/>
                  <a:gd name="connsiteX33" fmla="*/ 151237 w 654631"/>
                  <a:gd name="connsiteY33" fmla="*/ 414002 h 489440"/>
                  <a:gd name="connsiteX34" fmla="*/ 148151 w 654631"/>
                  <a:gd name="connsiteY34" fmla="*/ 414517 h 489440"/>
                  <a:gd name="connsiteX35" fmla="*/ 417841 w 654631"/>
                  <a:gd name="connsiteY35" fmla="*/ 404059 h 489440"/>
                  <a:gd name="connsiteX36" fmla="*/ 409097 w 654631"/>
                  <a:gd name="connsiteY36" fmla="*/ 397886 h 489440"/>
                  <a:gd name="connsiteX37" fmla="*/ 414755 w 654631"/>
                  <a:gd name="connsiteY37" fmla="*/ 386056 h 489440"/>
                  <a:gd name="connsiteX38" fmla="*/ 460361 w 654631"/>
                  <a:gd name="connsiteY38" fmla="*/ 370111 h 489440"/>
                  <a:gd name="connsiteX39" fmla="*/ 472191 w 654631"/>
                  <a:gd name="connsiteY39" fmla="*/ 375769 h 489440"/>
                  <a:gd name="connsiteX40" fmla="*/ 466533 w 654631"/>
                  <a:gd name="connsiteY40" fmla="*/ 387599 h 489440"/>
                  <a:gd name="connsiteX41" fmla="*/ 420928 w 654631"/>
                  <a:gd name="connsiteY41" fmla="*/ 403544 h 489440"/>
                  <a:gd name="connsiteX42" fmla="*/ 417841 w 654631"/>
                  <a:gd name="connsiteY42" fmla="*/ 404059 h 489440"/>
                  <a:gd name="connsiteX43" fmla="*/ 508881 w 654631"/>
                  <a:gd name="connsiteY43" fmla="*/ 372169 h 489440"/>
                  <a:gd name="connsiteX44" fmla="*/ 500137 w 654631"/>
                  <a:gd name="connsiteY44" fmla="*/ 365996 h 489440"/>
                  <a:gd name="connsiteX45" fmla="*/ 505795 w 654631"/>
                  <a:gd name="connsiteY45" fmla="*/ 354166 h 489440"/>
                  <a:gd name="connsiteX46" fmla="*/ 551230 w 654631"/>
                  <a:gd name="connsiteY46" fmla="*/ 338222 h 489440"/>
                  <a:gd name="connsiteX47" fmla="*/ 563060 w 654631"/>
                  <a:gd name="connsiteY47" fmla="*/ 343879 h 489440"/>
                  <a:gd name="connsiteX48" fmla="*/ 557402 w 654631"/>
                  <a:gd name="connsiteY48" fmla="*/ 355709 h 489440"/>
                  <a:gd name="connsiteX49" fmla="*/ 511967 w 654631"/>
                  <a:gd name="connsiteY49" fmla="*/ 371654 h 489440"/>
                  <a:gd name="connsiteX50" fmla="*/ 508881 w 654631"/>
                  <a:gd name="connsiteY50" fmla="*/ 372169 h 489440"/>
                  <a:gd name="connsiteX51" fmla="*/ 599921 w 654631"/>
                  <a:gd name="connsiteY51" fmla="*/ 340279 h 489440"/>
                  <a:gd name="connsiteX52" fmla="*/ 591177 w 654631"/>
                  <a:gd name="connsiteY52" fmla="*/ 334107 h 489440"/>
                  <a:gd name="connsiteX53" fmla="*/ 596835 w 654631"/>
                  <a:gd name="connsiteY53" fmla="*/ 322277 h 489440"/>
                  <a:gd name="connsiteX54" fmla="*/ 642269 w 654631"/>
                  <a:gd name="connsiteY54" fmla="*/ 306332 h 489440"/>
                  <a:gd name="connsiteX55" fmla="*/ 654100 w 654631"/>
                  <a:gd name="connsiteY55" fmla="*/ 311990 h 489440"/>
                  <a:gd name="connsiteX56" fmla="*/ 648442 w 654631"/>
                  <a:gd name="connsiteY56" fmla="*/ 323820 h 489440"/>
                  <a:gd name="connsiteX57" fmla="*/ 603007 w 654631"/>
                  <a:gd name="connsiteY57" fmla="*/ 339765 h 489440"/>
                  <a:gd name="connsiteX58" fmla="*/ 599921 w 654631"/>
                  <a:gd name="connsiteY58" fmla="*/ 340279 h 489440"/>
                  <a:gd name="connsiteX59" fmla="*/ 116261 w 654631"/>
                  <a:gd name="connsiteY59" fmla="*/ 323648 h 489440"/>
                  <a:gd name="connsiteX60" fmla="*/ 107517 w 654631"/>
                  <a:gd name="connsiteY60" fmla="*/ 317476 h 489440"/>
                  <a:gd name="connsiteX61" fmla="*/ 91572 w 654631"/>
                  <a:gd name="connsiteY61" fmla="*/ 272042 h 489440"/>
                  <a:gd name="connsiteX62" fmla="*/ 97230 w 654631"/>
                  <a:gd name="connsiteY62" fmla="*/ 260212 h 489440"/>
                  <a:gd name="connsiteX63" fmla="*/ 109060 w 654631"/>
                  <a:gd name="connsiteY63" fmla="*/ 265870 h 489440"/>
                  <a:gd name="connsiteX64" fmla="*/ 125005 w 654631"/>
                  <a:gd name="connsiteY64" fmla="*/ 311304 h 489440"/>
                  <a:gd name="connsiteX65" fmla="*/ 119347 w 654631"/>
                  <a:gd name="connsiteY65" fmla="*/ 323134 h 489440"/>
                  <a:gd name="connsiteX66" fmla="*/ 116261 w 654631"/>
                  <a:gd name="connsiteY66" fmla="*/ 323648 h 489440"/>
                  <a:gd name="connsiteX67" fmla="*/ 84371 w 654631"/>
                  <a:gd name="connsiteY67" fmla="*/ 232608 h 489440"/>
                  <a:gd name="connsiteX68" fmla="*/ 75627 w 654631"/>
                  <a:gd name="connsiteY68" fmla="*/ 226436 h 489440"/>
                  <a:gd name="connsiteX69" fmla="*/ 59682 w 654631"/>
                  <a:gd name="connsiteY69" fmla="*/ 181002 h 489440"/>
                  <a:gd name="connsiteX70" fmla="*/ 65340 w 654631"/>
                  <a:gd name="connsiteY70" fmla="*/ 169172 h 489440"/>
                  <a:gd name="connsiteX71" fmla="*/ 77170 w 654631"/>
                  <a:gd name="connsiteY71" fmla="*/ 174830 h 489440"/>
                  <a:gd name="connsiteX72" fmla="*/ 93115 w 654631"/>
                  <a:gd name="connsiteY72" fmla="*/ 220264 h 489440"/>
                  <a:gd name="connsiteX73" fmla="*/ 87457 w 654631"/>
                  <a:gd name="connsiteY73" fmla="*/ 232094 h 489440"/>
                  <a:gd name="connsiteX74" fmla="*/ 84371 w 654631"/>
                  <a:gd name="connsiteY74" fmla="*/ 232608 h 489440"/>
                  <a:gd name="connsiteX75" fmla="*/ 52481 w 654631"/>
                  <a:gd name="connsiteY75" fmla="*/ 141568 h 489440"/>
                  <a:gd name="connsiteX76" fmla="*/ 43738 w 654631"/>
                  <a:gd name="connsiteY76" fmla="*/ 135396 h 489440"/>
                  <a:gd name="connsiteX77" fmla="*/ 27793 w 654631"/>
                  <a:gd name="connsiteY77" fmla="*/ 89962 h 489440"/>
                  <a:gd name="connsiteX78" fmla="*/ 33451 w 654631"/>
                  <a:gd name="connsiteY78" fmla="*/ 78132 h 489440"/>
                  <a:gd name="connsiteX79" fmla="*/ 45281 w 654631"/>
                  <a:gd name="connsiteY79" fmla="*/ 83790 h 489440"/>
                  <a:gd name="connsiteX80" fmla="*/ 61225 w 654631"/>
                  <a:gd name="connsiteY80" fmla="*/ 129224 h 489440"/>
                  <a:gd name="connsiteX81" fmla="*/ 55568 w 654631"/>
                  <a:gd name="connsiteY81" fmla="*/ 141054 h 489440"/>
                  <a:gd name="connsiteX82" fmla="*/ 52481 w 654631"/>
                  <a:gd name="connsiteY82" fmla="*/ 141568 h 489440"/>
                  <a:gd name="connsiteX83" fmla="*/ 20592 w 654631"/>
                  <a:gd name="connsiteY83" fmla="*/ 50700 h 489440"/>
                  <a:gd name="connsiteX84" fmla="*/ 11848 w 654631"/>
                  <a:gd name="connsiteY84" fmla="*/ 44528 h 489440"/>
                  <a:gd name="connsiteX85" fmla="*/ 532 w 654631"/>
                  <a:gd name="connsiteY85" fmla="*/ 12295 h 489440"/>
                  <a:gd name="connsiteX86" fmla="*/ 6190 w 654631"/>
                  <a:gd name="connsiteY86" fmla="*/ 465 h 489440"/>
                  <a:gd name="connsiteX87" fmla="*/ 18020 w 654631"/>
                  <a:gd name="connsiteY87" fmla="*/ 6123 h 489440"/>
                  <a:gd name="connsiteX88" fmla="*/ 29336 w 654631"/>
                  <a:gd name="connsiteY88" fmla="*/ 38356 h 489440"/>
                  <a:gd name="connsiteX89" fmla="*/ 23678 w 654631"/>
                  <a:gd name="connsiteY89" fmla="*/ 50186 h 489440"/>
                  <a:gd name="connsiteX90" fmla="*/ 20592 w 654631"/>
                  <a:gd name="connsiteY90" fmla="*/ 50700 h 48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654631" h="489440">
                    <a:moveTo>
                      <a:pt x="174382" y="489440"/>
                    </a:moveTo>
                    <a:cubicBezTo>
                      <a:pt x="170611" y="489440"/>
                      <a:pt x="167010" y="487040"/>
                      <a:pt x="165638" y="483268"/>
                    </a:cubicBezTo>
                    <a:lnTo>
                      <a:pt x="155351" y="453950"/>
                    </a:lnTo>
                    <a:cubicBezTo>
                      <a:pt x="153637" y="449150"/>
                      <a:pt x="156209" y="443835"/>
                      <a:pt x="161009" y="442120"/>
                    </a:cubicBezTo>
                    <a:cubicBezTo>
                      <a:pt x="165810" y="440577"/>
                      <a:pt x="171125" y="442978"/>
                      <a:pt x="172839" y="447778"/>
                    </a:cubicBezTo>
                    <a:lnTo>
                      <a:pt x="180040" y="468352"/>
                    </a:lnTo>
                    <a:lnTo>
                      <a:pt x="187413" y="465781"/>
                    </a:lnTo>
                    <a:cubicBezTo>
                      <a:pt x="192385" y="464237"/>
                      <a:pt x="197528" y="466638"/>
                      <a:pt x="199243" y="471438"/>
                    </a:cubicBezTo>
                    <a:cubicBezTo>
                      <a:pt x="200957" y="476239"/>
                      <a:pt x="198385" y="481554"/>
                      <a:pt x="193585" y="483268"/>
                    </a:cubicBezTo>
                    <a:lnTo>
                      <a:pt x="177469" y="488926"/>
                    </a:lnTo>
                    <a:cubicBezTo>
                      <a:pt x="176440" y="489098"/>
                      <a:pt x="175411" y="489440"/>
                      <a:pt x="174382" y="489440"/>
                    </a:cubicBezTo>
                    <a:close/>
                    <a:moveTo>
                      <a:pt x="236104" y="467838"/>
                    </a:moveTo>
                    <a:cubicBezTo>
                      <a:pt x="232333" y="467838"/>
                      <a:pt x="228732" y="465437"/>
                      <a:pt x="227360" y="461666"/>
                    </a:cubicBezTo>
                    <a:cubicBezTo>
                      <a:pt x="225646" y="456865"/>
                      <a:pt x="228218" y="451550"/>
                      <a:pt x="233018" y="449836"/>
                    </a:cubicBezTo>
                    <a:lnTo>
                      <a:pt x="278453" y="433891"/>
                    </a:lnTo>
                    <a:cubicBezTo>
                      <a:pt x="283425" y="432176"/>
                      <a:pt x="288568" y="434748"/>
                      <a:pt x="290283" y="439549"/>
                    </a:cubicBezTo>
                    <a:cubicBezTo>
                      <a:pt x="291997" y="444349"/>
                      <a:pt x="289425" y="449664"/>
                      <a:pt x="284625" y="451379"/>
                    </a:cubicBezTo>
                    <a:lnTo>
                      <a:pt x="239191" y="467323"/>
                    </a:lnTo>
                    <a:cubicBezTo>
                      <a:pt x="237990" y="467495"/>
                      <a:pt x="237133" y="467838"/>
                      <a:pt x="236104" y="467838"/>
                    </a:cubicBezTo>
                    <a:close/>
                    <a:moveTo>
                      <a:pt x="326973" y="435948"/>
                    </a:moveTo>
                    <a:cubicBezTo>
                      <a:pt x="323201" y="435948"/>
                      <a:pt x="319601" y="433548"/>
                      <a:pt x="318229" y="429776"/>
                    </a:cubicBezTo>
                    <a:cubicBezTo>
                      <a:pt x="316514" y="424975"/>
                      <a:pt x="319086" y="419660"/>
                      <a:pt x="323887" y="417946"/>
                    </a:cubicBezTo>
                    <a:lnTo>
                      <a:pt x="369321" y="402001"/>
                    </a:lnTo>
                    <a:cubicBezTo>
                      <a:pt x="374293" y="400286"/>
                      <a:pt x="379437" y="402858"/>
                      <a:pt x="381151" y="407659"/>
                    </a:cubicBezTo>
                    <a:cubicBezTo>
                      <a:pt x="382866" y="412459"/>
                      <a:pt x="380294" y="417775"/>
                      <a:pt x="375493" y="419489"/>
                    </a:cubicBezTo>
                    <a:lnTo>
                      <a:pt x="330059" y="435434"/>
                    </a:lnTo>
                    <a:cubicBezTo>
                      <a:pt x="329030" y="435777"/>
                      <a:pt x="328002" y="435948"/>
                      <a:pt x="326973" y="435948"/>
                    </a:cubicBezTo>
                    <a:close/>
                    <a:moveTo>
                      <a:pt x="148151" y="414517"/>
                    </a:moveTo>
                    <a:cubicBezTo>
                      <a:pt x="144379" y="414517"/>
                      <a:pt x="140778" y="412117"/>
                      <a:pt x="139407" y="408345"/>
                    </a:cubicBezTo>
                    <a:lnTo>
                      <a:pt x="123462" y="362911"/>
                    </a:lnTo>
                    <a:cubicBezTo>
                      <a:pt x="121747" y="358110"/>
                      <a:pt x="124319" y="352795"/>
                      <a:pt x="129120" y="351080"/>
                    </a:cubicBezTo>
                    <a:cubicBezTo>
                      <a:pt x="133920" y="349537"/>
                      <a:pt x="139235" y="351938"/>
                      <a:pt x="140950" y="356738"/>
                    </a:cubicBezTo>
                    <a:lnTo>
                      <a:pt x="156895" y="402172"/>
                    </a:lnTo>
                    <a:cubicBezTo>
                      <a:pt x="158609" y="406973"/>
                      <a:pt x="156037" y="412288"/>
                      <a:pt x="151237" y="414002"/>
                    </a:cubicBezTo>
                    <a:cubicBezTo>
                      <a:pt x="150208" y="414346"/>
                      <a:pt x="149179" y="414517"/>
                      <a:pt x="148151" y="414517"/>
                    </a:cubicBezTo>
                    <a:close/>
                    <a:moveTo>
                      <a:pt x="417841" y="404059"/>
                    </a:moveTo>
                    <a:cubicBezTo>
                      <a:pt x="414070" y="404059"/>
                      <a:pt x="410469" y="401658"/>
                      <a:pt x="409097" y="397886"/>
                    </a:cubicBezTo>
                    <a:cubicBezTo>
                      <a:pt x="407383" y="393086"/>
                      <a:pt x="409955" y="387771"/>
                      <a:pt x="414755" y="386056"/>
                    </a:cubicBezTo>
                    <a:lnTo>
                      <a:pt x="460361" y="370111"/>
                    </a:lnTo>
                    <a:cubicBezTo>
                      <a:pt x="465162" y="368397"/>
                      <a:pt x="470477" y="370969"/>
                      <a:pt x="472191" y="375769"/>
                    </a:cubicBezTo>
                    <a:cubicBezTo>
                      <a:pt x="473906" y="380570"/>
                      <a:pt x="471334" y="385885"/>
                      <a:pt x="466533" y="387599"/>
                    </a:cubicBezTo>
                    <a:lnTo>
                      <a:pt x="420928" y="403544"/>
                    </a:lnTo>
                    <a:cubicBezTo>
                      <a:pt x="419899" y="403887"/>
                      <a:pt x="418870" y="404059"/>
                      <a:pt x="417841" y="404059"/>
                    </a:cubicBezTo>
                    <a:close/>
                    <a:moveTo>
                      <a:pt x="508881" y="372169"/>
                    </a:moveTo>
                    <a:cubicBezTo>
                      <a:pt x="505109" y="372169"/>
                      <a:pt x="501509" y="369769"/>
                      <a:pt x="500137" y="365996"/>
                    </a:cubicBezTo>
                    <a:cubicBezTo>
                      <a:pt x="498423" y="361196"/>
                      <a:pt x="500995" y="355881"/>
                      <a:pt x="505795" y="354166"/>
                    </a:cubicBezTo>
                    <a:lnTo>
                      <a:pt x="551230" y="338222"/>
                    </a:lnTo>
                    <a:cubicBezTo>
                      <a:pt x="556202" y="336679"/>
                      <a:pt x="561345" y="339079"/>
                      <a:pt x="563060" y="343879"/>
                    </a:cubicBezTo>
                    <a:cubicBezTo>
                      <a:pt x="564774" y="348680"/>
                      <a:pt x="562202" y="353995"/>
                      <a:pt x="557402" y="355709"/>
                    </a:cubicBezTo>
                    <a:lnTo>
                      <a:pt x="511967" y="371654"/>
                    </a:lnTo>
                    <a:cubicBezTo>
                      <a:pt x="510939" y="371997"/>
                      <a:pt x="509910" y="372169"/>
                      <a:pt x="508881" y="372169"/>
                    </a:cubicBezTo>
                    <a:close/>
                    <a:moveTo>
                      <a:pt x="599921" y="340279"/>
                    </a:moveTo>
                    <a:cubicBezTo>
                      <a:pt x="596149" y="340279"/>
                      <a:pt x="592549" y="337879"/>
                      <a:pt x="591177" y="334107"/>
                    </a:cubicBezTo>
                    <a:cubicBezTo>
                      <a:pt x="589463" y="329306"/>
                      <a:pt x="592035" y="323991"/>
                      <a:pt x="596835" y="322277"/>
                    </a:cubicBezTo>
                    <a:lnTo>
                      <a:pt x="642269" y="306332"/>
                    </a:lnTo>
                    <a:cubicBezTo>
                      <a:pt x="647242" y="304789"/>
                      <a:pt x="652385" y="307189"/>
                      <a:pt x="654100" y="311990"/>
                    </a:cubicBezTo>
                    <a:cubicBezTo>
                      <a:pt x="655814" y="316790"/>
                      <a:pt x="653242" y="322105"/>
                      <a:pt x="648442" y="323820"/>
                    </a:cubicBezTo>
                    <a:lnTo>
                      <a:pt x="603007" y="339765"/>
                    </a:lnTo>
                    <a:cubicBezTo>
                      <a:pt x="601979" y="340108"/>
                      <a:pt x="600950" y="340279"/>
                      <a:pt x="599921" y="340279"/>
                    </a:cubicBezTo>
                    <a:close/>
                    <a:moveTo>
                      <a:pt x="116261" y="323648"/>
                    </a:moveTo>
                    <a:cubicBezTo>
                      <a:pt x="112489" y="323648"/>
                      <a:pt x="108889" y="321248"/>
                      <a:pt x="107517" y="317476"/>
                    </a:cubicBezTo>
                    <a:lnTo>
                      <a:pt x="91572" y="272042"/>
                    </a:lnTo>
                    <a:cubicBezTo>
                      <a:pt x="89858" y="267241"/>
                      <a:pt x="92429" y="261926"/>
                      <a:pt x="97230" y="260212"/>
                    </a:cubicBezTo>
                    <a:cubicBezTo>
                      <a:pt x="102031" y="258669"/>
                      <a:pt x="107345" y="261069"/>
                      <a:pt x="109060" y="265870"/>
                    </a:cubicBezTo>
                    <a:lnTo>
                      <a:pt x="125005" y="311304"/>
                    </a:lnTo>
                    <a:cubicBezTo>
                      <a:pt x="126719" y="316105"/>
                      <a:pt x="124148" y="321419"/>
                      <a:pt x="119347" y="323134"/>
                    </a:cubicBezTo>
                    <a:cubicBezTo>
                      <a:pt x="118318" y="323477"/>
                      <a:pt x="117290" y="323648"/>
                      <a:pt x="116261" y="323648"/>
                    </a:cubicBezTo>
                    <a:close/>
                    <a:moveTo>
                      <a:pt x="84371" y="232608"/>
                    </a:moveTo>
                    <a:cubicBezTo>
                      <a:pt x="80599" y="232608"/>
                      <a:pt x="76999" y="230208"/>
                      <a:pt x="75627" y="226436"/>
                    </a:cubicBezTo>
                    <a:lnTo>
                      <a:pt x="59682" y="181002"/>
                    </a:lnTo>
                    <a:cubicBezTo>
                      <a:pt x="57968" y="176201"/>
                      <a:pt x="60540" y="170886"/>
                      <a:pt x="65340" y="169172"/>
                    </a:cubicBezTo>
                    <a:cubicBezTo>
                      <a:pt x="70141" y="167629"/>
                      <a:pt x="75456" y="170029"/>
                      <a:pt x="77170" y="174830"/>
                    </a:cubicBezTo>
                    <a:lnTo>
                      <a:pt x="93115" y="220264"/>
                    </a:lnTo>
                    <a:cubicBezTo>
                      <a:pt x="94830" y="225065"/>
                      <a:pt x="92258" y="230380"/>
                      <a:pt x="87457" y="232094"/>
                    </a:cubicBezTo>
                    <a:cubicBezTo>
                      <a:pt x="86429" y="232437"/>
                      <a:pt x="85400" y="232608"/>
                      <a:pt x="84371" y="232608"/>
                    </a:cubicBezTo>
                    <a:close/>
                    <a:moveTo>
                      <a:pt x="52481" y="141568"/>
                    </a:moveTo>
                    <a:cubicBezTo>
                      <a:pt x="48710" y="141568"/>
                      <a:pt x="45109" y="139168"/>
                      <a:pt x="43738" y="135396"/>
                    </a:cubicBezTo>
                    <a:lnTo>
                      <a:pt x="27793" y="89962"/>
                    </a:lnTo>
                    <a:cubicBezTo>
                      <a:pt x="26078" y="85161"/>
                      <a:pt x="28650" y="79846"/>
                      <a:pt x="33451" y="78132"/>
                    </a:cubicBezTo>
                    <a:cubicBezTo>
                      <a:pt x="38251" y="76589"/>
                      <a:pt x="43566" y="78989"/>
                      <a:pt x="45281" y="83790"/>
                    </a:cubicBezTo>
                    <a:lnTo>
                      <a:pt x="61225" y="129224"/>
                    </a:lnTo>
                    <a:cubicBezTo>
                      <a:pt x="62940" y="134025"/>
                      <a:pt x="60368" y="139340"/>
                      <a:pt x="55568" y="141054"/>
                    </a:cubicBezTo>
                    <a:cubicBezTo>
                      <a:pt x="54539" y="141397"/>
                      <a:pt x="53510" y="141568"/>
                      <a:pt x="52481" y="141568"/>
                    </a:cubicBezTo>
                    <a:close/>
                    <a:moveTo>
                      <a:pt x="20592" y="50700"/>
                    </a:moveTo>
                    <a:cubicBezTo>
                      <a:pt x="16820" y="50700"/>
                      <a:pt x="13219" y="48300"/>
                      <a:pt x="11848" y="44528"/>
                    </a:cubicBezTo>
                    <a:lnTo>
                      <a:pt x="532" y="12295"/>
                    </a:lnTo>
                    <a:cubicBezTo>
                      <a:pt x="-1182" y="7495"/>
                      <a:pt x="1389" y="2180"/>
                      <a:pt x="6190" y="465"/>
                    </a:cubicBezTo>
                    <a:cubicBezTo>
                      <a:pt x="11162" y="-1078"/>
                      <a:pt x="16306" y="1322"/>
                      <a:pt x="18020" y="6123"/>
                    </a:cubicBezTo>
                    <a:lnTo>
                      <a:pt x="29336" y="38356"/>
                    </a:lnTo>
                    <a:cubicBezTo>
                      <a:pt x="31050" y="43156"/>
                      <a:pt x="28478" y="48471"/>
                      <a:pt x="23678" y="50186"/>
                    </a:cubicBezTo>
                    <a:cubicBezTo>
                      <a:pt x="22649" y="50528"/>
                      <a:pt x="21620" y="50700"/>
                      <a:pt x="20592" y="50700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Hình tự do: Hình 126"/>
              <p:cNvSpPr/>
              <p:nvPr/>
            </p:nvSpPr>
            <p:spPr>
              <a:xfrm>
                <a:off x="4416628" y="2409423"/>
                <a:ext cx="654460" cy="489453"/>
              </a:xfrm>
              <a:custGeom>
                <a:avLst/>
                <a:gdLst>
                  <a:gd name="connsiteX0" fmla="*/ 645356 w 654460"/>
                  <a:gd name="connsiteY0" fmla="*/ 489454 h 489453"/>
                  <a:gd name="connsiteX1" fmla="*/ 636612 w 654460"/>
                  <a:gd name="connsiteY1" fmla="*/ 483281 h 489453"/>
                  <a:gd name="connsiteX2" fmla="*/ 474763 w 654460"/>
                  <a:gd name="connsiteY2" fmla="*/ 21052 h 489453"/>
                  <a:gd name="connsiteX3" fmla="*/ 12362 w 654460"/>
                  <a:gd name="connsiteY3" fmla="*/ 183072 h 489453"/>
                  <a:gd name="connsiteX4" fmla="*/ 532 w 654460"/>
                  <a:gd name="connsiteY4" fmla="*/ 177415 h 489453"/>
                  <a:gd name="connsiteX5" fmla="*/ 6190 w 654460"/>
                  <a:gd name="connsiteY5" fmla="*/ 165584 h 489453"/>
                  <a:gd name="connsiteX6" fmla="*/ 477163 w 654460"/>
                  <a:gd name="connsiteY6" fmla="*/ 478 h 489453"/>
                  <a:gd name="connsiteX7" fmla="*/ 484193 w 654460"/>
                  <a:gd name="connsiteY7" fmla="*/ 821 h 489453"/>
                  <a:gd name="connsiteX8" fmla="*/ 488993 w 654460"/>
                  <a:gd name="connsiteY8" fmla="*/ 6136 h 489453"/>
                  <a:gd name="connsiteX9" fmla="*/ 653928 w 654460"/>
                  <a:gd name="connsiteY9" fmla="*/ 477109 h 489453"/>
                  <a:gd name="connsiteX10" fmla="*/ 648270 w 654460"/>
                  <a:gd name="connsiteY10" fmla="*/ 488939 h 489453"/>
                  <a:gd name="connsiteX11" fmla="*/ 645356 w 654460"/>
                  <a:gd name="connsiteY11" fmla="*/ 489454 h 48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4460" h="489453">
                    <a:moveTo>
                      <a:pt x="645356" y="489454"/>
                    </a:moveTo>
                    <a:cubicBezTo>
                      <a:pt x="641584" y="489454"/>
                      <a:pt x="637983" y="487053"/>
                      <a:pt x="636612" y="483281"/>
                    </a:cubicBezTo>
                    <a:lnTo>
                      <a:pt x="474763" y="21052"/>
                    </a:lnTo>
                    <a:lnTo>
                      <a:pt x="12362" y="183072"/>
                    </a:lnTo>
                    <a:cubicBezTo>
                      <a:pt x="7562" y="184615"/>
                      <a:pt x="2247" y="182215"/>
                      <a:pt x="532" y="177415"/>
                    </a:cubicBezTo>
                    <a:cubicBezTo>
                      <a:pt x="-1182" y="172614"/>
                      <a:pt x="1389" y="167299"/>
                      <a:pt x="6190" y="165584"/>
                    </a:cubicBezTo>
                    <a:lnTo>
                      <a:pt x="477163" y="478"/>
                    </a:lnTo>
                    <a:cubicBezTo>
                      <a:pt x="479392" y="-208"/>
                      <a:pt x="481964" y="-208"/>
                      <a:pt x="484193" y="821"/>
                    </a:cubicBezTo>
                    <a:cubicBezTo>
                      <a:pt x="486421" y="1850"/>
                      <a:pt x="488136" y="3736"/>
                      <a:pt x="488993" y="6136"/>
                    </a:cubicBezTo>
                    <a:lnTo>
                      <a:pt x="653928" y="477109"/>
                    </a:lnTo>
                    <a:cubicBezTo>
                      <a:pt x="655643" y="481910"/>
                      <a:pt x="653071" y="487225"/>
                      <a:pt x="648270" y="488939"/>
                    </a:cubicBezTo>
                    <a:cubicBezTo>
                      <a:pt x="647413" y="489282"/>
                      <a:pt x="646384" y="489454"/>
                      <a:pt x="645356" y="48945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Đồ họa 2"/>
            <p:cNvGrpSpPr/>
            <p:nvPr/>
          </p:nvGrpSpPr>
          <p:grpSpPr>
            <a:xfrm>
              <a:off x="5688119" y="1384458"/>
              <a:ext cx="717518" cy="717346"/>
              <a:chOff x="5688119" y="1384458"/>
              <a:chExt cx="717518" cy="717346"/>
            </a:xfrm>
            <a:solidFill>
              <a:srgbClr val="8E8E8E"/>
            </a:solidFill>
          </p:grpSpPr>
          <p:sp>
            <p:nvSpPr>
              <p:cNvPr id="129" name="Hình tự do: Hình 128"/>
              <p:cNvSpPr/>
              <p:nvPr/>
            </p:nvSpPr>
            <p:spPr>
              <a:xfrm>
                <a:off x="5688119" y="1384458"/>
                <a:ext cx="717518" cy="717346"/>
              </a:xfrm>
              <a:custGeom>
                <a:avLst/>
                <a:gdLst>
                  <a:gd name="connsiteX0" fmla="*/ 358674 w 717518"/>
                  <a:gd name="connsiteY0" fmla="*/ 717347 h 717346"/>
                  <a:gd name="connsiteX1" fmla="*/ 0 w 717518"/>
                  <a:gd name="connsiteY1" fmla="*/ 358673 h 717346"/>
                  <a:gd name="connsiteX2" fmla="*/ 358674 w 717518"/>
                  <a:gd name="connsiteY2" fmla="*/ 0 h 717346"/>
                  <a:gd name="connsiteX3" fmla="*/ 717518 w 717518"/>
                  <a:gd name="connsiteY3" fmla="*/ 358673 h 717346"/>
                  <a:gd name="connsiteX4" fmla="*/ 358674 w 717518"/>
                  <a:gd name="connsiteY4" fmla="*/ 717347 h 717346"/>
                  <a:gd name="connsiteX5" fmla="*/ 358674 w 717518"/>
                  <a:gd name="connsiteY5" fmla="*/ 18517 h 717346"/>
                  <a:gd name="connsiteX6" fmla="*/ 18517 w 717518"/>
                  <a:gd name="connsiteY6" fmla="*/ 358673 h 717346"/>
                  <a:gd name="connsiteX7" fmla="*/ 358674 w 717518"/>
                  <a:gd name="connsiteY7" fmla="*/ 698830 h 717346"/>
                  <a:gd name="connsiteX8" fmla="*/ 698830 w 717518"/>
                  <a:gd name="connsiteY8" fmla="*/ 358673 h 717346"/>
                  <a:gd name="connsiteX9" fmla="*/ 358674 w 717518"/>
                  <a:gd name="connsiteY9" fmla="*/ 18517 h 71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7518" h="717346">
                    <a:moveTo>
                      <a:pt x="358674" y="717347"/>
                    </a:moveTo>
                    <a:cubicBezTo>
                      <a:pt x="160820" y="717347"/>
                      <a:pt x="0" y="556355"/>
                      <a:pt x="0" y="358673"/>
                    </a:cubicBezTo>
                    <a:cubicBezTo>
                      <a:pt x="0" y="160820"/>
                      <a:pt x="160820" y="0"/>
                      <a:pt x="358674" y="0"/>
                    </a:cubicBezTo>
                    <a:cubicBezTo>
                      <a:pt x="556527" y="0"/>
                      <a:pt x="717518" y="160992"/>
                      <a:pt x="717518" y="358673"/>
                    </a:cubicBezTo>
                    <a:cubicBezTo>
                      <a:pt x="717347" y="556355"/>
                      <a:pt x="556527" y="717347"/>
                      <a:pt x="358674" y="717347"/>
                    </a:cubicBezTo>
                    <a:close/>
                    <a:moveTo>
                      <a:pt x="358674" y="18517"/>
                    </a:moveTo>
                    <a:cubicBezTo>
                      <a:pt x="171107" y="18517"/>
                      <a:pt x="18517" y="171107"/>
                      <a:pt x="18517" y="358673"/>
                    </a:cubicBezTo>
                    <a:cubicBezTo>
                      <a:pt x="18517" y="546240"/>
                      <a:pt x="171107" y="698830"/>
                      <a:pt x="358674" y="698830"/>
                    </a:cubicBezTo>
                    <a:cubicBezTo>
                      <a:pt x="546240" y="698830"/>
                      <a:pt x="698830" y="546240"/>
                      <a:pt x="698830" y="358673"/>
                    </a:cubicBezTo>
                    <a:cubicBezTo>
                      <a:pt x="698830" y="171107"/>
                      <a:pt x="546240" y="18517"/>
                      <a:pt x="358674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Hình tự do: Hình 129"/>
              <p:cNvSpPr/>
              <p:nvPr/>
            </p:nvSpPr>
            <p:spPr>
              <a:xfrm>
                <a:off x="6049708" y="1733873"/>
                <a:ext cx="355758" cy="18516"/>
              </a:xfrm>
              <a:custGeom>
                <a:avLst/>
                <a:gdLst>
                  <a:gd name="connsiteX0" fmla="*/ 346500 w 355758"/>
                  <a:gd name="connsiteY0" fmla="*/ 18517 h 18516"/>
                  <a:gd name="connsiteX1" fmla="*/ 298323 w 355758"/>
                  <a:gd name="connsiteY1" fmla="*/ 18517 h 18516"/>
                  <a:gd name="connsiteX2" fmla="*/ 289065 w 355758"/>
                  <a:gd name="connsiteY2" fmla="*/ 9258 h 18516"/>
                  <a:gd name="connsiteX3" fmla="*/ 298323 w 355758"/>
                  <a:gd name="connsiteY3" fmla="*/ 0 h 18516"/>
                  <a:gd name="connsiteX4" fmla="*/ 346500 w 355758"/>
                  <a:gd name="connsiteY4" fmla="*/ 0 h 18516"/>
                  <a:gd name="connsiteX5" fmla="*/ 355759 w 355758"/>
                  <a:gd name="connsiteY5" fmla="*/ 9258 h 18516"/>
                  <a:gd name="connsiteX6" fmla="*/ 346500 w 355758"/>
                  <a:gd name="connsiteY6" fmla="*/ 18517 h 18516"/>
                  <a:gd name="connsiteX7" fmla="*/ 250146 w 355758"/>
                  <a:gd name="connsiteY7" fmla="*/ 18517 h 18516"/>
                  <a:gd name="connsiteX8" fmla="*/ 201968 w 355758"/>
                  <a:gd name="connsiteY8" fmla="*/ 18517 h 18516"/>
                  <a:gd name="connsiteX9" fmla="*/ 192710 w 355758"/>
                  <a:gd name="connsiteY9" fmla="*/ 9258 h 18516"/>
                  <a:gd name="connsiteX10" fmla="*/ 201968 w 355758"/>
                  <a:gd name="connsiteY10" fmla="*/ 0 h 18516"/>
                  <a:gd name="connsiteX11" fmla="*/ 250146 w 355758"/>
                  <a:gd name="connsiteY11" fmla="*/ 0 h 18516"/>
                  <a:gd name="connsiteX12" fmla="*/ 259404 w 355758"/>
                  <a:gd name="connsiteY12" fmla="*/ 9258 h 18516"/>
                  <a:gd name="connsiteX13" fmla="*/ 250146 w 355758"/>
                  <a:gd name="connsiteY13" fmla="*/ 18517 h 18516"/>
                  <a:gd name="connsiteX14" fmla="*/ 153791 w 355758"/>
                  <a:gd name="connsiteY14" fmla="*/ 18517 h 18516"/>
                  <a:gd name="connsiteX15" fmla="*/ 105613 w 355758"/>
                  <a:gd name="connsiteY15" fmla="*/ 18517 h 18516"/>
                  <a:gd name="connsiteX16" fmla="*/ 96355 w 355758"/>
                  <a:gd name="connsiteY16" fmla="*/ 9258 h 18516"/>
                  <a:gd name="connsiteX17" fmla="*/ 105613 w 355758"/>
                  <a:gd name="connsiteY17" fmla="*/ 0 h 18516"/>
                  <a:gd name="connsiteX18" fmla="*/ 153791 w 355758"/>
                  <a:gd name="connsiteY18" fmla="*/ 0 h 18516"/>
                  <a:gd name="connsiteX19" fmla="*/ 163049 w 355758"/>
                  <a:gd name="connsiteY19" fmla="*/ 9258 h 18516"/>
                  <a:gd name="connsiteX20" fmla="*/ 153791 w 355758"/>
                  <a:gd name="connsiteY20" fmla="*/ 18517 h 18516"/>
                  <a:gd name="connsiteX21" fmla="*/ 57436 w 355758"/>
                  <a:gd name="connsiteY21" fmla="*/ 18517 h 18516"/>
                  <a:gd name="connsiteX22" fmla="*/ 9258 w 355758"/>
                  <a:gd name="connsiteY22" fmla="*/ 18517 h 18516"/>
                  <a:gd name="connsiteX23" fmla="*/ 0 w 355758"/>
                  <a:gd name="connsiteY23" fmla="*/ 9258 h 18516"/>
                  <a:gd name="connsiteX24" fmla="*/ 9258 w 355758"/>
                  <a:gd name="connsiteY24" fmla="*/ 0 h 18516"/>
                  <a:gd name="connsiteX25" fmla="*/ 57436 w 355758"/>
                  <a:gd name="connsiteY25" fmla="*/ 0 h 18516"/>
                  <a:gd name="connsiteX26" fmla="*/ 66694 w 355758"/>
                  <a:gd name="connsiteY26" fmla="*/ 9258 h 18516"/>
                  <a:gd name="connsiteX27" fmla="*/ 57436 w 355758"/>
                  <a:gd name="connsiteY27" fmla="*/ 18517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5758" h="18516">
                    <a:moveTo>
                      <a:pt x="346500" y="18517"/>
                    </a:moveTo>
                    <a:lnTo>
                      <a:pt x="298323" y="18517"/>
                    </a:lnTo>
                    <a:cubicBezTo>
                      <a:pt x="293180" y="18517"/>
                      <a:pt x="289065" y="14402"/>
                      <a:pt x="289065" y="9258"/>
                    </a:cubicBezTo>
                    <a:cubicBezTo>
                      <a:pt x="289065" y="4115"/>
                      <a:pt x="293180" y="0"/>
                      <a:pt x="298323" y="0"/>
                    </a:cubicBezTo>
                    <a:lnTo>
                      <a:pt x="346500" y="0"/>
                    </a:lnTo>
                    <a:cubicBezTo>
                      <a:pt x="351644" y="0"/>
                      <a:pt x="355759" y="4115"/>
                      <a:pt x="355759" y="9258"/>
                    </a:cubicBezTo>
                    <a:cubicBezTo>
                      <a:pt x="355759" y="14230"/>
                      <a:pt x="351644" y="18517"/>
                      <a:pt x="346500" y="18517"/>
                    </a:cubicBezTo>
                    <a:close/>
                    <a:moveTo>
                      <a:pt x="250146" y="18517"/>
                    </a:moveTo>
                    <a:lnTo>
                      <a:pt x="201968" y="18517"/>
                    </a:lnTo>
                    <a:cubicBezTo>
                      <a:pt x="196825" y="18517"/>
                      <a:pt x="192710" y="14402"/>
                      <a:pt x="192710" y="9258"/>
                    </a:cubicBezTo>
                    <a:cubicBezTo>
                      <a:pt x="192710" y="4115"/>
                      <a:pt x="196825" y="0"/>
                      <a:pt x="201968" y="0"/>
                    </a:cubicBezTo>
                    <a:lnTo>
                      <a:pt x="250146" y="0"/>
                    </a:lnTo>
                    <a:cubicBezTo>
                      <a:pt x="255289" y="0"/>
                      <a:pt x="259404" y="4115"/>
                      <a:pt x="259404" y="9258"/>
                    </a:cubicBezTo>
                    <a:cubicBezTo>
                      <a:pt x="259404" y="14230"/>
                      <a:pt x="255289" y="18517"/>
                      <a:pt x="250146" y="18517"/>
                    </a:cubicBezTo>
                    <a:close/>
                    <a:moveTo>
                      <a:pt x="153791" y="18517"/>
                    </a:moveTo>
                    <a:lnTo>
                      <a:pt x="105613" y="18517"/>
                    </a:lnTo>
                    <a:cubicBezTo>
                      <a:pt x="100470" y="18517"/>
                      <a:pt x="96355" y="14402"/>
                      <a:pt x="96355" y="9258"/>
                    </a:cubicBezTo>
                    <a:cubicBezTo>
                      <a:pt x="96355" y="4115"/>
                      <a:pt x="100470" y="0"/>
                      <a:pt x="105613" y="0"/>
                    </a:cubicBezTo>
                    <a:lnTo>
                      <a:pt x="153791" y="0"/>
                    </a:lnTo>
                    <a:cubicBezTo>
                      <a:pt x="158934" y="0"/>
                      <a:pt x="163049" y="4115"/>
                      <a:pt x="163049" y="9258"/>
                    </a:cubicBezTo>
                    <a:cubicBezTo>
                      <a:pt x="163049" y="14230"/>
                      <a:pt x="158934" y="18517"/>
                      <a:pt x="153791" y="18517"/>
                    </a:cubicBezTo>
                    <a:close/>
                    <a:moveTo>
                      <a:pt x="57436" y="18517"/>
                    </a:moveTo>
                    <a:lnTo>
                      <a:pt x="9258" y="18517"/>
                    </a:lnTo>
                    <a:cubicBezTo>
                      <a:pt x="4115" y="18517"/>
                      <a:pt x="0" y="14402"/>
                      <a:pt x="0" y="9258"/>
                    </a:cubicBezTo>
                    <a:cubicBezTo>
                      <a:pt x="0" y="4115"/>
                      <a:pt x="4115" y="0"/>
                      <a:pt x="9258" y="0"/>
                    </a:cubicBezTo>
                    <a:lnTo>
                      <a:pt x="57436" y="0"/>
                    </a:lnTo>
                    <a:cubicBezTo>
                      <a:pt x="62579" y="0"/>
                      <a:pt x="66694" y="4115"/>
                      <a:pt x="66694" y="9258"/>
                    </a:cubicBezTo>
                    <a:cubicBezTo>
                      <a:pt x="66694" y="14230"/>
                      <a:pt x="62579" y="18517"/>
                      <a:pt x="57436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Hình tự do: Hình 130"/>
              <p:cNvSpPr/>
              <p:nvPr/>
            </p:nvSpPr>
            <p:spPr>
              <a:xfrm>
                <a:off x="6037535" y="1396460"/>
                <a:ext cx="18516" cy="355930"/>
              </a:xfrm>
              <a:custGeom>
                <a:avLst/>
                <a:gdLst>
                  <a:gd name="connsiteX0" fmla="*/ 9258 w 18516"/>
                  <a:gd name="connsiteY0" fmla="*/ 355930 h 355930"/>
                  <a:gd name="connsiteX1" fmla="*/ 0 w 18516"/>
                  <a:gd name="connsiteY1" fmla="*/ 346672 h 355930"/>
                  <a:gd name="connsiteX2" fmla="*/ 0 w 18516"/>
                  <a:gd name="connsiteY2" fmla="*/ 298494 h 355930"/>
                  <a:gd name="connsiteX3" fmla="*/ 9258 w 18516"/>
                  <a:gd name="connsiteY3" fmla="*/ 289236 h 355930"/>
                  <a:gd name="connsiteX4" fmla="*/ 18516 w 18516"/>
                  <a:gd name="connsiteY4" fmla="*/ 298494 h 355930"/>
                  <a:gd name="connsiteX5" fmla="*/ 18516 w 18516"/>
                  <a:gd name="connsiteY5" fmla="*/ 346672 h 355930"/>
                  <a:gd name="connsiteX6" fmla="*/ 9258 w 18516"/>
                  <a:gd name="connsiteY6" fmla="*/ 355930 h 355930"/>
                  <a:gd name="connsiteX7" fmla="*/ 9258 w 18516"/>
                  <a:gd name="connsiteY7" fmla="*/ 259575 h 355930"/>
                  <a:gd name="connsiteX8" fmla="*/ 0 w 18516"/>
                  <a:gd name="connsiteY8" fmla="*/ 250317 h 355930"/>
                  <a:gd name="connsiteX9" fmla="*/ 0 w 18516"/>
                  <a:gd name="connsiteY9" fmla="*/ 202140 h 355930"/>
                  <a:gd name="connsiteX10" fmla="*/ 9258 w 18516"/>
                  <a:gd name="connsiteY10" fmla="*/ 192881 h 355930"/>
                  <a:gd name="connsiteX11" fmla="*/ 18516 w 18516"/>
                  <a:gd name="connsiteY11" fmla="*/ 202140 h 355930"/>
                  <a:gd name="connsiteX12" fmla="*/ 18516 w 18516"/>
                  <a:gd name="connsiteY12" fmla="*/ 250317 h 355930"/>
                  <a:gd name="connsiteX13" fmla="*/ 9258 w 18516"/>
                  <a:gd name="connsiteY13" fmla="*/ 259575 h 355930"/>
                  <a:gd name="connsiteX14" fmla="*/ 9258 w 18516"/>
                  <a:gd name="connsiteY14" fmla="*/ 163049 h 355930"/>
                  <a:gd name="connsiteX15" fmla="*/ 0 w 18516"/>
                  <a:gd name="connsiteY15" fmla="*/ 153791 h 355930"/>
                  <a:gd name="connsiteX16" fmla="*/ 0 w 18516"/>
                  <a:gd name="connsiteY16" fmla="*/ 105613 h 355930"/>
                  <a:gd name="connsiteX17" fmla="*/ 9258 w 18516"/>
                  <a:gd name="connsiteY17" fmla="*/ 96355 h 355930"/>
                  <a:gd name="connsiteX18" fmla="*/ 18516 w 18516"/>
                  <a:gd name="connsiteY18" fmla="*/ 105613 h 355930"/>
                  <a:gd name="connsiteX19" fmla="*/ 18516 w 18516"/>
                  <a:gd name="connsiteY19" fmla="*/ 153791 h 355930"/>
                  <a:gd name="connsiteX20" fmla="*/ 9258 w 18516"/>
                  <a:gd name="connsiteY20" fmla="*/ 163049 h 355930"/>
                  <a:gd name="connsiteX21" fmla="*/ 9258 w 18516"/>
                  <a:gd name="connsiteY21" fmla="*/ 66694 h 355930"/>
                  <a:gd name="connsiteX22" fmla="*/ 0 w 18516"/>
                  <a:gd name="connsiteY22" fmla="*/ 57436 h 355930"/>
                  <a:gd name="connsiteX23" fmla="*/ 0 w 18516"/>
                  <a:gd name="connsiteY23" fmla="*/ 9258 h 355930"/>
                  <a:gd name="connsiteX24" fmla="*/ 9258 w 18516"/>
                  <a:gd name="connsiteY24" fmla="*/ 0 h 355930"/>
                  <a:gd name="connsiteX25" fmla="*/ 18516 w 18516"/>
                  <a:gd name="connsiteY25" fmla="*/ 9258 h 355930"/>
                  <a:gd name="connsiteX26" fmla="*/ 18516 w 18516"/>
                  <a:gd name="connsiteY26" fmla="*/ 57436 h 355930"/>
                  <a:gd name="connsiteX27" fmla="*/ 9258 w 18516"/>
                  <a:gd name="connsiteY27" fmla="*/ 66694 h 35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516" h="355930">
                    <a:moveTo>
                      <a:pt x="9258" y="355930"/>
                    </a:moveTo>
                    <a:cubicBezTo>
                      <a:pt x="4115" y="355930"/>
                      <a:pt x="0" y="351815"/>
                      <a:pt x="0" y="346672"/>
                    </a:cubicBezTo>
                    <a:lnTo>
                      <a:pt x="0" y="298494"/>
                    </a:lnTo>
                    <a:cubicBezTo>
                      <a:pt x="0" y="293351"/>
                      <a:pt x="4115" y="289236"/>
                      <a:pt x="9258" y="289236"/>
                    </a:cubicBezTo>
                    <a:cubicBezTo>
                      <a:pt x="14402" y="289236"/>
                      <a:pt x="18516" y="293351"/>
                      <a:pt x="18516" y="298494"/>
                    </a:cubicBezTo>
                    <a:lnTo>
                      <a:pt x="18516" y="346672"/>
                    </a:lnTo>
                    <a:cubicBezTo>
                      <a:pt x="18516" y="351644"/>
                      <a:pt x="14402" y="355930"/>
                      <a:pt x="9258" y="355930"/>
                    </a:cubicBezTo>
                    <a:close/>
                    <a:moveTo>
                      <a:pt x="9258" y="259575"/>
                    </a:moveTo>
                    <a:cubicBezTo>
                      <a:pt x="4115" y="259575"/>
                      <a:pt x="0" y="255461"/>
                      <a:pt x="0" y="250317"/>
                    </a:cubicBezTo>
                    <a:lnTo>
                      <a:pt x="0" y="202140"/>
                    </a:lnTo>
                    <a:cubicBezTo>
                      <a:pt x="0" y="196996"/>
                      <a:pt x="4115" y="192881"/>
                      <a:pt x="9258" y="192881"/>
                    </a:cubicBezTo>
                    <a:cubicBezTo>
                      <a:pt x="14402" y="192881"/>
                      <a:pt x="18516" y="196996"/>
                      <a:pt x="18516" y="202140"/>
                    </a:cubicBezTo>
                    <a:lnTo>
                      <a:pt x="18516" y="250317"/>
                    </a:lnTo>
                    <a:cubicBezTo>
                      <a:pt x="18516" y="255289"/>
                      <a:pt x="14402" y="259575"/>
                      <a:pt x="9258" y="259575"/>
                    </a:cubicBezTo>
                    <a:close/>
                    <a:moveTo>
                      <a:pt x="9258" y="163049"/>
                    </a:moveTo>
                    <a:cubicBezTo>
                      <a:pt x="4115" y="163049"/>
                      <a:pt x="0" y="158934"/>
                      <a:pt x="0" y="153791"/>
                    </a:cubicBezTo>
                    <a:lnTo>
                      <a:pt x="0" y="105613"/>
                    </a:lnTo>
                    <a:cubicBezTo>
                      <a:pt x="0" y="100470"/>
                      <a:pt x="4115" y="96355"/>
                      <a:pt x="9258" y="96355"/>
                    </a:cubicBezTo>
                    <a:cubicBezTo>
                      <a:pt x="14402" y="96355"/>
                      <a:pt x="18516" y="100470"/>
                      <a:pt x="18516" y="105613"/>
                    </a:cubicBezTo>
                    <a:lnTo>
                      <a:pt x="18516" y="153791"/>
                    </a:lnTo>
                    <a:cubicBezTo>
                      <a:pt x="18516" y="158934"/>
                      <a:pt x="14402" y="163049"/>
                      <a:pt x="9258" y="163049"/>
                    </a:cubicBezTo>
                    <a:close/>
                    <a:moveTo>
                      <a:pt x="9258" y="66694"/>
                    </a:moveTo>
                    <a:cubicBezTo>
                      <a:pt x="4115" y="66694"/>
                      <a:pt x="0" y="62579"/>
                      <a:pt x="0" y="57436"/>
                    </a:cubicBezTo>
                    <a:lnTo>
                      <a:pt x="0" y="9258"/>
                    </a:lnTo>
                    <a:cubicBezTo>
                      <a:pt x="0" y="4115"/>
                      <a:pt x="4115" y="0"/>
                      <a:pt x="9258" y="0"/>
                    </a:cubicBezTo>
                    <a:cubicBezTo>
                      <a:pt x="14402" y="0"/>
                      <a:pt x="18516" y="4115"/>
                      <a:pt x="18516" y="9258"/>
                    </a:cubicBezTo>
                    <a:lnTo>
                      <a:pt x="18516" y="57436"/>
                    </a:lnTo>
                    <a:cubicBezTo>
                      <a:pt x="18516" y="62579"/>
                      <a:pt x="14402" y="66694"/>
                      <a:pt x="9258" y="6669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Đồ họa 2"/>
            <p:cNvGrpSpPr/>
            <p:nvPr/>
          </p:nvGrpSpPr>
          <p:grpSpPr>
            <a:xfrm>
              <a:off x="6827576" y="415061"/>
              <a:ext cx="558756" cy="921391"/>
              <a:chOff x="6827576" y="415061"/>
              <a:chExt cx="558756" cy="921391"/>
            </a:xfrm>
            <a:solidFill>
              <a:srgbClr val="8E8E8E"/>
            </a:solidFill>
          </p:grpSpPr>
          <p:sp>
            <p:nvSpPr>
              <p:cNvPr id="133" name="Hình tự do: Hình 132"/>
              <p:cNvSpPr/>
              <p:nvPr/>
            </p:nvSpPr>
            <p:spPr>
              <a:xfrm>
                <a:off x="6828509" y="415061"/>
                <a:ext cx="556500" cy="863270"/>
              </a:xfrm>
              <a:custGeom>
                <a:avLst/>
                <a:gdLst>
                  <a:gd name="connsiteX0" fmla="*/ 547364 w 556500"/>
                  <a:gd name="connsiteY0" fmla="*/ 862927 h 863270"/>
                  <a:gd name="connsiteX1" fmla="*/ 538106 w 556500"/>
                  <a:gd name="connsiteY1" fmla="*/ 854698 h 863270"/>
                  <a:gd name="connsiteX2" fmla="*/ 447409 w 556500"/>
                  <a:gd name="connsiteY2" fmla="*/ 37053 h 863270"/>
                  <a:gd name="connsiteX3" fmla="*/ 17069 w 556500"/>
                  <a:gd name="connsiteY3" fmla="*/ 736912 h 863270"/>
                  <a:gd name="connsiteX4" fmla="*/ 4382 w 556500"/>
                  <a:gd name="connsiteY4" fmla="*/ 739998 h 863270"/>
                  <a:gd name="connsiteX5" fmla="*/ 1296 w 556500"/>
                  <a:gd name="connsiteY5" fmla="*/ 727310 h 863270"/>
                  <a:gd name="connsiteX6" fmla="*/ 445694 w 556500"/>
                  <a:gd name="connsiteY6" fmla="*/ 4477 h 863270"/>
                  <a:gd name="connsiteX7" fmla="*/ 455639 w 556500"/>
                  <a:gd name="connsiteY7" fmla="*/ 362 h 863270"/>
                  <a:gd name="connsiteX8" fmla="*/ 462839 w 556500"/>
                  <a:gd name="connsiteY8" fmla="*/ 8420 h 863270"/>
                  <a:gd name="connsiteX9" fmla="*/ 556451 w 556500"/>
                  <a:gd name="connsiteY9" fmla="*/ 852983 h 863270"/>
                  <a:gd name="connsiteX10" fmla="*/ 548222 w 556500"/>
                  <a:gd name="connsiteY10" fmla="*/ 863270 h 863270"/>
                  <a:gd name="connsiteX11" fmla="*/ 547364 w 556500"/>
                  <a:gd name="connsiteY11" fmla="*/ 862927 h 86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500" h="863270">
                    <a:moveTo>
                      <a:pt x="547364" y="862927"/>
                    </a:moveTo>
                    <a:cubicBezTo>
                      <a:pt x="542735" y="862927"/>
                      <a:pt x="538620" y="859498"/>
                      <a:pt x="538106" y="854698"/>
                    </a:cubicBezTo>
                    <a:lnTo>
                      <a:pt x="447409" y="37053"/>
                    </a:lnTo>
                    <a:lnTo>
                      <a:pt x="17069" y="736912"/>
                    </a:lnTo>
                    <a:cubicBezTo>
                      <a:pt x="14326" y="741198"/>
                      <a:pt x="8668" y="742569"/>
                      <a:pt x="4382" y="739998"/>
                    </a:cubicBezTo>
                    <a:cubicBezTo>
                      <a:pt x="96" y="737254"/>
                      <a:pt x="-1276" y="731597"/>
                      <a:pt x="1296" y="727310"/>
                    </a:cubicBezTo>
                    <a:lnTo>
                      <a:pt x="445694" y="4477"/>
                    </a:lnTo>
                    <a:cubicBezTo>
                      <a:pt x="447752" y="1048"/>
                      <a:pt x="451695" y="-838"/>
                      <a:pt x="455639" y="362"/>
                    </a:cubicBezTo>
                    <a:cubicBezTo>
                      <a:pt x="459410" y="1220"/>
                      <a:pt x="462325" y="4477"/>
                      <a:pt x="462839" y="8420"/>
                    </a:cubicBezTo>
                    <a:lnTo>
                      <a:pt x="556451" y="852983"/>
                    </a:lnTo>
                    <a:cubicBezTo>
                      <a:pt x="556966" y="858127"/>
                      <a:pt x="553365" y="862584"/>
                      <a:pt x="548222" y="863270"/>
                    </a:cubicBezTo>
                    <a:cubicBezTo>
                      <a:pt x="548050" y="862927"/>
                      <a:pt x="547879" y="862927"/>
                      <a:pt x="547364" y="86292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" name="Hình tự do: Hình 133"/>
              <p:cNvSpPr/>
              <p:nvPr/>
            </p:nvSpPr>
            <p:spPr>
              <a:xfrm>
                <a:off x="6828579" y="1079620"/>
                <a:ext cx="557752" cy="195795"/>
              </a:xfrm>
              <a:custGeom>
                <a:avLst/>
                <a:gdLst>
                  <a:gd name="connsiteX0" fmla="*/ 547809 w 557752"/>
                  <a:gd name="connsiteY0" fmla="*/ 195796 h 195795"/>
                  <a:gd name="connsiteX1" fmla="*/ 546266 w 557752"/>
                  <a:gd name="connsiteY1" fmla="*/ 195624 h 195795"/>
                  <a:gd name="connsiteX2" fmla="*/ 538722 w 557752"/>
                  <a:gd name="connsiteY2" fmla="*/ 184994 h 195795"/>
                  <a:gd name="connsiteX3" fmla="*/ 539236 w 557752"/>
                  <a:gd name="connsiteY3" fmla="*/ 180023 h 195795"/>
                  <a:gd name="connsiteX4" fmla="*/ 526206 w 557752"/>
                  <a:gd name="connsiteY4" fmla="*/ 147618 h 195795"/>
                  <a:gd name="connsiteX5" fmla="*/ 528092 w 557752"/>
                  <a:gd name="connsiteY5" fmla="*/ 134588 h 195795"/>
                  <a:gd name="connsiteX6" fmla="*/ 541122 w 557752"/>
                  <a:gd name="connsiteY6" fmla="*/ 136474 h 195795"/>
                  <a:gd name="connsiteX7" fmla="*/ 557753 w 557752"/>
                  <a:gd name="connsiteY7" fmla="*/ 180023 h 195795"/>
                  <a:gd name="connsiteX8" fmla="*/ 557067 w 557752"/>
                  <a:gd name="connsiteY8" fmla="*/ 188081 h 195795"/>
                  <a:gd name="connsiteX9" fmla="*/ 547809 w 557752"/>
                  <a:gd name="connsiteY9" fmla="*/ 195796 h 195795"/>
                  <a:gd name="connsiteX10" fmla="*/ 498946 w 557752"/>
                  <a:gd name="connsiteY10" fmla="*/ 117786 h 195795"/>
                  <a:gd name="connsiteX11" fmla="*/ 493288 w 557752"/>
                  <a:gd name="connsiteY11" fmla="*/ 115900 h 195795"/>
                  <a:gd name="connsiteX12" fmla="*/ 453854 w 557752"/>
                  <a:gd name="connsiteY12" fmla="*/ 90697 h 195795"/>
                  <a:gd name="connsiteX13" fmla="*/ 450082 w 557752"/>
                  <a:gd name="connsiteY13" fmla="*/ 78181 h 195795"/>
                  <a:gd name="connsiteX14" fmla="*/ 462598 w 557752"/>
                  <a:gd name="connsiteY14" fmla="*/ 74409 h 195795"/>
                  <a:gd name="connsiteX15" fmla="*/ 504260 w 557752"/>
                  <a:gd name="connsiteY15" fmla="*/ 101156 h 195795"/>
                  <a:gd name="connsiteX16" fmla="*/ 506146 w 557752"/>
                  <a:gd name="connsiteY16" fmla="*/ 114186 h 195795"/>
                  <a:gd name="connsiteX17" fmla="*/ 498946 w 557752"/>
                  <a:gd name="connsiteY17" fmla="*/ 117786 h 195795"/>
                  <a:gd name="connsiteX18" fmla="*/ 9284 w 557752"/>
                  <a:gd name="connsiteY18" fmla="*/ 76638 h 195795"/>
                  <a:gd name="connsiteX19" fmla="*/ 7227 w 557752"/>
                  <a:gd name="connsiteY19" fmla="*/ 76467 h 195795"/>
                  <a:gd name="connsiteX20" fmla="*/ 197 w 557752"/>
                  <a:gd name="connsiteY20" fmla="*/ 65322 h 195795"/>
                  <a:gd name="connsiteX21" fmla="*/ 35173 w 557752"/>
                  <a:gd name="connsiteY21" fmla="*/ 23831 h 195795"/>
                  <a:gd name="connsiteX22" fmla="*/ 47689 w 557752"/>
                  <a:gd name="connsiteY22" fmla="*/ 27432 h 195795"/>
                  <a:gd name="connsiteX23" fmla="*/ 44089 w 557752"/>
                  <a:gd name="connsiteY23" fmla="*/ 40119 h 195795"/>
                  <a:gd name="connsiteX24" fmla="*/ 18200 w 557752"/>
                  <a:gd name="connsiteY24" fmla="*/ 69437 h 195795"/>
                  <a:gd name="connsiteX25" fmla="*/ 9284 w 557752"/>
                  <a:gd name="connsiteY25" fmla="*/ 76638 h 195795"/>
                  <a:gd name="connsiteX26" fmla="*/ 414935 w 557752"/>
                  <a:gd name="connsiteY26" fmla="*/ 70980 h 195795"/>
                  <a:gd name="connsiteX27" fmla="*/ 411334 w 557752"/>
                  <a:gd name="connsiteY27" fmla="*/ 70295 h 195795"/>
                  <a:gd name="connsiteX28" fmla="*/ 366929 w 557752"/>
                  <a:gd name="connsiteY28" fmla="*/ 53492 h 195795"/>
                  <a:gd name="connsiteX29" fmla="*/ 361100 w 557752"/>
                  <a:gd name="connsiteY29" fmla="*/ 41834 h 195795"/>
                  <a:gd name="connsiteX30" fmla="*/ 372758 w 557752"/>
                  <a:gd name="connsiteY30" fmla="*/ 36005 h 195795"/>
                  <a:gd name="connsiteX31" fmla="*/ 418364 w 557752"/>
                  <a:gd name="connsiteY31" fmla="*/ 53321 h 195795"/>
                  <a:gd name="connsiteX32" fmla="*/ 423336 w 557752"/>
                  <a:gd name="connsiteY32" fmla="*/ 65494 h 195795"/>
                  <a:gd name="connsiteX33" fmla="*/ 414935 w 557752"/>
                  <a:gd name="connsiteY33" fmla="*/ 70980 h 195795"/>
                  <a:gd name="connsiteX34" fmla="*/ 323724 w 557752"/>
                  <a:gd name="connsiteY34" fmla="*/ 40119 h 195795"/>
                  <a:gd name="connsiteX35" fmla="*/ 321495 w 557752"/>
                  <a:gd name="connsiteY35" fmla="*/ 39776 h 195795"/>
                  <a:gd name="connsiteX36" fmla="*/ 299549 w 557752"/>
                  <a:gd name="connsiteY36" fmla="*/ 34461 h 195795"/>
                  <a:gd name="connsiteX37" fmla="*/ 274861 w 557752"/>
                  <a:gd name="connsiteY37" fmla="*/ 29318 h 195795"/>
                  <a:gd name="connsiteX38" fmla="*/ 267488 w 557752"/>
                  <a:gd name="connsiteY38" fmla="*/ 18517 h 195795"/>
                  <a:gd name="connsiteX39" fmla="*/ 278290 w 557752"/>
                  <a:gd name="connsiteY39" fmla="*/ 11144 h 195795"/>
                  <a:gd name="connsiteX40" fmla="*/ 303493 w 557752"/>
                  <a:gd name="connsiteY40" fmla="*/ 16459 h 195795"/>
                  <a:gd name="connsiteX41" fmla="*/ 325952 w 557752"/>
                  <a:gd name="connsiteY41" fmla="*/ 21946 h 195795"/>
                  <a:gd name="connsiteX42" fmla="*/ 332639 w 557752"/>
                  <a:gd name="connsiteY42" fmla="*/ 33261 h 195795"/>
                  <a:gd name="connsiteX43" fmla="*/ 323724 w 557752"/>
                  <a:gd name="connsiteY43" fmla="*/ 40119 h 195795"/>
                  <a:gd name="connsiteX44" fmla="*/ 85065 w 557752"/>
                  <a:gd name="connsiteY44" fmla="*/ 25375 h 195795"/>
                  <a:gd name="connsiteX45" fmla="*/ 75978 w 557752"/>
                  <a:gd name="connsiteY45" fmla="*/ 18002 h 195795"/>
                  <a:gd name="connsiteX46" fmla="*/ 83008 w 557752"/>
                  <a:gd name="connsiteY46" fmla="*/ 7029 h 195795"/>
                  <a:gd name="connsiteX47" fmla="*/ 132043 w 557752"/>
                  <a:gd name="connsiteY47" fmla="*/ 514 h 195795"/>
                  <a:gd name="connsiteX48" fmla="*/ 141815 w 557752"/>
                  <a:gd name="connsiteY48" fmla="*/ 9087 h 195795"/>
                  <a:gd name="connsiteX49" fmla="*/ 133071 w 557752"/>
                  <a:gd name="connsiteY49" fmla="*/ 18860 h 195795"/>
                  <a:gd name="connsiteX50" fmla="*/ 86780 w 557752"/>
                  <a:gd name="connsiteY50" fmla="*/ 25032 h 195795"/>
                  <a:gd name="connsiteX51" fmla="*/ 85065 w 557752"/>
                  <a:gd name="connsiteY51" fmla="*/ 25375 h 195795"/>
                  <a:gd name="connsiteX52" fmla="*/ 229083 w 557752"/>
                  <a:gd name="connsiteY52" fmla="*/ 22289 h 195795"/>
                  <a:gd name="connsiteX53" fmla="*/ 228055 w 557752"/>
                  <a:gd name="connsiteY53" fmla="*/ 22289 h 195795"/>
                  <a:gd name="connsiteX54" fmla="*/ 180734 w 557752"/>
                  <a:gd name="connsiteY54" fmla="*/ 18517 h 195795"/>
                  <a:gd name="connsiteX55" fmla="*/ 171819 w 557752"/>
                  <a:gd name="connsiteY55" fmla="*/ 8915 h 195795"/>
                  <a:gd name="connsiteX56" fmla="*/ 181420 w 557752"/>
                  <a:gd name="connsiteY56" fmla="*/ 0 h 195795"/>
                  <a:gd name="connsiteX57" fmla="*/ 230283 w 557752"/>
                  <a:gd name="connsiteY57" fmla="*/ 3943 h 195795"/>
                  <a:gd name="connsiteX58" fmla="*/ 238342 w 557752"/>
                  <a:gd name="connsiteY58" fmla="*/ 14230 h 195795"/>
                  <a:gd name="connsiteX59" fmla="*/ 229083 w 557752"/>
                  <a:gd name="connsiteY59" fmla="*/ 22289 h 19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557752" h="195795">
                    <a:moveTo>
                      <a:pt x="547809" y="195796"/>
                    </a:moveTo>
                    <a:cubicBezTo>
                      <a:pt x="547294" y="195796"/>
                      <a:pt x="546780" y="195796"/>
                      <a:pt x="546266" y="195624"/>
                    </a:cubicBezTo>
                    <a:cubicBezTo>
                      <a:pt x="541122" y="194767"/>
                      <a:pt x="537865" y="189967"/>
                      <a:pt x="538722" y="184994"/>
                    </a:cubicBezTo>
                    <a:cubicBezTo>
                      <a:pt x="539065" y="183452"/>
                      <a:pt x="539236" y="181737"/>
                      <a:pt x="539236" y="180023"/>
                    </a:cubicBezTo>
                    <a:cubicBezTo>
                      <a:pt x="539236" y="170078"/>
                      <a:pt x="534950" y="159106"/>
                      <a:pt x="526206" y="147618"/>
                    </a:cubicBezTo>
                    <a:cubicBezTo>
                      <a:pt x="523120" y="143504"/>
                      <a:pt x="523977" y="137674"/>
                      <a:pt x="528092" y="134588"/>
                    </a:cubicBezTo>
                    <a:cubicBezTo>
                      <a:pt x="532036" y="131502"/>
                      <a:pt x="538036" y="132359"/>
                      <a:pt x="541122" y="136474"/>
                    </a:cubicBezTo>
                    <a:cubicBezTo>
                      <a:pt x="552095" y="151390"/>
                      <a:pt x="557753" y="165964"/>
                      <a:pt x="557753" y="180023"/>
                    </a:cubicBezTo>
                    <a:cubicBezTo>
                      <a:pt x="557753" y="182766"/>
                      <a:pt x="557410" y="185509"/>
                      <a:pt x="557067" y="188081"/>
                    </a:cubicBezTo>
                    <a:cubicBezTo>
                      <a:pt x="556210" y="192538"/>
                      <a:pt x="552266" y="195796"/>
                      <a:pt x="547809" y="195796"/>
                    </a:cubicBezTo>
                    <a:close/>
                    <a:moveTo>
                      <a:pt x="498946" y="117786"/>
                    </a:moveTo>
                    <a:cubicBezTo>
                      <a:pt x="497059" y="117786"/>
                      <a:pt x="495002" y="117100"/>
                      <a:pt x="493288" y="115900"/>
                    </a:cubicBezTo>
                    <a:cubicBezTo>
                      <a:pt x="481972" y="107328"/>
                      <a:pt x="468770" y="98927"/>
                      <a:pt x="453854" y="90697"/>
                    </a:cubicBezTo>
                    <a:cubicBezTo>
                      <a:pt x="449396" y="88297"/>
                      <a:pt x="447682" y="82639"/>
                      <a:pt x="450082" y="78181"/>
                    </a:cubicBezTo>
                    <a:cubicBezTo>
                      <a:pt x="452482" y="73724"/>
                      <a:pt x="458312" y="72009"/>
                      <a:pt x="462598" y="74409"/>
                    </a:cubicBezTo>
                    <a:cubicBezTo>
                      <a:pt x="478372" y="82982"/>
                      <a:pt x="492259" y="91897"/>
                      <a:pt x="504260" y="101156"/>
                    </a:cubicBezTo>
                    <a:cubicBezTo>
                      <a:pt x="508375" y="104242"/>
                      <a:pt x="509233" y="110071"/>
                      <a:pt x="506146" y="114186"/>
                    </a:cubicBezTo>
                    <a:cubicBezTo>
                      <a:pt x="504432" y="116586"/>
                      <a:pt x="501689" y="117786"/>
                      <a:pt x="498946" y="117786"/>
                    </a:cubicBezTo>
                    <a:close/>
                    <a:moveTo>
                      <a:pt x="9284" y="76638"/>
                    </a:moveTo>
                    <a:cubicBezTo>
                      <a:pt x="8599" y="76638"/>
                      <a:pt x="7913" y="76638"/>
                      <a:pt x="7227" y="76467"/>
                    </a:cubicBezTo>
                    <a:cubicBezTo>
                      <a:pt x="2255" y="75266"/>
                      <a:pt x="-831" y="70466"/>
                      <a:pt x="197" y="65322"/>
                    </a:cubicBezTo>
                    <a:cubicBezTo>
                      <a:pt x="3969" y="48692"/>
                      <a:pt x="15628" y="34804"/>
                      <a:pt x="35173" y="23831"/>
                    </a:cubicBezTo>
                    <a:cubicBezTo>
                      <a:pt x="39460" y="21260"/>
                      <a:pt x="45289" y="22974"/>
                      <a:pt x="47689" y="27432"/>
                    </a:cubicBezTo>
                    <a:cubicBezTo>
                      <a:pt x="50089" y="31890"/>
                      <a:pt x="48546" y="37547"/>
                      <a:pt x="44089" y="40119"/>
                    </a:cubicBezTo>
                    <a:cubicBezTo>
                      <a:pt x="29344" y="48349"/>
                      <a:pt x="20771" y="58121"/>
                      <a:pt x="18200" y="69437"/>
                    </a:cubicBezTo>
                    <a:cubicBezTo>
                      <a:pt x="17342" y="73724"/>
                      <a:pt x="13570" y="76638"/>
                      <a:pt x="9284" y="76638"/>
                    </a:cubicBezTo>
                    <a:close/>
                    <a:moveTo>
                      <a:pt x="414935" y="70980"/>
                    </a:moveTo>
                    <a:cubicBezTo>
                      <a:pt x="413735" y="70980"/>
                      <a:pt x="412535" y="70809"/>
                      <a:pt x="411334" y="70295"/>
                    </a:cubicBezTo>
                    <a:cubicBezTo>
                      <a:pt x="397104" y="64294"/>
                      <a:pt x="382188" y="58636"/>
                      <a:pt x="366929" y="53492"/>
                    </a:cubicBezTo>
                    <a:cubicBezTo>
                      <a:pt x="362128" y="51778"/>
                      <a:pt x="359385" y="46634"/>
                      <a:pt x="361100" y="41834"/>
                    </a:cubicBezTo>
                    <a:cubicBezTo>
                      <a:pt x="362643" y="37033"/>
                      <a:pt x="367615" y="34461"/>
                      <a:pt x="372758" y="36005"/>
                    </a:cubicBezTo>
                    <a:cubicBezTo>
                      <a:pt x="388360" y="41319"/>
                      <a:pt x="403791" y="46977"/>
                      <a:pt x="418364" y="53321"/>
                    </a:cubicBezTo>
                    <a:cubicBezTo>
                      <a:pt x="422993" y="55378"/>
                      <a:pt x="425222" y="60865"/>
                      <a:pt x="423336" y="65494"/>
                    </a:cubicBezTo>
                    <a:cubicBezTo>
                      <a:pt x="421964" y="68751"/>
                      <a:pt x="418535" y="70980"/>
                      <a:pt x="414935" y="70980"/>
                    </a:cubicBezTo>
                    <a:close/>
                    <a:moveTo>
                      <a:pt x="323724" y="40119"/>
                    </a:moveTo>
                    <a:cubicBezTo>
                      <a:pt x="323038" y="40119"/>
                      <a:pt x="322180" y="39948"/>
                      <a:pt x="321495" y="39776"/>
                    </a:cubicBezTo>
                    <a:cubicBezTo>
                      <a:pt x="314294" y="37890"/>
                      <a:pt x="306922" y="36176"/>
                      <a:pt x="299549" y="34461"/>
                    </a:cubicBezTo>
                    <a:cubicBezTo>
                      <a:pt x="291319" y="32576"/>
                      <a:pt x="283090" y="30861"/>
                      <a:pt x="274861" y="29318"/>
                    </a:cubicBezTo>
                    <a:cubicBezTo>
                      <a:pt x="269888" y="28289"/>
                      <a:pt x="266459" y="23489"/>
                      <a:pt x="267488" y="18517"/>
                    </a:cubicBezTo>
                    <a:cubicBezTo>
                      <a:pt x="268345" y="13373"/>
                      <a:pt x="273317" y="9944"/>
                      <a:pt x="278290" y="11144"/>
                    </a:cubicBezTo>
                    <a:cubicBezTo>
                      <a:pt x="286690" y="12687"/>
                      <a:pt x="295091" y="14573"/>
                      <a:pt x="303493" y="16459"/>
                    </a:cubicBezTo>
                    <a:cubicBezTo>
                      <a:pt x="311036" y="18174"/>
                      <a:pt x="318580" y="20060"/>
                      <a:pt x="325952" y="21946"/>
                    </a:cubicBezTo>
                    <a:cubicBezTo>
                      <a:pt x="330925" y="23146"/>
                      <a:pt x="333839" y="28289"/>
                      <a:pt x="332639" y="33261"/>
                    </a:cubicBezTo>
                    <a:cubicBezTo>
                      <a:pt x="331610" y="37376"/>
                      <a:pt x="327838" y="40119"/>
                      <a:pt x="323724" y="40119"/>
                    </a:cubicBezTo>
                    <a:close/>
                    <a:moveTo>
                      <a:pt x="85065" y="25375"/>
                    </a:moveTo>
                    <a:cubicBezTo>
                      <a:pt x="80779" y="25375"/>
                      <a:pt x="77007" y="22460"/>
                      <a:pt x="75978" y="18002"/>
                    </a:cubicBezTo>
                    <a:cubicBezTo>
                      <a:pt x="74950" y="13030"/>
                      <a:pt x="78036" y="8058"/>
                      <a:pt x="83008" y="7029"/>
                    </a:cubicBezTo>
                    <a:cubicBezTo>
                      <a:pt x="97924" y="3772"/>
                      <a:pt x="114383" y="1543"/>
                      <a:pt x="132043" y="514"/>
                    </a:cubicBezTo>
                    <a:cubicBezTo>
                      <a:pt x="138215" y="-172"/>
                      <a:pt x="141472" y="3943"/>
                      <a:pt x="141815" y="9087"/>
                    </a:cubicBezTo>
                    <a:cubicBezTo>
                      <a:pt x="142158" y="14230"/>
                      <a:pt x="138215" y="18688"/>
                      <a:pt x="133071" y="18860"/>
                    </a:cubicBezTo>
                    <a:cubicBezTo>
                      <a:pt x="116269" y="19888"/>
                      <a:pt x="100667" y="21946"/>
                      <a:pt x="86780" y="25032"/>
                    </a:cubicBezTo>
                    <a:cubicBezTo>
                      <a:pt x="86437" y="25203"/>
                      <a:pt x="85751" y="25375"/>
                      <a:pt x="85065" y="25375"/>
                    </a:cubicBezTo>
                    <a:close/>
                    <a:moveTo>
                      <a:pt x="229083" y="22289"/>
                    </a:moveTo>
                    <a:cubicBezTo>
                      <a:pt x="228740" y="22289"/>
                      <a:pt x="228397" y="22289"/>
                      <a:pt x="228055" y="22289"/>
                    </a:cubicBezTo>
                    <a:cubicBezTo>
                      <a:pt x="211767" y="20402"/>
                      <a:pt x="195822" y="19202"/>
                      <a:pt x="180734" y="18517"/>
                    </a:cubicBezTo>
                    <a:cubicBezTo>
                      <a:pt x="175591" y="18345"/>
                      <a:pt x="171647" y="14059"/>
                      <a:pt x="171819" y="8915"/>
                    </a:cubicBezTo>
                    <a:cubicBezTo>
                      <a:pt x="171990" y="3772"/>
                      <a:pt x="176448" y="686"/>
                      <a:pt x="181420" y="0"/>
                    </a:cubicBezTo>
                    <a:cubicBezTo>
                      <a:pt x="197022" y="514"/>
                      <a:pt x="213481" y="1886"/>
                      <a:pt x="230283" y="3943"/>
                    </a:cubicBezTo>
                    <a:cubicBezTo>
                      <a:pt x="235427" y="4458"/>
                      <a:pt x="239027" y="9087"/>
                      <a:pt x="238342" y="14230"/>
                    </a:cubicBezTo>
                    <a:cubicBezTo>
                      <a:pt x="237827" y="18860"/>
                      <a:pt x="233712" y="22289"/>
                      <a:pt x="229083" y="22289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/>
              <p:cNvSpPr/>
              <p:nvPr/>
            </p:nvSpPr>
            <p:spPr>
              <a:xfrm>
                <a:off x="6827576" y="1137716"/>
                <a:ext cx="557753" cy="198736"/>
              </a:xfrm>
              <a:custGeom>
                <a:avLst/>
                <a:gdLst>
                  <a:gd name="connsiteX0" fmla="*/ 396222 w 557753"/>
                  <a:gd name="connsiteY0" fmla="*/ 198737 h 198736"/>
                  <a:gd name="connsiteX1" fmla="*/ 254089 w 557753"/>
                  <a:gd name="connsiteY1" fmla="*/ 181763 h 198736"/>
                  <a:gd name="connsiteX2" fmla="*/ 1201 w 557753"/>
                  <a:gd name="connsiteY2" fmla="*/ 7227 h 198736"/>
                  <a:gd name="connsiteX3" fmla="*/ 12345 w 557753"/>
                  <a:gd name="connsiteY3" fmla="*/ 197 h 198736"/>
                  <a:gd name="connsiteX4" fmla="*/ 19374 w 557753"/>
                  <a:gd name="connsiteY4" fmla="*/ 11342 h 198736"/>
                  <a:gd name="connsiteX5" fmla="*/ 258204 w 557753"/>
                  <a:gd name="connsiteY5" fmla="*/ 163761 h 198736"/>
                  <a:gd name="connsiteX6" fmla="*/ 451943 w 557753"/>
                  <a:gd name="connsiteY6" fmla="*/ 176619 h 198736"/>
                  <a:gd name="connsiteX7" fmla="*/ 539382 w 557753"/>
                  <a:gd name="connsiteY7" fmla="*/ 128956 h 198736"/>
                  <a:gd name="connsiteX8" fmla="*/ 550527 w 557753"/>
                  <a:gd name="connsiteY8" fmla="*/ 121927 h 198736"/>
                  <a:gd name="connsiteX9" fmla="*/ 557556 w 557753"/>
                  <a:gd name="connsiteY9" fmla="*/ 133071 h 198736"/>
                  <a:gd name="connsiteX10" fmla="*/ 454515 w 557753"/>
                  <a:gd name="connsiteY10" fmla="*/ 194965 h 198736"/>
                  <a:gd name="connsiteX11" fmla="*/ 396222 w 557753"/>
                  <a:gd name="connsiteY11" fmla="*/ 198737 h 198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7753" h="198736">
                    <a:moveTo>
                      <a:pt x="396222" y="198737"/>
                    </a:moveTo>
                    <a:cubicBezTo>
                      <a:pt x="352330" y="198737"/>
                      <a:pt x="303639" y="193079"/>
                      <a:pt x="254089" y="181763"/>
                    </a:cubicBezTo>
                    <a:cubicBezTo>
                      <a:pt x="98070" y="146444"/>
                      <a:pt x="-12858" y="69806"/>
                      <a:pt x="1201" y="7227"/>
                    </a:cubicBezTo>
                    <a:cubicBezTo>
                      <a:pt x="2401" y="2255"/>
                      <a:pt x="7373" y="-831"/>
                      <a:pt x="12345" y="197"/>
                    </a:cubicBezTo>
                    <a:cubicBezTo>
                      <a:pt x="17317" y="1398"/>
                      <a:pt x="20403" y="6370"/>
                      <a:pt x="19374" y="11342"/>
                    </a:cubicBezTo>
                    <a:cubicBezTo>
                      <a:pt x="9087" y="56604"/>
                      <a:pt x="102699" y="128613"/>
                      <a:pt x="258204" y="163761"/>
                    </a:cubicBezTo>
                    <a:cubicBezTo>
                      <a:pt x="329013" y="179706"/>
                      <a:pt x="397764" y="184335"/>
                      <a:pt x="451943" y="176619"/>
                    </a:cubicBezTo>
                    <a:cubicBezTo>
                      <a:pt x="502349" y="169419"/>
                      <a:pt x="534239" y="152102"/>
                      <a:pt x="539382" y="128956"/>
                    </a:cubicBezTo>
                    <a:cubicBezTo>
                      <a:pt x="540582" y="123984"/>
                      <a:pt x="545554" y="121070"/>
                      <a:pt x="550527" y="121927"/>
                    </a:cubicBezTo>
                    <a:cubicBezTo>
                      <a:pt x="555498" y="123127"/>
                      <a:pt x="558585" y="128099"/>
                      <a:pt x="557556" y="133071"/>
                    </a:cubicBezTo>
                    <a:cubicBezTo>
                      <a:pt x="550527" y="164618"/>
                      <a:pt x="513836" y="186564"/>
                      <a:pt x="454515" y="194965"/>
                    </a:cubicBezTo>
                    <a:cubicBezTo>
                      <a:pt x="436341" y="197536"/>
                      <a:pt x="416796" y="198737"/>
                      <a:pt x="396222" y="19873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Đồ họa 2"/>
            <p:cNvGrpSpPr/>
            <p:nvPr/>
          </p:nvGrpSpPr>
          <p:grpSpPr>
            <a:xfrm>
              <a:off x="5130393" y="4517491"/>
              <a:ext cx="1492643" cy="424212"/>
              <a:chOff x="5130393" y="4517491"/>
              <a:chExt cx="1492643" cy="424212"/>
            </a:xfrm>
          </p:grpSpPr>
          <p:sp>
            <p:nvSpPr>
              <p:cNvPr id="137" name="Hình tự do: Hình 136"/>
              <p:cNvSpPr/>
              <p:nvPr/>
            </p:nvSpPr>
            <p:spPr>
              <a:xfrm>
                <a:off x="5148395" y="4854778"/>
                <a:ext cx="1463325" cy="86753"/>
              </a:xfrm>
              <a:custGeom>
                <a:avLst/>
                <a:gdLst>
                  <a:gd name="connsiteX0" fmla="*/ 1463326 w 1463325"/>
                  <a:gd name="connsiteY0" fmla="*/ 86753 h 86753"/>
                  <a:gd name="connsiteX1" fmla="*/ 703802 w 1463325"/>
                  <a:gd name="connsiteY1" fmla="*/ 66179 h 86753"/>
                  <a:gd name="connsiteX2" fmla="*/ 0 w 1463325"/>
                  <a:gd name="connsiteY2" fmla="*/ 86753 h 86753"/>
                  <a:gd name="connsiteX3" fmla="*/ 87782 w 1463325"/>
                  <a:gd name="connsiteY3" fmla="*/ 0 h 86753"/>
                  <a:gd name="connsiteX4" fmla="*/ 1335253 w 1463325"/>
                  <a:gd name="connsiteY4" fmla="*/ 0 h 8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3325" h="86753">
                    <a:moveTo>
                      <a:pt x="1463326" y="86753"/>
                    </a:moveTo>
                    <a:lnTo>
                      <a:pt x="703802" y="66179"/>
                    </a:lnTo>
                    <a:lnTo>
                      <a:pt x="0" y="86753"/>
                    </a:lnTo>
                    <a:lnTo>
                      <a:pt x="87782" y="0"/>
                    </a:lnTo>
                    <a:lnTo>
                      <a:pt x="1335253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Hình tự do: Hình 137"/>
              <p:cNvSpPr/>
              <p:nvPr/>
            </p:nvSpPr>
            <p:spPr>
              <a:xfrm>
                <a:off x="5145823" y="4562965"/>
                <a:ext cx="733977" cy="378738"/>
              </a:xfrm>
              <a:custGeom>
                <a:avLst/>
                <a:gdLst>
                  <a:gd name="connsiteX0" fmla="*/ 706374 w 733977"/>
                  <a:gd name="connsiteY0" fmla="*/ 357993 h 378738"/>
                  <a:gd name="connsiteX1" fmla="*/ 733977 w 733977"/>
                  <a:gd name="connsiteY1" fmla="*/ 347706 h 378738"/>
                  <a:gd name="connsiteX2" fmla="*/ 733977 w 733977"/>
                  <a:gd name="connsiteY2" fmla="*/ 46125 h 378738"/>
                  <a:gd name="connsiteX3" fmla="*/ 245345 w 733977"/>
                  <a:gd name="connsiteY3" fmla="*/ 44239 h 378738"/>
                  <a:gd name="connsiteX4" fmla="*/ 0 w 733977"/>
                  <a:gd name="connsiteY4" fmla="*/ 368794 h 378738"/>
                  <a:gd name="connsiteX5" fmla="*/ 2743 w 733977"/>
                  <a:gd name="connsiteY5" fmla="*/ 378738 h 378738"/>
                  <a:gd name="connsiteX6" fmla="*/ 706374 w 733977"/>
                  <a:gd name="connsiteY6" fmla="*/ 357993 h 37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977" h="378738">
                    <a:moveTo>
                      <a:pt x="706374" y="357993"/>
                    </a:moveTo>
                    <a:cubicBezTo>
                      <a:pt x="712546" y="351649"/>
                      <a:pt x="722833" y="347706"/>
                      <a:pt x="733977" y="347706"/>
                    </a:cubicBez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171" y="370337"/>
                      <a:pt x="2229" y="377881"/>
                      <a:pt x="2743" y="378738"/>
                    </a:cubicBezTo>
                    <a:cubicBezTo>
                      <a:pt x="205397" y="343762"/>
                      <a:pt x="504577" y="327132"/>
                      <a:pt x="706374" y="357993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Hình tự do: Hình 138"/>
              <p:cNvSpPr/>
              <p:nvPr/>
            </p:nvSpPr>
            <p:spPr>
              <a:xfrm>
                <a:off x="5879801" y="4562793"/>
                <a:ext cx="738435" cy="378395"/>
              </a:xfrm>
              <a:custGeom>
                <a:avLst/>
                <a:gdLst>
                  <a:gd name="connsiteX0" fmla="*/ 489318 w 738435"/>
                  <a:gd name="connsiteY0" fmla="*/ 44239 h 378395"/>
                  <a:gd name="connsiteX1" fmla="*/ 0 w 738435"/>
                  <a:gd name="connsiteY1" fmla="*/ 46125 h 378395"/>
                  <a:gd name="connsiteX2" fmla="*/ 0 w 738435"/>
                  <a:gd name="connsiteY2" fmla="*/ 347706 h 378395"/>
                  <a:gd name="connsiteX3" fmla="*/ 27089 w 738435"/>
                  <a:gd name="connsiteY3" fmla="*/ 357993 h 378395"/>
                  <a:gd name="connsiteX4" fmla="*/ 28461 w 738435"/>
                  <a:gd name="connsiteY4" fmla="*/ 357993 h 378395"/>
                  <a:gd name="connsiteX5" fmla="*/ 731920 w 738435"/>
                  <a:gd name="connsiteY5" fmla="*/ 378395 h 378395"/>
                  <a:gd name="connsiteX6" fmla="*/ 738435 w 738435"/>
                  <a:gd name="connsiteY6" fmla="*/ 368794 h 378395"/>
                  <a:gd name="connsiteX7" fmla="*/ 489318 w 738435"/>
                  <a:gd name="connsiteY7" fmla="*/ 44239 h 3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435" h="378395">
                    <a:moveTo>
                      <a:pt x="489318" y="44239"/>
                    </a:moveTo>
                    <a:cubicBezTo>
                      <a:pt x="372561" y="-21426"/>
                      <a:pt x="109557" y="-8224"/>
                      <a:pt x="0" y="46125"/>
                    </a:cubicBezTo>
                    <a:lnTo>
                      <a:pt x="0" y="347706"/>
                    </a:lnTo>
                    <a:cubicBezTo>
                      <a:pt x="10973" y="347877"/>
                      <a:pt x="20917" y="351821"/>
                      <a:pt x="27089" y="357993"/>
                    </a:cubicBezTo>
                    <a:lnTo>
                      <a:pt x="28461" y="357993"/>
                    </a:lnTo>
                    <a:cubicBezTo>
                      <a:pt x="230257" y="327132"/>
                      <a:pt x="529095" y="343763"/>
                      <a:pt x="731920" y="378395"/>
                    </a:cubicBezTo>
                    <a:cubicBezTo>
                      <a:pt x="732949" y="377024"/>
                      <a:pt x="737578" y="370680"/>
                      <a:pt x="738435" y="368794"/>
                    </a:cubicBezTo>
                    <a:lnTo>
                      <a:pt x="489318" y="44239"/>
                    </a:ln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Hình tự do: Hình 139"/>
              <p:cNvSpPr/>
              <p:nvPr/>
            </p:nvSpPr>
            <p:spPr>
              <a:xfrm>
                <a:off x="5879801" y="4562494"/>
                <a:ext cx="738435" cy="369607"/>
              </a:xfrm>
              <a:custGeom>
                <a:avLst/>
                <a:gdLst>
                  <a:gd name="connsiteX0" fmla="*/ 0 w 738435"/>
                  <a:gd name="connsiteY0" fmla="*/ 339947 h 369607"/>
                  <a:gd name="connsiteX1" fmla="*/ 0 w 738435"/>
                  <a:gd name="connsiteY1" fmla="*/ 46596 h 369607"/>
                  <a:gd name="connsiteX2" fmla="*/ 480746 w 738435"/>
                  <a:gd name="connsiteY2" fmla="*/ 43853 h 369607"/>
                  <a:gd name="connsiteX3" fmla="*/ 738435 w 738435"/>
                  <a:gd name="connsiteY3" fmla="*/ 369608 h 369607"/>
                  <a:gd name="connsiteX4" fmla="*/ 13030 w 738435"/>
                  <a:gd name="connsiteY4" fmla="*/ 348691 h 369607"/>
                  <a:gd name="connsiteX5" fmla="*/ 0 w 738435"/>
                  <a:gd name="connsiteY5" fmla="*/ 339947 h 3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9607">
                    <a:moveTo>
                      <a:pt x="0" y="339947"/>
                    </a:moveTo>
                    <a:lnTo>
                      <a:pt x="0" y="46596"/>
                    </a:lnTo>
                    <a:cubicBezTo>
                      <a:pt x="109557" y="-7753"/>
                      <a:pt x="363988" y="-21813"/>
                      <a:pt x="480746" y="43853"/>
                    </a:cubicBezTo>
                    <a:lnTo>
                      <a:pt x="738435" y="369608"/>
                    </a:lnTo>
                    <a:cubicBezTo>
                      <a:pt x="738435" y="369608"/>
                      <a:pt x="383191" y="295370"/>
                      <a:pt x="13030" y="348691"/>
                    </a:cubicBezTo>
                    <a:lnTo>
                      <a:pt x="0" y="339947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Hình tự do: Hình 140"/>
              <p:cNvSpPr/>
              <p:nvPr/>
            </p:nvSpPr>
            <p:spPr>
              <a:xfrm>
                <a:off x="5145823" y="4562965"/>
                <a:ext cx="733977" cy="368822"/>
              </a:xfrm>
              <a:custGeom>
                <a:avLst/>
                <a:gdLst>
                  <a:gd name="connsiteX0" fmla="*/ 733977 w 733977"/>
                  <a:gd name="connsiteY0" fmla="*/ 340505 h 368822"/>
                  <a:gd name="connsiteX1" fmla="*/ 733977 w 733977"/>
                  <a:gd name="connsiteY1" fmla="*/ 46125 h 368822"/>
                  <a:gd name="connsiteX2" fmla="*/ 245345 w 733977"/>
                  <a:gd name="connsiteY2" fmla="*/ 44239 h 368822"/>
                  <a:gd name="connsiteX3" fmla="*/ 0 w 733977"/>
                  <a:gd name="connsiteY3" fmla="*/ 368794 h 368822"/>
                  <a:gd name="connsiteX4" fmla="*/ 721633 w 733977"/>
                  <a:gd name="connsiteY4" fmla="*/ 348220 h 368822"/>
                  <a:gd name="connsiteX5" fmla="*/ 733977 w 733977"/>
                  <a:gd name="connsiteY5" fmla="*/ 340505 h 368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977" h="368822">
                    <a:moveTo>
                      <a:pt x="733977" y="340505"/>
                    </a:move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857" y="370509"/>
                      <a:pt x="351473" y="294899"/>
                      <a:pt x="721633" y="348220"/>
                    </a:cubicBezTo>
                    <a:lnTo>
                      <a:pt x="733977" y="340505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Hình tự do: Hình 141"/>
              <p:cNvSpPr/>
              <p:nvPr/>
            </p:nvSpPr>
            <p:spPr>
              <a:xfrm>
                <a:off x="5141023" y="4538962"/>
                <a:ext cx="739120" cy="365365"/>
              </a:xfrm>
              <a:custGeom>
                <a:avLst/>
                <a:gdLst>
                  <a:gd name="connsiteX0" fmla="*/ 738950 w 739120"/>
                  <a:gd name="connsiteY0" fmla="*/ 355764 h 365365"/>
                  <a:gd name="connsiteX1" fmla="*/ 23489 w 739120"/>
                  <a:gd name="connsiteY1" fmla="*/ 365365 h 365365"/>
                  <a:gd name="connsiteX2" fmla="*/ 0 w 739120"/>
                  <a:gd name="connsiteY2" fmla="*/ 336219 h 365365"/>
                  <a:gd name="connsiteX3" fmla="*/ 250317 w 739120"/>
                  <a:gd name="connsiteY3" fmla="*/ 44239 h 365365"/>
                  <a:gd name="connsiteX4" fmla="*/ 739121 w 739120"/>
                  <a:gd name="connsiteY4" fmla="*/ 46125 h 365365"/>
                  <a:gd name="connsiteX5" fmla="*/ 739121 w 739120"/>
                  <a:gd name="connsiteY5" fmla="*/ 355764 h 365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9120" h="365365">
                    <a:moveTo>
                      <a:pt x="738950" y="355764"/>
                    </a:moveTo>
                    <a:cubicBezTo>
                      <a:pt x="514693" y="315302"/>
                      <a:pt x="240544" y="319074"/>
                      <a:pt x="23489" y="365365"/>
                    </a:cubicBezTo>
                    <a:cubicBezTo>
                      <a:pt x="19888" y="361251"/>
                      <a:pt x="1200" y="339476"/>
                      <a:pt x="0" y="336219"/>
                    </a:cubicBezTo>
                    <a:lnTo>
                      <a:pt x="250317" y="44239"/>
                    </a:lnTo>
                    <a:cubicBezTo>
                      <a:pt x="367074" y="-21426"/>
                      <a:pt x="629564" y="-8224"/>
                      <a:pt x="739121" y="46125"/>
                    </a:cubicBezTo>
                    <a:lnTo>
                      <a:pt x="739121" y="355764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/>
              <p:cNvSpPr/>
              <p:nvPr/>
            </p:nvSpPr>
            <p:spPr>
              <a:xfrm>
                <a:off x="5140851" y="4538649"/>
                <a:ext cx="738949" cy="336531"/>
              </a:xfrm>
              <a:custGeom>
                <a:avLst/>
                <a:gdLst>
                  <a:gd name="connsiteX0" fmla="*/ 738778 w 738949"/>
                  <a:gd name="connsiteY0" fmla="*/ 333274 h 336531"/>
                  <a:gd name="connsiteX1" fmla="*/ 0 w 738949"/>
                  <a:gd name="connsiteY1" fmla="*/ 336531 h 336531"/>
                  <a:gd name="connsiteX2" fmla="*/ 250317 w 738949"/>
                  <a:gd name="connsiteY2" fmla="*/ 44552 h 336531"/>
                  <a:gd name="connsiteX3" fmla="*/ 738950 w 738949"/>
                  <a:gd name="connsiteY3" fmla="*/ 45752 h 336531"/>
                  <a:gd name="connsiteX4" fmla="*/ 738950 w 738949"/>
                  <a:gd name="connsiteY4" fmla="*/ 333274 h 33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949" h="336531">
                    <a:moveTo>
                      <a:pt x="738778" y="333274"/>
                    </a:moveTo>
                    <a:cubicBezTo>
                      <a:pt x="524294" y="271723"/>
                      <a:pt x="213627" y="281324"/>
                      <a:pt x="0" y="336531"/>
                    </a:cubicBezTo>
                    <a:lnTo>
                      <a:pt x="250317" y="44552"/>
                    </a:lnTo>
                    <a:cubicBezTo>
                      <a:pt x="367074" y="-21114"/>
                      <a:pt x="629393" y="-8598"/>
                      <a:pt x="738950" y="45752"/>
                    </a:cubicBezTo>
                    <a:lnTo>
                      <a:pt x="738950" y="333274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Hình tự do: Hình 143"/>
              <p:cNvSpPr/>
              <p:nvPr/>
            </p:nvSpPr>
            <p:spPr>
              <a:xfrm>
                <a:off x="5130393" y="4517491"/>
                <a:ext cx="746321" cy="353574"/>
              </a:xfrm>
              <a:custGeom>
                <a:avLst/>
                <a:gdLst>
                  <a:gd name="connsiteX0" fmla="*/ 746322 w 746321"/>
                  <a:gd name="connsiteY0" fmla="*/ 353575 h 353574"/>
                  <a:gd name="connsiteX1" fmla="*/ 0 w 746321"/>
                  <a:gd name="connsiteY1" fmla="*/ 321171 h 353574"/>
                  <a:gd name="connsiteX2" fmla="*/ 303981 w 746321"/>
                  <a:gd name="connsiteY2" fmla="*/ 25419 h 353574"/>
                  <a:gd name="connsiteX3" fmla="*/ 746322 w 746321"/>
                  <a:gd name="connsiteY3" fmla="*/ 68968 h 353574"/>
                  <a:gd name="connsiteX4" fmla="*/ 746322 w 746321"/>
                  <a:gd name="connsiteY4" fmla="*/ 353575 h 35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321" h="353574">
                    <a:moveTo>
                      <a:pt x="746322" y="353575"/>
                    </a:moveTo>
                    <a:cubicBezTo>
                      <a:pt x="554126" y="268193"/>
                      <a:pt x="224256" y="261849"/>
                      <a:pt x="0" y="321171"/>
                    </a:cubicBezTo>
                    <a:lnTo>
                      <a:pt x="303981" y="25419"/>
                    </a:lnTo>
                    <a:cubicBezTo>
                      <a:pt x="422967" y="-30130"/>
                      <a:pt x="648424" y="14961"/>
                      <a:pt x="746322" y="68968"/>
                    </a:cubicBezTo>
                    <a:lnTo>
                      <a:pt x="746322" y="353575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Hình tự do: Hình 144"/>
              <p:cNvSpPr/>
              <p:nvPr/>
            </p:nvSpPr>
            <p:spPr>
              <a:xfrm>
                <a:off x="5879972" y="4545098"/>
                <a:ext cx="738435" cy="364714"/>
              </a:xfrm>
              <a:custGeom>
                <a:avLst/>
                <a:gdLst>
                  <a:gd name="connsiteX0" fmla="*/ 0 w 738435"/>
                  <a:gd name="connsiteY0" fmla="*/ 349627 h 364714"/>
                  <a:gd name="connsiteX1" fmla="*/ 715289 w 738435"/>
                  <a:gd name="connsiteY1" fmla="*/ 364715 h 364714"/>
                  <a:gd name="connsiteX2" fmla="*/ 738435 w 738435"/>
                  <a:gd name="connsiteY2" fmla="*/ 335740 h 364714"/>
                  <a:gd name="connsiteX3" fmla="*/ 431025 w 738435"/>
                  <a:gd name="connsiteY3" fmla="*/ 50104 h 364714"/>
                  <a:gd name="connsiteX4" fmla="*/ 0 w 738435"/>
                  <a:gd name="connsiteY4" fmla="*/ 39988 h 364714"/>
                  <a:gd name="connsiteX5" fmla="*/ 0 w 738435"/>
                  <a:gd name="connsiteY5" fmla="*/ 349627 h 36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4714">
                    <a:moveTo>
                      <a:pt x="0" y="349627"/>
                    </a:moveTo>
                    <a:cubicBezTo>
                      <a:pt x="224428" y="310880"/>
                      <a:pt x="498234" y="316709"/>
                      <a:pt x="715289" y="364715"/>
                    </a:cubicBezTo>
                    <a:cubicBezTo>
                      <a:pt x="718890" y="360600"/>
                      <a:pt x="737235" y="338997"/>
                      <a:pt x="738435" y="335740"/>
                    </a:cubicBezTo>
                    <a:lnTo>
                      <a:pt x="431025" y="50104"/>
                    </a:lnTo>
                    <a:cubicBezTo>
                      <a:pt x="314439" y="-16419"/>
                      <a:pt x="109728" y="-13504"/>
                      <a:pt x="0" y="39988"/>
                    </a:cubicBezTo>
                    <a:lnTo>
                      <a:pt x="0" y="349627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Hình tự do: Hình 145"/>
              <p:cNvSpPr/>
              <p:nvPr/>
            </p:nvSpPr>
            <p:spPr>
              <a:xfrm>
                <a:off x="5879629" y="4542996"/>
                <a:ext cx="738606" cy="338013"/>
              </a:xfrm>
              <a:custGeom>
                <a:avLst/>
                <a:gdLst>
                  <a:gd name="connsiteX0" fmla="*/ 0 w 738606"/>
                  <a:gd name="connsiteY0" fmla="*/ 328927 h 338013"/>
                  <a:gd name="connsiteX1" fmla="*/ 738607 w 738606"/>
                  <a:gd name="connsiteY1" fmla="*/ 338014 h 338013"/>
                  <a:gd name="connsiteX2" fmla="*/ 479888 w 738606"/>
                  <a:gd name="connsiteY2" fmla="*/ 46549 h 338013"/>
                  <a:gd name="connsiteX3" fmla="*/ 0 w 738606"/>
                  <a:gd name="connsiteY3" fmla="*/ 41405 h 338013"/>
                  <a:gd name="connsiteX4" fmla="*/ 0 w 738606"/>
                  <a:gd name="connsiteY4" fmla="*/ 328927 h 33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606" h="338013">
                    <a:moveTo>
                      <a:pt x="0" y="328927"/>
                    </a:moveTo>
                    <a:cubicBezTo>
                      <a:pt x="214655" y="269091"/>
                      <a:pt x="524980" y="281092"/>
                      <a:pt x="738607" y="338014"/>
                    </a:cubicBezTo>
                    <a:lnTo>
                      <a:pt x="479888" y="46549"/>
                    </a:lnTo>
                    <a:cubicBezTo>
                      <a:pt x="352330" y="-17231"/>
                      <a:pt x="109728" y="-12087"/>
                      <a:pt x="0" y="41405"/>
                    </a:cubicBezTo>
                    <a:lnTo>
                      <a:pt x="0" y="328927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Hình tự do: Hình 146"/>
              <p:cNvSpPr/>
              <p:nvPr/>
            </p:nvSpPr>
            <p:spPr>
              <a:xfrm>
                <a:off x="5882544" y="4545735"/>
                <a:ext cx="740492" cy="325331"/>
              </a:xfrm>
              <a:custGeom>
                <a:avLst/>
                <a:gdLst>
                  <a:gd name="connsiteX0" fmla="*/ 171 w 740492"/>
                  <a:gd name="connsiteY0" fmla="*/ 325331 h 325331"/>
                  <a:gd name="connsiteX1" fmla="*/ 740493 w 740492"/>
                  <a:gd name="connsiteY1" fmla="*/ 323445 h 325331"/>
                  <a:gd name="connsiteX2" fmla="*/ 479203 w 740492"/>
                  <a:gd name="connsiteY2" fmla="*/ 48611 h 325331"/>
                  <a:gd name="connsiteX3" fmla="*/ 0 w 740492"/>
                  <a:gd name="connsiteY3" fmla="*/ 40895 h 325331"/>
                  <a:gd name="connsiteX4" fmla="*/ 0 w 740492"/>
                  <a:gd name="connsiteY4" fmla="*/ 325331 h 32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492" h="325331">
                    <a:moveTo>
                      <a:pt x="171" y="325331"/>
                    </a:moveTo>
                    <a:cubicBezTo>
                      <a:pt x="216884" y="249036"/>
                      <a:pt x="535953" y="275267"/>
                      <a:pt x="740493" y="323445"/>
                    </a:cubicBezTo>
                    <a:lnTo>
                      <a:pt x="479203" y="48611"/>
                    </a:lnTo>
                    <a:cubicBezTo>
                      <a:pt x="362617" y="-17569"/>
                      <a:pt x="109728" y="-12254"/>
                      <a:pt x="0" y="40895"/>
                    </a:cubicBezTo>
                    <a:lnTo>
                      <a:pt x="0" y="325331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Hình tự do: Hình 147"/>
              <p:cNvSpPr/>
              <p:nvPr/>
            </p:nvSpPr>
            <p:spPr>
              <a:xfrm>
                <a:off x="5838138" y="4900555"/>
                <a:ext cx="82810" cy="18516"/>
              </a:xfrm>
              <a:custGeom>
                <a:avLst/>
                <a:gdLst>
                  <a:gd name="connsiteX0" fmla="*/ 41662 w 82810"/>
                  <a:gd name="connsiteY0" fmla="*/ 10115 h 18516"/>
                  <a:gd name="connsiteX1" fmla="*/ 66351 w 82810"/>
                  <a:gd name="connsiteY1" fmla="*/ 18345 h 18516"/>
                  <a:gd name="connsiteX2" fmla="*/ 82810 w 82810"/>
                  <a:gd name="connsiteY2" fmla="*/ 18345 h 18516"/>
                  <a:gd name="connsiteX3" fmla="*/ 41491 w 82810"/>
                  <a:gd name="connsiteY3" fmla="*/ 0 h 18516"/>
                  <a:gd name="connsiteX4" fmla="*/ 0 w 82810"/>
                  <a:gd name="connsiteY4" fmla="*/ 18517 h 18516"/>
                  <a:gd name="connsiteX5" fmla="*/ 16631 w 82810"/>
                  <a:gd name="connsiteY5" fmla="*/ 18517 h 18516"/>
                  <a:gd name="connsiteX6" fmla="*/ 41662 w 82810"/>
                  <a:gd name="connsiteY6" fmla="*/ 10115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810" h="18516">
                    <a:moveTo>
                      <a:pt x="41662" y="10115"/>
                    </a:moveTo>
                    <a:cubicBezTo>
                      <a:pt x="51606" y="10115"/>
                      <a:pt x="60179" y="13373"/>
                      <a:pt x="66351" y="18345"/>
                    </a:cubicBezTo>
                    <a:lnTo>
                      <a:pt x="82810" y="18345"/>
                    </a:lnTo>
                    <a:cubicBezTo>
                      <a:pt x="74752" y="7372"/>
                      <a:pt x="59322" y="0"/>
                      <a:pt x="41491" y="0"/>
                    </a:cubicBezTo>
                    <a:cubicBezTo>
                      <a:pt x="23489" y="0"/>
                      <a:pt x="8230" y="7544"/>
                      <a:pt x="0" y="18517"/>
                    </a:cubicBezTo>
                    <a:lnTo>
                      <a:pt x="16631" y="18517"/>
                    </a:lnTo>
                    <a:cubicBezTo>
                      <a:pt x="22803" y="13373"/>
                      <a:pt x="31890" y="10115"/>
                      <a:pt x="41662" y="10115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9" name="Đồ họa 2"/>
              <p:cNvGrpSpPr/>
              <p:nvPr/>
            </p:nvGrpSpPr>
            <p:grpSpPr>
              <a:xfrm>
                <a:off x="5232101" y="4540950"/>
                <a:ext cx="613651" cy="281595"/>
                <a:chOff x="5232101" y="4540950"/>
                <a:chExt cx="613651" cy="281595"/>
              </a:xfrm>
              <a:solidFill>
                <a:srgbClr val="DBDBDB"/>
              </a:solidFill>
            </p:grpSpPr>
            <p:sp>
              <p:nvSpPr>
                <p:cNvPr id="150" name="Hình tự do: Hình 149"/>
                <p:cNvSpPr/>
                <p:nvPr/>
              </p:nvSpPr>
              <p:spPr>
                <a:xfrm>
                  <a:off x="5232101" y="4754932"/>
                  <a:ext cx="610246" cy="67612"/>
                </a:xfrm>
                <a:custGeom>
                  <a:avLst/>
                  <a:gdLst>
                    <a:gd name="connsiteX0" fmla="*/ 607066 w 610246"/>
                    <a:gd name="connsiteY0" fmla="*/ 67613 h 67612"/>
                    <a:gd name="connsiteX1" fmla="*/ 605694 w 610246"/>
                    <a:gd name="connsiteY1" fmla="*/ 67441 h 67612"/>
                    <a:gd name="connsiteX2" fmla="*/ 3905 w 610246"/>
                    <a:gd name="connsiteY2" fmla="*/ 24750 h 67612"/>
                    <a:gd name="connsiteX3" fmla="*/ 133 w 610246"/>
                    <a:gd name="connsiteY3" fmla="*/ 23036 h 67612"/>
                    <a:gd name="connsiteX4" fmla="*/ 2362 w 610246"/>
                    <a:gd name="connsiteY4" fmla="*/ 19950 h 67612"/>
                    <a:gd name="connsiteX5" fmla="*/ 608438 w 610246"/>
                    <a:gd name="connsiteY5" fmla="*/ 62984 h 67612"/>
                    <a:gd name="connsiteX6" fmla="*/ 609981 w 610246"/>
                    <a:gd name="connsiteY6" fmla="*/ 66241 h 67612"/>
                    <a:gd name="connsiteX7" fmla="*/ 607066 w 610246"/>
                    <a:gd name="connsiteY7" fmla="*/ 67613 h 67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0246" h="67612">
                      <a:moveTo>
                        <a:pt x="607066" y="67613"/>
                      </a:moveTo>
                      <a:lnTo>
                        <a:pt x="605694" y="67441"/>
                      </a:lnTo>
                      <a:cubicBezTo>
                        <a:pt x="430130" y="4691"/>
                        <a:pt x="177069" y="-13140"/>
                        <a:pt x="3905" y="24750"/>
                      </a:cubicBezTo>
                      <a:cubicBezTo>
                        <a:pt x="2190" y="25093"/>
                        <a:pt x="476" y="24407"/>
                        <a:pt x="133" y="23036"/>
                      </a:cubicBezTo>
                      <a:cubicBezTo>
                        <a:pt x="-381" y="21664"/>
                        <a:pt x="647" y="20292"/>
                        <a:pt x="2362" y="19950"/>
                      </a:cubicBezTo>
                      <a:cubicBezTo>
                        <a:pt x="176898" y="-18284"/>
                        <a:pt x="431844" y="-282"/>
                        <a:pt x="608438" y="62984"/>
                      </a:cubicBezTo>
                      <a:cubicBezTo>
                        <a:pt x="609981" y="63498"/>
                        <a:pt x="610666" y="65041"/>
                        <a:pt x="609981" y="66241"/>
                      </a:cubicBezTo>
                      <a:cubicBezTo>
                        <a:pt x="609295" y="67098"/>
                        <a:pt x="608266" y="67613"/>
                        <a:pt x="607066" y="6761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Hình tự do: Hình 150"/>
                <p:cNvSpPr/>
                <p:nvPr/>
              </p:nvSpPr>
              <p:spPr>
                <a:xfrm>
                  <a:off x="5273488" y="4718727"/>
                  <a:ext cx="569202" cy="70042"/>
                </a:xfrm>
                <a:custGeom>
                  <a:avLst/>
                  <a:gdLst>
                    <a:gd name="connsiteX0" fmla="*/ 566194 w 569202"/>
                    <a:gd name="connsiteY0" fmla="*/ 70042 h 70042"/>
                    <a:gd name="connsiteX1" fmla="*/ 564822 w 569202"/>
                    <a:gd name="connsiteY1" fmla="*/ 69871 h 70042"/>
                    <a:gd name="connsiteX2" fmla="*/ 3838 w 569202"/>
                    <a:gd name="connsiteY2" fmla="*/ 18950 h 70042"/>
                    <a:gd name="connsiteX3" fmla="*/ 66 w 569202"/>
                    <a:gd name="connsiteY3" fmla="*/ 17064 h 70042"/>
                    <a:gd name="connsiteX4" fmla="*/ 2466 w 569202"/>
                    <a:gd name="connsiteY4" fmla="*/ 14150 h 70042"/>
                    <a:gd name="connsiteX5" fmla="*/ 567394 w 569202"/>
                    <a:gd name="connsiteY5" fmla="*/ 65413 h 70042"/>
                    <a:gd name="connsiteX6" fmla="*/ 568937 w 569202"/>
                    <a:gd name="connsiteY6" fmla="*/ 68671 h 70042"/>
                    <a:gd name="connsiteX7" fmla="*/ 566194 w 569202"/>
                    <a:gd name="connsiteY7" fmla="*/ 70042 h 70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9202" h="70042">
                      <a:moveTo>
                        <a:pt x="566194" y="70042"/>
                      </a:moveTo>
                      <a:lnTo>
                        <a:pt x="564822" y="69871"/>
                      </a:lnTo>
                      <a:cubicBezTo>
                        <a:pt x="393886" y="8834"/>
                        <a:pt x="168430" y="-11740"/>
                        <a:pt x="3838" y="18950"/>
                      </a:cubicBezTo>
                      <a:cubicBezTo>
                        <a:pt x="2123" y="19121"/>
                        <a:pt x="409" y="18436"/>
                        <a:pt x="66" y="17064"/>
                      </a:cubicBezTo>
                      <a:cubicBezTo>
                        <a:pt x="-277" y="15692"/>
                        <a:pt x="751" y="14321"/>
                        <a:pt x="2466" y="14150"/>
                      </a:cubicBezTo>
                      <a:cubicBezTo>
                        <a:pt x="168258" y="-16711"/>
                        <a:pt x="395258" y="4034"/>
                        <a:pt x="567394" y="65413"/>
                      </a:cubicBezTo>
                      <a:cubicBezTo>
                        <a:pt x="568937" y="65927"/>
                        <a:pt x="569623" y="67471"/>
                        <a:pt x="568937" y="68671"/>
                      </a:cubicBezTo>
                      <a:cubicBezTo>
                        <a:pt x="568594" y="69528"/>
                        <a:pt x="567394" y="70042"/>
                        <a:pt x="566194" y="7004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Hình tự do: Hình 151"/>
                <p:cNvSpPr/>
                <p:nvPr/>
              </p:nvSpPr>
              <p:spPr>
                <a:xfrm>
                  <a:off x="5309149" y="4686980"/>
                  <a:ext cx="534055" cy="70414"/>
                </a:xfrm>
                <a:custGeom>
                  <a:avLst/>
                  <a:gdLst>
                    <a:gd name="connsiteX0" fmla="*/ 531046 w 534055"/>
                    <a:gd name="connsiteY0" fmla="*/ 70414 h 70414"/>
                    <a:gd name="connsiteX1" fmla="*/ 529675 w 534055"/>
                    <a:gd name="connsiteY1" fmla="*/ 70243 h 70414"/>
                    <a:gd name="connsiteX2" fmla="*/ 3666 w 534055"/>
                    <a:gd name="connsiteY2" fmla="*/ 15036 h 70414"/>
                    <a:gd name="connsiteX3" fmla="*/ 66 w 534055"/>
                    <a:gd name="connsiteY3" fmla="*/ 13150 h 70414"/>
                    <a:gd name="connsiteX4" fmla="*/ 2466 w 534055"/>
                    <a:gd name="connsiteY4" fmla="*/ 10235 h 70414"/>
                    <a:gd name="connsiteX5" fmla="*/ 532247 w 534055"/>
                    <a:gd name="connsiteY5" fmla="*/ 65785 h 70414"/>
                    <a:gd name="connsiteX6" fmla="*/ 533790 w 534055"/>
                    <a:gd name="connsiteY6" fmla="*/ 69043 h 70414"/>
                    <a:gd name="connsiteX7" fmla="*/ 531046 w 534055"/>
                    <a:gd name="connsiteY7" fmla="*/ 70414 h 70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4055" h="70414">
                      <a:moveTo>
                        <a:pt x="531046" y="70414"/>
                      </a:moveTo>
                      <a:lnTo>
                        <a:pt x="529675" y="70243"/>
                      </a:lnTo>
                      <a:cubicBezTo>
                        <a:pt x="366111" y="11778"/>
                        <a:pt x="159686" y="-9824"/>
                        <a:pt x="3666" y="15036"/>
                      </a:cubicBezTo>
                      <a:cubicBezTo>
                        <a:pt x="1952" y="15379"/>
                        <a:pt x="237" y="14521"/>
                        <a:pt x="66" y="13150"/>
                      </a:cubicBezTo>
                      <a:cubicBezTo>
                        <a:pt x="-277" y="11778"/>
                        <a:pt x="752" y="10578"/>
                        <a:pt x="2466" y="10235"/>
                      </a:cubicBezTo>
                      <a:cubicBezTo>
                        <a:pt x="159686" y="-14796"/>
                        <a:pt x="367655" y="6978"/>
                        <a:pt x="532247" y="65785"/>
                      </a:cubicBezTo>
                      <a:cubicBezTo>
                        <a:pt x="533790" y="66299"/>
                        <a:pt x="534475" y="67843"/>
                        <a:pt x="533790" y="69043"/>
                      </a:cubicBezTo>
                      <a:cubicBezTo>
                        <a:pt x="533447" y="69900"/>
                        <a:pt x="532247" y="70414"/>
                        <a:pt x="531046" y="704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Hình tự do: Hình 152"/>
                <p:cNvSpPr/>
                <p:nvPr/>
              </p:nvSpPr>
              <p:spPr>
                <a:xfrm>
                  <a:off x="5340189" y="4658261"/>
                  <a:ext cx="503701" cy="68957"/>
                </a:xfrm>
                <a:custGeom>
                  <a:avLst/>
                  <a:gdLst>
                    <a:gd name="connsiteX0" fmla="*/ 500521 w 503701"/>
                    <a:gd name="connsiteY0" fmla="*/ 68958 h 68957"/>
                    <a:gd name="connsiteX1" fmla="*/ 499150 w 503701"/>
                    <a:gd name="connsiteY1" fmla="*/ 68787 h 68957"/>
                    <a:gd name="connsiteX2" fmla="*/ 3659 w 503701"/>
                    <a:gd name="connsiteY2" fmla="*/ 12722 h 68957"/>
                    <a:gd name="connsiteX3" fmla="*/ 59 w 503701"/>
                    <a:gd name="connsiteY3" fmla="*/ 10665 h 68957"/>
                    <a:gd name="connsiteX4" fmla="*/ 2630 w 503701"/>
                    <a:gd name="connsiteY4" fmla="*/ 7750 h 68957"/>
                    <a:gd name="connsiteX5" fmla="*/ 501893 w 503701"/>
                    <a:gd name="connsiteY5" fmla="*/ 64157 h 68957"/>
                    <a:gd name="connsiteX6" fmla="*/ 503436 w 503701"/>
                    <a:gd name="connsiteY6" fmla="*/ 67415 h 68957"/>
                    <a:gd name="connsiteX7" fmla="*/ 500521 w 503701"/>
                    <a:gd name="connsiteY7" fmla="*/ 68958 h 6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701" h="68957">
                      <a:moveTo>
                        <a:pt x="500521" y="68958"/>
                      </a:moveTo>
                      <a:lnTo>
                        <a:pt x="499150" y="68787"/>
                      </a:lnTo>
                      <a:cubicBezTo>
                        <a:pt x="344673" y="13579"/>
                        <a:pt x="154707" y="-7852"/>
                        <a:pt x="3659" y="12722"/>
                      </a:cubicBezTo>
                      <a:cubicBezTo>
                        <a:pt x="1945" y="13065"/>
                        <a:pt x="230" y="12037"/>
                        <a:pt x="59" y="10665"/>
                      </a:cubicBezTo>
                      <a:cubicBezTo>
                        <a:pt x="-284" y="9293"/>
                        <a:pt x="916" y="8093"/>
                        <a:pt x="2630" y="7750"/>
                      </a:cubicBezTo>
                      <a:cubicBezTo>
                        <a:pt x="154878" y="-12995"/>
                        <a:pt x="346216" y="8608"/>
                        <a:pt x="501893" y="64157"/>
                      </a:cubicBezTo>
                      <a:cubicBezTo>
                        <a:pt x="503436" y="64672"/>
                        <a:pt x="504122" y="66215"/>
                        <a:pt x="503436" y="67415"/>
                      </a:cubicBezTo>
                      <a:cubicBezTo>
                        <a:pt x="502922" y="68443"/>
                        <a:pt x="501722" y="68958"/>
                        <a:pt x="500521" y="6895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Hình tự do: Hình 153"/>
                <p:cNvSpPr/>
                <p:nvPr/>
              </p:nvSpPr>
              <p:spPr>
                <a:xfrm>
                  <a:off x="5368520" y="4632479"/>
                  <a:ext cx="475713" cy="68508"/>
                </a:xfrm>
                <a:custGeom>
                  <a:avLst/>
                  <a:gdLst>
                    <a:gd name="connsiteX0" fmla="*/ 472704 w 475713"/>
                    <a:gd name="connsiteY0" fmla="*/ 68508 h 68508"/>
                    <a:gd name="connsiteX1" fmla="*/ 471332 w 475713"/>
                    <a:gd name="connsiteY1" fmla="*/ 68337 h 68508"/>
                    <a:gd name="connsiteX2" fmla="*/ 3617 w 475713"/>
                    <a:gd name="connsiteY2" fmla="*/ 10215 h 68508"/>
                    <a:gd name="connsiteX3" fmla="*/ 16 w 475713"/>
                    <a:gd name="connsiteY3" fmla="*/ 8158 h 68508"/>
                    <a:gd name="connsiteX4" fmla="*/ 2588 w 475713"/>
                    <a:gd name="connsiteY4" fmla="*/ 5415 h 68508"/>
                    <a:gd name="connsiteX5" fmla="*/ 473904 w 475713"/>
                    <a:gd name="connsiteY5" fmla="*/ 63879 h 68508"/>
                    <a:gd name="connsiteX6" fmla="*/ 475447 w 475713"/>
                    <a:gd name="connsiteY6" fmla="*/ 67137 h 68508"/>
                    <a:gd name="connsiteX7" fmla="*/ 472704 w 475713"/>
                    <a:gd name="connsiteY7" fmla="*/ 68508 h 68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713" h="68508">
                      <a:moveTo>
                        <a:pt x="472704" y="68508"/>
                      </a:moveTo>
                      <a:lnTo>
                        <a:pt x="471332" y="68337"/>
                      </a:lnTo>
                      <a:cubicBezTo>
                        <a:pt x="324571" y="15873"/>
                        <a:pt x="145406" y="-6415"/>
                        <a:pt x="3617" y="10215"/>
                      </a:cubicBezTo>
                      <a:cubicBezTo>
                        <a:pt x="1731" y="10215"/>
                        <a:pt x="188" y="9530"/>
                        <a:pt x="16" y="8158"/>
                      </a:cubicBezTo>
                      <a:cubicBezTo>
                        <a:pt x="-155" y="6786"/>
                        <a:pt x="1045" y="5586"/>
                        <a:pt x="2588" y="5415"/>
                      </a:cubicBezTo>
                      <a:cubicBezTo>
                        <a:pt x="145577" y="-11216"/>
                        <a:pt x="326114" y="11072"/>
                        <a:pt x="473904" y="63879"/>
                      </a:cubicBezTo>
                      <a:cubicBezTo>
                        <a:pt x="475447" y="64394"/>
                        <a:pt x="476133" y="65936"/>
                        <a:pt x="475447" y="67137"/>
                      </a:cubicBezTo>
                      <a:cubicBezTo>
                        <a:pt x="474933" y="67823"/>
                        <a:pt x="473904" y="68508"/>
                        <a:pt x="472704" y="685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Hình tự do: Hình 154"/>
                <p:cNvSpPr/>
                <p:nvPr/>
              </p:nvSpPr>
              <p:spPr>
                <a:xfrm>
                  <a:off x="5392310" y="4607903"/>
                  <a:ext cx="452438" cy="69252"/>
                </a:xfrm>
                <a:custGeom>
                  <a:avLst/>
                  <a:gdLst>
                    <a:gd name="connsiteX0" fmla="*/ 449258 w 452438"/>
                    <a:gd name="connsiteY0" fmla="*/ 69253 h 69252"/>
                    <a:gd name="connsiteX1" fmla="*/ 447886 w 452438"/>
                    <a:gd name="connsiteY1" fmla="*/ 69081 h 69252"/>
                    <a:gd name="connsiteX2" fmla="*/ 3659 w 452438"/>
                    <a:gd name="connsiteY2" fmla="*/ 10960 h 69252"/>
                    <a:gd name="connsiteX3" fmla="*/ 59 w 452438"/>
                    <a:gd name="connsiteY3" fmla="*/ 8902 h 69252"/>
                    <a:gd name="connsiteX4" fmla="*/ 2630 w 452438"/>
                    <a:gd name="connsiteY4" fmla="*/ 5988 h 69252"/>
                    <a:gd name="connsiteX5" fmla="*/ 450629 w 452438"/>
                    <a:gd name="connsiteY5" fmla="*/ 64624 h 69252"/>
                    <a:gd name="connsiteX6" fmla="*/ 452172 w 452438"/>
                    <a:gd name="connsiteY6" fmla="*/ 67881 h 69252"/>
                    <a:gd name="connsiteX7" fmla="*/ 449258 w 452438"/>
                    <a:gd name="connsiteY7" fmla="*/ 69253 h 69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2438" h="69252">
                      <a:moveTo>
                        <a:pt x="449258" y="69253"/>
                      </a:moveTo>
                      <a:lnTo>
                        <a:pt x="447886" y="69081"/>
                      </a:lnTo>
                      <a:cubicBezTo>
                        <a:pt x="296839" y="15074"/>
                        <a:pt x="131218" y="-3785"/>
                        <a:pt x="3659" y="10960"/>
                      </a:cubicBezTo>
                      <a:cubicBezTo>
                        <a:pt x="1945" y="11131"/>
                        <a:pt x="402" y="10274"/>
                        <a:pt x="59" y="8902"/>
                      </a:cubicBezTo>
                      <a:cubicBezTo>
                        <a:pt x="-284" y="7531"/>
                        <a:pt x="916" y="6331"/>
                        <a:pt x="2630" y="5988"/>
                      </a:cubicBezTo>
                      <a:cubicBezTo>
                        <a:pt x="131046" y="-11672"/>
                        <a:pt x="298382" y="10274"/>
                        <a:pt x="450629" y="64624"/>
                      </a:cubicBezTo>
                      <a:cubicBezTo>
                        <a:pt x="452172" y="65138"/>
                        <a:pt x="452858" y="66681"/>
                        <a:pt x="452172" y="67881"/>
                      </a:cubicBezTo>
                      <a:cubicBezTo>
                        <a:pt x="451487" y="68738"/>
                        <a:pt x="450458" y="69253"/>
                        <a:pt x="449258" y="6925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Hình tự do: Hình 155"/>
                <p:cNvSpPr/>
                <p:nvPr/>
              </p:nvSpPr>
              <p:spPr>
                <a:xfrm>
                  <a:off x="5413569" y="4586662"/>
                  <a:ext cx="431349" cy="69233"/>
                </a:xfrm>
                <a:custGeom>
                  <a:avLst/>
                  <a:gdLst>
                    <a:gd name="connsiteX0" fmla="*/ 428341 w 431349"/>
                    <a:gd name="connsiteY0" fmla="*/ 69234 h 69233"/>
                    <a:gd name="connsiteX1" fmla="*/ 426969 w 431349"/>
                    <a:gd name="connsiteY1" fmla="*/ 69062 h 69233"/>
                    <a:gd name="connsiteX2" fmla="*/ 3659 w 431349"/>
                    <a:gd name="connsiteY2" fmla="*/ 10769 h 69233"/>
                    <a:gd name="connsiteX3" fmla="*/ 59 w 431349"/>
                    <a:gd name="connsiteY3" fmla="*/ 8712 h 69233"/>
                    <a:gd name="connsiteX4" fmla="*/ 2630 w 431349"/>
                    <a:gd name="connsiteY4" fmla="*/ 5797 h 69233"/>
                    <a:gd name="connsiteX5" fmla="*/ 429541 w 431349"/>
                    <a:gd name="connsiteY5" fmla="*/ 64433 h 69233"/>
                    <a:gd name="connsiteX6" fmla="*/ 431084 w 431349"/>
                    <a:gd name="connsiteY6" fmla="*/ 67691 h 69233"/>
                    <a:gd name="connsiteX7" fmla="*/ 428341 w 431349"/>
                    <a:gd name="connsiteY7" fmla="*/ 69234 h 6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1349" h="69233">
                      <a:moveTo>
                        <a:pt x="428341" y="69234"/>
                      </a:moveTo>
                      <a:lnTo>
                        <a:pt x="426969" y="69062"/>
                      </a:lnTo>
                      <a:cubicBezTo>
                        <a:pt x="270778" y="13169"/>
                        <a:pt x="132247" y="-5690"/>
                        <a:pt x="3659" y="10769"/>
                      </a:cubicBezTo>
                      <a:cubicBezTo>
                        <a:pt x="1602" y="10941"/>
                        <a:pt x="401" y="10084"/>
                        <a:pt x="59" y="8712"/>
                      </a:cubicBezTo>
                      <a:cubicBezTo>
                        <a:pt x="-284" y="7340"/>
                        <a:pt x="916" y="6140"/>
                        <a:pt x="2630" y="5797"/>
                      </a:cubicBezTo>
                      <a:cubicBezTo>
                        <a:pt x="132590" y="-10834"/>
                        <a:pt x="272150" y="8198"/>
                        <a:pt x="429541" y="64433"/>
                      </a:cubicBezTo>
                      <a:cubicBezTo>
                        <a:pt x="431084" y="64948"/>
                        <a:pt x="431770" y="66491"/>
                        <a:pt x="431084" y="67691"/>
                      </a:cubicBezTo>
                      <a:cubicBezTo>
                        <a:pt x="430570" y="68720"/>
                        <a:pt x="429541" y="69234"/>
                        <a:pt x="428341" y="6923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Hình tự do: Hình 156"/>
                <p:cNvSpPr/>
                <p:nvPr/>
              </p:nvSpPr>
              <p:spPr>
                <a:xfrm>
                  <a:off x="5434822" y="4562603"/>
                  <a:ext cx="410415" cy="69290"/>
                </a:xfrm>
                <a:custGeom>
                  <a:avLst/>
                  <a:gdLst>
                    <a:gd name="connsiteX0" fmla="*/ 407431 w 410415"/>
                    <a:gd name="connsiteY0" fmla="*/ 69290 h 69290"/>
                    <a:gd name="connsiteX1" fmla="*/ 405888 w 410415"/>
                    <a:gd name="connsiteY1" fmla="*/ 68947 h 69290"/>
                    <a:gd name="connsiteX2" fmla="*/ 3838 w 410415"/>
                    <a:gd name="connsiteY2" fmla="*/ 12368 h 69290"/>
                    <a:gd name="connsiteX3" fmla="*/ 66 w 410415"/>
                    <a:gd name="connsiteY3" fmla="*/ 10483 h 69290"/>
                    <a:gd name="connsiteX4" fmla="*/ 2466 w 410415"/>
                    <a:gd name="connsiteY4" fmla="*/ 7568 h 69290"/>
                    <a:gd name="connsiteX5" fmla="*/ 408803 w 410415"/>
                    <a:gd name="connsiteY5" fmla="*/ 64832 h 69290"/>
                    <a:gd name="connsiteX6" fmla="*/ 410003 w 410415"/>
                    <a:gd name="connsiteY6" fmla="*/ 68261 h 69290"/>
                    <a:gd name="connsiteX7" fmla="*/ 407431 w 410415"/>
                    <a:gd name="connsiteY7" fmla="*/ 69290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0415" h="69290">
                      <a:moveTo>
                        <a:pt x="407431" y="69290"/>
                      </a:moveTo>
                      <a:lnTo>
                        <a:pt x="405888" y="68947"/>
                      </a:lnTo>
                      <a:cubicBezTo>
                        <a:pt x="278672" y="13226"/>
                        <a:pt x="128139" y="-7862"/>
                        <a:pt x="3838" y="12368"/>
                      </a:cubicBezTo>
                      <a:cubicBezTo>
                        <a:pt x="1952" y="12540"/>
                        <a:pt x="409" y="11854"/>
                        <a:pt x="66" y="10483"/>
                      </a:cubicBezTo>
                      <a:cubicBezTo>
                        <a:pt x="-277" y="9111"/>
                        <a:pt x="752" y="7911"/>
                        <a:pt x="2466" y="7568"/>
                      </a:cubicBezTo>
                      <a:cubicBezTo>
                        <a:pt x="128482" y="-12835"/>
                        <a:pt x="280387" y="8597"/>
                        <a:pt x="408803" y="64832"/>
                      </a:cubicBezTo>
                      <a:cubicBezTo>
                        <a:pt x="410345" y="65518"/>
                        <a:pt x="410860" y="67061"/>
                        <a:pt x="410003" y="68261"/>
                      </a:cubicBezTo>
                      <a:cubicBezTo>
                        <a:pt x="409660" y="68776"/>
                        <a:pt x="408631" y="69290"/>
                        <a:pt x="407431" y="6929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Hình tự do: Hình 157"/>
                <p:cNvSpPr/>
                <p:nvPr/>
              </p:nvSpPr>
              <p:spPr>
                <a:xfrm>
                  <a:off x="5451043" y="4540950"/>
                  <a:ext cx="394709" cy="68997"/>
                </a:xfrm>
                <a:custGeom>
                  <a:avLst/>
                  <a:gdLst>
                    <a:gd name="connsiteX0" fmla="*/ 391553 w 394709"/>
                    <a:gd name="connsiteY0" fmla="*/ 68998 h 68997"/>
                    <a:gd name="connsiteX1" fmla="*/ 390010 w 394709"/>
                    <a:gd name="connsiteY1" fmla="*/ 68655 h 68997"/>
                    <a:gd name="connsiteX2" fmla="*/ 3905 w 394709"/>
                    <a:gd name="connsiteY2" fmla="*/ 14476 h 68997"/>
                    <a:gd name="connsiteX3" fmla="*/ 133 w 394709"/>
                    <a:gd name="connsiteY3" fmla="*/ 12762 h 68997"/>
                    <a:gd name="connsiteX4" fmla="*/ 2362 w 394709"/>
                    <a:gd name="connsiteY4" fmla="*/ 9676 h 68997"/>
                    <a:gd name="connsiteX5" fmla="*/ 393096 w 394709"/>
                    <a:gd name="connsiteY5" fmla="*/ 64369 h 68997"/>
                    <a:gd name="connsiteX6" fmla="*/ 394297 w 394709"/>
                    <a:gd name="connsiteY6" fmla="*/ 67798 h 68997"/>
                    <a:gd name="connsiteX7" fmla="*/ 391553 w 394709"/>
                    <a:gd name="connsiteY7" fmla="*/ 68998 h 68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09" h="68997">
                      <a:moveTo>
                        <a:pt x="391553" y="68998"/>
                      </a:moveTo>
                      <a:lnTo>
                        <a:pt x="390010" y="68655"/>
                      </a:lnTo>
                      <a:cubicBezTo>
                        <a:pt x="327774" y="41394"/>
                        <a:pt x="165582" y="-18099"/>
                        <a:pt x="3905" y="14476"/>
                      </a:cubicBezTo>
                      <a:cubicBezTo>
                        <a:pt x="2190" y="14819"/>
                        <a:pt x="476" y="13962"/>
                        <a:pt x="133" y="12762"/>
                      </a:cubicBezTo>
                      <a:cubicBezTo>
                        <a:pt x="-382" y="11390"/>
                        <a:pt x="647" y="10019"/>
                        <a:pt x="2362" y="9676"/>
                      </a:cubicBezTo>
                      <a:cubicBezTo>
                        <a:pt x="166268" y="-23414"/>
                        <a:pt x="330174" y="36765"/>
                        <a:pt x="393096" y="64369"/>
                      </a:cubicBezTo>
                      <a:cubicBezTo>
                        <a:pt x="394639" y="65054"/>
                        <a:pt x="395154" y="66597"/>
                        <a:pt x="394297" y="67798"/>
                      </a:cubicBezTo>
                      <a:cubicBezTo>
                        <a:pt x="393782" y="68483"/>
                        <a:pt x="392753" y="68998"/>
                        <a:pt x="391553" y="6899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9" name="Đồ họa 2"/>
              <p:cNvGrpSpPr/>
              <p:nvPr/>
            </p:nvGrpSpPr>
            <p:grpSpPr>
              <a:xfrm>
                <a:off x="5916396" y="4568743"/>
                <a:ext cx="607175" cy="250715"/>
                <a:chOff x="5916396" y="4568743"/>
                <a:chExt cx="607175" cy="250715"/>
              </a:xfrm>
              <a:solidFill>
                <a:srgbClr val="DBDBDB"/>
              </a:solidFill>
            </p:grpSpPr>
            <p:sp>
              <p:nvSpPr>
                <p:cNvPr id="160" name="Hình tự do: Hình 159"/>
                <p:cNvSpPr/>
                <p:nvPr/>
              </p:nvSpPr>
              <p:spPr>
                <a:xfrm>
                  <a:off x="5916396" y="4774950"/>
                  <a:ext cx="607175" cy="44509"/>
                </a:xfrm>
                <a:custGeom>
                  <a:avLst/>
                  <a:gdLst>
                    <a:gd name="connsiteX0" fmla="*/ 3180 w 607175"/>
                    <a:gd name="connsiteY0" fmla="*/ 44509 h 44509"/>
                    <a:gd name="connsiteX1" fmla="*/ 266 w 607175"/>
                    <a:gd name="connsiteY1" fmla="*/ 42967 h 44509"/>
                    <a:gd name="connsiteX2" fmla="*/ 1809 w 607175"/>
                    <a:gd name="connsiteY2" fmla="*/ 39709 h 44509"/>
                    <a:gd name="connsiteX3" fmla="*/ 604970 w 607175"/>
                    <a:gd name="connsiteY3" fmla="*/ 37994 h 44509"/>
                    <a:gd name="connsiteX4" fmla="*/ 607027 w 607175"/>
                    <a:gd name="connsiteY4" fmla="*/ 41080 h 44509"/>
                    <a:gd name="connsiteX5" fmla="*/ 603084 w 607175"/>
                    <a:gd name="connsiteY5" fmla="*/ 42795 h 44509"/>
                    <a:gd name="connsiteX6" fmla="*/ 4381 w 607175"/>
                    <a:gd name="connsiteY6" fmla="*/ 44338 h 44509"/>
                    <a:gd name="connsiteX7" fmla="*/ 3180 w 607175"/>
                    <a:gd name="connsiteY7" fmla="*/ 44509 h 4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175" h="44509">
                      <a:moveTo>
                        <a:pt x="3180" y="44509"/>
                      </a:moveTo>
                      <a:cubicBezTo>
                        <a:pt x="1980" y="44509"/>
                        <a:pt x="780" y="43995"/>
                        <a:pt x="266" y="42967"/>
                      </a:cubicBezTo>
                      <a:cubicBezTo>
                        <a:pt x="-420" y="41766"/>
                        <a:pt x="266" y="40223"/>
                        <a:pt x="1809" y="39709"/>
                      </a:cubicBezTo>
                      <a:cubicBezTo>
                        <a:pt x="182174" y="-23899"/>
                        <a:pt x="439521" y="-925"/>
                        <a:pt x="604970" y="37994"/>
                      </a:cubicBezTo>
                      <a:cubicBezTo>
                        <a:pt x="606684" y="38337"/>
                        <a:pt x="607542" y="39709"/>
                        <a:pt x="607027" y="41080"/>
                      </a:cubicBezTo>
                      <a:cubicBezTo>
                        <a:pt x="606513" y="42452"/>
                        <a:pt x="604799" y="43138"/>
                        <a:pt x="603084" y="42795"/>
                      </a:cubicBezTo>
                      <a:cubicBezTo>
                        <a:pt x="438663" y="4047"/>
                        <a:pt x="183032" y="-18755"/>
                        <a:pt x="4381" y="44338"/>
                      </a:cubicBezTo>
                      <a:lnTo>
                        <a:pt x="3180" y="4450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Hình tự do: Hình 160"/>
                <p:cNvSpPr/>
                <p:nvPr/>
              </p:nvSpPr>
              <p:spPr>
                <a:xfrm>
                  <a:off x="5916396" y="4741495"/>
                  <a:ext cx="567212" cy="44188"/>
                </a:xfrm>
                <a:custGeom>
                  <a:avLst/>
                  <a:gdLst>
                    <a:gd name="connsiteX0" fmla="*/ 3180 w 567212"/>
                    <a:gd name="connsiteY0" fmla="*/ 44189 h 44188"/>
                    <a:gd name="connsiteX1" fmla="*/ 266 w 567212"/>
                    <a:gd name="connsiteY1" fmla="*/ 42645 h 44188"/>
                    <a:gd name="connsiteX2" fmla="*/ 1809 w 567212"/>
                    <a:gd name="connsiteY2" fmla="*/ 39388 h 44188"/>
                    <a:gd name="connsiteX3" fmla="*/ 564851 w 567212"/>
                    <a:gd name="connsiteY3" fmla="*/ 28929 h 44188"/>
                    <a:gd name="connsiteX4" fmla="*/ 567080 w 567212"/>
                    <a:gd name="connsiteY4" fmla="*/ 32016 h 44188"/>
                    <a:gd name="connsiteX5" fmla="*/ 563308 w 567212"/>
                    <a:gd name="connsiteY5" fmla="*/ 33730 h 44188"/>
                    <a:gd name="connsiteX6" fmla="*/ 4381 w 567212"/>
                    <a:gd name="connsiteY6" fmla="*/ 43846 h 44188"/>
                    <a:gd name="connsiteX7" fmla="*/ 3180 w 567212"/>
                    <a:gd name="connsiteY7" fmla="*/ 44189 h 44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7212" h="44188">
                      <a:moveTo>
                        <a:pt x="3180" y="44189"/>
                      </a:moveTo>
                      <a:cubicBezTo>
                        <a:pt x="1980" y="44189"/>
                        <a:pt x="780" y="43674"/>
                        <a:pt x="266" y="42645"/>
                      </a:cubicBezTo>
                      <a:cubicBezTo>
                        <a:pt x="-420" y="41445"/>
                        <a:pt x="266" y="39902"/>
                        <a:pt x="1809" y="39388"/>
                      </a:cubicBezTo>
                      <a:cubicBezTo>
                        <a:pt x="166572" y="-18733"/>
                        <a:pt x="400602" y="-3989"/>
                        <a:pt x="564851" y="28929"/>
                      </a:cubicBezTo>
                      <a:cubicBezTo>
                        <a:pt x="566565" y="29273"/>
                        <a:pt x="567594" y="30644"/>
                        <a:pt x="567080" y="32016"/>
                      </a:cubicBezTo>
                      <a:cubicBezTo>
                        <a:pt x="566565" y="33387"/>
                        <a:pt x="565022" y="34245"/>
                        <a:pt x="563308" y="33730"/>
                      </a:cubicBezTo>
                      <a:cubicBezTo>
                        <a:pt x="401116" y="-3303"/>
                        <a:pt x="167772" y="-13590"/>
                        <a:pt x="4381" y="43846"/>
                      </a:cubicBezTo>
                      <a:lnTo>
                        <a:pt x="3180" y="441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Hình tự do: Hình 161"/>
                <p:cNvSpPr/>
                <p:nvPr/>
              </p:nvSpPr>
              <p:spPr>
                <a:xfrm>
                  <a:off x="5916396" y="4710954"/>
                  <a:ext cx="533026" cy="43354"/>
                </a:xfrm>
                <a:custGeom>
                  <a:avLst/>
                  <a:gdLst>
                    <a:gd name="connsiteX0" fmla="*/ 3180 w 533026"/>
                    <a:gd name="connsiteY0" fmla="*/ 43354 h 43354"/>
                    <a:gd name="connsiteX1" fmla="*/ 266 w 533026"/>
                    <a:gd name="connsiteY1" fmla="*/ 41811 h 43354"/>
                    <a:gd name="connsiteX2" fmla="*/ 1809 w 533026"/>
                    <a:gd name="connsiteY2" fmla="*/ 38553 h 43354"/>
                    <a:gd name="connsiteX3" fmla="*/ 530561 w 533026"/>
                    <a:gd name="connsiteY3" fmla="*/ 23466 h 43354"/>
                    <a:gd name="connsiteX4" fmla="*/ 532961 w 533026"/>
                    <a:gd name="connsiteY4" fmla="*/ 26381 h 43354"/>
                    <a:gd name="connsiteX5" fmla="*/ 529189 w 533026"/>
                    <a:gd name="connsiteY5" fmla="*/ 28266 h 43354"/>
                    <a:gd name="connsiteX6" fmla="*/ 4381 w 533026"/>
                    <a:gd name="connsiteY6" fmla="*/ 43011 h 43354"/>
                    <a:gd name="connsiteX7" fmla="*/ 3180 w 533026"/>
                    <a:gd name="connsiteY7" fmla="*/ 43354 h 43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3026" h="43354">
                      <a:moveTo>
                        <a:pt x="3180" y="43354"/>
                      </a:moveTo>
                      <a:cubicBezTo>
                        <a:pt x="1980" y="43354"/>
                        <a:pt x="780" y="42840"/>
                        <a:pt x="266" y="41811"/>
                      </a:cubicBezTo>
                      <a:cubicBezTo>
                        <a:pt x="-420" y="40611"/>
                        <a:pt x="266" y="39068"/>
                        <a:pt x="1809" y="38553"/>
                      </a:cubicBezTo>
                      <a:cubicBezTo>
                        <a:pt x="185260" y="-26255"/>
                        <a:pt x="432663" y="6492"/>
                        <a:pt x="530561" y="23466"/>
                      </a:cubicBezTo>
                      <a:cubicBezTo>
                        <a:pt x="532275" y="23809"/>
                        <a:pt x="533304" y="25009"/>
                        <a:pt x="532961" y="26381"/>
                      </a:cubicBezTo>
                      <a:cubicBezTo>
                        <a:pt x="532618" y="27752"/>
                        <a:pt x="530732" y="28609"/>
                        <a:pt x="529189" y="28266"/>
                      </a:cubicBezTo>
                      <a:cubicBezTo>
                        <a:pt x="431805" y="11293"/>
                        <a:pt x="186289" y="-21111"/>
                        <a:pt x="4381" y="43011"/>
                      </a:cubicBezTo>
                      <a:lnTo>
                        <a:pt x="3180" y="4335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Hình tự do: Hình 162"/>
                <p:cNvSpPr/>
                <p:nvPr/>
              </p:nvSpPr>
              <p:spPr>
                <a:xfrm>
                  <a:off x="5916396" y="4683571"/>
                  <a:ext cx="503147" cy="40561"/>
                </a:xfrm>
                <a:custGeom>
                  <a:avLst/>
                  <a:gdLst>
                    <a:gd name="connsiteX0" fmla="*/ 3180 w 503147"/>
                    <a:gd name="connsiteY0" fmla="*/ 40562 h 40561"/>
                    <a:gd name="connsiteX1" fmla="*/ 266 w 503147"/>
                    <a:gd name="connsiteY1" fmla="*/ 39019 h 40561"/>
                    <a:gd name="connsiteX2" fmla="*/ 1809 w 503147"/>
                    <a:gd name="connsiteY2" fmla="*/ 35762 h 40561"/>
                    <a:gd name="connsiteX3" fmla="*/ 500557 w 503147"/>
                    <a:gd name="connsiteY3" fmla="*/ 19474 h 40561"/>
                    <a:gd name="connsiteX4" fmla="*/ 503129 w 503147"/>
                    <a:gd name="connsiteY4" fmla="*/ 22388 h 40561"/>
                    <a:gd name="connsiteX5" fmla="*/ 499528 w 503147"/>
                    <a:gd name="connsiteY5" fmla="*/ 24446 h 40561"/>
                    <a:gd name="connsiteX6" fmla="*/ 4552 w 503147"/>
                    <a:gd name="connsiteY6" fmla="*/ 40391 h 40561"/>
                    <a:gd name="connsiteX7" fmla="*/ 3180 w 503147"/>
                    <a:gd name="connsiteY7" fmla="*/ 40562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147" h="40561">
                      <a:moveTo>
                        <a:pt x="3180" y="40562"/>
                      </a:moveTo>
                      <a:cubicBezTo>
                        <a:pt x="1980" y="40562"/>
                        <a:pt x="780" y="40048"/>
                        <a:pt x="266" y="39019"/>
                      </a:cubicBezTo>
                      <a:cubicBezTo>
                        <a:pt x="-420" y="37819"/>
                        <a:pt x="266" y="36276"/>
                        <a:pt x="1809" y="35762"/>
                      </a:cubicBezTo>
                      <a:cubicBezTo>
                        <a:pt x="159714" y="-19960"/>
                        <a:pt x="382085" y="1643"/>
                        <a:pt x="500557" y="19474"/>
                      </a:cubicBezTo>
                      <a:cubicBezTo>
                        <a:pt x="502271" y="19817"/>
                        <a:pt x="503300" y="21017"/>
                        <a:pt x="503129" y="22388"/>
                      </a:cubicBezTo>
                      <a:cubicBezTo>
                        <a:pt x="502786" y="23760"/>
                        <a:pt x="501243" y="24446"/>
                        <a:pt x="499528" y="24446"/>
                      </a:cubicBezTo>
                      <a:cubicBezTo>
                        <a:pt x="381742" y="6786"/>
                        <a:pt x="160914" y="-14816"/>
                        <a:pt x="4552" y="40391"/>
                      </a:cubicBezTo>
                      <a:lnTo>
                        <a:pt x="3180" y="4056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Hình tự do: Hình 163"/>
                <p:cNvSpPr/>
                <p:nvPr/>
              </p:nvSpPr>
              <p:spPr>
                <a:xfrm>
                  <a:off x="5916396" y="4658288"/>
                  <a:ext cx="475926" cy="39441"/>
                </a:xfrm>
                <a:custGeom>
                  <a:avLst/>
                  <a:gdLst>
                    <a:gd name="connsiteX0" fmla="*/ 3180 w 475926"/>
                    <a:gd name="connsiteY0" fmla="*/ 39441 h 39441"/>
                    <a:gd name="connsiteX1" fmla="*/ 266 w 475926"/>
                    <a:gd name="connsiteY1" fmla="*/ 37899 h 39441"/>
                    <a:gd name="connsiteX2" fmla="*/ 1809 w 475926"/>
                    <a:gd name="connsiteY2" fmla="*/ 34641 h 39441"/>
                    <a:gd name="connsiteX3" fmla="*/ 473296 w 475926"/>
                    <a:gd name="connsiteY3" fmla="*/ 16124 h 39441"/>
                    <a:gd name="connsiteX4" fmla="*/ 475868 w 475926"/>
                    <a:gd name="connsiteY4" fmla="*/ 19039 h 39441"/>
                    <a:gd name="connsiteX5" fmla="*/ 472268 w 475926"/>
                    <a:gd name="connsiteY5" fmla="*/ 21096 h 39441"/>
                    <a:gd name="connsiteX6" fmla="*/ 4381 w 475926"/>
                    <a:gd name="connsiteY6" fmla="*/ 39270 h 39441"/>
                    <a:gd name="connsiteX7" fmla="*/ 3180 w 475926"/>
                    <a:gd name="connsiteY7" fmla="*/ 39441 h 39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926" h="39441">
                      <a:moveTo>
                        <a:pt x="3180" y="39441"/>
                      </a:moveTo>
                      <a:cubicBezTo>
                        <a:pt x="1980" y="39441"/>
                        <a:pt x="780" y="38927"/>
                        <a:pt x="266" y="37899"/>
                      </a:cubicBezTo>
                      <a:cubicBezTo>
                        <a:pt x="-420" y="36698"/>
                        <a:pt x="266" y="35155"/>
                        <a:pt x="1809" y="34641"/>
                      </a:cubicBezTo>
                      <a:cubicBezTo>
                        <a:pt x="111880" y="-4107"/>
                        <a:pt x="270642" y="-10451"/>
                        <a:pt x="473296" y="16124"/>
                      </a:cubicBezTo>
                      <a:cubicBezTo>
                        <a:pt x="475011" y="16296"/>
                        <a:pt x="476211" y="17667"/>
                        <a:pt x="475868" y="19039"/>
                      </a:cubicBezTo>
                      <a:cubicBezTo>
                        <a:pt x="475525" y="20410"/>
                        <a:pt x="474154" y="21268"/>
                        <a:pt x="472268" y="21096"/>
                      </a:cubicBezTo>
                      <a:cubicBezTo>
                        <a:pt x="270814" y="-5136"/>
                        <a:pt x="113251" y="865"/>
                        <a:pt x="4381" y="39270"/>
                      </a:cubicBezTo>
                      <a:lnTo>
                        <a:pt x="3180" y="3944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Hình tự do: Hình 164"/>
                <p:cNvSpPr/>
                <p:nvPr/>
              </p:nvSpPr>
              <p:spPr>
                <a:xfrm>
                  <a:off x="5916396" y="4634480"/>
                  <a:ext cx="453083" cy="39589"/>
                </a:xfrm>
                <a:custGeom>
                  <a:avLst/>
                  <a:gdLst>
                    <a:gd name="connsiteX0" fmla="*/ 3180 w 453083"/>
                    <a:gd name="connsiteY0" fmla="*/ 39589 h 39589"/>
                    <a:gd name="connsiteX1" fmla="*/ 266 w 453083"/>
                    <a:gd name="connsiteY1" fmla="*/ 38046 h 39589"/>
                    <a:gd name="connsiteX2" fmla="*/ 1809 w 453083"/>
                    <a:gd name="connsiteY2" fmla="*/ 34789 h 39589"/>
                    <a:gd name="connsiteX3" fmla="*/ 450494 w 453083"/>
                    <a:gd name="connsiteY3" fmla="*/ 15929 h 39589"/>
                    <a:gd name="connsiteX4" fmla="*/ 453065 w 453083"/>
                    <a:gd name="connsiteY4" fmla="*/ 18844 h 39589"/>
                    <a:gd name="connsiteX5" fmla="*/ 449465 w 453083"/>
                    <a:gd name="connsiteY5" fmla="*/ 20901 h 39589"/>
                    <a:gd name="connsiteX6" fmla="*/ 4552 w 453083"/>
                    <a:gd name="connsiteY6" fmla="*/ 39418 h 39589"/>
                    <a:gd name="connsiteX7" fmla="*/ 3180 w 453083"/>
                    <a:gd name="connsiteY7" fmla="*/ 39589 h 3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3083" h="39589">
                      <a:moveTo>
                        <a:pt x="3180" y="39589"/>
                      </a:moveTo>
                      <a:cubicBezTo>
                        <a:pt x="1980" y="39589"/>
                        <a:pt x="780" y="39075"/>
                        <a:pt x="266" y="38046"/>
                      </a:cubicBezTo>
                      <a:cubicBezTo>
                        <a:pt x="-420" y="36846"/>
                        <a:pt x="266" y="35303"/>
                        <a:pt x="1809" y="34789"/>
                      </a:cubicBezTo>
                      <a:cubicBezTo>
                        <a:pt x="157485" y="-20075"/>
                        <a:pt x="367512" y="3242"/>
                        <a:pt x="450494" y="15929"/>
                      </a:cubicBezTo>
                      <a:cubicBezTo>
                        <a:pt x="452208" y="16272"/>
                        <a:pt x="453237" y="17472"/>
                        <a:pt x="453065" y="18844"/>
                      </a:cubicBezTo>
                      <a:cubicBezTo>
                        <a:pt x="452722" y="20215"/>
                        <a:pt x="451008" y="21073"/>
                        <a:pt x="449465" y="20901"/>
                      </a:cubicBezTo>
                      <a:cubicBezTo>
                        <a:pt x="366997" y="8385"/>
                        <a:pt x="158686" y="-14760"/>
                        <a:pt x="4552" y="39418"/>
                      </a:cubicBezTo>
                      <a:lnTo>
                        <a:pt x="3180" y="395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Hình tự do: Hình 165"/>
                <p:cNvSpPr/>
                <p:nvPr/>
              </p:nvSpPr>
              <p:spPr>
                <a:xfrm>
                  <a:off x="5916396" y="4614061"/>
                  <a:ext cx="432549" cy="38749"/>
                </a:xfrm>
                <a:custGeom>
                  <a:avLst/>
                  <a:gdLst>
                    <a:gd name="connsiteX0" fmla="*/ 3180 w 432549"/>
                    <a:gd name="connsiteY0" fmla="*/ 38749 h 38749"/>
                    <a:gd name="connsiteX1" fmla="*/ 266 w 432549"/>
                    <a:gd name="connsiteY1" fmla="*/ 37206 h 38749"/>
                    <a:gd name="connsiteX2" fmla="*/ 1809 w 432549"/>
                    <a:gd name="connsiteY2" fmla="*/ 33948 h 38749"/>
                    <a:gd name="connsiteX3" fmla="*/ 429920 w 432549"/>
                    <a:gd name="connsiteY3" fmla="*/ 14746 h 38749"/>
                    <a:gd name="connsiteX4" fmla="*/ 432491 w 432549"/>
                    <a:gd name="connsiteY4" fmla="*/ 17661 h 38749"/>
                    <a:gd name="connsiteX5" fmla="*/ 428891 w 432549"/>
                    <a:gd name="connsiteY5" fmla="*/ 19718 h 38749"/>
                    <a:gd name="connsiteX6" fmla="*/ 4381 w 432549"/>
                    <a:gd name="connsiteY6" fmla="*/ 38578 h 38749"/>
                    <a:gd name="connsiteX7" fmla="*/ 3180 w 432549"/>
                    <a:gd name="connsiteY7" fmla="*/ 38749 h 3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2549" h="38749">
                      <a:moveTo>
                        <a:pt x="3180" y="38749"/>
                      </a:moveTo>
                      <a:cubicBezTo>
                        <a:pt x="1980" y="38749"/>
                        <a:pt x="780" y="38235"/>
                        <a:pt x="266" y="37206"/>
                      </a:cubicBezTo>
                      <a:cubicBezTo>
                        <a:pt x="-420" y="36006"/>
                        <a:pt x="266" y="34463"/>
                        <a:pt x="1809" y="33948"/>
                      </a:cubicBezTo>
                      <a:cubicBezTo>
                        <a:pt x="107936" y="-3428"/>
                        <a:pt x="256069" y="-10114"/>
                        <a:pt x="429920" y="14746"/>
                      </a:cubicBezTo>
                      <a:cubicBezTo>
                        <a:pt x="431634" y="14917"/>
                        <a:pt x="432834" y="16289"/>
                        <a:pt x="432491" y="17661"/>
                      </a:cubicBezTo>
                      <a:cubicBezTo>
                        <a:pt x="432148" y="19032"/>
                        <a:pt x="430777" y="19890"/>
                        <a:pt x="428891" y="19718"/>
                      </a:cubicBezTo>
                      <a:cubicBezTo>
                        <a:pt x="256241" y="-4971"/>
                        <a:pt x="109479" y="1545"/>
                        <a:pt x="4381" y="38578"/>
                      </a:cubicBezTo>
                      <a:lnTo>
                        <a:pt x="3180" y="3874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Hình tự do: Hình 166"/>
                <p:cNvSpPr/>
                <p:nvPr/>
              </p:nvSpPr>
              <p:spPr>
                <a:xfrm>
                  <a:off x="5916396" y="4590479"/>
                  <a:ext cx="411982" cy="38155"/>
                </a:xfrm>
                <a:custGeom>
                  <a:avLst/>
                  <a:gdLst>
                    <a:gd name="connsiteX0" fmla="*/ 3180 w 411982"/>
                    <a:gd name="connsiteY0" fmla="*/ 38156 h 38155"/>
                    <a:gd name="connsiteX1" fmla="*/ 266 w 411982"/>
                    <a:gd name="connsiteY1" fmla="*/ 36613 h 38155"/>
                    <a:gd name="connsiteX2" fmla="*/ 1809 w 411982"/>
                    <a:gd name="connsiteY2" fmla="*/ 33355 h 38155"/>
                    <a:gd name="connsiteX3" fmla="*/ 409517 w 411982"/>
                    <a:gd name="connsiteY3" fmla="*/ 15524 h 38155"/>
                    <a:gd name="connsiteX4" fmla="*/ 411917 w 411982"/>
                    <a:gd name="connsiteY4" fmla="*/ 18439 h 38155"/>
                    <a:gd name="connsiteX5" fmla="*/ 408145 w 411982"/>
                    <a:gd name="connsiteY5" fmla="*/ 20325 h 38155"/>
                    <a:gd name="connsiteX6" fmla="*/ 4209 w 411982"/>
                    <a:gd name="connsiteY6" fmla="*/ 37813 h 38155"/>
                    <a:gd name="connsiteX7" fmla="*/ 3180 w 411982"/>
                    <a:gd name="connsiteY7" fmla="*/ 38156 h 3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1982" h="38155">
                      <a:moveTo>
                        <a:pt x="3180" y="38156"/>
                      </a:moveTo>
                      <a:cubicBezTo>
                        <a:pt x="1980" y="38156"/>
                        <a:pt x="780" y="37641"/>
                        <a:pt x="266" y="36613"/>
                      </a:cubicBezTo>
                      <a:cubicBezTo>
                        <a:pt x="-420" y="35413"/>
                        <a:pt x="266" y="33869"/>
                        <a:pt x="1809" y="33355"/>
                      </a:cubicBezTo>
                      <a:cubicBezTo>
                        <a:pt x="106736" y="-3507"/>
                        <a:pt x="263099" y="-10365"/>
                        <a:pt x="409517" y="15524"/>
                      </a:cubicBezTo>
                      <a:cubicBezTo>
                        <a:pt x="411231" y="15867"/>
                        <a:pt x="412260" y="17239"/>
                        <a:pt x="411917" y="18439"/>
                      </a:cubicBezTo>
                      <a:cubicBezTo>
                        <a:pt x="411574" y="19811"/>
                        <a:pt x="409860" y="20668"/>
                        <a:pt x="408145" y="20325"/>
                      </a:cubicBezTo>
                      <a:cubicBezTo>
                        <a:pt x="262756" y="-5393"/>
                        <a:pt x="107936" y="1294"/>
                        <a:pt x="4209" y="37813"/>
                      </a:cubicBezTo>
                      <a:lnTo>
                        <a:pt x="3180" y="3815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Hình tự do: Hình 167"/>
                <p:cNvSpPr/>
                <p:nvPr/>
              </p:nvSpPr>
              <p:spPr>
                <a:xfrm>
                  <a:off x="5916396" y="4568743"/>
                  <a:ext cx="396561" cy="38117"/>
                </a:xfrm>
                <a:custGeom>
                  <a:avLst/>
                  <a:gdLst>
                    <a:gd name="connsiteX0" fmla="*/ 3180 w 396561"/>
                    <a:gd name="connsiteY0" fmla="*/ 38118 h 38117"/>
                    <a:gd name="connsiteX1" fmla="*/ 266 w 396561"/>
                    <a:gd name="connsiteY1" fmla="*/ 36575 h 38117"/>
                    <a:gd name="connsiteX2" fmla="*/ 1809 w 396561"/>
                    <a:gd name="connsiteY2" fmla="*/ 33317 h 38117"/>
                    <a:gd name="connsiteX3" fmla="*/ 394258 w 396561"/>
                    <a:gd name="connsiteY3" fmla="*/ 17887 h 38117"/>
                    <a:gd name="connsiteX4" fmla="*/ 396487 w 396561"/>
                    <a:gd name="connsiteY4" fmla="*/ 20973 h 38117"/>
                    <a:gd name="connsiteX5" fmla="*/ 392715 w 396561"/>
                    <a:gd name="connsiteY5" fmla="*/ 22687 h 38117"/>
                    <a:gd name="connsiteX6" fmla="*/ 4552 w 396561"/>
                    <a:gd name="connsiteY6" fmla="*/ 37946 h 38117"/>
                    <a:gd name="connsiteX7" fmla="*/ 3180 w 396561"/>
                    <a:gd name="connsiteY7" fmla="*/ 38118 h 38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561" h="38117">
                      <a:moveTo>
                        <a:pt x="3180" y="38118"/>
                      </a:moveTo>
                      <a:cubicBezTo>
                        <a:pt x="1980" y="38118"/>
                        <a:pt x="780" y="37603"/>
                        <a:pt x="266" y="36575"/>
                      </a:cubicBezTo>
                      <a:cubicBezTo>
                        <a:pt x="-420" y="35374"/>
                        <a:pt x="266" y="33832"/>
                        <a:pt x="1809" y="33317"/>
                      </a:cubicBezTo>
                      <a:cubicBezTo>
                        <a:pt x="109308" y="-4573"/>
                        <a:pt x="263442" y="-10745"/>
                        <a:pt x="394258" y="17887"/>
                      </a:cubicBezTo>
                      <a:cubicBezTo>
                        <a:pt x="395972" y="18229"/>
                        <a:pt x="396830" y="19601"/>
                        <a:pt x="396487" y="20973"/>
                      </a:cubicBezTo>
                      <a:cubicBezTo>
                        <a:pt x="395972" y="22345"/>
                        <a:pt x="394258" y="23030"/>
                        <a:pt x="392715" y="22687"/>
                      </a:cubicBezTo>
                      <a:cubicBezTo>
                        <a:pt x="263270" y="-5602"/>
                        <a:pt x="110851" y="399"/>
                        <a:pt x="4552" y="37946"/>
                      </a:cubicBezTo>
                      <a:lnTo>
                        <a:pt x="3180" y="38118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9" name="Hình tự do: Hình 168"/>
            <p:cNvSpPr/>
            <p:nvPr/>
          </p:nvSpPr>
          <p:spPr>
            <a:xfrm>
              <a:off x="6133470" y="4351319"/>
              <a:ext cx="519495" cy="231780"/>
            </a:xfrm>
            <a:custGeom>
              <a:avLst/>
              <a:gdLst>
                <a:gd name="connsiteX0" fmla="*/ 4534 w 519495"/>
                <a:gd name="connsiteY0" fmla="*/ 143757 h 231780"/>
                <a:gd name="connsiteX1" fmla="*/ 367322 w 519495"/>
                <a:gd name="connsiteY1" fmla="*/ 231196 h 231780"/>
                <a:gd name="connsiteX2" fmla="*/ 509111 w 519495"/>
                <a:gd name="connsiteY2" fmla="*/ 47402 h 231780"/>
                <a:gd name="connsiteX3" fmla="*/ 63170 w 519495"/>
                <a:gd name="connsiteY3" fmla="*/ 82 h 231780"/>
                <a:gd name="connsiteX4" fmla="*/ 4534 w 519495"/>
                <a:gd name="connsiteY4" fmla="*/ 143757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95" h="231780">
                  <a:moveTo>
                    <a:pt x="4534" y="143757"/>
                  </a:moveTo>
                  <a:cubicBezTo>
                    <a:pt x="167411" y="201193"/>
                    <a:pt x="266338" y="224167"/>
                    <a:pt x="367322" y="231196"/>
                  </a:cubicBezTo>
                  <a:cubicBezTo>
                    <a:pt x="498481" y="240283"/>
                    <a:pt x="541687" y="141700"/>
                    <a:pt x="509111" y="47402"/>
                  </a:cubicBezTo>
                  <a:cubicBezTo>
                    <a:pt x="415842" y="47059"/>
                    <a:pt x="196386" y="23056"/>
                    <a:pt x="63170" y="82"/>
                  </a:cubicBezTo>
                  <a:cubicBezTo>
                    <a:pt x="41567" y="-3862"/>
                    <a:pt x="-16555" y="136213"/>
                    <a:pt x="4534" y="143757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Hình tự do: Hình 169"/>
            <p:cNvSpPr/>
            <p:nvPr/>
          </p:nvSpPr>
          <p:spPr>
            <a:xfrm>
              <a:off x="5840455" y="4112151"/>
              <a:ext cx="420918" cy="415871"/>
            </a:xfrm>
            <a:custGeom>
              <a:avLst/>
              <a:gdLst>
                <a:gd name="connsiteX0" fmla="*/ 172390 w 420918"/>
                <a:gd name="connsiteY0" fmla="*/ 334233 h 415871"/>
                <a:gd name="connsiteX1" fmla="*/ 131071 w 420918"/>
                <a:gd name="connsiteY1" fmla="*/ 358065 h 415871"/>
                <a:gd name="connsiteX2" fmla="*/ 72264 w 420918"/>
                <a:gd name="connsiteY2" fmla="*/ 389954 h 415871"/>
                <a:gd name="connsiteX3" fmla="*/ 102610 w 420918"/>
                <a:gd name="connsiteY3" fmla="*/ 415843 h 415871"/>
                <a:gd name="connsiteX4" fmla="*/ 281776 w 420918"/>
                <a:gd name="connsiteY4" fmla="*/ 408471 h 415871"/>
                <a:gd name="connsiteX5" fmla="*/ 420479 w 420918"/>
                <a:gd name="connsiteY5" fmla="*/ 256738 h 415871"/>
                <a:gd name="connsiteX6" fmla="*/ 391846 w 420918"/>
                <a:gd name="connsiteY6" fmla="*/ 20479 h 415871"/>
                <a:gd name="connsiteX7" fmla="*/ 351384 w 420918"/>
                <a:gd name="connsiteY7" fmla="*/ 45683 h 415871"/>
                <a:gd name="connsiteX8" fmla="*/ 339897 w 420918"/>
                <a:gd name="connsiteY8" fmla="*/ 137923 h 415871"/>
                <a:gd name="connsiteX9" fmla="*/ 290691 w 420918"/>
                <a:gd name="connsiteY9" fmla="*/ 145981 h 415871"/>
                <a:gd name="connsiteX10" fmla="*/ 132443 w 420918"/>
                <a:gd name="connsiteY10" fmla="*/ 1277 h 415871"/>
                <a:gd name="connsiteX11" fmla="*/ 216110 w 420918"/>
                <a:gd name="connsiteY11" fmla="*/ 180957 h 415871"/>
                <a:gd name="connsiteX12" fmla="*/ 29058 w 420918"/>
                <a:gd name="connsiteY12" fmla="*/ 114777 h 415871"/>
                <a:gd name="connsiteX13" fmla="*/ 187992 w 420918"/>
                <a:gd name="connsiteY13" fmla="*/ 243536 h 415871"/>
                <a:gd name="connsiteX14" fmla="*/ 83 w 420918"/>
                <a:gd name="connsiteY14" fmla="*/ 257938 h 415871"/>
                <a:gd name="connsiteX15" fmla="*/ 172390 w 420918"/>
                <a:gd name="connsiteY15" fmla="*/ 334233 h 41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0918" h="415871">
                  <a:moveTo>
                    <a:pt x="172390" y="334233"/>
                  </a:moveTo>
                  <a:cubicBezTo>
                    <a:pt x="179591" y="342120"/>
                    <a:pt x="153874" y="349321"/>
                    <a:pt x="131071" y="358065"/>
                  </a:cubicBezTo>
                  <a:cubicBezTo>
                    <a:pt x="111183" y="365608"/>
                    <a:pt x="81179" y="375895"/>
                    <a:pt x="72264" y="389954"/>
                  </a:cubicBezTo>
                  <a:cubicBezTo>
                    <a:pt x="62662" y="405042"/>
                    <a:pt x="77750" y="415500"/>
                    <a:pt x="102610" y="415843"/>
                  </a:cubicBezTo>
                  <a:cubicBezTo>
                    <a:pt x="143587" y="416186"/>
                    <a:pt x="235998" y="413443"/>
                    <a:pt x="281776" y="408471"/>
                  </a:cubicBezTo>
                  <a:cubicBezTo>
                    <a:pt x="360300" y="405385"/>
                    <a:pt x="426994" y="335605"/>
                    <a:pt x="420479" y="256738"/>
                  </a:cubicBezTo>
                  <a:cubicBezTo>
                    <a:pt x="410706" y="138437"/>
                    <a:pt x="400248" y="93003"/>
                    <a:pt x="391846" y="20479"/>
                  </a:cubicBezTo>
                  <a:cubicBezTo>
                    <a:pt x="389789" y="2649"/>
                    <a:pt x="357385" y="22194"/>
                    <a:pt x="351384" y="45683"/>
                  </a:cubicBezTo>
                  <a:cubicBezTo>
                    <a:pt x="338526" y="96261"/>
                    <a:pt x="348470" y="112720"/>
                    <a:pt x="339897" y="137923"/>
                  </a:cubicBezTo>
                  <a:cubicBezTo>
                    <a:pt x="331496" y="162612"/>
                    <a:pt x="311436" y="158840"/>
                    <a:pt x="290691" y="145981"/>
                  </a:cubicBezTo>
                  <a:cubicBezTo>
                    <a:pt x="206338" y="53055"/>
                    <a:pt x="166904" y="-9867"/>
                    <a:pt x="132443" y="1277"/>
                  </a:cubicBezTo>
                  <a:cubicBezTo>
                    <a:pt x="105525" y="15336"/>
                    <a:pt x="155931" y="102090"/>
                    <a:pt x="216110" y="180957"/>
                  </a:cubicBezTo>
                  <a:cubicBezTo>
                    <a:pt x="126099" y="127122"/>
                    <a:pt x="38145" y="88031"/>
                    <a:pt x="29058" y="114777"/>
                  </a:cubicBezTo>
                  <a:cubicBezTo>
                    <a:pt x="18428" y="146667"/>
                    <a:pt x="110326" y="203760"/>
                    <a:pt x="187992" y="243536"/>
                  </a:cubicBezTo>
                  <a:cubicBezTo>
                    <a:pt x="110326" y="248851"/>
                    <a:pt x="4541" y="222962"/>
                    <a:pt x="83" y="257938"/>
                  </a:cubicBezTo>
                  <a:cubicBezTo>
                    <a:pt x="-4203" y="289656"/>
                    <a:pt x="158503" y="318631"/>
                    <a:pt x="172390" y="334233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71" name="Đồ họa 2"/>
            <p:cNvGrpSpPr/>
            <p:nvPr/>
          </p:nvGrpSpPr>
          <p:grpSpPr>
            <a:xfrm>
              <a:off x="4760404" y="4621979"/>
              <a:ext cx="490518" cy="211024"/>
              <a:chOff x="4760404" y="4621979"/>
              <a:chExt cx="490518" cy="211024"/>
            </a:xfrm>
          </p:grpSpPr>
          <p:sp>
            <p:nvSpPr>
              <p:cNvPr id="172" name="Hình tự do: Hình 171"/>
              <p:cNvSpPr/>
              <p:nvPr/>
            </p:nvSpPr>
            <p:spPr>
              <a:xfrm>
                <a:off x="4760404" y="4650924"/>
                <a:ext cx="490518" cy="182079"/>
              </a:xfrm>
              <a:custGeom>
                <a:avLst/>
                <a:gdLst>
                  <a:gd name="connsiteX0" fmla="*/ 490518 w 490518"/>
                  <a:gd name="connsiteY0" fmla="*/ 24860 h 182079"/>
                  <a:gd name="connsiteX1" fmla="*/ 64122 w 490518"/>
                  <a:gd name="connsiteY1" fmla="*/ 173336 h 182079"/>
                  <a:gd name="connsiteX2" fmla="*/ 0 w 490518"/>
                  <a:gd name="connsiteY2" fmla="*/ 182080 h 182079"/>
                  <a:gd name="connsiteX3" fmla="*/ 63265 w 490518"/>
                  <a:gd name="connsiteY3" fmla="*/ 137503 h 182079"/>
                  <a:gd name="connsiteX4" fmla="*/ 462401 w 490518"/>
                  <a:gd name="connsiteY4" fmla="*/ 0 h 18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518" h="182079">
                    <a:moveTo>
                      <a:pt x="490518" y="24860"/>
                    </a:moveTo>
                    <a:lnTo>
                      <a:pt x="64122" y="173336"/>
                    </a:lnTo>
                    <a:lnTo>
                      <a:pt x="0" y="182080"/>
                    </a:lnTo>
                    <a:lnTo>
                      <a:pt x="63265" y="137503"/>
                    </a:lnTo>
                    <a:lnTo>
                      <a:pt x="462401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73" name="Đồ họa 2"/>
              <p:cNvGrpSpPr/>
              <p:nvPr/>
            </p:nvGrpSpPr>
            <p:grpSpPr>
              <a:xfrm>
                <a:off x="4761477" y="4621979"/>
                <a:ext cx="489408" cy="193536"/>
                <a:chOff x="4761477" y="4621979"/>
                <a:chExt cx="489408" cy="193536"/>
              </a:xfrm>
            </p:grpSpPr>
            <p:sp>
              <p:nvSpPr>
                <p:cNvPr id="174" name="Hình tự do: Hình 173"/>
                <p:cNvSpPr/>
                <p:nvPr/>
              </p:nvSpPr>
              <p:spPr>
                <a:xfrm>
                  <a:off x="5181142" y="4621979"/>
                  <a:ext cx="69744" cy="68206"/>
                </a:xfrm>
                <a:custGeom>
                  <a:avLst/>
                  <a:gdLst>
                    <a:gd name="connsiteX0" fmla="*/ 66522 w 69744"/>
                    <a:gd name="connsiteY0" fmla="*/ 22429 h 68206"/>
                    <a:gd name="connsiteX1" fmla="*/ 45948 w 69744"/>
                    <a:gd name="connsiteY1" fmla="*/ 312 h 68206"/>
                    <a:gd name="connsiteX2" fmla="*/ 44748 w 69744"/>
                    <a:gd name="connsiteY2" fmla="*/ 827 h 68206"/>
                    <a:gd name="connsiteX3" fmla="*/ 0 w 69744"/>
                    <a:gd name="connsiteY3" fmla="*/ 16086 h 68206"/>
                    <a:gd name="connsiteX4" fmla="*/ 18345 w 69744"/>
                    <a:gd name="connsiteY4" fmla="*/ 68207 h 68206"/>
                    <a:gd name="connsiteX5" fmla="*/ 64465 w 69744"/>
                    <a:gd name="connsiteY5" fmla="*/ 52605 h 68206"/>
                    <a:gd name="connsiteX6" fmla="*/ 66522 w 69744"/>
                    <a:gd name="connsiteY6" fmla="*/ 22429 h 68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744" h="68206">
                      <a:moveTo>
                        <a:pt x="66522" y="22429"/>
                      </a:moveTo>
                      <a:cubicBezTo>
                        <a:pt x="61379" y="8028"/>
                        <a:pt x="52292" y="-1917"/>
                        <a:pt x="45948" y="312"/>
                      </a:cubicBezTo>
                      <a:lnTo>
                        <a:pt x="44748" y="827"/>
                      </a:lnTo>
                      <a:lnTo>
                        <a:pt x="0" y="16086"/>
                      </a:lnTo>
                      <a:lnTo>
                        <a:pt x="18345" y="68207"/>
                      </a:lnTo>
                      <a:lnTo>
                        <a:pt x="64465" y="52605"/>
                      </a:lnTo>
                      <a:cubicBezTo>
                        <a:pt x="70637" y="50204"/>
                        <a:pt x="71495" y="36660"/>
                        <a:pt x="66522" y="22429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Hình tự do: Hình 174"/>
                <p:cNvSpPr/>
                <p:nvPr/>
              </p:nvSpPr>
              <p:spPr>
                <a:xfrm>
                  <a:off x="5184914" y="4629321"/>
                  <a:ext cx="37890" cy="61035"/>
                </a:xfrm>
                <a:custGeom>
                  <a:avLst/>
                  <a:gdLst>
                    <a:gd name="connsiteX0" fmla="*/ 0 w 37890"/>
                    <a:gd name="connsiteY0" fmla="*/ 6686 h 61035"/>
                    <a:gd name="connsiteX1" fmla="*/ 18860 w 37890"/>
                    <a:gd name="connsiteY1" fmla="*/ 61036 h 61035"/>
                    <a:gd name="connsiteX2" fmla="*/ 37890 w 37890"/>
                    <a:gd name="connsiteY2" fmla="*/ 54350 h 61035"/>
                    <a:gd name="connsiteX3" fmla="*/ 19031 w 37890"/>
                    <a:gd name="connsiteY3" fmla="*/ 0 h 61035"/>
                    <a:gd name="connsiteX4" fmla="*/ 0 w 37890"/>
                    <a:gd name="connsiteY4" fmla="*/ 6686 h 61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0" h="61035">
                      <a:moveTo>
                        <a:pt x="0" y="6686"/>
                      </a:moveTo>
                      <a:lnTo>
                        <a:pt x="18860" y="61036"/>
                      </a:lnTo>
                      <a:lnTo>
                        <a:pt x="37890" y="54350"/>
                      </a:lnTo>
                      <a:lnTo>
                        <a:pt x="19031" y="0"/>
                      </a:lnTo>
                      <a:lnTo>
                        <a:pt x="0" y="6686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Hình tự do: Hình 175"/>
                <p:cNvSpPr/>
                <p:nvPr/>
              </p:nvSpPr>
              <p:spPr>
                <a:xfrm>
                  <a:off x="4769490" y="4751908"/>
                  <a:ext cx="85039" cy="63607"/>
                </a:xfrm>
                <a:custGeom>
                  <a:avLst/>
                  <a:gdLst>
                    <a:gd name="connsiteX0" fmla="*/ 3943 w 85039"/>
                    <a:gd name="connsiteY0" fmla="*/ 59321 h 63607"/>
                    <a:gd name="connsiteX1" fmla="*/ 55893 w 85039"/>
                    <a:gd name="connsiteY1" fmla="*/ 63608 h 63607"/>
                    <a:gd name="connsiteX2" fmla="*/ 85039 w 85039"/>
                    <a:gd name="connsiteY2" fmla="*/ 53664 h 63607"/>
                    <a:gd name="connsiteX3" fmla="*/ 71152 w 85039"/>
                    <a:gd name="connsiteY3" fmla="*/ 0 h 63607"/>
                    <a:gd name="connsiteX4" fmla="*/ 37548 w 85039"/>
                    <a:gd name="connsiteY4" fmla="*/ 11487 h 63607"/>
                    <a:gd name="connsiteX5" fmla="*/ 0 w 85039"/>
                    <a:gd name="connsiteY5" fmla="*/ 45777 h 63607"/>
                    <a:gd name="connsiteX6" fmla="*/ 3943 w 85039"/>
                    <a:gd name="connsiteY6" fmla="*/ 59321 h 6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039" h="63607">
                      <a:moveTo>
                        <a:pt x="3943" y="59321"/>
                      </a:moveTo>
                      <a:lnTo>
                        <a:pt x="55893" y="63608"/>
                      </a:lnTo>
                      <a:lnTo>
                        <a:pt x="85039" y="53664"/>
                      </a:lnTo>
                      <a:lnTo>
                        <a:pt x="71152" y="0"/>
                      </a:lnTo>
                      <a:lnTo>
                        <a:pt x="37548" y="11487"/>
                      </a:lnTo>
                      <a:lnTo>
                        <a:pt x="0" y="45777"/>
                      </a:lnTo>
                      <a:cubicBezTo>
                        <a:pt x="1372" y="50235"/>
                        <a:pt x="2915" y="54692"/>
                        <a:pt x="3943" y="59321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Hình tự do: Hình 176"/>
                <p:cNvSpPr/>
                <p:nvPr/>
              </p:nvSpPr>
              <p:spPr>
                <a:xfrm>
                  <a:off x="4761477" y="4791684"/>
                  <a:ext cx="21900" cy="20568"/>
                </a:xfrm>
                <a:custGeom>
                  <a:avLst/>
                  <a:gdLst>
                    <a:gd name="connsiteX0" fmla="*/ 21901 w 21900"/>
                    <a:gd name="connsiteY0" fmla="*/ 20402 h 20568"/>
                    <a:gd name="connsiteX1" fmla="*/ 14700 w 21900"/>
                    <a:gd name="connsiteY1" fmla="*/ 0 h 20568"/>
                    <a:gd name="connsiteX2" fmla="*/ 126 w 21900"/>
                    <a:gd name="connsiteY2" fmla="*/ 16631 h 20568"/>
                    <a:gd name="connsiteX3" fmla="*/ 21901 w 21900"/>
                    <a:gd name="connsiteY3" fmla="*/ 20402 h 2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00" h="20568">
                      <a:moveTo>
                        <a:pt x="21901" y="20402"/>
                      </a:moveTo>
                      <a:lnTo>
                        <a:pt x="14700" y="0"/>
                      </a:lnTo>
                      <a:cubicBezTo>
                        <a:pt x="14700" y="0"/>
                        <a:pt x="-1588" y="11315"/>
                        <a:pt x="126" y="16631"/>
                      </a:cubicBezTo>
                      <a:cubicBezTo>
                        <a:pt x="2012" y="21774"/>
                        <a:pt x="21901" y="20402"/>
                        <a:pt x="21901" y="204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Hình tự do: Hình 177"/>
                <p:cNvSpPr/>
                <p:nvPr/>
              </p:nvSpPr>
              <p:spPr>
                <a:xfrm>
                  <a:off x="4807038" y="4636693"/>
                  <a:ext cx="396735" cy="178651"/>
                </a:xfrm>
                <a:custGeom>
                  <a:avLst/>
                  <a:gdLst>
                    <a:gd name="connsiteX0" fmla="*/ 378562 w 396735"/>
                    <a:gd name="connsiteY0" fmla="*/ 0 h 178651"/>
                    <a:gd name="connsiteX1" fmla="*/ 0 w 396735"/>
                    <a:gd name="connsiteY1" fmla="*/ 126530 h 178651"/>
                    <a:gd name="connsiteX2" fmla="*/ 20060 w 396735"/>
                    <a:gd name="connsiteY2" fmla="*/ 134245 h 178651"/>
                    <a:gd name="connsiteX3" fmla="*/ 9087 w 396735"/>
                    <a:gd name="connsiteY3" fmla="*/ 152591 h 178651"/>
                    <a:gd name="connsiteX4" fmla="*/ 29147 w 396735"/>
                    <a:gd name="connsiteY4" fmla="*/ 160306 h 178651"/>
                    <a:gd name="connsiteX5" fmla="*/ 18174 w 396735"/>
                    <a:gd name="connsiteY5" fmla="*/ 178651 h 178651"/>
                    <a:gd name="connsiteX6" fmla="*/ 396735 w 396735"/>
                    <a:gd name="connsiteY6" fmla="*/ 52121 h 178651"/>
                    <a:gd name="connsiteX7" fmla="*/ 378562 w 396735"/>
                    <a:gd name="connsiteY7" fmla="*/ 0 h 17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735" h="178651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9087" y="152591"/>
                      </a:lnTo>
                      <a:lnTo>
                        <a:pt x="29147" y="160306"/>
                      </a:lnTo>
                      <a:lnTo>
                        <a:pt x="18174" y="178651"/>
                      </a:lnTo>
                      <a:lnTo>
                        <a:pt x="396735" y="52121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Hình tự do: Hình 178"/>
                <p:cNvSpPr/>
                <p:nvPr/>
              </p:nvSpPr>
              <p:spPr>
                <a:xfrm>
                  <a:off x="4807038" y="4636693"/>
                  <a:ext cx="383019" cy="134245"/>
                </a:xfrm>
                <a:custGeom>
                  <a:avLst/>
                  <a:gdLst>
                    <a:gd name="connsiteX0" fmla="*/ 378562 w 383019"/>
                    <a:gd name="connsiteY0" fmla="*/ 0 h 134245"/>
                    <a:gd name="connsiteX1" fmla="*/ 0 w 383019"/>
                    <a:gd name="connsiteY1" fmla="*/ 126530 h 134245"/>
                    <a:gd name="connsiteX2" fmla="*/ 20060 w 383019"/>
                    <a:gd name="connsiteY2" fmla="*/ 134245 h 134245"/>
                    <a:gd name="connsiteX3" fmla="*/ 383019 w 383019"/>
                    <a:gd name="connsiteY3" fmla="*/ 13030 h 134245"/>
                    <a:gd name="connsiteX4" fmla="*/ 378562 w 383019"/>
                    <a:gd name="connsiteY4" fmla="*/ 0 h 134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019" h="134245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383019" y="13030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Hình tự do: Hình 179"/>
                <p:cNvSpPr/>
                <p:nvPr/>
              </p:nvSpPr>
              <p:spPr>
                <a:xfrm>
                  <a:off x="4825383" y="4675955"/>
                  <a:ext cx="378561" cy="139560"/>
                </a:xfrm>
                <a:custGeom>
                  <a:avLst/>
                  <a:gdLst>
                    <a:gd name="connsiteX0" fmla="*/ 10973 w 378561"/>
                    <a:gd name="connsiteY0" fmla="*/ 121215 h 139560"/>
                    <a:gd name="connsiteX1" fmla="*/ 0 w 378561"/>
                    <a:gd name="connsiteY1" fmla="*/ 139560 h 139560"/>
                    <a:gd name="connsiteX2" fmla="*/ 378561 w 378561"/>
                    <a:gd name="connsiteY2" fmla="*/ 13030 h 139560"/>
                    <a:gd name="connsiteX3" fmla="*/ 373932 w 378561"/>
                    <a:gd name="connsiteY3" fmla="*/ 0 h 139560"/>
                    <a:gd name="connsiteX4" fmla="*/ 10973 w 378561"/>
                    <a:gd name="connsiteY4" fmla="*/ 121215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561" h="139560">
                      <a:moveTo>
                        <a:pt x="10973" y="121215"/>
                      </a:moveTo>
                      <a:lnTo>
                        <a:pt x="0" y="139560"/>
                      </a:lnTo>
                      <a:lnTo>
                        <a:pt x="378561" y="13030"/>
                      </a:lnTo>
                      <a:lnTo>
                        <a:pt x="373932" y="0"/>
                      </a:lnTo>
                      <a:lnTo>
                        <a:pt x="10973" y="121215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1" name="Đồ họa 2"/>
            <p:cNvGrpSpPr/>
            <p:nvPr/>
          </p:nvGrpSpPr>
          <p:grpSpPr>
            <a:xfrm>
              <a:off x="6738251" y="4264133"/>
              <a:ext cx="1101737" cy="620649"/>
              <a:chOff x="6738251" y="4264133"/>
              <a:chExt cx="1101737" cy="620649"/>
            </a:xfrm>
          </p:grpSpPr>
          <p:grpSp>
            <p:nvGrpSpPr>
              <p:cNvPr id="182" name="Đồ họa 2"/>
              <p:cNvGrpSpPr/>
              <p:nvPr/>
            </p:nvGrpSpPr>
            <p:grpSpPr>
              <a:xfrm>
                <a:off x="6738251" y="4508277"/>
                <a:ext cx="1101737" cy="376504"/>
                <a:chOff x="6738251" y="4508277"/>
                <a:chExt cx="1101737" cy="376504"/>
              </a:xfrm>
            </p:grpSpPr>
            <p:sp>
              <p:nvSpPr>
                <p:cNvPr id="183" name="Hình tự do: Hình 182"/>
                <p:cNvSpPr/>
                <p:nvPr/>
              </p:nvSpPr>
              <p:spPr>
                <a:xfrm>
                  <a:off x="6738251" y="4515478"/>
                  <a:ext cx="1084421" cy="369303"/>
                </a:xfrm>
                <a:custGeom>
                  <a:avLst/>
                  <a:gdLst>
                    <a:gd name="connsiteX0" fmla="*/ 546754 w 1084421"/>
                    <a:gd name="connsiteY0" fmla="*/ 369304 h 369303"/>
                    <a:gd name="connsiteX1" fmla="*/ 1084422 w 1084421"/>
                    <a:gd name="connsiteY1" fmla="*/ 153619 h 369303"/>
                    <a:gd name="connsiteX2" fmla="*/ 620478 w 1084421"/>
                    <a:gd name="connsiteY2" fmla="*/ 0 h 369303"/>
                    <a:gd name="connsiteX3" fmla="*/ 0 w 1084421"/>
                    <a:gd name="connsiteY3" fmla="*/ 289408 h 369303"/>
                    <a:gd name="connsiteX4" fmla="*/ 546754 w 1084421"/>
                    <a:gd name="connsiteY4" fmla="*/ 369304 h 36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4421" h="369303">
                      <a:moveTo>
                        <a:pt x="546754" y="369304"/>
                      </a:moveTo>
                      <a:lnTo>
                        <a:pt x="1084422" y="153619"/>
                      </a:lnTo>
                      <a:lnTo>
                        <a:pt x="620478" y="0"/>
                      </a:lnTo>
                      <a:lnTo>
                        <a:pt x="0" y="289408"/>
                      </a:lnTo>
                      <a:lnTo>
                        <a:pt x="546754" y="36930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Hình tự do: Hình 183"/>
                <p:cNvSpPr/>
                <p:nvPr/>
              </p:nvSpPr>
              <p:spPr>
                <a:xfrm>
                  <a:off x="6757453" y="4634979"/>
                  <a:ext cx="545180" cy="245859"/>
                </a:xfrm>
                <a:custGeom>
                  <a:avLst/>
                  <a:gdLst>
                    <a:gd name="connsiteX0" fmla="*/ 514 w 545180"/>
                    <a:gd name="connsiteY0" fmla="*/ 166478 h 245859"/>
                    <a:gd name="connsiteX1" fmla="*/ 534924 w 545180"/>
                    <a:gd name="connsiteY1" fmla="*/ 245860 h 245859"/>
                    <a:gd name="connsiteX2" fmla="*/ 534410 w 545180"/>
                    <a:gd name="connsiteY2" fmla="*/ 81782 h 245859"/>
                    <a:gd name="connsiteX3" fmla="*/ 0 w 545180"/>
                    <a:gd name="connsiteY3" fmla="*/ 0 h 245859"/>
                    <a:gd name="connsiteX4" fmla="*/ 514 w 545180"/>
                    <a:gd name="connsiteY4" fmla="*/ 166478 h 24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5180" h="245859">
                      <a:moveTo>
                        <a:pt x="514" y="166478"/>
                      </a:moveTo>
                      <a:lnTo>
                        <a:pt x="534924" y="245860"/>
                      </a:lnTo>
                      <a:cubicBezTo>
                        <a:pt x="552755" y="216199"/>
                        <a:pt x="543839" y="109557"/>
                        <a:pt x="534410" y="81782"/>
                      </a:cubicBezTo>
                      <a:lnTo>
                        <a:pt x="0" y="0"/>
                      </a:lnTo>
                      <a:cubicBezTo>
                        <a:pt x="6515" y="26404"/>
                        <a:pt x="7372" y="142475"/>
                        <a:pt x="514" y="1664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9442289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Hình tự do: Hình 184"/>
                <p:cNvSpPr/>
                <p:nvPr/>
              </p:nvSpPr>
              <p:spPr>
                <a:xfrm>
                  <a:off x="7284148" y="4563484"/>
                  <a:ext cx="555840" cy="321297"/>
                </a:xfrm>
                <a:custGeom>
                  <a:avLst/>
                  <a:gdLst>
                    <a:gd name="connsiteX0" fmla="*/ 553955 w 555840"/>
                    <a:gd name="connsiteY0" fmla="*/ 163564 h 321297"/>
                    <a:gd name="connsiteX1" fmla="*/ 555841 w 555840"/>
                    <a:gd name="connsiteY1" fmla="*/ 0 h 321297"/>
                    <a:gd name="connsiteX2" fmla="*/ 4458 w 555840"/>
                    <a:gd name="connsiteY2" fmla="*/ 152419 h 321297"/>
                    <a:gd name="connsiteX3" fmla="*/ 0 w 555840"/>
                    <a:gd name="connsiteY3" fmla="*/ 321298 h 321297"/>
                    <a:gd name="connsiteX4" fmla="*/ 553955 w 555840"/>
                    <a:gd name="connsiteY4" fmla="*/ 163564 h 321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5840" h="321297">
                      <a:moveTo>
                        <a:pt x="553955" y="163564"/>
                      </a:moveTo>
                      <a:lnTo>
                        <a:pt x="555841" y="0"/>
                      </a:lnTo>
                      <a:lnTo>
                        <a:pt x="4458" y="152419"/>
                      </a:lnTo>
                      <a:cubicBezTo>
                        <a:pt x="31375" y="210712"/>
                        <a:pt x="14745" y="310839"/>
                        <a:pt x="0" y="321298"/>
                      </a:cubicBezTo>
                      <a:lnTo>
                        <a:pt x="553955" y="16356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Hình tự do: Hình 185"/>
                <p:cNvSpPr/>
                <p:nvPr/>
              </p:nvSpPr>
              <p:spPr>
                <a:xfrm>
                  <a:off x="6745109" y="4508277"/>
                  <a:ext cx="1092993" cy="208311"/>
                </a:xfrm>
                <a:custGeom>
                  <a:avLst/>
                  <a:gdLst>
                    <a:gd name="connsiteX0" fmla="*/ 0 w 1092993"/>
                    <a:gd name="connsiteY0" fmla="*/ 128588 h 208311"/>
                    <a:gd name="connsiteX1" fmla="*/ 544182 w 1092993"/>
                    <a:gd name="connsiteY1" fmla="*/ 208312 h 208311"/>
                    <a:gd name="connsiteX2" fmla="*/ 1092994 w 1092993"/>
                    <a:gd name="connsiteY2" fmla="*/ 55207 h 208311"/>
                    <a:gd name="connsiteX3" fmla="*/ 579330 w 1092993"/>
                    <a:gd name="connsiteY3" fmla="*/ 0 h 208311"/>
                    <a:gd name="connsiteX4" fmla="*/ 0 w 1092993"/>
                    <a:gd name="connsiteY4" fmla="*/ 128588 h 208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993" h="208311">
                      <a:moveTo>
                        <a:pt x="0" y="128588"/>
                      </a:moveTo>
                      <a:lnTo>
                        <a:pt x="544182" y="208312"/>
                      </a:lnTo>
                      <a:lnTo>
                        <a:pt x="1092994" y="55207"/>
                      </a:lnTo>
                      <a:lnTo>
                        <a:pt x="579330" y="0"/>
                      </a:lnTo>
                      <a:lnTo>
                        <a:pt x="0" y="128588"/>
                      </a:lnTo>
                      <a:close/>
                    </a:path>
                  </a:pathLst>
                </a:custGeom>
                <a:solidFill>
                  <a:srgbClr val="FF484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7" name="Hình tự do: Hình 186"/>
              <p:cNvSpPr/>
              <p:nvPr/>
            </p:nvSpPr>
            <p:spPr>
              <a:xfrm>
                <a:off x="7013599" y="4394777"/>
                <a:ext cx="755580" cy="291636"/>
              </a:xfrm>
              <a:custGeom>
                <a:avLst/>
                <a:gdLst>
                  <a:gd name="connsiteX0" fmla="*/ 0 w 755580"/>
                  <a:gd name="connsiteY0" fmla="*/ 60179 h 291636"/>
                  <a:gd name="connsiteX1" fmla="*/ 387820 w 755580"/>
                  <a:gd name="connsiteY1" fmla="*/ 246545 h 291636"/>
                  <a:gd name="connsiteX2" fmla="*/ 397936 w 755580"/>
                  <a:gd name="connsiteY2" fmla="*/ 291636 h 291636"/>
                  <a:gd name="connsiteX3" fmla="*/ 755580 w 755580"/>
                  <a:gd name="connsiteY3" fmla="*/ 141446 h 291636"/>
                  <a:gd name="connsiteX4" fmla="*/ 168707 w 755580"/>
                  <a:gd name="connsiteY4" fmla="*/ 0 h 29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580" h="291636">
                    <a:moveTo>
                      <a:pt x="0" y="60179"/>
                    </a:moveTo>
                    <a:lnTo>
                      <a:pt x="387820" y="246545"/>
                    </a:lnTo>
                    <a:lnTo>
                      <a:pt x="397936" y="291636"/>
                    </a:lnTo>
                    <a:lnTo>
                      <a:pt x="755580" y="141446"/>
                    </a:lnTo>
                    <a:lnTo>
                      <a:pt x="168707" y="0"/>
                    </a:lnTo>
                    <a:close/>
                  </a:path>
                </a:pathLst>
              </a:custGeom>
              <a:solidFill>
                <a:srgbClr val="000000">
                  <a:alpha val="2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8" name="Đồ họa 2"/>
              <p:cNvGrpSpPr/>
              <p:nvPr/>
            </p:nvGrpSpPr>
            <p:grpSpPr>
              <a:xfrm>
                <a:off x="6869581" y="4389291"/>
                <a:ext cx="969549" cy="349243"/>
                <a:chOff x="6869581" y="4389291"/>
                <a:chExt cx="969549" cy="349243"/>
              </a:xfrm>
            </p:grpSpPr>
            <p:sp>
              <p:nvSpPr>
                <p:cNvPr id="189" name="Hình tự do: Hình 188"/>
                <p:cNvSpPr/>
                <p:nvPr/>
              </p:nvSpPr>
              <p:spPr>
                <a:xfrm>
                  <a:off x="6891355" y="4392034"/>
                  <a:ext cx="947775" cy="346500"/>
                </a:xfrm>
                <a:custGeom>
                  <a:avLst/>
                  <a:gdLst>
                    <a:gd name="connsiteX0" fmla="*/ 473202 w 947775"/>
                    <a:gd name="connsiteY0" fmla="*/ 346501 h 346500"/>
                    <a:gd name="connsiteX1" fmla="*/ 0 w 947775"/>
                    <a:gd name="connsiteY1" fmla="*/ 126530 h 346500"/>
                    <a:gd name="connsiteX2" fmla="*/ 402222 w 947775"/>
                    <a:gd name="connsiteY2" fmla="*/ 0 h 346500"/>
                    <a:gd name="connsiteX3" fmla="*/ 947776 w 947775"/>
                    <a:gd name="connsiteY3" fmla="*/ 250660 h 346500"/>
                    <a:gd name="connsiteX4" fmla="*/ 473202 w 947775"/>
                    <a:gd name="connsiteY4" fmla="*/ 346501 h 3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7775" h="346500">
                      <a:moveTo>
                        <a:pt x="473202" y="346501"/>
                      </a:moveTo>
                      <a:lnTo>
                        <a:pt x="0" y="126530"/>
                      </a:lnTo>
                      <a:lnTo>
                        <a:pt x="402222" y="0"/>
                      </a:lnTo>
                      <a:lnTo>
                        <a:pt x="947776" y="250660"/>
                      </a:lnTo>
                      <a:lnTo>
                        <a:pt x="473202" y="346501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Hình tự do: Hình 189"/>
                <p:cNvSpPr/>
                <p:nvPr/>
              </p:nvSpPr>
              <p:spPr>
                <a:xfrm>
                  <a:off x="7341771" y="4479474"/>
                  <a:ext cx="480043" cy="254946"/>
                </a:xfrm>
                <a:custGeom>
                  <a:avLst/>
                  <a:gdLst>
                    <a:gd name="connsiteX0" fmla="*/ 480044 w 480043"/>
                    <a:gd name="connsiteY0" fmla="*/ 159791 h 254946"/>
                    <a:gd name="connsiteX1" fmla="*/ 15928 w 480043"/>
                    <a:gd name="connsiteY1" fmla="*/ 254946 h 254946"/>
                    <a:gd name="connsiteX2" fmla="*/ 13699 w 480043"/>
                    <a:gd name="connsiteY2" fmla="*/ 97727 h 254946"/>
                    <a:gd name="connsiteX3" fmla="*/ 477643 w 480043"/>
                    <a:gd name="connsiteY3" fmla="*/ 0 h 254946"/>
                    <a:gd name="connsiteX4" fmla="*/ 480044 w 480043"/>
                    <a:gd name="connsiteY4" fmla="*/ 159791 h 25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0043" h="254946">
                      <a:moveTo>
                        <a:pt x="480044" y="159791"/>
                      </a:moveTo>
                      <a:lnTo>
                        <a:pt x="15928" y="254946"/>
                      </a:lnTo>
                      <a:cubicBezTo>
                        <a:pt x="-188" y="223571"/>
                        <a:pt x="-8932" y="129445"/>
                        <a:pt x="13699" y="97727"/>
                      </a:cubicBezTo>
                      <a:lnTo>
                        <a:pt x="477643" y="0"/>
                      </a:lnTo>
                      <a:cubicBezTo>
                        <a:pt x="472671" y="28461"/>
                        <a:pt x="473528" y="134245"/>
                        <a:pt x="480044" y="15979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557616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Hình tự do: Hình 190"/>
                <p:cNvSpPr/>
                <p:nvPr/>
              </p:nvSpPr>
              <p:spPr>
                <a:xfrm>
                  <a:off x="6869581" y="4457871"/>
                  <a:ext cx="494976" cy="280663"/>
                </a:xfrm>
                <a:custGeom>
                  <a:avLst/>
                  <a:gdLst>
                    <a:gd name="connsiteX0" fmla="*/ 4286 w 494976"/>
                    <a:gd name="connsiteY0" fmla="*/ 157562 h 280663"/>
                    <a:gd name="connsiteX1" fmla="*/ 0 w 494976"/>
                    <a:gd name="connsiteY1" fmla="*/ 0 h 280663"/>
                    <a:gd name="connsiteX2" fmla="*/ 492919 w 494976"/>
                    <a:gd name="connsiteY2" fmla="*/ 116757 h 280663"/>
                    <a:gd name="connsiteX3" fmla="*/ 494976 w 494976"/>
                    <a:gd name="connsiteY3" fmla="*/ 280664 h 280663"/>
                    <a:gd name="connsiteX4" fmla="*/ 4286 w 494976"/>
                    <a:gd name="connsiteY4" fmla="*/ 157562 h 280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4976" h="280663">
                      <a:moveTo>
                        <a:pt x="4286" y="157562"/>
                      </a:moveTo>
                      <a:lnTo>
                        <a:pt x="0" y="0"/>
                      </a:lnTo>
                      <a:lnTo>
                        <a:pt x="492919" y="116757"/>
                      </a:lnTo>
                      <a:cubicBezTo>
                        <a:pt x="462744" y="138875"/>
                        <a:pt x="481775" y="269862"/>
                        <a:pt x="494976" y="280664"/>
                      </a:cubicBezTo>
                      <a:lnTo>
                        <a:pt x="4286" y="157562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Hình tự do: Hình 191"/>
                <p:cNvSpPr/>
                <p:nvPr/>
              </p:nvSpPr>
              <p:spPr>
                <a:xfrm>
                  <a:off x="6871639" y="4389291"/>
                  <a:ext cx="961148" cy="187223"/>
                </a:xfrm>
                <a:custGeom>
                  <a:avLst/>
                  <a:gdLst>
                    <a:gd name="connsiteX0" fmla="*/ 961149 w 961148"/>
                    <a:gd name="connsiteY0" fmla="*/ 91383 h 187223"/>
                    <a:gd name="connsiteX1" fmla="*/ 488461 w 961148"/>
                    <a:gd name="connsiteY1" fmla="*/ 187223 h 187223"/>
                    <a:gd name="connsiteX2" fmla="*/ 0 w 961148"/>
                    <a:gd name="connsiteY2" fmla="*/ 70637 h 187223"/>
                    <a:gd name="connsiteX3" fmla="*/ 448685 w 961148"/>
                    <a:gd name="connsiteY3" fmla="*/ 0 h 187223"/>
                    <a:gd name="connsiteX4" fmla="*/ 961149 w 961148"/>
                    <a:gd name="connsiteY4" fmla="*/ 91383 h 1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1148" h="187223">
                      <a:moveTo>
                        <a:pt x="961149" y="91383"/>
                      </a:moveTo>
                      <a:lnTo>
                        <a:pt x="488461" y="187223"/>
                      </a:lnTo>
                      <a:lnTo>
                        <a:pt x="0" y="70637"/>
                      </a:lnTo>
                      <a:lnTo>
                        <a:pt x="448685" y="0"/>
                      </a:lnTo>
                      <a:lnTo>
                        <a:pt x="961149" y="91383"/>
                      </a:lnTo>
                      <a:close/>
                    </a:path>
                  </a:pathLst>
                </a:custGeom>
                <a:solidFill>
                  <a:srgbClr val="9A4CC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" name="Đồ họa 2"/>
              <p:cNvGrpSpPr/>
              <p:nvPr/>
            </p:nvGrpSpPr>
            <p:grpSpPr>
              <a:xfrm>
                <a:off x="6913644" y="4264133"/>
                <a:ext cx="881615" cy="317353"/>
                <a:chOff x="6913644" y="4264133"/>
                <a:chExt cx="881615" cy="317353"/>
              </a:xfrm>
            </p:grpSpPr>
            <p:sp>
              <p:nvSpPr>
                <p:cNvPr id="194" name="Hình tự do: Hình 193"/>
                <p:cNvSpPr/>
                <p:nvPr/>
              </p:nvSpPr>
              <p:spPr>
                <a:xfrm>
                  <a:off x="6913644" y="4488732"/>
                  <a:ext cx="360731" cy="92583"/>
                </a:xfrm>
                <a:custGeom>
                  <a:avLst/>
                  <a:gdLst>
                    <a:gd name="connsiteX0" fmla="*/ 0 w 360731"/>
                    <a:gd name="connsiteY0" fmla="*/ 10801 h 92583"/>
                    <a:gd name="connsiteX1" fmla="*/ 330385 w 360731"/>
                    <a:gd name="connsiteY1" fmla="*/ 92583 h 92583"/>
                    <a:gd name="connsiteX2" fmla="*/ 360731 w 360731"/>
                    <a:gd name="connsiteY2" fmla="*/ 77153 h 92583"/>
                    <a:gd name="connsiteX3" fmla="*/ 33604 w 360731"/>
                    <a:gd name="connsiteY3" fmla="*/ 0 h 92583"/>
                    <a:gd name="connsiteX4" fmla="*/ 0 w 360731"/>
                    <a:gd name="connsiteY4" fmla="*/ 10801 h 9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0731" h="92583">
                      <a:moveTo>
                        <a:pt x="0" y="10801"/>
                      </a:moveTo>
                      <a:lnTo>
                        <a:pt x="330385" y="92583"/>
                      </a:lnTo>
                      <a:lnTo>
                        <a:pt x="360731" y="77153"/>
                      </a:lnTo>
                      <a:lnTo>
                        <a:pt x="33604" y="0"/>
                      </a:lnTo>
                      <a:lnTo>
                        <a:pt x="0" y="10801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Hình tự do: Hình 194"/>
                <p:cNvSpPr/>
                <p:nvPr/>
              </p:nvSpPr>
              <p:spPr>
                <a:xfrm>
                  <a:off x="6914501" y="4282649"/>
                  <a:ext cx="870623" cy="292836"/>
                </a:xfrm>
                <a:custGeom>
                  <a:avLst/>
                  <a:gdLst>
                    <a:gd name="connsiteX0" fmla="*/ 870623 w 870623"/>
                    <a:gd name="connsiteY0" fmla="*/ 157048 h 292836"/>
                    <a:gd name="connsiteX1" fmla="*/ 328498 w 870623"/>
                    <a:gd name="connsiteY1" fmla="*/ 292837 h 292836"/>
                    <a:gd name="connsiteX2" fmla="*/ 0 w 870623"/>
                    <a:gd name="connsiteY2" fmla="*/ 95326 h 292836"/>
                    <a:gd name="connsiteX3" fmla="*/ 512464 w 870623"/>
                    <a:gd name="connsiteY3" fmla="*/ 0 h 292836"/>
                    <a:gd name="connsiteX4" fmla="*/ 864451 w 870623"/>
                    <a:gd name="connsiteY4" fmla="*/ 75781 h 292836"/>
                    <a:gd name="connsiteX5" fmla="*/ 870623 w 870623"/>
                    <a:gd name="connsiteY5" fmla="*/ 157048 h 29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0623" h="292836">
                      <a:moveTo>
                        <a:pt x="870623" y="157048"/>
                      </a:moveTo>
                      <a:lnTo>
                        <a:pt x="328498" y="292837"/>
                      </a:lnTo>
                      <a:lnTo>
                        <a:pt x="0" y="95326"/>
                      </a:lnTo>
                      <a:lnTo>
                        <a:pt x="512464" y="0"/>
                      </a:lnTo>
                      <a:lnTo>
                        <a:pt x="864451" y="75781"/>
                      </a:lnTo>
                      <a:lnTo>
                        <a:pt x="870623" y="157048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Hình tự do: Hình 195"/>
                <p:cNvSpPr/>
                <p:nvPr/>
              </p:nvSpPr>
              <p:spPr>
                <a:xfrm>
                  <a:off x="6914501" y="4378147"/>
                  <a:ext cx="328326" cy="197510"/>
                </a:xfrm>
                <a:custGeom>
                  <a:avLst/>
                  <a:gdLst>
                    <a:gd name="connsiteX0" fmla="*/ 327641 w 328326"/>
                    <a:gd name="connsiteY0" fmla="*/ 106813 h 197510"/>
                    <a:gd name="connsiteX1" fmla="*/ 0 w 328326"/>
                    <a:gd name="connsiteY1" fmla="*/ 0 h 197510"/>
                    <a:gd name="connsiteX2" fmla="*/ 13202 w 328326"/>
                    <a:gd name="connsiteY2" fmla="*/ 120186 h 197510"/>
                    <a:gd name="connsiteX3" fmla="*/ 328327 w 328326"/>
                    <a:gd name="connsiteY3" fmla="*/ 197510 h 197510"/>
                    <a:gd name="connsiteX4" fmla="*/ 327641 w 328326"/>
                    <a:gd name="connsiteY4" fmla="*/ 106813 h 19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326" h="197510">
                      <a:moveTo>
                        <a:pt x="327641" y="106813"/>
                      </a:moveTo>
                      <a:lnTo>
                        <a:pt x="0" y="0"/>
                      </a:lnTo>
                      <a:lnTo>
                        <a:pt x="13202" y="120186"/>
                      </a:lnTo>
                      <a:lnTo>
                        <a:pt x="328327" y="197510"/>
                      </a:lnTo>
                      <a:lnTo>
                        <a:pt x="327641" y="10681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7365878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Hình tự do: Hình 196"/>
                <p:cNvSpPr/>
                <p:nvPr/>
              </p:nvSpPr>
              <p:spPr>
                <a:xfrm>
                  <a:off x="6919645" y="4264818"/>
                  <a:ext cx="875615" cy="316668"/>
                </a:xfrm>
                <a:custGeom>
                  <a:avLst/>
                  <a:gdLst>
                    <a:gd name="connsiteX0" fmla="*/ 874567 w 875615"/>
                    <a:gd name="connsiteY0" fmla="*/ 93612 h 316668"/>
                    <a:gd name="connsiteX1" fmla="*/ 869423 w 875615"/>
                    <a:gd name="connsiteY1" fmla="*/ 134760 h 316668"/>
                    <a:gd name="connsiteX2" fmla="*/ 869766 w 875615"/>
                    <a:gd name="connsiteY2" fmla="*/ 176422 h 316668"/>
                    <a:gd name="connsiteX3" fmla="*/ 322155 w 875615"/>
                    <a:gd name="connsiteY3" fmla="*/ 316668 h 316668"/>
                    <a:gd name="connsiteX4" fmla="*/ 325584 w 875615"/>
                    <a:gd name="connsiteY4" fmla="*/ 262147 h 316668"/>
                    <a:gd name="connsiteX5" fmla="*/ 329527 w 875615"/>
                    <a:gd name="connsiteY5" fmla="*/ 217913 h 316668"/>
                    <a:gd name="connsiteX6" fmla="*/ 0 w 875615"/>
                    <a:gd name="connsiteY6" fmla="*/ 100298 h 316668"/>
                    <a:gd name="connsiteX7" fmla="*/ 506635 w 875615"/>
                    <a:gd name="connsiteY7" fmla="*/ 0 h 316668"/>
                    <a:gd name="connsiteX8" fmla="*/ 874567 w 875615"/>
                    <a:gd name="connsiteY8" fmla="*/ 93612 h 31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5615" h="316668">
                      <a:moveTo>
                        <a:pt x="874567" y="93612"/>
                      </a:moveTo>
                      <a:cubicBezTo>
                        <a:pt x="878510" y="101670"/>
                        <a:pt x="870109" y="114186"/>
                        <a:pt x="869423" y="134760"/>
                      </a:cubicBezTo>
                      <a:cubicBezTo>
                        <a:pt x="868566" y="160649"/>
                        <a:pt x="875252" y="172136"/>
                        <a:pt x="869766" y="176422"/>
                      </a:cubicBezTo>
                      <a:lnTo>
                        <a:pt x="322155" y="316668"/>
                      </a:lnTo>
                      <a:cubicBezTo>
                        <a:pt x="326098" y="307753"/>
                        <a:pt x="325584" y="277921"/>
                        <a:pt x="325584" y="262147"/>
                      </a:cubicBezTo>
                      <a:cubicBezTo>
                        <a:pt x="325584" y="246202"/>
                        <a:pt x="331927" y="225971"/>
                        <a:pt x="329527" y="217913"/>
                      </a:cubicBezTo>
                      <a:cubicBezTo>
                        <a:pt x="207626" y="171793"/>
                        <a:pt x="121901" y="146590"/>
                        <a:pt x="0" y="100298"/>
                      </a:cubicBezTo>
                      <a:lnTo>
                        <a:pt x="506635" y="0"/>
                      </a:lnTo>
                      <a:cubicBezTo>
                        <a:pt x="641566" y="38233"/>
                        <a:pt x="739807" y="55378"/>
                        <a:pt x="874567" y="93612"/>
                      </a:cubicBez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Hình tự do: Hình 197"/>
                <p:cNvSpPr/>
                <p:nvPr/>
              </p:nvSpPr>
              <p:spPr>
                <a:xfrm>
                  <a:off x="6919473" y="4264133"/>
                  <a:ext cx="874737" cy="218598"/>
                </a:xfrm>
                <a:custGeom>
                  <a:avLst/>
                  <a:gdLst>
                    <a:gd name="connsiteX0" fmla="*/ 874738 w 874737"/>
                    <a:gd name="connsiteY0" fmla="*/ 94298 h 218598"/>
                    <a:gd name="connsiteX1" fmla="*/ 330727 w 874737"/>
                    <a:gd name="connsiteY1" fmla="*/ 218599 h 218598"/>
                    <a:gd name="connsiteX2" fmla="*/ 0 w 874737"/>
                    <a:gd name="connsiteY2" fmla="*/ 100984 h 218598"/>
                    <a:gd name="connsiteX3" fmla="*/ 508864 w 874737"/>
                    <a:gd name="connsiteY3" fmla="*/ 0 h 218598"/>
                    <a:gd name="connsiteX4" fmla="*/ 874738 w 874737"/>
                    <a:gd name="connsiteY4" fmla="*/ 94298 h 218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4737" h="218598">
                      <a:moveTo>
                        <a:pt x="874738" y="94298"/>
                      </a:moveTo>
                      <a:lnTo>
                        <a:pt x="330727" y="218599"/>
                      </a:lnTo>
                      <a:lnTo>
                        <a:pt x="0" y="100984"/>
                      </a:lnTo>
                      <a:lnTo>
                        <a:pt x="508864" y="0"/>
                      </a:lnTo>
                      <a:lnTo>
                        <a:pt x="874738" y="94298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9" name="Hình tự do: Hình 198"/>
              <p:cNvSpPr/>
              <p:nvPr/>
            </p:nvSpPr>
            <p:spPr>
              <a:xfrm>
                <a:off x="7186501" y="4734731"/>
                <a:ext cx="70386" cy="110959"/>
              </a:xfrm>
              <a:custGeom>
                <a:avLst/>
                <a:gdLst>
                  <a:gd name="connsiteX0" fmla="*/ 1977 w 70386"/>
                  <a:gd name="connsiteY0" fmla="*/ 109417 h 110959"/>
                  <a:gd name="connsiteX1" fmla="*/ 25466 w 70386"/>
                  <a:gd name="connsiteY1" fmla="*/ 80099 h 110959"/>
                  <a:gd name="connsiteX2" fmla="*/ 59585 w 70386"/>
                  <a:gd name="connsiteY2" fmla="*/ 110960 h 110959"/>
                  <a:gd name="connsiteX3" fmla="*/ 70386 w 70386"/>
                  <a:gd name="connsiteY3" fmla="*/ 9804 h 110959"/>
                  <a:gd name="connsiteX4" fmla="*/ 11407 w 70386"/>
                  <a:gd name="connsiteY4" fmla="*/ 32 h 110959"/>
                  <a:gd name="connsiteX5" fmla="*/ 1977 w 70386"/>
                  <a:gd name="connsiteY5" fmla="*/ 109417 h 11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86" h="110959">
                    <a:moveTo>
                      <a:pt x="1977" y="109417"/>
                    </a:moveTo>
                    <a:lnTo>
                      <a:pt x="25466" y="80099"/>
                    </a:lnTo>
                    <a:lnTo>
                      <a:pt x="59585" y="110960"/>
                    </a:lnTo>
                    <a:cubicBezTo>
                      <a:pt x="59585" y="110960"/>
                      <a:pt x="54441" y="16148"/>
                      <a:pt x="70386" y="9804"/>
                    </a:cubicBezTo>
                    <a:cubicBezTo>
                      <a:pt x="67643" y="9976"/>
                      <a:pt x="14150" y="-654"/>
                      <a:pt x="11407" y="32"/>
                    </a:cubicBezTo>
                    <a:cubicBezTo>
                      <a:pt x="-6424" y="14262"/>
                      <a:pt x="1977" y="109417"/>
                      <a:pt x="1977" y="109417"/>
                    </a:cubicBezTo>
                    <a:close/>
                  </a:path>
                </a:pathLst>
              </a:custGeom>
              <a:solidFill>
                <a:srgbClr val="51B77D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38" y="729713"/>
            <a:ext cx="5736833" cy="5535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34" y="1574391"/>
            <a:ext cx="3920858" cy="56894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BBB51C8-CD4F-402B-BD53-2431AE90490D}"/>
              </a:ext>
            </a:extLst>
          </p:cNvPr>
          <p:cNvSpPr/>
          <p:nvPr/>
        </p:nvSpPr>
        <p:spPr>
          <a:xfrm>
            <a:off x="1807974" y="59420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F47EA-093A-4A4D-9C40-81E2E922C736}"/>
              </a:ext>
            </a:extLst>
          </p:cNvPr>
          <p:cNvSpPr txBox="1"/>
          <p:nvPr/>
        </p:nvSpPr>
        <p:spPr>
          <a:xfrm>
            <a:off x="2390439" y="551256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5DFC4-A542-4C11-B8FA-C2DA93B1DC11}"/>
              </a:ext>
            </a:extLst>
          </p:cNvPr>
          <p:cNvSpPr txBox="1"/>
          <p:nvPr/>
        </p:nvSpPr>
        <p:spPr>
          <a:xfrm>
            <a:off x="1525595" y="2754729"/>
            <a:ext cx="670998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20BCA-05E3-4B49-9262-B7D40CE93918}"/>
              </a:ext>
            </a:extLst>
          </p:cNvPr>
          <p:cNvSpPr txBox="1"/>
          <p:nvPr/>
        </p:nvSpPr>
        <p:spPr>
          <a:xfrm>
            <a:off x="1562680" y="1189794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783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D0CD5-04AC-476F-8250-625F9B1B230B}"/>
              </a:ext>
            </a:extLst>
          </p:cNvPr>
          <p:cNvSpPr txBox="1"/>
          <p:nvPr/>
        </p:nvSpPr>
        <p:spPr>
          <a:xfrm>
            <a:off x="1525595" y="4419133"/>
            <a:ext cx="725567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347 + 30 – 96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377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218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281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3CCBE-8319-48C1-BA19-46F20A397D37}"/>
              </a:ext>
            </a:extLst>
          </p:cNvPr>
          <p:cNvSpPr/>
          <p:nvPr/>
        </p:nvSpPr>
        <p:spPr>
          <a:xfrm>
            <a:off x="1461972" y="2195174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6ABE5B-CE90-4D1F-8D50-00F120D9EE01}"/>
              </a:ext>
            </a:extLst>
          </p:cNvPr>
          <p:cNvSpPr/>
          <p:nvPr/>
        </p:nvSpPr>
        <p:spPr>
          <a:xfrm>
            <a:off x="1461971" y="3757658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EAF8D8F-9269-46C4-B42F-025B496E8984}"/>
              </a:ext>
            </a:extLst>
          </p:cNvPr>
          <p:cNvSpPr/>
          <p:nvPr/>
        </p:nvSpPr>
        <p:spPr>
          <a:xfrm>
            <a:off x="6937198" y="5523982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A3A8E82-07F1-4255-90FF-C34F5926DF0B}"/>
              </a:ext>
            </a:extLst>
          </p:cNvPr>
          <p:cNvSpPr/>
          <p:nvPr/>
        </p:nvSpPr>
        <p:spPr>
          <a:xfrm>
            <a:off x="1032206" y="4552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8CA4BD-5203-4C7F-922F-203D4A0C8DDE}"/>
              </a:ext>
            </a:extLst>
          </p:cNvPr>
          <p:cNvGrpSpPr/>
          <p:nvPr/>
        </p:nvGrpSpPr>
        <p:grpSpPr>
          <a:xfrm>
            <a:off x="1556725" y="430916"/>
            <a:ext cx="1054112" cy="523220"/>
            <a:chOff x="1931814" y="1440654"/>
            <a:chExt cx="1054112" cy="523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F5B3FA-2E9E-4256-A3D0-986F94CAF126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DCDD772-8EDB-4FCE-AE27-C0255B17DE48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4B3E2C-A5CB-4AF2-8F6A-A2E01998711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D921F9-6085-4E10-87F0-226CE39C3E18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249742-2BF3-4D5D-8DA0-7C9918F3DF2E}"/>
              </a:ext>
            </a:extLst>
          </p:cNvPr>
          <p:cNvGrpSpPr/>
          <p:nvPr/>
        </p:nvGrpSpPr>
        <p:grpSpPr>
          <a:xfrm>
            <a:off x="1359003" y="3901044"/>
            <a:ext cx="9899637" cy="1916174"/>
            <a:chOff x="1241757" y="2062287"/>
            <a:chExt cx="9899637" cy="191617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E28F13-D638-4336-A6D8-4FBAC418C2BD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D8980B4-894C-45EB-BE7A-39F0D50318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E421A16-256D-4D5A-9654-8E03B4E67AD2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516BF7-B226-4949-BAFC-CBB091915A4A}"/>
                </a:ext>
              </a:extLst>
            </p:cNvPr>
            <p:cNvSpPr txBox="1"/>
            <p:nvPr/>
          </p:nvSpPr>
          <p:spPr>
            <a:xfrm rot="381547">
              <a:off x="2384825" y="233053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600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3B1D96-5548-4CDA-AC3C-9C0682A4264F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+ 63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A353CA4-107D-45FB-93EF-4FC350F3CC35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800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DDBB272-0B6F-46BD-9670-219E8994FD26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8C2F59E-6F53-4F6D-9F58-FF6782A2C823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B0400C-A901-4203-8DBA-244CD3F1BE68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FAB92A-BB2A-47DF-B1E2-24911866FD57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F4F2EAA-9841-4A37-B07D-AB500FC93900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CB9562-DB30-408E-9133-AE70210A38E3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8 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DBBFA2C-EA4E-4141-ADD2-E112FCACA603}"/>
              </a:ext>
            </a:extLst>
          </p:cNvPr>
          <p:cNvSpPr/>
          <p:nvPr/>
        </p:nvSpPr>
        <p:spPr>
          <a:xfrm>
            <a:off x="4214799" y="4977738"/>
            <a:ext cx="102360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303C2EC-A300-403C-BCCF-4BB7A34F3ADB}"/>
              </a:ext>
            </a:extLst>
          </p:cNvPr>
          <p:cNvSpPr/>
          <p:nvPr/>
        </p:nvSpPr>
        <p:spPr>
          <a:xfrm>
            <a:off x="7507218" y="4329656"/>
            <a:ext cx="92849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263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5E2D57-9C21-4899-8D29-E17A642BCDEF}"/>
              </a:ext>
            </a:extLst>
          </p:cNvPr>
          <p:cNvSpPr/>
          <p:nvPr/>
        </p:nvSpPr>
        <p:spPr>
          <a:xfrm>
            <a:off x="10089375" y="5368618"/>
            <a:ext cx="9195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469BAD-E169-4F48-99BF-E43AA482DB1F}"/>
              </a:ext>
            </a:extLst>
          </p:cNvPr>
          <p:cNvGrpSpPr/>
          <p:nvPr/>
        </p:nvGrpSpPr>
        <p:grpSpPr>
          <a:xfrm>
            <a:off x="1359003" y="1201357"/>
            <a:ext cx="9652004" cy="1694175"/>
            <a:chOff x="1174345" y="1888782"/>
            <a:chExt cx="9652004" cy="169417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11D10B0-81E0-4A85-AD97-C44986BD59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7488" y="2672011"/>
              <a:ext cx="1520394" cy="325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6920B6B-2C72-4F2A-A1E6-86D5E0B3B973}"/>
                </a:ext>
              </a:extLst>
            </p:cNvPr>
            <p:cNvGrpSpPr/>
            <p:nvPr/>
          </p:nvGrpSpPr>
          <p:grpSpPr>
            <a:xfrm>
              <a:off x="1174345" y="1888782"/>
              <a:ext cx="9652004" cy="1694175"/>
              <a:chOff x="1174345" y="1888782"/>
              <a:chExt cx="9652004" cy="169417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7C10776-17E9-40E4-B1BA-8D959D253520}"/>
                  </a:ext>
                </a:extLst>
              </p:cNvPr>
              <p:cNvSpPr/>
              <p:nvPr/>
            </p:nvSpPr>
            <p:spPr>
              <a:xfrm rot="3068126">
                <a:off x="4198520" y="1888782"/>
                <a:ext cx="1003644" cy="10036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7353FFF-C8B5-46EF-A46C-79D9AB10DD0C}"/>
                  </a:ext>
                </a:extLst>
              </p:cNvPr>
              <p:cNvGrpSpPr/>
              <p:nvPr/>
            </p:nvGrpSpPr>
            <p:grpSpPr>
              <a:xfrm>
                <a:off x="1174345" y="1924487"/>
                <a:ext cx="9652004" cy="1658470"/>
                <a:chOff x="1174345" y="1924487"/>
                <a:chExt cx="9652004" cy="1658470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98EDF6E9-4CEB-422F-85E6-57B5FFAE46F1}"/>
                    </a:ext>
                  </a:extLst>
                </p:cNvPr>
                <p:cNvGrpSpPr/>
                <p:nvPr/>
              </p:nvGrpSpPr>
              <p:grpSpPr>
                <a:xfrm>
                  <a:off x="1174345" y="1924487"/>
                  <a:ext cx="9652004" cy="1658470"/>
                  <a:chOff x="1724807" y="2145643"/>
                  <a:chExt cx="7461229" cy="1282037"/>
                </a:xfrm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EB39BC73-8E43-4D69-B432-8350FB17F988}"/>
                      </a:ext>
                    </a:extLst>
                  </p:cNvPr>
                  <p:cNvSpPr/>
                  <p:nvPr/>
                </p:nvSpPr>
                <p:spPr>
                  <a:xfrm>
                    <a:off x="1724807" y="2483481"/>
                    <a:ext cx="944199" cy="944199"/>
                  </a:xfrm>
                  <a:prstGeom prst="ellipse">
                    <a:avLst/>
                  </a:prstGeom>
                  <a:solidFill>
                    <a:srgbClr val="B46A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340</a:t>
                    </a: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1463E9D4-AFE8-486B-A257-2FCDA010F478}"/>
                      </a:ext>
                    </a:extLst>
                  </p:cNvPr>
                  <p:cNvCxnSpPr>
                    <a:cxnSpLocks/>
                    <a:stCxn id="39" idx="6"/>
                  </p:cNvCxnSpPr>
                  <p:nvPr/>
                </p:nvCxnSpPr>
                <p:spPr>
                  <a:xfrm flipV="1">
                    <a:off x="2669006" y="2682183"/>
                    <a:ext cx="1408958" cy="27339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DC7E8235-6BF3-4FD8-B5BD-B1EEC3A3BC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89236" y="2556494"/>
                    <a:ext cx="1358033" cy="33400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FBA27C2B-B5C0-4B2E-A43A-A8E68E860713}"/>
                      </a:ext>
                    </a:extLst>
                  </p:cNvPr>
                  <p:cNvSpPr txBox="1"/>
                  <p:nvPr/>
                </p:nvSpPr>
                <p:spPr>
                  <a:xfrm rot="1003038">
                    <a:off x="5283377" y="2297666"/>
                    <a:ext cx="846594" cy="4520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– 45 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ACDDAFD-8FFE-44BD-AC5F-5B644DD7F082}"/>
                      </a:ext>
                    </a:extLst>
                  </p:cNvPr>
                  <p:cNvSpPr txBox="1"/>
                  <p:nvPr/>
                </p:nvSpPr>
                <p:spPr>
                  <a:xfrm rot="21056098">
                    <a:off x="2949824" y="2408061"/>
                    <a:ext cx="829724" cy="452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+ 50 </a:t>
                    </a: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A5812F3E-FD0A-44E2-AECE-D14B851118E1}"/>
                      </a:ext>
                    </a:extLst>
                  </p:cNvPr>
                  <p:cNvSpPr/>
                  <p:nvPr/>
                </p:nvSpPr>
                <p:spPr>
                  <a:xfrm>
                    <a:off x="6374956" y="2501964"/>
                    <a:ext cx="775841" cy="77584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?</a:t>
                    </a:r>
                  </a:p>
                </p:txBody>
              </p:sp>
              <p:sp>
                <p:nvSpPr>
                  <p:cNvPr id="45" name="Isosceles Triangle 44">
                    <a:extLst>
                      <a:ext uri="{FF2B5EF4-FFF2-40B4-BE49-F238E27FC236}">
                        <a16:creationId xmlns:a16="http://schemas.microsoft.com/office/drawing/2014/main" id="{E149B668-0D9E-475E-9FCD-2B097412DCAB}"/>
                      </a:ext>
                    </a:extLst>
                  </p:cNvPr>
                  <p:cNvSpPr/>
                  <p:nvPr/>
                </p:nvSpPr>
                <p:spPr>
                  <a:xfrm rot="19578233">
                    <a:off x="8089103" y="2145643"/>
                    <a:ext cx="1096933" cy="92304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90E3E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3D3709F-C47E-4223-91DF-7793AA1FFBE8}"/>
                    </a:ext>
                  </a:extLst>
                </p:cNvPr>
                <p:cNvSpPr txBox="1"/>
                <p:nvPr/>
              </p:nvSpPr>
              <p:spPr>
                <a:xfrm>
                  <a:off x="4492690" y="2093044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C5593D2-75DF-417C-96EE-4022FE8EEEAA}"/>
                    </a:ext>
                  </a:extLst>
                </p:cNvPr>
                <p:cNvSpPr txBox="1"/>
                <p:nvPr/>
              </p:nvSpPr>
              <p:spPr>
                <a:xfrm>
                  <a:off x="10021291" y="2387463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A2504D-39C6-4CAA-8D25-582D2D14BAB6}"/>
                    </a:ext>
                  </a:extLst>
                </p:cNvPr>
                <p:cNvSpPr txBox="1"/>
                <p:nvPr/>
              </p:nvSpPr>
              <p:spPr>
                <a:xfrm rot="21056098">
                  <a:off x="8570757" y="2313709"/>
                  <a:ext cx="8107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+ 6</a:t>
                  </a:r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00A41E-1BAF-4217-8F8B-D4B0CB3FFDE9}"/>
              </a:ext>
            </a:extLst>
          </p:cNvPr>
          <p:cNvSpPr txBox="1"/>
          <p:nvPr/>
        </p:nvSpPr>
        <p:spPr>
          <a:xfrm>
            <a:off x="903613" y="126294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60301F-1658-4479-A3E3-D173A4AA69AF}"/>
              </a:ext>
            </a:extLst>
          </p:cNvPr>
          <p:cNvSpPr txBox="1"/>
          <p:nvPr/>
        </p:nvSpPr>
        <p:spPr>
          <a:xfrm>
            <a:off x="853736" y="338786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F70D6B3-F973-4CDA-8ADD-B2CFD8864F6F}"/>
              </a:ext>
            </a:extLst>
          </p:cNvPr>
          <p:cNvSpPr/>
          <p:nvPr/>
        </p:nvSpPr>
        <p:spPr>
          <a:xfrm>
            <a:off x="4411247" y="1495626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390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9367B10-FF19-4B67-83DF-208E646075AA}"/>
              </a:ext>
            </a:extLst>
          </p:cNvPr>
          <p:cNvSpPr/>
          <p:nvPr/>
        </p:nvSpPr>
        <p:spPr>
          <a:xfrm>
            <a:off x="7402943" y="2028312"/>
            <a:ext cx="9269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345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AB9021B-E099-49AA-BAEE-3DD4109B9BB7}"/>
              </a:ext>
            </a:extLst>
          </p:cNvPr>
          <p:cNvSpPr/>
          <p:nvPr/>
        </p:nvSpPr>
        <p:spPr>
          <a:xfrm rot="21336437">
            <a:off x="10016555" y="1799741"/>
            <a:ext cx="892777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351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48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384</Words>
  <Application>Microsoft Office PowerPoint</Application>
  <PresentationFormat>Widescreen</PresentationFormat>
  <Paragraphs>95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等线</vt:lpstr>
      <vt:lpstr>微软雅黑</vt:lpstr>
      <vt:lpstr>#9Slide05 SVNSteady</vt:lpstr>
      <vt:lpstr>Arial</vt:lpstr>
      <vt:lpstr>Arial-Rounded</vt:lpstr>
      <vt:lpstr>Calibri</vt:lpstr>
      <vt:lpstr>Cambria</vt:lpstr>
      <vt:lpstr>ITC Avant Garde Std Bk</vt:lpstr>
      <vt:lpstr>Vogue-ExtraBold</vt:lpstr>
      <vt:lpstr>2_Office 主题</vt:lpstr>
      <vt:lpstr>https://www.freeppt7.com</vt:lpstr>
      <vt:lpstr>2_Office 主题​​</vt:lpstr>
      <vt:lpstr>1_Office Theme</vt:lpstr>
      <vt:lpstr>1_https://www.freeppt7.com</vt:lpstr>
      <vt:lpstr>2_Office Theme</vt:lpstr>
      <vt:lpstr>Thiết kế Tùy chỉnh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56</cp:revision>
  <dcterms:created xsi:type="dcterms:W3CDTF">2021-07-20T01:55:21Z</dcterms:created>
  <dcterms:modified xsi:type="dcterms:W3CDTF">2026-04-13T14:21:46Z</dcterms:modified>
</cp:coreProperties>
</file>