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99" r:id="rId4"/>
    <p:sldMasterId id="2147483995" r:id="rId5"/>
  </p:sldMasterIdLst>
  <p:notesMasterIdLst>
    <p:notesMasterId r:id="rId12"/>
  </p:notesMasterIdLst>
  <p:sldIdLst>
    <p:sldId id="257" r:id="rId6"/>
    <p:sldId id="265" r:id="rId7"/>
    <p:sldId id="2007577118" r:id="rId8"/>
    <p:sldId id="2007577125" r:id="rId9"/>
    <p:sldId id="2007577127" r:id="rId10"/>
    <p:sldId id="20075771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785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9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2FA4A375-3AD6-604E-7724-BCDA1BC95B8E}"/>
              </a:ext>
            </a:extLst>
          </p:cNvPr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8C74DFDC-33BD-5D2B-BEE5-EC87BAE87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>
            <a:fillRect/>
          </a:stretch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8" name="直角三角形 4">
            <a:extLst>
              <a:ext uri="{FF2B5EF4-FFF2-40B4-BE49-F238E27FC236}">
                <a16:creationId xmlns:a16="http://schemas.microsoft.com/office/drawing/2014/main" id="{14D2ED42-0FF2-9D00-4692-EA94110EF12E}"/>
              </a:ext>
            </a:extLst>
          </p:cNvPr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6">
            <a:extLst>
              <a:ext uri="{FF2B5EF4-FFF2-40B4-BE49-F238E27FC236}">
                <a16:creationId xmlns:a16="http://schemas.microsoft.com/office/drawing/2014/main" id="{5620BAA0-B8CF-409F-1420-0E30492C50BE}"/>
              </a:ext>
            </a:extLst>
          </p:cNvPr>
          <p:cNvSpPr/>
          <p:nvPr userDrawn="1"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7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97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5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>
            <a:fillRect/>
          </a:stretch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9" name="直角三角形 4"/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6"/>
          <p:cNvSpPr/>
          <p:nvPr userDrawn="1"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24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999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>
            <a:fillRect/>
          </a:stretch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9" name="直角三角形 4"/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6"/>
          <p:cNvSpPr/>
          <p:nvPr userDrawn="1"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5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>
            <a:fillRect/>
          </a:stretch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9" name="直角三角形 4"/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6"/>
          <p:cNvSpPr/>
          <p:nvPr userDrawn="1"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791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52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5">
            <a:extLst>
              <a:ext uri="{FF2B5EF4-FFF2-40B4-BE49-F238E27FC236}">
                <a16:creationId xmlns:a16="http://schemas.microsoft.com/office/drawing/2014/main" id="{53292684-27A0-6D66-A057-A708FA341FCE}"/>
              </a:ext>
            </a:extLst>
          </p:cNvPr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02986D51-63AE-4CAA-F680-6E0410D98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>
            <a:fillRect/>
          </a:stretch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4" name="直角三角形 4">
            <a:extLst>
              <a:ext uri="{FF2B5EF4-FFF2-40B4-BE49-F238E27FC236}">
                <a16:creationId xmlns:a16="http://schemas.microsoft.com/office/drawing/2014/main" id="{44F08BA5-6022-6B0F-C894-7DECCB6170E2}"/>
              </a:ext>
            </a:extLst>
          </p:cNvPr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CDF213ED-A675-4DB6-CAA0-CC906E8CCF50}"/>
              </a:ext>
            </a:extLst>
          </p:cNvPr>
          <p:cNvSpPr/>
          <p:nvPr userDrawn="1"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5">
            <a:extLst>
              <a:ext uri="{FF2B5EF4-FFF2-40B4-BE49-F238E27FC236}">
                <a16:creationId xmlns:a16="http://schemas.microsoft.com/office/drawing/2014/main" id="{C435A37A-EFB0-1FCD-1EB4-020B73BEFE0B}"/>
              </a:ext>
            </a:extLst>
          </p:cNvPr>
          <p:cNvSpPr/>
          <p:nvPr userDrawn="1"/>
        </p:nvSpPr>
        <p:spPr>
          <a:xfrm flipV="1">
            <a:off x="0" y="0"/>
            <a:ext cx="4618495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2907AB3B-5A14-B9BF-908A-677696F9C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>
            <a:fillRect/>
          </a:stretch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4" name="直角三角形 4">
            <a:extLst>
              <a:ext uri="{FF2B5EF4-FFF2-40B4-BE49-F238E27FC236}">
                <a16:creationId xmlns:a16="http://schemas.microsoft.com/office/drawing/2014/main" id="{DD31230E-0F7D-E8D4-812B-EBA9683A2729}"/>
              </a:ext>
            </a:extLst>
          </p:cNvPr>
          <p:cNvSpPr/>
          <p:nvPr userDrawn="1"/>
        </p:nvSpPr>
        <p:spPr>
          <a:xfrm flipH="1">
            <a:off x="10538846" y="4615543"/>
            <a:ext cx="165315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662FDEFD-36FD-24DB-0FC8-919DA33872F8}"/>
              </a:ext>
            </a:extLst>
          </p:cNvPr>
          <p:cNvSpPr/>
          <p:nvPr userDrawn="1"/>
        </p:nvSpPr>
        <p:spPr>
          <a:xfrm>
            <a:off x="568270" y="407071"/>
            <a:ext cx="11055460" cy="598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8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28CE284-05FA-EF90-657E-F8FC03695B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1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 flipV="1">
            <a:off x="6095999" y="0"/>
            <a:ext cx="6096000" cy="68580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>
            <a:fillRect/>
          </a:stretch>
        </p:blipFill>
        <p:spPr>
          <a:xfrm rot="16200000">
            <a:off x="2569218" y="-2698440"/>
            <a:ext cx="6933598" cy="12192000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0" y="4630057"/>
            <a:ext cx="1973943" cy="2242457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 rot="21271311">
            <a:off x="1569435" y="1102889"/>
            <a:ext cx="8933162" cy="4549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>
            <a:fillRect/>
          </a:stretch>
        </p:blipFill>
        <p:spPr>
          <a:xfrm>
            <a:off x="344203" y="366365"/>
            <a:ext cx="2782946" cy="2143923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53051" r="32770"/>
          <a:stretch>
            <a:fillRect/>
          </a:stretch>
        </p:blipFill>
        <p:spPr>
          <a:xfrm rot="14773245">
            <a:off x="9351114" y="240099"/>
            <a:ext cx="2692459" cy="2425418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>
            <a:fillRect/>
          </a:stretch>
        </p:blipFill>
        <p:spPr>
          <a:xfrm>
            <a:off x="3623522" y="4758241"/>
            <a:ext cx="2882908" cy="1844852"/>
          </a:xfrm>
          <a:prstGeom prst="rect">
            <a:avLst/>
          </a:prstGeom>
        </p:spPr>
      </p:pic>
      <p:pic>
        <p:nvPicPr>
          <p:cNvPr id="39" name="179503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3149" y="-1161788"/>
            <a:ext cx="609600" cy="60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475411" y="3246166"/>
            <a:ext cx="5599226" cy="3958404"/>
            <a:chOff x="-1475411" y="3246166"/>
            <a:chExt cx="5599226" cy="395840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5411" y="3246166"/>
              <a:ext cx="5599226" cy="3958404"/>
            </a:xfrm>
            <a:prstGeom prst="rect">
              <a:avLst/>
            </a:prstGeom>
            <a:effectLst>
              <a:outerShdw blurRad="165100" dist="50800" dir="2700000" sx="101000" sy="101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" name="Hộp Văn bản 1"/>
            <p:cNvSpPr txBox="1"/>
            <p:nvPr/>
          </p:nvSpPr>
          <p:spPr>
            <a:xfrm>
              <a:off x="136192" y="4298001"/>
              <a:ext cx="2412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aira SemiCondensed B" panose="00000806000000000000" pitchFamily="2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 2</a:t>
              </a:r>
              <a:endParaRPr kumimoji="0" lang="vi-VN" sz="5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aira SemiCondensed B" panose="00000806000000000000" pitchFamily="2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2516" y="2760774"/>
            <a:ext cx="6675699" cy="4810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9985" y="-194387"/>
            <a:ext cx="1523956" cy="167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1F75B-1D54-ECD8-0292-885BB7A0DB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344" y="966531"/>
            <a:ext cx="12192000" cy="6200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A5015B-31AB-3A2D-F46B-C1AB224711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2228" y="4353120"/>
            <a:ext cx="3023878" cy="142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9E1E1B8-7816-45EC-A139-66AE5E9BA4B7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8B646D-806C-4937-99CE-E06C4AAFE50F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929E1B-0AA1-4F0F-A631-88619324AED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13658DA-3B65-4F7A-A9C4-541448CFEA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50090-DC2F-4EC3-93E6-FCD41E3C8FA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1E9550-3684-421C-807F-BBD06D029ED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3185ACA-F734-47AD-B135-948105805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03367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35B2358-0C07-4BA2-A192-4303D2823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56706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A8B3D8D-5F8E-439A-A700-D4FDBA9C5E7D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5F9A3-31F4-441D-AEF6-2EA51F2266E2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B115F-152C-47A2-8E80-5A7C75195A94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D032A-BE0E-439A-92A7-5C7EB158B020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779AC2-862A-41FF-910F-7AE2D55B8470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BA377-6D52-43CC-9DEE-699308E91B29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46E44-78CF-4990-BA04-7AE11943FE37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8F005-E488-426B-9933-E7A4AF60B1A6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3654E-B41B-48D3-9DFE-D1B7108B5D30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A9110B-4829-48FC-A716-2ADC0184C7C6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881566-B6F9-46D5-A756-FE6BE3A55EF9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7F2F3C-24AC-4068-87C8-DAE56558526A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0FC37-5FFB-4796-9B15-A1E89821CFA6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06B27-2E22-4362-A046-D625A38631FE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4DD5B2A-8CCE-4C18-A9F7-35066940B286}"/>
              </a:ext>
            </a:extLst>
          </p:cNvPr>
          <p:cNvSpPr/>
          <p:nvPr/>
        </p:nvSpPr>
        <p:spPr>
          <a:xfrm>
            <a:off x="604616" y="56840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0E36E-E576-4AF8-926F-828FDCBF8E27}"/>
              </a:ext>
            </a:extLst>
          </p:cNvPr>
          <p:cNvSpPr txBox="1"/>
          <p:nvPr/>
        </p:nvSpPr>
        <p:spPr>
          <a:xfrm>
            <a:off x="823277" y="508718"/>
            <a:ext cx="1093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405E3-3715-469E-8C61-5F24BED95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9069948" y="3485014"/>
            <a:ext cx="1485899" cy="22479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F7512D-A229-4CC8-908C-0AFD560EC80E}"/>
              </a:ext>
            </a:extLst>
          </p:cNvPr>
          <p:cNvGrpSpPr/>
          <p:nvPr/>
        </p:nvGrpSpPr>
        <p:grpSpPr>
          <a:xfrm>
            <a:off x="761307" y="1602068"/>
            <a:ext cx="7549471" cy="4823186"/>
            <a:chOff x="665615" y="1602068"/>
            <a:chExt cx="7549471" cy="48231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98D922-26A3-482C-9450-3F8443B58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9D1555-A89B-46F3-BB27-99960B172700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B19715-2B95-42E3-84A9-5E20968063EB}"/>
              </a:ext>
            </a:extLst>
          </p:cNvPr>
          <p:cNvCxnSpPr/>
          <p:nvPr/>
        </p:nvCxnSpPr>
        <p:spPr>
          <a:xfrm>
            <a:off x="3074866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A9D4EB-8086-4B77-B66B-B8FEFB0B9179}"/>
              </a:ext>
            </a:extLst>
          </p:cNvPr>
          <p:cNvCxnSpPr>
            <a:cxnSpLocks/>
          </p:cNvCxnSpPr>
          <p:nvPr/>
        </p:nvCxnSpPr>
        <p:spPr>
          <a:xfrm flipH="1">
            <a:off x="3095252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0B98F53-81D6-4FFA-A446-B8348CEF607F}"/>
              </a:ext>
            </a:extLst>
          </p:cNvPr>
          <p:cNvSpPr/>
          <p:nvPr/>
        </p:nvSpPr>
        <p:spPr>
          <a:xfrm>
            <a:off x="3765992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EEBE49-597A-43BA-A96C-A6C34FF82C9E}"/>
              </a:ext>
            </a:extLst>
          </p:cNvPr>
          <p:cNvCxnSpPr/>
          <p:nvPr/>
        </p:nvCxnSpPr>
        <p:spPr>
          <a:xfrm>
            <a:off x="5353492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376D57-C728-4496-AA71-9A6BD4151624}"/>
              </a:ext>
            </a:extLst>
          </p:cNvPr>
          <p:cNvCxnSpPr>
            <a:cxnSpLocks/>
          </p:cNvCxnSpPr>
          <p:nvPr/>
        </p:nvCxnSpPr>
        <p:spPr>
          <a:xfrm flipH="1">
            <a:off x="5458267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B4848B-E628-44E7-8B1B-D2E710309A2D}"/>
              </a:ext>
            </a:extLst>
          </p:cNvPr>
          <p:cNvCxnSpPr>
            <a:cxnSpLocks/>
          </p:cNvCxnSpPr>
          <p:nvPr/>
        </p:nvCxnSpPr>
        <p:spPr>
          <a:xfrm flipV="1">
            <a:off x="2476942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658965-7ABA-4FBF-B2BB-AA108BF958AD}"/>
              </a:ext>
            </a:extLst>
          </p:cNvPr>
          <p:cNvSpPr/>
          <p:nvPr/>
        </p:nvSpPr>
        <p:spPr>
          <a:xfrm>
            <a:off x="2635692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51F89A-A788-49C7-AFF2-535644059F64}"/>
              </a:ext>
            </a:extLst>
          </p:cNvPr>
          <p:cNvCxnSpPr>
            <a:cxnSpLocks/>
          </p:cNvCxnSpPr>
          <p:nvPr/>
        </p:nvCxnSpPr>
        <p:spPr>
          <a:xfrm flipH="1" flipV="1">
            <a:off x="4669491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CFCB69-C1A0-4F35-83A0-3290EA1F508E}"/>
              </a:ext>
            </a:extLst>
          </p:cNvPr>
          <p:cNvCxnSpPr>
            <a:cxnSpLocks/>
          </p:cNvCxnSpPr>
          <p:nvPr/>
        </p:nvCxnSpPr>
        <p:spPr>
          <a:xfrm flipH="1" flipV="1">
            <a:off x="4655895" y="4101595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899BBB-B786-43A2-8713-513380E7895C}"/>
              </a:ext>
            </a:extLst>
          </p:cNvPr>
          <p:cNvCxnSpPr>
            <a:cxnSpLocks/>
          </p:cNvCxnSpPr>
          <p:nvPr/>
        </p:nvCxnSpPr>
        <p:spPr>
          <a:xfrm flipH="1" flipV="1">
            <a:off x="4833161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2A5349A-9AC7-4F3B-8565-824B3C05AC4B}"/>
              </a:ext>
            </a:extLst>
          </p:cNvPr>
          <p:cNvSpPr/>
          <p:nvPr/>
        </p:nvSpPr>
        <p:spPr>
          <a:xfrm>
            <a:off x="4104278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4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6">
            <a:extLst>
              <a:ext uri="{FF2B5EF4-FFF2-40B4-BE49-F238E27FC236}">
                <a16:creationId xmlns:a16="http://schemas.microsoft.com/office/drawing/2014/main" id="{D7200A20-B7A2-4F3A-9FDF-A419AA594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91" y1="24845" x2="69811" y2="881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2157" y="4763719"/>
            <a:ext cx="1905794" cy="145100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8823239-283E-4392-9378-25C7412A16A1}"/>
              </a:ext>
            </a:extLst>
          </p:cNvPr>
          <p:cNvGrpSpPr/>
          <p:nvPr/>
        </p:nvGrpSpPr>
        <p:grpSpPr>
          <a:xfrm>
            <a:off x="920189" y="3967719"/>
            <a:ext cx="9612834" cy="1911990"/>
            <a:chOff x="1241757" y="1617871"/>
            <a:chExt cx="9612834" cy="191199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0ADBEA-A750-4DA2-ABCF-E2837CBE1957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4FF18E7-83E4-4C5E-B92C-B06819535126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452F5EB-F57E-45B5-9E15-4D54CD5FA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97DB7D-1989-4362-859D-B3B9699D26D8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2C82B4-F970-4E4D-BB74-83E6EE772904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 5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AC007B-B970-42F9-9F9B-62E5909811F9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5E720477-53A4-4249-95D9-8AD53D63469B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2B91F7E-D4A8-4C41-942D-A6727AE21040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2680538-8BC9-4C2E-9B19-387229469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D9E845-AC49-464B-BC61-5EE84FB07446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4 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9A11FB-700C-4582-ABCC-E9A3141B2982}"/>
              </a:ext>
            </a:extLst>
          </p:cNvPr>
          <p:cNvSpPr/>
          <p:nvPr/>
        </p:nvSpPr>
        <p:spPr>
          <a:xfrm>
            <a:off x="4040344" y="449567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1CE8654-AE5E-4183-8C71-6571E10CA7AA}"/>
              </a:ext>
            </a:extLst>
          </p:cNvPr>
          <p:cNvSpPr/>
          <p:nvPr/>
        </p:nvSpPr>
        <p:spPr>
          <a:xfrm>
            <a:off x="6841287" y="541961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1E604A-7102-4519-B326-68740C99D4B2}"/>
              </a:ext>
            </a:extLst>
          </p:cNvPr>
          <p:cNvSpPr/>
          <p:nvPr/>
        </p:nvSpPr>
        <p:spPr>
          <a:xfrm>
            <a:off x="9700991" y="437413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EFE77A-C23C-47B5-BD18-FD8348539526}"/>
              </a:ext>
            </a:extLst>
          </p:cNvPr>
          <p:cNvGrpSpPr/>
          <p:nvPr/>
        </p:nvGrpSpPr>
        <p:grpSpPr>
          <a:xfrm>
            <a:off x="1975578" y="1450172"/>
            <a:ext cx="7257316" cy="1694176"/>
            <a:chOff x="1174345" y="1888782"/>
            <a:chExt cx="7257316" cy="169417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554755-974C-48F1-907C-9343E3D6353A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6B1ABA7-59C7-44D6-80A4-58E8545E0CA8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DDCEFFA-3AFA-4715-B15E-65EC37445A22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B2700AA-050F-4A5B-9D5D-6A2F48FB0EE5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EED19EF1-4DBE-4525-8404-6C06561D2A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9B454C21-073D-4E87-8BD3-D6A3785281CB}"/>
                    </a:ext>
                  </a:extLst>
                </p:cNvPr>
                <p:cNvCxnSpPr>
                  <a:cxnSpLocks/>
                  <a:stCxn id="39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F4C0BAA-249C-49E6-980A-875B9043BD73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+ 9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8F694D-D1A0-4222-AD7A-2B95E0332951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x 3</a:t>
                  </a:r>
                </a:p>
              </p:txBody>
            </p: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78F81E77-7E04-4F9B-9313-2C140E8EAAE6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A2FDC2F-3D45-4E33-91B7-2505F53EA227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3DB0B5D-B399-4D0B-A5AD-F874DC02962A}"/>
              </a:ext>
            </a:extLst>
          </p:cNvPr>
          <p:cNvSpPr txBox="1"/>
          <p:nvPr/>
        </p:nvSpPr>
        <p:spPr>
          <a:xfrm>
            <a:off x="464799" y="17740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A7A797-B913-419E-80FF-69D7D3294DCF}"/>
              </a:ext>
            </a:extLst>
          </p:cNvPr>
          <p:cNvSpPr txBox="1"/>
          <p:nvPr/>
        </p:nvSpPr>
        <p:spPr>
          <a:xfrm>
            <a:off x="414922" y="389895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027AD73-05EF-4D68-A18C-4ABD71A718C3}"/>
              </a:ext>
            </a:extLst>
          </p:cNvPr>
          <p:cNvSpPr/>
          <p:nvPr/>
        </p:nvSpPr>
        <p:spPr>
          <a:xfrm>
            <a:off x="5027822" y="174444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2A0E371-A94F-490B-8E2B-ECD8EABF6C07}"/>
              </a:ext>
            </a:extLst>
          </p:cNvPr>
          <p:cNvSpPr/>
          <p:nvPr/>
        </p:nvSpPr>
        <p:spPr>
          <a:xfrm>
            <a:off x="8123793" y="244944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6415869-699B-4D97-9464-9845FE9B534C}"/>
              </a:ext>
            </a:extLst>
          </p:cNvPr>
          <p:cNvSpPr/>
          <p:nvPr/>
        </p:nvSpPr>
        <p:spPr>
          <a:xfrm>
            <a:off x="726569" y="6988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701634-F108-4291-A075-F36F5839D505}"/>
              </a:ext>
            </a:extLst>
          </p:cNvPr>
          <p:cNvGrpSpPr/>
          <p:nvPr/>
        </p:nvGrpSpPr>
        <p:grpSpPr>
          <a:xfrm>
            <a:off x="1260357" y="687193"/>
            <a:ext cx="1054112" cy="523220"/>
            <a:chOff x="1931814" y="1440654"/>
            <a:chExt cx="1054112" cy="5232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D274DD4-F2C7-4AAC-AAFA-243694FC9BF6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07576DC0-AAC3-4FC5-AD2F-28EFCE0AF8B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7F5272F-A926-4B1B-A77A-10B74E8675C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D3DE46C-D3A2-4CC8-BAFC-12893A48F98B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3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F963400C-70B3-1E50-A1E3-5AB51AB85ADF}"/>
              </a:ext>
            </a:extLst>
          </p:cNvPr>
          <p:cNvSpPr/>
          <p:nvPr/>
        </p:nvSpPr>
        <p:spPr>
          <a:xfrm>
            <a:off x="704637" y="585720"/>
            <a:ext cx="11487363" cy="1158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4CD81B-B2C8-4DA5-FB71-F542F677ABBF}"/>
              </a:ext>
            </a:extLst>
          </p:cNvPr>
          <p:cNvSpPr/>
          <p:nvPr/>
        </p:nvSpPr>
        <p:spPr>
          <a:xfrm>
            <a:off x="814881" y="7577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C5336-BB10-BF5F-7970-C0F3F051F8EE}"/>
              </a:ext>
            </a:extLst>
          </p:cNvPr>
          <p:cNvSpPr txBox="1"/>
          <p:nvPr/>
        </p:nvSpPr>
        <p:spPr>
          <a:xfrm>
            <a:off x="1252203" y="642590"/>
            <a:ext cx="10392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BCC69-0189-0D65-E950-9EA6FCC34270}"/>
              </a:ext>
            </a:extLst>
          </p:cNvPr>
          <p:cNvSpPr txBox="1"/>
          <p:nvPr/>
        </p:nvSpPr>
        <p:spPr>
          <a:xfrm>
            <a:off x="5893982" y="2325461"/>
            <a:ext cx="551015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  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đua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tham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5 x 3 = 15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15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57BE4F6-E547-D5FB-7E1C-4E0E6A5C6853}"/>
              </a:ext>
            </a:extLst>
          </p:cNvPr>
          <p:cNvSpPr/>
          <p:nvPr/>
        </p:nvSpPr>
        <p:spPr>
          <a:xfrm>
            <a:off x="1669568" y="93520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9D92D-7D84-7FA7-BFB3-95BEBD6AFE8B}"/>
              </a:ext>
            </a:extLst>
          </p:cNvPr>
          <p:cNvSpPr txBox="1"/>
          <p:nvPr/>
        </p:nvSpPr>
        <p:spPr>
          <a:xfrm>
            <a:off x="1888229" y="719947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2" descr="Chicken Cartoon Free PNG Image｜Illustoon">
            <a:extLst>
              <a:ext uri="{FF2B5EF4-FFF2-40B4-BE49-F238E27FC236}">
                <a16:creationId xmlns:a16="http://schemas.microsoft.com/office/drawing/2014/main" id="{0E285ADF-E689-048A-F10B-E8104AC44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492765" y="1485945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B7DAFB2A-337B-B0BF-998D-C7E8302C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6" y="3680935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C2950-B313-841C-CD46-EDE0046412B5}"/>
              </a:ext>
            </a:extLst>
          </p:cNvPr>
          <p:cNvSpPr txBox="1"/>
          <p:nvPr/>
        </p:nvSpPr>
        <p:spPr>
          <a:xfrm>
            <a:off x="3281901" y="2461692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B2CA5-4468-E10D-4555-2C48AC0D23E0}"/>
              </a:ext>
            </a:extLst>
          </p:cNvPr>
          <p:cNvSpPr txBox="1"/>
          <p:nvPr/>
        </p:nvSpPr>
        <p:spPr>
          <a:xfrm>
            <a:off x="2887205" y="5496373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F908242-7F75-A80E-3D04-656C8F61CDFD}"/>
              </a:ext>
            </a:extLst>
          </p:cNvPr>
          <p:cNvSpPr/>
          <p:nvPr/>
        </p:nvSpPr>
        <p:spPr>
          <a:xfrm>
            <a:off x="6157675" y="2696671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905BB-9E41-9565-6F9D-2E0FFBEDC788}"/>
              </a:ext>
            </a:extLst>
          </p:cNvPr>
          <p:cNvSpPr txBox="1"/>
          <p:nvPr/>
        </p:nvSpPr>
        <p:spPr>
          <a:xfrm>
            <a:off x="6894999" y="3028353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2AC6A-D935-571B-3722-EEED8B43C01C}"/>
              </a:ext>
            </a:extLst>
          </p:cNvPr>
          <p:cNvSpPr txBox="1"/>
          <p:nvPr/>
        </p:nvSpPr>
        <p:spPr>
          <a:xfrm>
            <a:off x="6619140" y="4564514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1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257</Words>
  <Application>Microsoft Office PowerPoint</Application>
  <PresentationFormat>Widescreen</PresentationFormat>
  <Paragraphs>102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#9Slide03 Saira SemiCondensed B</vt:lpstr>
      <vt:lpstr>Arial</vt:lpstr>
      <vt:lpstr>Arial-Rounded</vt:lpstr>
      <vt:lpstr>Calibri</vt:lpstr>
      <vt:lpstr>Wingdings</vt:lpstr>
      <vt:lpstr>字魂59号-创粗黑</vt:lpstr>
      <vt:lpstr>1_Office 主题</vt:lpstr>
      <vt:lpstr>2_Office 主题</vt:lpstr>
      <vt:lpstr>https://www.freeppt7.com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55</cp:revision>
  <dcterms:created xsi:type="dcterms:W3CDTF">2021-07-20T01:55:21Z</dcterms:created>
  <dcterms:modified xsi:type="dcterms:W3CDTF">2026-04-13T14:38:00Z</dcterms:modified>
</cp:coreProperties>
</file>