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51" r:id="rId3"/>
    <p:sldMasterId id="2147483912" r:id="rId4"/>
    <p:sldMasterId id="2147483960" r:id="rId5"/>
  </p:sldMasterIdLst>
  <p:notesMasterIdLst>
    <p:notesMasterId r:id="rId12"/>
  </p:notesMasterIdLst>
  <p:sldIdLst>
    <p:sldId id="281" r:id="rId6"/>
    <p:sldId id="3404" r:id="rId7"/>
    <p:sldId id="3397" r:id="rId8"/>
    <p:sldId id="300" r:id="rId9"/>
    <p:sldId id="3403" r:id="rId10"/>
    <p:sldId id="34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1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4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3">
            <a:extLst>
              <a:ext uri="{FF2B5EF4-FFF2-40B4-BE49-F238E27FC236}">
                <a16:creationId xmlns:a16="http://schemas.microsoft.com/office/drawing/2014/main" id="{8CCE1E9E-BDDC-EAE2-2F73-03D430CC368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矩形 4">
              <a:extLst>
                <a:ext uri="{FF2B5EF4-FFF2-40B4-BE49-F238E27FC236}">
                  <a16:creationId xmlns:a16="http://schemas.microsoft.com/office/drawing/2014/main" id="{7758F25C-16DD-3177-502E-E0F7802CAABC}"/>
                </a:ext>
              </a:extLst>
            </p:cNvPr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7" name="矩形 7">
              <a:extLst>
                <a:ext uri="{FF2B5EF4-FFF2-40B4-BE49-F238E27FC236}">
                  <a16:creationId xmlns:a16="http://schemas.microsoft.com/office/drawing/2014/main" id="{CD67D9B4-CA63-AE68-D204-9129FD54F7A2}"/>
                </a:ext>
              </a:extLst>
            </p:cNvPr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矩形 8">
              <a:extLst>
                <a:ext uri="{FF2B5EF4-FFF2-40B4-BE49-F238E27FC236}">
                  <a16:creationId xmlns:a16="http://schemas.microsoft.com/office/drawing/2014/main" id="{3CAD6B91-7E4C-A90A-9E7B-7E46E7D23370}"/>
                </a:ext>
              </a:extLst>
            </p:cNvPr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250313C5-87A7-9AC3-1897-6FC468377715}"/>
                </a:ext>
              </a:extLst>
            </p:cNvPr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0" name="矩形 10">
              <a:extLst>
                <a:ext uri="{FF2B5EF4-FFF2-40B4-BE49-F238E27FC236}">
                  <a16:creationId xmlns:a16="http://schemas.microsoft.com/office/drawing/2014/main" id="{09720A4F-C359-48FF-BDE9-E329BF776A7E}"/>
                </a:ext>
              </a:extLst>
            </p:cNvPr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1" name="矩形 11">
              <a:extLst>
                <a:ext uri="{FF2B5EF4-FFF2-40B4-BE49-F238E27FC236}">
                  <a16:creationId xmlns:a16="http://schemas.microsoft.com/office/drawing/2014/main" id="{8D3E830C-4B9F-B356-37B0-E4391D45900E}"/>
                </a:ext>
              </a:extLst>
            </p:cNvPr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32" name="图片 12">
            <a:extLst>
              <a:ext uri="{FF2B5EF4-FFF2-40B4-BE49-F238E27FC236}">
                <a16:creationId xmlns:a16="http://schemas.microsoft.com/office/drawing/2014/main" id="{DC125638-79F6-1C82-731F-55FB19AE1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>
            <a:fillRect/>
          </a:stretch>
        </p:blipFill>
        <p:spPr>
          <a:xfrm>
            <a:off x="10548512" y="-177800"/>
            <a:ext cx="1550891" cy="1125109"/>
          </a:xfrm>
          <a:prstGeom prst="rect">
            <a:avLst/>
          </a:prstGeom>
        </p:spPr>
      </p:pic>
      <p:pic>
        <p:nvPicPr>
          <p:cNvPr id="33" name="图片 13">
            <a:extLst>
              <a:ext uri="{FF2B5EF4-FFF2-40B4-BE49-F238E27FC236}">
                <a16:creationId xmlns:a16="http://schemas.microsoft.com/office/drawing/2014/main" id="{F2D58BEF-876B-713A-5754-791E8366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46665" r="74735" b="43983"/>
          <a:stretch>
            <a:fillRect/>
          </a:stretch>
        </p:blipFill>
        <p:spPr>
          <a:xfrm>
            <a:off x="11708630" y="1136274"/>
            <a:ext cx="533400" cy="641350"/>
          </a:xfrm>
          <a:prstGeom prst="rect">
            <a:avLst/>
          </a:prstGeom>
        </p:spPr>
      </p:pic>
      <p:pic>
        <p:nvPicPr>
          <p:cNvPr id="34" name="图片 14">
            <a:extLst>
              <a:ext uri="{FF2B5EF4-FFF2-40B4-BE49-F238E27FC236}">
                <a16:creationId xmlns:a16="http://schemas.microsoft.com/office/drawing/2014/main" id="{74E2D17B-07B1-2EB0-8E93-86F9F4DC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67222" r="64462" b="20186"/>
          <a:stretch>
            <a:fillRect/>
          </a:stretch>
        </p:blipFill>
        <p:spPr>
          <a:xfrm>
            <a:off x="11323958" y="383814"/>
            <a:ext cx="586239" cy="779968"/>
          </a:xfrm>
          <a:prstGeom prst="rect">
            <a:avLst/>
          </a:prstGeom>
        </p:spPr>
      </p:pic>
      <p:sp>
        <p:nvSpPr>
          <p:cNvPr id="2" name="矩形 6">
            <a:extLst>
              <a:ext uri="{FF2B5EF4-FFF2-40B4-BE49-F238E27FC236}">
                <a16:creationId xmlns:a16="http://schemas.microsoft.com/office/drawing/2014/main" id="{6ED45714-DF79-7360-9FEA-53598E1216C0}"/>
              </a:ext>
            </a:extLst>
          </p:cNvPr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5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6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5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5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  <p:sldLayoutId id="2147484002" r:id="rId4"/>
    <p:sldLayoutId id="2147483745" r:id="rId5"/>
    <p:sldLayoutId id="2147483746" r:id="rId6"/>
    <p:sldLayoutId id="2147483747" r:id="rId7"/>
    <p:sldLayoutId id="2147483748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9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43955" y="894356"/>
            <a:ext cx="10113010" cy="512137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1D16C7-D41E-4284-A9E6-3DDF78D0840D}"/>
              </a:ext>
            </a:extLst>
          </p:cNvPr>
          <p:cNvSpPr txBox="1"/>
          <p:nvPr/>
        </p:nvSpPr>
        <p:spPr>
          <a:xfrm>
            <a:off x="2481822" y="1829801"/>
            <a:ext cx="7171205" cy="66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</a:p>
        </p:txBody>
      </p:sp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6E010-AC03-B34B-EF49-14C15F9DA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925" y="2976112"/>
            <a:ext cx="6869835" cy="1450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DBD0AE-CF1C-1DFD-9BD1-DE413E740285}"/>
              </a:ext>
            </a:extLst>
          </p:cNvPr>
          <p:cNvSpPr txBox="1"/>
          <p:nvPr/>
        </p:nvSpPr>
        <p:spPr>
          <a:xfrm>
            <a:off x="2348472" y="4534901"/>
            <a:ext cx="7171205" cy="66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 descr="千库网_可爱动物边框_元素编号13102016">
            <a:extLst>
              <a:ext uri="{FF2B5EF4-FFF2-40B4-BE49-F238E27FC236}">
                <a16:creationId xmlns:a16="http://schemas.microsoft.com/office/drawing/2014/main" id="{A2CB6405-4F8D-5876-11BF-9ACB5FD7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657" y="465535"/>
            <a:ext cx="6441167" cy="61218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5CAFE27-B8BB-C305-0D22-288A45E9731D}"/>
              </a:ext>
            </a:extLst>
          </p:cNvPr>
          <p:cNvSpPr/>
          <p:nvPr/>
        </p:nvSpPr>
        <p:spPr>
          <a:xfrm>
            <a:off x="1501524" y="4655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5054E-1F20-F643-9C93-C008AC4E29CA}"/>
              </a:ext>
            </a:extLst>
          </p:cNvPr>
          <p:cNvSpPr txBox="1"/>
          <p:nvPr/>
        </p:nvSpPr>
        <p:spPr>
          <a:xfrm>
            <a:off x="2072112" y="380856"/>
            <a:ext cx="6814985" cy="73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(theo mẫu).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6A992-E8E5-9706-A293-EE9BF9B08D66}"/>
              </a:ext>
            </a:extLst>
          </p:cNvPr>
          <p:cNvSpPr txBox="1"/>
          <p:nvPr/>
        </p:nvSpPr>
        <p:spPr>
          <a:xfrm>
            <a:off x="1302502" y="2809365"/>
            <a:ext cx="113589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2CD4F-1936-1E2F-D6A0-A54232AEA892}"/>
              </a:ext>
            </a:extLst>
          </p:cNvPr>
          <p:cNvSpPr txBox="1"/>
          <p:nvPr/>
        </p:nvSpPr>
        <p:spPr>
          <a:xfrm>
            <a:off x="1092398" y="3263376"/>
            <a:ext cx="4655259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+ 200 = 1 000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2821F-6E04-4327-C84F-2C3AC662A1B1}"/>
              </a:ext>
            </a:extLst>
          </p:cNvPr>
          <p:cNvSpPr txBox="1"/>
          <p:nvPr/>
        </p:nvSpPr>
        <p:spPr>
          <a:xfrm>
            <a:off x="1092397" y="3942541"/>
            <a:ext cx="4655259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– 200 = 800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A8D4C-9EAA-74A3-2535-F004B6B473A9}"/>
              </a:ext>
            </a:extLst>
          </p:cNvPr>
          <p:cNvSpPr txBox="1"/>
          <p:nvPr/>
        </p:nvSpPr>
        <p:spPr>
          <a:xfrm>
            <a:off x="1092396" y="4585799"/>
            <a:ext cx="465525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– 800 = 200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ABC0E-B521-5DCF-580B-BD1F2CD00D4A}"/>
              </a:ext>
            </a:extLst>
          </p:cNvPr>
          <p:cNvSpPr txBox="1"/>
          <p:nvPr/>
        </p:nvSpPr>
        <p:spPr>
          <a:xfrm>
            <a:off x="6491614" y="941138"/>
            <a:ext cx="4655259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1 000 – 300 =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1 000 – 700 =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26E28-953A-1814-9F01-82ECE2AE9B53}"/>
              </a:ext>
            </a:extLst>
          </p:cNvPr>
          <p:cNvSpPr txBox="1"/>
          <p:nvPr/>
        </p:nvSpPr>
        <p:spPr>
          <a:xfrm>
            <a:off x="6559467" y="3597144"/>
            <a:ext cx="4655259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400 + 600 =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1 000 – 400 =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1 000 – 600 =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5A454-F94E-2835-05B4-CF3CD09DE389}"/>
              </a:ext>
            </a:extLst>
          </p:cNvPr>
          <p:cNvSpPr txBox="1"/>
          <p:nvPr/>
        </p:nvSpPr>
        <p:spPr>
          <a:xfrm>
            <a:off x="9793172" y="930505"/>
            <a:ext cx="159801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FD78D-3D6D-1A89-3548-85A94372D64F}"/>
              </a:ext>
            </a:extLst>
          </p:cNvPr>
          <p:cNvSpPr txBox="1"/>
          <p:nvPr/>
        </p:nvSpPr>
        <p:spPr>
          <a:xfrm>
            <a:off x="9894772" y="1717958"/>
            <a:ext cx="1598010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63D9D-4E54-C850-CD41-5839E9E395C0}"/>
              </a:ext>
            </a:extLst>
          </p:cNvPr>
          <p:cNvSpPr txBox="1"/>
          <p:nvPr/>
        </p:nvSpPr>
        <p:spPr>
          <a:xfrm>
            <a:off x="9894772" y="2533438"/>
            <a:ext cx="1598010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EC042-42C8-A86C-3F88-96C0A40FAD8C}"/>
              </a:ext>
            </a:extLst>
          </p:cNvPr>
          <p:cNvSpPr txBox="1"/>
          <p:nvPr/>
        </p:nvSpPr>
        <p:spPr>
          <a:xfrm>
            <a:off x="9767181" y="3534800"/>
            <a:ext cx="1598010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CFF42-64C8-C559-F92A-181639032154}"/>
              </a:ext>
            </a:extLst>
          </p:cNvPr>
          <p:cNvSpPr txBox="1"/>
          <p:nvPr/>
        </p:nvSpPr>
        <p:spPr>
          <a:xfrm>
            <a:off x="9869402" y="4395770"/>
            <a:ext cx="1598010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7F93F-9851-E5BE-9C82-E25394815709}"/>
              </a:ext>
            </a:extLst>
          </p:cNvPr>
          <p:cNvSpPr txBox="1"/>
          <p:nvPr/>
        </p:nvSpPr>
        <p:spPr>
          <a:xfrm>
            <a:off x="9854887" y="5227266"/>
            <a:ext cx="1598010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  <p:bldP spid="7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 uiExpand="1" build="p"/>
      <p:bldP spid="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7370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0" name="Google Shape;1028;p30" descr="C:\Users\TUAN\Downloads\Luyện tập 1.png">
            <a:extLst>
              <a:ext uri="{FF2B5EF4-FFF2-40B4-BE49-F238E27FC236}">
                <a16:creationId xmlns:a16="http://schemas.microsoft.com/office/drawing/2014/main" id="{801B9620-F375-4685-9AFA-9F736BE7A6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37" y="530184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272;p17">
            <a:extLst>
              <a:ext uri="{FF2B5EF4-FFF2-40B4-BE49-F238E27FC236}">
                <a16:creationId xmlns:a16="http://schemas.microsoft.com/office/drawing/2014/main" id="{466ECDBC-0118-4A5D-947A-6C47D149C8C7}"/>
              </a:ext>
            </a:extLst>
          </p:cNvPr>
          <p:cNvGrpSpPr/>
          <p:nvPr/>
        </p:nvGrpSpPr>
        <p:grpSpPr>
          <a:xfrm>
            <a:off x="773585" y="1582870"/>
            <a:ext cx="1918940" cy="570588"/>
            <a:chOff x="1001228" y="571913"/>
            <a:chExt cx="1918940" cy="570588"/>
          </a:xfrm>
        </p:grpSpPr>
        <p:grpSp>
          <p:nvGrpSpPr>
            <p:cNvPr id="32" name="Google Shape;3273;p17">
              <a:extLst>
                <a:ext uri="{FF2B5EF4-FFF2-40B4-BE49-F238E27FC236}">
                  <a16:creationId xmlns:a16="http://schemas.microsoft.com/office/drawing/2014/main" id="{CDDBE3EA-B5D4-4EA1-8CF1-8D1CB0E6C408}"/>
                </a:ext>
              </a:extLst>
            </p:cNvPr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34" name="Google Shape;3274;p17">
                <a:extLst>
                  <a:ext uri="{FF2B5EF4-FFF2-40B4-BE49-F238E27FC236}">
                    <a16:creationId xmlns:a16="http://schemas.microsoft.com/office/drawing/2014/main" id="{E71BE619-59B2-4F07-BD67-DEC37337F019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3275;p17">
                <a:extLst>
                  <a:ext uri="{FF2B5EF4-FFF2-40B4-BE49-F238E27FC236}">
                    <a16:creationId xmlns:a16="http://schemas.microsoft.com/office/drawing/2014/main" id="{DD8BCBE9-D884-423C-9C6F-C400560091BE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?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Google Shape;3276;p17">
              <a:extLst>
                <a:ext uri="{FF2B5EF4-FFF2-40B4-BE49-F238E27FC236}">
                  <a16:creationId xmlns:a16="http://schemas.microsoft.com/office/drawing/2014/main" id="{391E138F-5E08-4A73-B5E7-9C585C8AB940}"/>
                </a:ext>
              </a:extLst>
            </p:cNvPr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6" name="Google Shape;3277;p17">
            <a:extLst>
              <a:ext uri="{FF2B5EF4-FFF2-40B4-BE49-F238E27FC236}">
                <a16:creationId xmlns:a16="http://schemas.microsoft.com/office/drawing/2014/main" id="{CBBC0B69-9DFA-45FA-B489-EB51DC733480}"/>
              </a:ext>
            </a:extLst>
          </p:cNvPr>
          <p:cNvSpPr/>
          <p:nvPr/>
        </p:nvSpPr>
        <p:spPr>
          <a:xfrm>
            <a:off x="1930296" y="2320239"/>
            <a:ext cx="1351270" cy="1351270"/>
          </a:xfrm>
          <a:prstGeom prst="ellipse">
            <a:avLst/>
          </a:prstGeom>
          <a:solidFill>
            <a:srgbClr val="873AC0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231</a:t>
            </a:r>
            <a:endParaRPr sz="3600"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Google Shape;3278;p17">
            <a:extLst>
              <a:ext uri="{FF2B5EF4-FFF2-40B4-BE49-F238E27FC236}">
                <a16:creationId xmlns:a16="http://schemas.microsoft.com/office/drawing/2014/main" id="{B3E406FB-42E4-4F2D-A495-5F8E56EFB3F4}"/>
              </a:ext>
            </a:extLst>
          </p:cNvPr>
          <p:cNvSpPr/>
          <p:nvPr/>
        </p:nvSpPr>
        <p:spPr>
          <a:xfrm>
            <a:off x="4887322" y="2214824"/>
            <a:ext cx="1804670" cy="1555750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3279;p17">
            <a:extLst>
              <a:ext uri="{FF2B5EF4-FFF2-40B4-BE49-F238E27FC236}">
                <a16:creationId xmlns:a16="http://schemas.microsoft.com/office/drawing/2014/main" id="{4F6A9838-AE76-41D0-AB87-8ACC13E71E33}"/>
              </a:ext>
            </a:extLst>
          </p:cNvPr>
          <p:cNvSpPr/>
          <p:nvPr/>
        </p:nvSpPr>
        <p:spPr>
          <a:xfrm>
            <a:off x="8371663" y="227197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9" name="Google Shape;3280;p17">
            <a:extLst>
              <a:ext uri="{FF2B5EF4-FFF2-40B4-BE49-F238E27FC236}">
                <a16:creationId xmlns:a16="http://schemas.microsoft.com/office/drawing/2014/main" id="{DAEFC249-5C50-4F2B-8137-E6BE297E2972}"/>
              </a:ext>
            </a:extLst>
          </p:cNvPr>
          <p:cNvCxnSpPr>
            <a:stCxn id="36" idx="6"/>
            <a:endCxn id="37" idx="1"/>
          </p:cNvCxnSpPr>
          <p:nvPr/>
        </p:nvCxnSpPr>
        <p:spPr>
          <a:xfrm rot="10800000" flipH="1">
            <a:off x="3281566" y="2992574"/>
            <a:ext cx="20568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" name="Google Shape;3281;p17">
            <a:extLst>
              <a:ext uri="{FF2B5EF4-FFF2-40B4-BE49-F238E27FC236}">
                <a16:creationId xmlns:a16="http://schemas.microsoft.com/office/drawing/2014/main" id="{B5E441A4-8FC3-4874-ACC9-05416AC5E163}"/>
              </a:ext>
            </a:extLst>
          </p:cNvPr>
          <p:cNvCxnSpPr>
            <a:stCxn id="37" idx="5"/>
            <a:endCxn id="38" idx="1"/>
          </p:cNvCxnSpPr>
          <p:nvPr/>
        </p:nvCxnSpPr>
        <p:spPr>
          <a:xfrm rot="10800000" flipH="1">
            <a:off x="6240824" y="2989399"/>
            <a:ext cx="21309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" name="Google Shape;3282;p17">
            <a:extLst>
              <a:ext uri="{FF2B5EF4-FFF2-40B4-BE49-F238E27FC236}">
                <a16:creationId xmlns:a16="http://schemas.microsoft.com/office/drawing/2014/main" id="{19A1D949-424F-4192-AEBD-DDEA0E3C167E}"/>
              </a:ext>
            </a:extLst>
          </p:cNvPr>
          <p:cNvSpPr/>
          <p:nvPr/>
        </p:nvSpPr>
        <p:spPr>
          <a:xfrm>
            <a:off x="1930296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381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362</a:t>
            </a:r>
            <a:endParaRPr sz="4000"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3283;p17">
            <a:extLst>
              <a:ext uri="{FF2B5EF4-FFF2-40B4-BE49-F238E27FC236}">
                <a16:creationId xmlns:a16="http://schemas.microsoft.com/office/drawing/2014/main" id="{7962D26F-D2A1-4AFB-B7EE-673363FD8612}"/>
              </a:ext>
            </a:extLst>
          </p:cNvPr>
          <p:cNvSpPr/>
          <p:nvPr/>
        </p:nvSpPr>
        <p:spPr>
          <a:xfrm rot="2700000">
            <a:off x="5096364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Google Shape;3284;p17">
            <a:extLst>
              <a:ext uri="{FF2B5EF4-FFF2-40B4-BE49-F238E27FC236}">
                <a16:creationId xmlns:a16="http://schemas.microsoft.com/office/drawing/2014/main" id="{897348D0-309C-4C68-BFED-F8355B154D0B}"/>
              </a:ext>
            </a:extLst>
          </p:cNvPr>
          <p:cNvSpPr/>
          <p:nvPr/>
        </p:nvSpPr>
        <p:spPr>
          <a:xfrm>
            <a:off x="8460563" y="4589723"/>
            <a:ext cx="1346200" cy="1346200"/>
          </a:xfrm>
          <a:prstGeom prst="ellipse">
            <a:avLst/>
          </a:prstGeom>
          <a:solidFill>
            <a:sysClr val="window" lastClr="FFFFFF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4" name="Google Shape;3285;p17">
            <a:extLst>
              <a:ext uri="{FF2B5EF4-FFF2-40B4-BE49-F238E27FC236}">
                <a16:creationId xmlns:a16="http://schemas.microsoft.com/office/drawing/2014/main" id="{8C0C4704-27CD-4F27-9848-1478C137427C}"/>
              </a:ext>
            </a:extLst>
          </p:cNvPr>
          <p:cNvCxnSpPr>
            <a:stCxn id="41" idx="3"/>
          </p:cNvCxnSpPr>
          <p:nvPr/>
        </p:nvCxnSpPr>
        <p:spPr>
          <a:xfrm rot="10800000" flipH="1">
            <a:off x="3365396" y="5262874"/>
            <a:ext cx="1526400" cy="6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3286;p17">
            <a:extLst>
              <a:ext uri="{FF2B5EF4-FFF2-40B4-BE49-F238E27FC236}">
                <a16:creationId xmlns:a16="http://schemas.microsoft.com/office/drawing/2014/main" id="{C0CB7D23-5323-4062-A15B-F62FF357272F}"/>
              </a:ext>
            </a:extLst>
          </p:cNvPr>
          <p:cNvCxnSpPr>
            <a:endCxn id="43" idx="2"/>
          </p:cNvCxnSpPr>
          <p:nvPr/>
        </p:nvCxnSpPr>
        <p:spPr>
          <a:xfrm>
            <a:off x="6779663" y="5262823"/>
            <a:ext cx="1680900" cy="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3287;p17">
            <a:extLst>
              <a:ext uri="{FF2B5EF4-FFF2-40B4-BE49-F238E27FC236}">
                <a16:creationId xmlns:a16="http://schemas.microsoft.com/office/drawing/2014/main" id="{81AE53E4-636B-44E9-962E-0AF8522747EE}"/>
              </a:ext>
            </a:extLst>
          </p:cNvPr>
          <p:cNvSpPr txBox="1"/>
          <p:nvPr/>
        </p:nvSpPr>
        <p:spPr>
          <a:xfrm>
            <a:off x="5542062" y="4915231"/>
            <a:ext cx="5523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3288;p17">
            <a:extLst>
              <a:ext uri="{FF2B5EF4-FFF2-40B4-BE49-F238E27FC236}">
                <a16:creationId xmlns:a16="http://schemas.microsoft.com/office/drawing/2014/main" id="{7281F7A9-6216-4A6E-86B1-10ACC2FFB523}"/>
              </a:ext>
            </a:extLst>
          </p:cNvPr>
          <p:cNvSpPr txBox="1"/>
          <p:nvPr/>
        </p:nvSpPr>
        <p:spPr>
          <a:xfrm>
            <a:off x="3461179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+ 263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Google Shape;3289;p17">
            <a:extLst>
              <a:ext uri="{FF2B5EF4-FFF2-40B4-BE49-F238E27FC236}">
                <a16:creationId xmlns:a16="http://schemas.microsoft.com/office/drawing/2014/main" id="{7CF43B1B-C33B-4374-9C97-FCFD86DC7FCA}"/>
              </a:ext>
            </a:extLst>
          </p:cNvPr>
          <p:cNvSpPr txBox="1"/>
          <p:nvPr/>
        </p:nvSpPr>
        <p:spPr>
          <a:xfrm>
            <a:off x="6630650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- 175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Google Shape;3290;p17">
            <a:extLst>
              <a:ext uri="{FF2B5EF4-FFF2-40B4-BE49-F238E27FC236}">
                <a16:creationId xmlns:a16="http://schemas.microsoft.com/office/drawing/2014/main" id="{9FB9D0F7-0DE4-4A3D-BDB2-76DDAA647515}"/>
              </a:ext>
            </a:extLst>
          </p:cNvPr>
          <p:cNvSpPr txBox="1"/>
          <p:nvPr/>
        </p:nvSpPr>
        <p:spPr>
          <a:xfrm>
            <a:off x="33933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- 171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291;p17">
            <a:extLst>
              <a:ext uri="{FF2B5EF4-FFF2-40B4-BE49-F238E27FC236}">
                <a16:creationId xmlns:a16="http://schemas.microsoft.com/office/drawing/2014/main" id="{28138358-A619-4643-9FBE-B70A9D1C43D0}"/>
              </a:ext>
            </a:extLst>
          </p:cNvPr>
          <p:cNvSpPr txBox="1"/>
          <p:nvPr/>
        </p:nvSpPr>
        <p:spPr>
          <a:xfrm>
            <a:off x="70128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+ 90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Google Shape;3292;p17">
            <a:extLst>
              <a:ext uri="{FF2B5EF4-FFF2-40B4-BE49-F238E27FC236}">
                <a16:creationId xmlns:a16="http://schemas.microsoft.com/office/drawing/2014/main" id="{08092DF7-BF52-4068-B02A-318F492CDE4F}"/>
              </a:ext>
            </a:extLst>
          </p:cNvPr>
          <p:cNvSpPr txBox="1"/>
          <p:nvPr/>
        </p:nvSpPr>
        <p:spPr>
          <a:xfrm>
            <a:off x="5362389" y="309152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3293;p17">
            <a:extLst>
              <a:ext uri="{FF2B5EF4-FFF2-40B4-BE49-F238E27FC236}">
                <a16:creationId xmlns:a16="http://schemas.microsoft.com/office/drawing/2014/main" id="{BC5A2C1B-956A-4562-8CC9-D5461DB24BFA}"/>
              </a:ext>
            </a:extLst>
          </p:cNvPr>
          <p:cNvSpPr txBox="1"/>
          <p:nvPr/>
        </p:nvSpPr>
        <p:spPr>
          <a:xfrm>
            <a:off x="8682138" y="2688097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319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Google Shape;3294;p17">
            <a:extLst>
              <a:ext uri="{FF2B5EF4-FFF2-40B4-BE49-F238E27FC236}">
                <a16:creationId xmlns:a16="http://schemas.microsoft.com/office/drawing/2014/main" id="{95169F97-34F9-4367-9B40-E3B7A4557699}"/>
              </a:ext>
            </a:extLst>
          </p:cNvPr>
          <p:cNvSpPr txBox="1"/>
          <p:nvPr/>
        </p:nvSpPr>
        <p:spPr>
          <a:xfrm>
            <a:off x="5362389" y="491523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191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Google Shape;3295;p17">
            <a:extLst>
              <a:ext uri="{FF2B5EF4-FFF2-40B4-BE49-F238E27FC236}">
                <a16:creationId xmlns:a16="http://schemas.microsoft.com/office/drawing/2014/main" id="{0D855384-F4C2-4E0F-8BE2-2A36211E0903}"/>
              </a:ext>
            </a:extLst>
          </p:cNvPr>
          <p:cNvSpPr txBox="1"/>
          <p:nvPr/>
        </p:nvSpPr>
        <p:spPr>
          <a:xfrm>
            <a:off x="8790103" y="4955046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281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5D495C-AA0D-8DE9-3EF6-520DABD5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1" y="133647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04" y="3593803"/>
            <a:ext cx="2472247" cy="3587431"/>
          </a:xfrm>
          <a:prstGeom prst="rect">
            <a:avLst/>
          </a:prstGeom>
        </p:spPr>
      </p:pic>
      <p:grpSp>
        <p:nvGrpSpPr>
          <p:cNvPr id="4" name="Google Shape;3300;p18">
            <a:extLst>
              <a:ext uri="{FF2B5EF4-FFF2-40B4-BE49-F238E27FC236}">
                <a16:creationId xmlns:a16="http://schemas.microsoft.com/office/drawing/2014/main" id="{9743F934-C4B9-40E2-92FF-564F14CA1AC1}"/>
              </a:ext>
            </a:extLst>
          </p:cNvPr>
          <p:cNvGrpSpPr/>
          <p:nvPr/>
        </p:nvGrpSpPr>
        <p:grpSpPr>
          <a:xfrm>
            <a:off x="700088" y="757238"/>
            <a:ext cx="10390672" cy="1569620"/>
            <a:chOff x="1296327" y="1453656"/>
            <a:chExt cx="10390672" cy="1569620"/>
          </a:xfrm>
        </p:grpSpPr>
        <p:sp>
          <p:nvSpPr>
            <p:cNvPr id="5" name="Google Shape;3301;p18">
              <a:extLst>
                <a:ext uri="{FF2B5EF4-FFF2-40B4-BE49-F238E27FC236}">
                  <a16:creationId xmlns:a16="http://schemas.microsoft.com/office/drawing/2014/main" id="{ED23BC3D-0949-4E50-BE0C-948891AAC090}"/>
                </a:ext>
              </a:extLst>
            </p:cNvPr>
            <p:cNvSpPr txBox="1"/>
            <p:nvPr/>
          </p:nvSpPr>
          <p:spPr>
            <a:xfrm>
              <a:off x="1866915" y="1453656"/>
              <a:ext cx="9820084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hội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Á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30,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288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gồm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190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3302;p18">
              <a:extLst>
                <a:ext uri="{FF2B5EF4-FFF2-40B4-BE49-F238E27FC236}">
                  <a16:creationId xmlns:a16="http://schemas.microsoft.com/office/drawing/2014/main" id="{998B67EF-4D8F-4226-9B0A-E58BD74BB737}"/>
                </a:ext>
              </a:extLst>
            </p:cNvPr>
            <p:cNvSpPr/>
            <p:nvPr/>
          </p:nvSpPr>
          <p:spPr>
            <a:xfrm>
              <a:off x="1296327" y="1520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kumimoji="0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Google Shape;3303;p18">
            <a:extLst>
              <a:ext uri="{FF2B5EF4-FFF2-40B4-BE49-F238E27FC236}">
                <a16:creationId xmlns:a16="http://schemas.microsoft.com/office/drawing/2014/main" id="{0164C9B5-1219-45FC-8E33-46A2EA20FF33}"/>
              </a:ext>
            </a:extLst>
          </p:cNvPr>
          <p:cNvSpPr txBox="1"/>
          <p:nvPr/>
        </p:nvSpPr>
        <p:spPr>
          <a:xfrm>
            <a:off x="1824966" y="2326858"/>
            <a:ext cx="78447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        : 288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190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304;p18">
            <a:extLst>
              <a:ext uri="{FF2B5EF4-FFF2-40B4-BE49-F238E27FC236}">
                <a16:creationId xmlns:a16="http://schemas.microsoft.com/office/drawing/2014/main" id="{044A53A0-3AF1-49A7-BDFA-21679ECD7696}"/>
              </a:ext>
            </a:extLst>
          </p:cNvPr>
          <p:cNvSpPr txBox="1"/>
          <p:nvPr/>
        </p:nvSpPr>
        <p:spPr>
          <a:xfrm>
            <a:off x="590550" y="4172703"/>
            <a:ext cx="100397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288 – 190 = 98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98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CDD91D-24D2-6684-3E00-F3AA59EAEE67}"/>
              </a:ext>
            </a:extLst>
          </p:cNvPr>
          <p:cNvSpPr/>
          <p:nvPr/>
        </p:nvSpPr>
        <p:spPr>
          <a:xfrm>
            <a:off x="517456" y="436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3DD48-5986-063B-0B9A-3B57B4188FE3}"/>
              </a:ext>
            </a:extLst>
          </p:cNvPr>
          <p:cNvSpPr txBox="1"/>
          <p:nvPr/>
        </p:nvSpPr>
        <p:spPr>
          <a:xfrm>
            <a:off x="1332411" y="436395"/>
            <a:ext cx="1000614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ghi ở sau mỗi chiếc áo là kết quả của một phép tính. Biết rằng áo màu đỏ ghi số lớn nhất, áo màu vàng ghi số bé nhất. Tìm số ghi ở sau mỗi chiếc áo.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F16E1-7D7F-126D-FF0A-588B404E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8" y="3579956"/>
            <a:ext cx="10058400" cy="244513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CF6AA83-F487-4925-DA9B-55CFE570A70F}"/>
              </a:ext>
            </a:extLst>
          </p:cNvPr>
          <p:cNvGrpSpPr/>
          <p:nvPr/>
        </p:nvGrpSpPr>
        <p:grpSpPr>
          <a:xfrm>
            <a:off x="1088044" y="2184898"/>
            <a:ext cx="3243413" cy="754248"/>
            <a:chOff x="1088044" y="1858323"/>
            <a:chExt cx="3243413" cy="754248"/>
          </a:xfrm>
        </p:grpSpPr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D71D0E78-43DE-4085-1182-84EE59E9C741}"/>
                </a:ext>
              </a:extLst>
            </p:cNvPr>
            <p:cNvSpPr/>
            <p:nvPr/>
          </p:nvSpPr>
          <p:spPr>
            <a:xfrm>
              <a:off x="1088044" y="1858323"/>
              <a:ext cx="3239588" cy="7542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18C37E-B1D6-DFFC-9FA5-1DCB6EEE2814}"/>
                </a:ext>
              </a:extLst>
            </p:cNvPr>
            <p:cNvSpPr txBox="1"/>
            <p:nvPr/>
          </p:nvSpPr>
          <p:spPr>
            <a:xfrm>
              <a:off x="1103019" y="1976254"/>
              <a:ext cx="32284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231 – 125 = 106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0416AC-3C53-EBCC-4A5D-2312FAD9EE30}"/>
              </a:ext>
            </a:extLst>
          </p:cNvPr>
          <p:cNvGrpSpPr/>
          <p:nvPr/>
        </p:nvGrpSpPr>
        <p:grpSpPr>
          <a:xfrm>
            <a:off x="7858102" y="2174266"/>
            <a:ext cx="3243413" cy="764880"/>
            <a:chOff x="7858102" y="2174266"/>
            <a:chExt cx="3243413" cy="7648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4F45CD1-3E9E-7994-1868-62335B16AEE8}"/>
                </a:ext>
              </a:extLst>
            </p:cNvPr>
            <p:cNvGrpSpPr/>
            <p:nvPr/>
          </p:nvGrpSpPr>
          <p:grpSpPr>
            <a:xfrm>
              <a:off x="7858102" y="2184898"/>
              <a:ext cx="3243413" cy="754248"/>
              <a:chOff x="1088044" y="1858323"/>
              <a:chExt cx="3243413" cy="754248"/>
            </a:xfrm>
          </p:grpSpPr>
          <p:sp>
            <p:nvSpPr>
              <p:cNvPr id="31" name="Rounded Rectangle 13">
                <a:extLst>
                  <a:ext uri="{FF2B5EF4-FFF2-40B4-BE49-F238E27FC236}">
                    <a16:creationId xmlns:a16="http://schemas.microsoft.com/office/drawing/2014/main" id="{4F06B8B7-3A3C-7C96-81C0-6ED017F701C4}"/>
                  </a:ext>
                </a:extLst>
              </p:cNvPr>
              <p:cNvSpPr/>
              <p:nvPr/>
            </p:nvSpPr>
            <p:spPr>
              <a:xfrm>
                <a:off x="1088044" y="1858323"/>
                <a:ext cx="3239588" cy="7542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F7E9BE-8E5B-C934-1748-54CC03F87444}"/>
                  </a:ext>
                </a:extLst>
              </p:cNvPr>
              <p:cNvSpPr txBox="1"/>
              <p:nvPr/>
            </p:nvSpPr>
            <p:spPr>
              <a:xfrm>
                <a:off x="1103019" y="1976254"/>
                <a:ext cx="3228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526 – 400 = 126</a:t>
                </a: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B5AA242-F82A-7F25-6B8F-91695F1CDCD7}"/>
                </a:ext>
              </a:extLst>
            </p:cNvPr>
            <p:cNvSpPr/>
            <p:nvPr/>
          </p:nvSpPr>
          <p:spPr>
            <a:xfrm>
              <a:off x="10050962" y="2174266"/>
              <a:ext cx="865975" cy="7627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C968C5-8111-A95A-41D0-6D64ABDE62FF}"/>
              </a:ext>
            </a:extLst>
          </p:cNvPr>
          <p:cNvGrpSpPr/>
          <p:nvPr/>
        </p:nvGrpSpPr>
        <p:grpSpPr>
          <a:xfrm>
            <a:off x="4628077" y="2151878"/>
            <a:ext cx="3243413" cy="787268"/>
            <a:chOff x="4628077" y="2151878"/>
            <a:chExt cx="3243413" cy="78726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6179630-D632-28C8-1BAA-86CD775481E0}"/>
                </a:ext>
              </a:extLst>
            </p:cNvPr>
            <p:cNvGrpSpPr/>
            <p:nvPr/>
          </p:nvGrpSpPr>
          <p:grpSpPr>
            <a:xfrm>
              <a:off x="4628077" y="2184898"/>
              <a:ext cx="3243413" cy="754248"/>
              <a:chOff x="1088044" y="1858323"/>
              <a:chExt cx="3243413" cy="754248"/>
            </a:xfrm>
          </p:grpSpPr>
          <p:sp>
            <p:nvSpPr>
              <p:cNvPr id="36" name="Rounded Rectangle 10">
                <a:extLst>
                  <a:ext uri="{FF2B5EF4-FFF2-40B4-BE49-F238E27FC236}">
                    <a16:creationId xmlns:a16="http://schemas.microsoft.com/office/drawing/2014/main" id="{3F3EC896-999C-C585-CAF7-39E78E7A0A44}"/>
                  </a:ext>
                </a:extLst>
              </p:cNvPr>
              <p:cNvSpPr/>
              <p:nvPr/>
            </p:nvSpPr>
            <p:spPr>
              <a:xfrm>
                <a:off x="1088044" y="1858323"/>
                <a:ext cx="3052883" cy="7542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1F80C1-AED7-1C64-26B0-943D7BD65732}"/>
                  </a:ext>
                </a:extLst>
              </p:cNvPr>
              <p:cNvSpPr txBox="1"/>
              <p:nvPr/>
            </p:nvSpPr>
            <p:spPr>
              <a:xfrm>
                <a:off x="1103019" y="1976254"/>
                <a:ext cx="3228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425 – 330 = 95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C2B7B3-CE30-EFC9-6484-FE54186B2675}"/>
                </a:ext>
              </a:extLst>
            </p:cNvPr>
            <p:cNvSpPr/>
            <p:nvPr/>
          </p:nvSpPr>
          <p:spPr>
            <a:xfrm>
              <a:off x="6783256" y="2151878"/>
              <a:ext cx="738215" cy="727697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3AD5176-EB06-ABC6-A9CE-E77E5B28B0EC}"/>
              </a:ext>
            </a:extLst>
          </p:cNvPr>
          <p:cNvSpPr txBox="1"/>
          <p:nvPr/>
        </p:nvSpPr>
        <p:spPr>
          <a:xfrm>
            <a:off x="1828964" y="4660779"/>
            <a:ext cx="177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CB365C-ED94-21FD-CDC4-251654974C13}"/>
              </a:ext>
            </a:extLst>
          </p:cNvPr>
          <p:cNvSpPr txBox="1"/>
          <p:nvPr/>
        </p:nvSpPr>
        <p:spPr>
          <a:xfrm>
            <a:off x="5522097" y="4681122"/>
            <a:ext cx="177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A677FD-8DFD-E62F-C842-A9842D170BC2}"/>
              </a:ext>
            </a:extLst>
          </p:cNvPr>
          <p:cNvSpPr txBox="1"/>
          <p:nvPr/>
        </p:nvSpPr>
        <p:spPr>
          <a:xfrm>
            <a:off x="8744462" y="4726252"/>
            <a:ext cx="177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5615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55573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55534 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30">
            <a:extLst>
              <a:ext uri="{FF2B5EF4-FFF2-40B4-BE49-F238E27FC236}">
                <a16:creationId xmlns:a16="http://schemas.microsoft.com/office/drawing/2014/main" id="{557A8C0D-E30D-4354-1592-A2F84E342D6A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1">
            <a:extLst>
              <a:ext uri="{FF2B5EF4-FFF2-40B4-BE49-F238E27FC236}">
                <a16:creationId xmlns:a16="http://schemas.microsoft.com/office/drawing/2014/main" id="{2B7BE545-0DBB-FD97-F617-F5C70B3CA02D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3326;p20" descr="Screen Clipping">
            <a:extLst>
              <a:ext uri="{FF2B5EF4-FFF2-40B4-BE49-F238E27FC236}">
                <a16:creationId xmlns:a16="http://schemas.microsoft.com/office/drawing/2014/main" id="{14F35D8C-471F-A326-3DAD-BA9E9D690C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4" y="1475122"/>
            <a:ext cx="6971119" cy="51413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" name="Google Shape;3327;p20">
            <a:extLst>
              <a:ext uri="{FF2B5EF4-FFF2-40B4-BE49-F238E27FC236}">
                <a16:creationId xmlns:a16="http://schemas.microsoft.com/office/drawing/2014/main" id="{F3CA4F70-C892-11AA-7B58-79976A056B00}"/>
              </a:ext>
            </a:extLst>
          </p:cNvPr>
          <p:cNvGrpSpPr/>
          <p:nvPr/>
        </p:nvGrpSpPr>
        <p:grpSpPr>
          <a:xfrm>
            <a:off x="1415906" y="232013"/>
            <a:ext cx="10117759" cy="992217"/>
            <a:chOff x="1112039" y="1595808"/>
            <a:chExt cx="10117759" cy="992217"/>
          </a:xfrm>
        </p:grpSpPr>
        <p:sp>
          <p:nvSpPr>
            <p:cNvPr id="7" name="Google Shape;3328;p20">
              <a:extLst>
                <a:ext uri="{FF2B5EF4-FFF2-40B4-BE49-F238E27FC236}">
                  <a16:creationId xmlns:a16="http://schemas.microsoft.com/office/drawing/2014/main" id="{DA117496-86F2-A7C1-5754-7BBA867FA06A}"/>
                </a:ext>
              </a:extLst>
            </p:cNvPr>
            <p:cNvSpPr txBox="1"/>
            <p:nvPr/>
          </p:nvSpPr>
          <p:spPr>
            <a:xfrm>
              <a:off x="1613423" y="1633918"/>
              <a:ext cx="961637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3329;p20">
              <a:extLst>
                <a:ext uri="{FF2B5EF4-FFF2-40B4-BE49-F238E27FC236}">
                  <a16:creationId xmlns:a16="http://schemas.microsoft.com/office/drawing/2014/main" id="{68278D67-6CDA-B70B-8F4C-3F891CAACF8B}"/>
                </a:ext>
              </a:extLst>
            </p:cNvPr>
            <p:cNvSpPr/>
            <p:nvPr/>
          </p:nvSpPr>
          <p:spPr>
            <a:xfrm>
              <a:off x="1112039" y="159580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Google Shape;3330;p20">
            <a:extLst>
              <a:ext uri="{FF2B5EF4-FFF2-40B4-BE49-F238E27FC236}">
                <a16:creationId xmlns:a16="http://schemas.microsoft.com/office/drawing/2014/main" id="{F1008C1E-A0C3-49EE-4068-EC7F977477F9}"/>
              </a:ext>
            </a:extLst>
          </p:cNvPr>
          <p:cNvSpPr txBox="1"/>
          <p:nvPr/>
        </p:nvSpPr>
        <p:spPr>
          <a:xfrm>
            <a:off x="8181602" y="2518657"/>
            <a:ext cx="27051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762 – 70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529 – 130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430 – 50 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3331;p20">
            <a:extLst>
              <a:ext uri="{FF2B5EF4-FFF2-40B4-BE49-F238E27FC236}">
                <a16:creationId xmlns:a16="http://schemas.microsoft.com/office/drawing/2014/main" id="{E9FA5699-8226-2F7F-03AB-8FD4EF543E8F}"/>
              </a:ext>
            </a:extLst>
          </p:cNvPr>
          <p:cNvSpPr txBox="1"/>
          <p:nvPr/>
        </p:nvSpPr>
        <p:spPr>
          <a:xfrm>
            <a:off x="9959601" y="2518657"/>
            <a:ext cx="9271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692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3332;p20">
            <a:extLst>
              <a:ext uri="{FF2B5EF4-FFF2-40B4-BE49-F238E27FC236}">
                <a16:creationId xmlns:a16="http://schemas.microsoft.com/office/drawing/2014/main" id="{6D284A0C-8DAB-4EC4-245B-A006043B1B3F}"/>
              </a:ext>
            </a:extLst>
          </p:cNvPr>
          <p:cNvSpPr txBox="1"/>
          <p:nvPr/>
        </p:nvSpPr>
        <p:spPr>
          <a:xfrm>
            <a:off x="3598824" y="2307702"/>
            <a:ext cx="381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3333;p20">
            <a:extLst>
              <a:ext uri="{FF2B5EF4-FFF2-40B4-BE49-F238E27FC236}">
                <a16:creationId xmlns:a16="http://schemas.microsoft.com/office/drawing/2014/main" id="{11FE6BBA-7257-8D2B-52BC-974B6E73C610}"/>
              </a:ext>
            </a:extLst>
          </p:cNvPr>
          <p:cNvSpPr txBox="1"/>
          <p:nvPr/>
        </p:nvSpPr>
        <p:spPr>
          <a:xfrm>
            <a:off x="10112001" y="3155721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399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3334;p20">
            <a:extLst>
              <a:ext uri="{FF2B5EF4-FFF2-40B4-BE49-F238E27FC236}">
                <a16:creationId xmlns:a16="http://schemas.microsoft.com/office/drawing/2014/main" id="{5A7D0EBB-3068-8259-FF24-F957A87A1327}"/>
              </a:ext>
            </a:extLst>
          </p:cNvPr>
          <p:cNvSpPr txBox="1"/>
          <p:nvPr/>
        </p:nvSpPr>
        <p:spPr>
          <a:xfrm>
            <a:off x="3660560" y="2989664"/>
            <a:ext cx="457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3335;p20">
            <a:extLst>
              <a:ext uri="{FF2B5EF4-FFF2-40B4-BE49-F238E27FC236}">
                <a16:creationId xmlns:a16="http://schemas.microsoft.com/office/drawing/2014/main" id="{1935A91A-8FAE-E311-C68B-E30DF2F8EBC2}"/>
              </a:ext>
            </a:extLst>
          </p:cNvPr>
          <p:cNvSpPr txBox="1"/>
          <p:nvPr/>
        </p:nvSpPr>
        <p:spPr>
          <a:xfrm>
            <a:off x="10112001" y="3812937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380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336;p20">
            <a:extLst>
              <a:ext uri="{FF2B5EF4-FFF2-40B4-BE49-F238E27FC236}">
                <a16:creationId xmlns:a16="http://schemas.microsoft.com/office/drawing/2014/main" id="{18FE49E1-46C4-CDD7-CBE6-E449AAAFD418}"/>
              </a:ext>
            </a:extLst>
          </p:cNvPr>
          <p:cNvSpPr txBox="1"/>
          <p:nvPr/>
        </p:nvSpPr>
        <p:spPr>
          <a:xfrm>
            <a:off x="4098703" y="3015588"/>
            <a:ext cx="863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399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337;p20">
            <a:extLst>
              <a:ext uri="{FF2B5EF4-FFF2-40B4-BE49-F238E27FC236}">
                <a16:creationId xmlns:a16="http://schemas.microsoft.com/office/drawing/2014/main" id="{C702F4B2-E306-A8B1-3B2D-7E1E47F47162}"/>
              </a:ext>
            </a:extLst>
          </p:cNvPr>
          <p:cNvSpPr txBox="1"/>
          <p:nvPr/>
        </p:nvSpPr>
        <p:spPr>
          <a:xfrm>
            <a:off x="3651256" y="3574399"/>
            <a:ext cx="381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317</Words>
  <Application>Microsoft Office PowerPoint</Application>
  <PresentationFormat>Widescreen</PresentationFormat>
  <Paragraphs>71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微软雅黑</vt:lpstr>
      <vt:lpstr>Arial</vt:lpstr>
      <vt:lpstr>Arial-Rounded</vt:lpstr>
      <vt:lpstr>Calibri</vt:lpstr>
      <vt:lpstr>Cambria</vt:lpstr>
      <vt:lpstr>2_Office 主题</vt:lpstr>
      <vt:lpstr>https://www.freeppt7.com</vt:lpstr>
      <vt:lpstr>2_Office 主题​​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81</cp:revision>
  <dcterms:created xsi:type="dcterms:W3CDTF">2021-07-20T01:55:21Z</dcterms:created>
  <dcterms:modified xsi:type="dcterms:W3CDTF">2026-04-13T13:32:09Z</dcterms:modified>
</cp:coreProperties>
</file>