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7" r:id="rId3"/>
    <p:sldMasterId id="2147483727" r:id="rId4"/>
  </p:sldMasterIdLst>
  <p:notesMasterIdLst>
    <p:notesMasterId r:id="rId10"/>
  </p:notesMasterIdLst>
  <p:handoutMasterIdLst>
    <p:handoutMasterId r:id="rId11"/>
  </p:handoutMasterIdLst>
  <p:sldIdLst>
    <p:sldId id="317" r:id="rId5"/>
    <p:sldId id="342" r:id="rId6"/>
    <p:sldId id="309" r:id="rId7"/>
    <p:sldId id="2007577110" r:id="rId8"/>
    <p:sldId id="20075771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9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79566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96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4/13/2026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5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933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4/13/2026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6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4/13/2026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4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4/13/2026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78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4/13/2026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8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4/13/2026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7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9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1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0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3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9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2">
            <a:extLst>
              <a:ext uri="{FF2B5EF4-FFF2-40B4-BE49-F238E27FC236}">
                <a16:creationId xmlns:a16="http://schemas.microsoft.com/office/drawing/2014/main" id="{22A70781-B1D5-5D12-7FBD-ABBDEFCB19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3" name="组合 61">
            <a:extLst>
              <a:ext uri="{FF2B5EF4-FFF2-40B4-BE49-F238E27FC236}">
                <a16:creationId xmlns:a16="http://schemas.microsoft.com/office/drawing/2014/main" id="{921D935B-B9FE-018C-D0DB-B2C6C8151596}"/>
              </a:ext>
            </a:extLst>
          </p:cNvPr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4" name="组合 4">
              <a:extLst>
                <a:ext uri="{FF2B5EF4-FFF2-40B4-BE49-F238E27FC236}">
                  <a16:creationId xmlns:a16="http://schemas.microsoft.com/office/drawing/2014/main" id="{F445BAEF-0F41-1401-9A9A-9ABD5735AE08}"/>
                </a:ext>
              </a:extLst>
            </p:cNvPr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61" name="矩形 2">
                <a:extLst>
                  <a:ext uri="{FF2B5EF4-FFF2-40B4-BE49-F238E27FC236}">
                    <a16:creationId xmlns:a16="http://schemas.microsoft.com/office/drawing/2014/main" id="{45E520A7-BDEC-3756-B929-4ED598B93D02}"/>
                  </a:ext>
                </a:extLst>
              </p:cNvPr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62" name="矩形 3">
                <a:extLst>
                  <a:ext uri="{FF2B5EF4-FFF2-40B4-BE49-F238E27FC236}">
                    <a16:creationId xmlns:a16="http://schemas.microsoft.com/office/drawing/2014/main" id="{73204C44-8850-6693-1B77-8AC0A3F7B5C7}"/>
                  </a:ext>
                </a:extLst>
              </p:cNvPr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32BC7645-9839-4E19-6384-7CFC4D75DC20}"/>
                </a:ext>
              </a:extLst>
            </p:cNvPr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6" name="组合 6">
                <a:extLst>
                  <a:ext uri="{FF2B5EF4-FFF2-40B4-BE49-F238E27FC236}">
                    <a16:creationId xmlns:a16="http://schemas.microsoft.com/office/drawing/2014/main" id="{43B2C1F2-0CBE-23CB-17BD-F9C292D3B5E3}"/>
                  </a:ext>
                </a:extLst>
              </p:cNvPr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2" name="直接连接符 42">
                  <a:extLst>
                    <a:ext uri="{FF2B5EF4-FFF2-40B4-BE49-F238E27FC236}">
                      <a16:creationId xmlns:a16="http://schemas.microsoft.com/office/drawing/2014/main" id="{37DC24CD-14E3-030C-A5DC-73CC19429FE0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3">
                  <a:extLst>
                    <a:ext uri="{FF2B5EF4-FFF2-40B4-BE49-F238E27FC236}">
                      <a16:creationId xmlns:a16="http://schemas.microsoft.com/office/drawing/2014/main" id="{3E061747-BD0B-C2BA-A570-88F548281436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4">
                  <a:extLst>
                    <a:ext uri="{FF2B5EF4-FFF2-40B4-BE49-F238E27FC236}">
                      <a16:creationId xmlns:a16="http://schemas.microsoft.com/office/drawing/2014/main" id="{DD20E424-A8D2-BC4D-F81B-1507214D7113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5">
                  <a:extLst>
                    <a:ext uri="{FF2B5EF4-FFF2-40B4-BE49-F238E27FC236}">
                      <a16:creationId xmlns:a16="http://schemas.microsoft.com/office/drawing/2014/main" id="{A067EA54-C279-7B82-71D0-CB58FD8A5A60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6">
                  <a:extLst>
                    <a:ext uri="{FF2B5EF4-FFF2-40B4-BE49-F238E27FC236}">
                      <a16:creationId xmlns:a16="http://schemas.microsoft.com/office/drawing/2014/main" id="{4F89F93A-95D5-3555-83AA-8499107AB144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7">
                  <a:extLst>
                    <a:ext uri="{FF2B5EF4-FFF2-40B4-BE49-F238E27FC236}">
                      <a16:creationId xmlns:a16="http://schemas.microsoft.com/office/drawing/2014/main" id="{2BF22D84-D7E6-33AD-298C-923A8AAD71A5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8">
                  <a:extLst>
                    <a:ext uri="{FF2B5EF4-FFF2-40B4-BE49-F238E27FC236}">
                      <a16:creationId xmlns:a16="http://schemas.microsoft.com/office/drawing/2014/main" id="{5E9E27BE-CD45-6130-8E07-76BD0E5DC1E7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9">
                  <a:extLst>
                    <a:ext uri="{FF2B5EF4-FFF2-40B4-BE49-F238E27FC236}">
                      <a16:creationId xmlns:a16="http://schemas.microsoft.com/office/drawing/2014/main" id="{ADD5EBCF-734C-A011-EC62-26D26B96E5E5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50">
                  <a:extLst>
                    <a:ext uri="{FF2B5EF4-FFF2-40B4-BE49-F238E27FC236}">
                      <a16:creationId xmlns:a16="http://schemas.microsoft.com/office/drawing/2014/main" id="{CAD2C884-CDE0-C6D8-A4F7-8A2751D0BD2C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1">
                  <a:extLst>
                    <a:ext uri="{FF2B5EF4-FFF2-40B4-BE49-F238E27FC236}">
                      <a16:creationId xmlns:a16="http://schemas.microsoft.com/office/drawing/2014/main" id="{40ACEBBE-72F4-581D-75BE-98943A20BF8B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2">
                  <a:extLst>
                    <a:ext uri="{FF2B5EF4-FFF2-40B4-BE49-F238E27FC236}">
                      <a16:creationId xmlns:a16="http://schemas.microsoft.com/office/drawing/2014/main" id="{B01FEAD1-41D3-6A2E-99B7-EEE6158B513F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3">
                  <a:extLst>
                    <a:ext uri="{FF2B5EF4-FFF2-40B4-BE49-F238E27FC236}">
                      <a16:creationId xmlns:a16="http://schemas.microsoft.com/office/drawing/2014/main" id="{6CB43997-A2F7-29F3-B817-76BD5E4290A4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4">
                  <a:extLst>
                    <a:ext uri="{FF2B5EF4-FFF2-40B4-BE49-F238E27FC236}">
                      <a16:creationId xmlns:a16="http://schemas.microsoft.com/office/drawing/2014/main" id="{EFF94564-AE3A-B95B-F504-AE385A1FCB85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5">
                  <a:extLst>
                    <a:ext uri="{FF2B5EF4-FFF2-40B4-BE49-F238E27FC236}">
                      <a16:creationId xmlns:a16="http://schemas.microsoft.com/office/drawing/2014/main" id="{6912FF5A-CBE0-8B46-3E21-4795ABC58417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6">
                  <a:extLst>
                    <a:ext uri="{FF2B5EF4-FFF2-40B4-BE49-F238E27FC236}">
                      <a16:creationId xmlns:a16="http://schemas.microsoft.com/office/drawing/2014/main" id="{51A0B731-F185-5B7D-79C2-9FE357AE441A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7">
                  <a:extLst>
                    <a:ext uri="{FF2B5EF4-FFF2-40B4-BE49-F238E27FC236}">
                      <a16:creationId xmlns:a16="http://schemas.microsoft.com/office/drawing/2014/main" id="{2A710A36-275C-2BEB-424E-3F2214777399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8">
                  <a:extLst>
                    <a:ext uri="{FF2B5EF4-FFF2-40B4-BE49-F238E27FC236}">
                      <a16:creationId xmlns:a16="http://schemas.microsoft.com/office/drawing/2014/main" id="{0AAB35C0-DB68-9CA7-E939-34DDF4C6F104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9">
                  <a:extLst>
                    <a:ext uri="{FF2B5EF4-FFF2-40B4-BE49-F238E27FC236}">
                      <a16:creationId xmlns:a16="http://schemas.microsoft.com/office/drawing/2014/main" id="{12B6E66E-2482-E046-876C-7ECAA3C227D3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60">
                  <a:extLst>
                    <a:ext uri="{FF2B5EF4-FFF2-40B4-BE49-F238E27FC236}">
                      <a16:creationId xmlns:a16="http://schemas.microsoft.com/office/drawing/2014/main" id="{14C9CABA-5CDA-4F5F-8AB2-E7877DB6C583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7">
                <a:extLst>
                  <a:ext uri="{FF2B5EF4-FFF2-40B4-BE49-F238E27FC236}">
                    <a16:creationId xmlns:a16="http://schemas.microsoft.com/office/drawing/2014/main" id="{9F351511-23FD-8D13-F831-D3E2860BBC29}"/>
                  </a:ext>
                </a:extLst>
              </p:cNvPr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3" name="直接连接符 23">
                  <a:extLst>
                    <a:ext uri="{FF2B5EF4-FFF2-40B4-BE49-F238E27FC236}">
                      <a16:creationId xmlns:a16="http://schemas.microsoft.com/office/drawing/2014/main" id="{F052F83C-F3F5-BBE9-0277-2FA984C9BD0B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4">
                  <a:extLst>
                    <a:ext uri="{FF2B5EF4-FFF2-40B4-BE49-F238E27FC236}">
                      <a16:creationId xmlns:a16="http://schemas.microsoft.com/office/drawing/2014/main" id="{A4C89573-88B3-ED03-26AF-7FA8532E0024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5">
                  <a:extLst>
                    <a:ext uri="{FF2B5EF4-FFF2-40B4-BE49-F238E27FC236}">
                      <a16:creationId xmlns:a16="http://schemas.microsoft.com/office/drawing/2014/main" id="{590676EC-FE88-293E-0957-B3B93B701605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6">
                  <a:extLst>
                    <a:ext uri="{FF2B5EF4-FFF2-40B4-BE49-F238E27FC236}">
                      <a16:creationId xmlns:a16="http://schemas.microsoft.com/office/drawing/2014/main" id="{A4667F36-3495-3644-F396-7946D4944310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7">
                  <a:extLst>
                    <a:ext uri="{FF2B5EF4-FFF2-40B4-BE49-F238E27FC236}">
                      <a16:creationId xmlns:a16="http://schemas.microsoft.com/office/drawing/2014/main" id="{25829EE4-64EC-8643-18DB-E1926843638A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8">
                  <a:extLst>
                    <a:ext uri="{FF2B5EF4-FFF2-40B4-BE49-F238E27FC236}">
                      <a16:creationId xmlns:a16="http://schemas.microsoft.com/office/drawing/2014/main" id="{17A560C3-CAFE-6129-200E-5B39EA4782F4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9">
                  <a:extLst>
                    <a:ext uri="{FF2B5EF4-FFF2-40B4-BE49-F238E27FC236}">
                      <a16:creationId xmlns:a16="http://schemas.microsoft.com/office/drawing/2014/main" id="{0782BFAB-6289-85F2-0977-CF04FE3FDD60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30">
                  <a:extLst>
                    <a:ext uri="{FF2B5EF4-FFF2-40B4-BE49-F238E27FC236}">
                      <a16:creationId xmlns:a16="http://schemas.microsoft.com/office/drawing/2014/main" id="{4DDDA69B-B630-9BEC-DA72-6D8573858694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1">
                  <a:extLst>
                    <a:ext uri="{FF2B5EF4-FFF2-40B4-BE49-F238E27FC236}">
                      <a16:creationId xmlns:a16="http://schemas.microsoft.com/office/drawing/2014/main" id="{AE578222-D6FB-9F97-05F6-DEDE0B5C1FF4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2">
                  <a:extLst>
                    <a:ext uri="{FF2B5EF4-FFF2-40B4-BE49-F238E27FC236}">
                      <a16:creationId xmlns:a16="http://schemas.microsoft.com/office/drawing/2014/main" id="{0750A8DF-C105-7F50-33B2-BAC3F2A950DC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3">
                  <a:extLst>
                    <a:ext uri="{FF2B5EF4-FFF2-40B4-BE49-F238E27FC236}">
                      <a16:creationId xmlns:a16="http://schemas.microsoft.com/office/drawing/2014/main" id="{FB0B89F2-820E-5D6D-8ADE-6A7612BB6F22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4">
                  <a:extLst>
                    <a:ext uri="{FF2B5EF4-FFF2-40B4-BE49-F238E27FC236}">
                      <a16:creationId xmlns:a16="http://schemas.microsoft.com/office/drawing/2014/main" id="{5F2CD182-DEE2-507C-0A63-F46C2D2813D0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5">
                  <a:extLst>
                    <a:ext uri="{FF2B5EF4-FFF2-40B4-BE49-F238E27FC236}">
                      <a16:creationId xmlns:a16="http://schemas.microsoft.com/office/drawing/2014/main" id="{46F95876-1B98-46F4-0329-5BECAE54EDC4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6">
                  <a:extLst>
                    <a:ext uri="{FF2B5EF4-FFF2-40B4-BE49-F238E27FC236}">
                      <a16:creationId xmlns:a16="http://schemas.microsoft.com/office/drawing/2014/main" id="{2418C95B-1C90-BCC0-8644-5EA2488DE920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7">
                  <a:extLst>
                    <a:ext uri="{FF2B5EF4-FFF2-40B4-BE49-F238E27FC236}">
                      <a16:creationId xmlns:a16="http://schemas.microsoft.com/office/drawing/2014/main" id="{6456C5C9-BE5F-B6D0-8B84-9F82AF2D0106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8">
                  <a:extLst>
                    <a:ext uri="{FF2B5EF4-FFF2-40B4-BE49-F238E27FC236}">
                      <a16:creationId xmlns:a16="http://schemas.microsoft.com/office/drawing/2014/main" id="{85429C86-2466-9580-A3CA-8D05BB32DA1E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9">
                  <a:extLst>
                    <a:ext uri="{FF2B5EF4-FFF2-40B4-BE49-F238E27FC236}">
                      <a16:creationId xmlns:a16="http://schemas.microsoft.com/office/drawing/2014/main" id="{B7797E7A-A259-F04A-E9D8-169C7D60528B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40">
                  <a:extLst>
                    <a:ext uri="{FF2B5EF4-FFF2-40B4-BE49-F238E27FC236}">
                      <a16:creationId xmlns:a16="http://schemas.microsoft.com/office/drawing/2014/main" id="{7277C2AC-9A2F-04D9-1964-9C12B4875382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1">
                  <a:extLst>
                    <a:ext uri="{FF2B5EF4-FFF2-40B4-BE49-F238E27FC236}">
                      <a16:creationId xmlns:a16="http://schemas.microsoft.com/office/drawing/2014/main" id="{E8BE092B-50CE-51E1-4370-0FA03EB551E5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直接连接符 8">
                <a:extLst>
                  <a:ext uri="{FF2B5EF4-FFF2-40B4-BE49-F238E27FC236}">
                    <a16:creationId xmlns:a16="http://schemas.microsoft.com/office/drawing/2014/main" id="{B1D4FBFD-F63D-89E9-E20E-4747E0ADBCCF}"/>
                  </a:ext>
                </a:extLst>
              </p:cNvPr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9">
                <a:extLst>
                  <a:ext uri="{FF2B5EF4-FFF2-40B4-BE49-F238E27FC236}">
                    <a16:creationId xmlns:a16="http://schemas.microsoft.com/office/drawing/2014/main" id="{389A58F1-D483-EFCC-6452-29CC5168661E}"/>
                  </a:ext>
                </a:extLst>
              </p:cNvPr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10">
                <a:extLst>
                  <a:ext uri="{FF2B5EF4-FFF2-40B4-BE49-F238E27FC236}">
                    <a16:creationId xmlns:a16="http://schemas.microsoft.com/office/drawing/2014/main" id="{F709C719-BDE5-1AB2-E041-D3330F48EC02}"/>
                  </a:ext>
                </a:extLst>
              </p:cNvPr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1">
                <a:extLst>
                  <a:ext uri="{FF2B5EF4-FFF2-40B4-BE49-F238E27FC236}">
                    <a16:creationId xmlns:a16="http://schemas.microsoft.com/office/drawing/2014/main" id="{C4730F26-0E55-7FF4-EB0A-52CE16B6A53B}"/>
                  </a:ext>
                </a:extLst>
              </p:cNvPr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2">
                <a:extLst>
                  <a:ext uri="{FF2B5EF4-FFF2-40B4-BE49-F238E27FC236}">
                    <a16:creationId xmlns:a16="http://schemas.microsoft.com/office/drawing/2014/main" id="{5046FE98-49B5-9EEC-2A52-BB4F20564142}"/>
                  </a:ext>
                </a:extLst>
              </p:cNvPr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3">
                <a:extLst>
                  <a:ext uri="{FF2B5EF4-FFF2-40B4-BE49-F238E27FC236}">
                    <a16:creationId xmlns:a16="http://schemas.microsoft.com/office/drawing/2014/main" id="{C03B9AFF-DBB0-8991-54CF-78C545438D9F}"/>
                  </a:ext>
                </a:extLst>
              </p:cNvPr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4">
                <a:extLst>
                  <a:ext uri="{FF2B5EF4-FFF2-40B4-BE49-F238E27FC236}">
                    <a16:creationId xmlns:a16="http://schemas.microsoft.com/office/drawing/2014/main" id="{895BE25A-04D4-50C9-4515-BBAEB1BEC58F}"/>
                  </a:ext>
                </a:extLst>
              </p:cNvPr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7C7D6DB1-1A5E-9E3F-20F9-A7B530D571E7}"/>
                  </a:ext>
                </a:extLst>
              </p:cNvPr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6">
                <a:extLst>
                  <a:ext uri="{FF2B5EF4-FFF2-40B4-BE49-F238E27FC236}">
                    <a16:creationId xmlns:a16="http://schemas.microsoft.com/office/drawing/2014/main" id="{7A0E3F3B-083A-DF11-1338-663A5C5D3EF5}"/>
                  </a:ext>
                </a:extLst>
              </p:cNvPr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7">
                <a:extLst>
                  <a:ext uri="{FF2B5EF4-FFF2-40B4-BE49-F238E27FC236}">
                    <a16:creationId xmlns:a16="http://schemas.microsoft.com/office/drawing/2014/main" id="{85B3552C-1EAB-943B-A478-439A9F8001F4}"/>
                  </a:ext>
                </a:extLst>
              </p:cNvPr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8">
                <a:extLst>
                  <a:ext uri="{FF2B5EF4-FFF2-40B4-BE49-F238E27FC236}">
                    <a16:creationId xmlns:a16="http://schemas.microsoft.com/office/drawing/2014/main" id="{FE8ACE88-E7FA-FA97-00E2-49745FAA00A2}"/>
                  </a:ext>
                </a:extLst>
              </p:cNvPr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9">
                <a:extLst>
                  <a:ext uri="{FF2B5EF4-FFF2-40B4-BE49-F238E27FC236}">
                    <a16:creationId xmlns:a16="http://schemas.microsoft.com/office/drawing/2014/main" id="{1926061E-C372-D505-6627-11DDCFF2AF84}"/>
                  </a:ext>
                </a:extLst>
              </p:cNvPr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0">
                <a:extLst>
                  <a:ext uri="{FF2B5EF4-FFF2-40B4-BE49-F238E27FC236}">
                    <a16:creationId xmlns:a16="http://schemas.microsoft.com/office/drawing/2014/main" id="{620E5667-6460-FBEE-3474-B654E779F8C7}"/>
                  </a:ext>
                </a:extLst>
              </p:cNvPr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1">
                <a:extLst>
                  <a:ext uri="{FF2B5EF4-FFF2-40B4-BE49-F238E27FC236}">
                    <a16:creationId xmlns:a16="http://schemas.microsoft.com/office/drawing/2014/main" id="{1BECF004-0FFA-62F8-9AD4-0395D6FAD24C}"/>
                  </a:ext>
                </a:extLst>
              </p:cNvPr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2">
                <a:extLst>
                  <a:ext uri="{FF2B5EF4-FFF2-40B4-BE49-F238E27FC236}">
                    <a16:creationId xmlns:a16="http://schemas.microsoft.com/office/drawing/2014/main" id="{C9F6428D-BC95-9CEF-F7E5-17778023E535}"/>
                  </a:ext>
                </a:extLst>
              </p:cNvPr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4/13/2026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7F163-1CBC-4623-AC7C-F8DF1D5004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4968-4405-4344-8798-24364F9B8A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62">
            <a:extLst>
              <a:ext uri="{FF2B5EF4-FFF2-40B4-BE49-F238E27FC236}">
                <a16:creationId xmlns:a16="http://schemas.microsoft.com/office/drawing/2014/main" id="{DE798CD5-721E-CB11-A497-4462B9610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12" name="组合 61">
            <a:extLst>
              <a:ext uri="{FF2B5EF4-FFF2-40B4-BE49-F238E27FC236}">
                <a16:creationId xmlns:a16="http://schemas.microsoft.com/office/drawing/2014/main" id="{26B5F5A9-C961-A4D4-9038-97B850829DE1}"/>
              </a:ext>
            </a:extLst>
          </p:cNvPr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13" name="组合 4">
              <a:extLst>
                <a:ext uri="{FF2B5EF4-FFF2-40B4-BE49-F238E27FC236}">
                  <a16:creationId xmlns:a16="http://schemas.microsoft.com/office/drawing/2014/main" id="{6BDCD1F7-C64C-725F-0DA8-3E499CB6FF6C}"/>
                </a:ext>
              </a:extLst>
            </p:cNvPr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70" name="矩形 2">
                <a:extLst>
                  <a:ext uri="{FF2B5EF4-FFF2-40B4-BE49-F238E27FC236}">
                    <a16:creationId xmlns:a16="http://schemas.microsoft.com/office/drawing/2014/main" id="{81AD6E5F-56AC-C9BB-0D64-4B57417BEB27}"/>
                  </a:ext>
                </a:extLst>
              </p:cNvPr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71" name="矩形 3">
                <a:extLst>
                  <a:ext uri="{FF2B5EF4-FFF2-40B4-BE49-F238E27FC236}">
                    <a16:creationId xmlns:a16="http://schemas.microsoft.com/office/drawing/2014/main" id="{C1201D5D-B341-E8A8-490D-1BF86C79EAEC}"/>
                  </a:ext>
                </a:extLst>
              </p:cNvPr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14" name="组合 5">
              <a:extLst>
                <a:ext uri="{FF2B5EF4-FFF2-40B4-BE49-F238E27FC236}">
                  <a16:creationId xmlns:a16="http://schemas.microsoft.com/office/drawing/2014/main" id="{4AFDC395-EEC1-EAEA-E364-B565FC3EC6C1}"/>
                </a:ext>
              </a:extLst>
            </p:cNvPr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15" name="组合 6">
                <a:extLst>
                  <a:ext uri="{FF2B5EF4-FFF2-40B4-BE49-F238E27FC236}">
                    <a16:creationId xmlns:a16="http://schemas.microsoft.com/office/drawing/2014/main" id="{3F6D9CF2-D76D-66D1-1195-2E605DEE0BA6}"/>
                  </a:ext>
                </a:extLst>
              </p:cNvPr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51" name="直接连接符 42">
                  <a:extLst>
                    <a:ext uri="{FF2B5EF4-FFF2-40B4-BE49-F238E27FC236}">
                      <a16:creationId xmlns:a16="http://schemas.microsoft.com/office/drawing/2014/main" id="{BBA9FF8A-8183-0E0F-2E13-A94C837389DA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43">
                  <a:extLst>
                    <a:ext uri="{FF2B5EF4-FFF2-40B4-BE49-F238E27FC236}">
                      <a16:creationId xmlns:a16="http://schemas.microsoft.com/office/drawing/2014/main" id="{69613DCF-5E9E-9E56-1B62-00CB593115DE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44">
                  <a:extLst>
                    <a:ext uri="{FF2B5EF4-FFF2-40B4-BE49-F238E27FC236}">
                      <a16:creationId xmlns:a16="http://schemas.microsoft.com/office/drawing/2014/main" id="{FDB4F252-ADC0-5AD8-6F1F-6089773F7E20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45">
                  <a:extLst>
                    <a:ext uri="{FF2B5EF4-FFF2-40B4-BE49-F238E27FC236}">
                      <a16:creationId xmlns:a16="http://schemas.microsoft.com/office/drawing/2014/main" id="{891EA06A-C094-00E9-7226-0A4CE0D4945F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46">
                  <a:extLst>
                    <a:ext uri="{FF2B5EF4-FFF2-40B4-BE49-F238E27FC236}">
                      <a16:creationId xmlns:a16="http://schemas.microsoft.com/office/drawing/2014/main" id="{7C41A952-415D-443A-D98B-972A21405458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47">
                  <a:extLst>
                    <a:ext uri="{FF2B5EF4-FFF2-40B4-BE49-F238E27FC236}">
                      <a16:creationId xmlns:a16="http://schemas.microsoft.com/office/drawing/2014/main" id="{CC658EF9-5B5D-6504-4324-E89B7769F256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48">
                  <a:extLst>
                    <a:ext uri="{FF2B5EF4-FFF2-40B4-BE49-F238E27FC236}">
                      <a16:creationId xmlns:a16="http://schemas.microsoft.com/office/drawing/2014/main" id="{00E41E52-55BC-237F-3D81-434FC670E72E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49">
                  <a:extLst>
                    <a:ext uri="{FF2B5EF4-FFF2-40B4-BE49-F238E27FC236}">
                      <a16:creationId xmlns:a16="http://schemas.microsoft.com/office/drawing/2014/main" id="{07DAEBFA-B673-4B5D-6356-6BB3577CC93C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0">
                  <a:extLst>
                    <a:ext uri="{FF2B5EF4-FFF2-40B4-BE49-F238E27FC236}">
                      <a16:creationId xmlns:a16="http://schemas.microsoft.com/office/drawing/2014/main" id="{8D958676-8496-A865-B43B-B6431BCF10E0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1">
                  <a:extLst>
                    <a:ext uri="{FF2B5EF4-FFF2-40B4-BE49-F238E27FC236}">
                      <a16:creationId xmlns:a16="http://schemas.microsoft.com/office/drawing/2014/main" id="{3F43CFEE-34EF-072F-C9B9-764767B62F48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52">
                  <a:extLst>
                    <a:ext uri="{FF2B5EF4-FFF2-40B4-BE49-F238E27FC236}">
                      <a16:creationId xmlns:a16="http://schemas.microsoft.com/office/drawing/2014/main" id="{0726AE2C-DA2A-FF76-6BB6-B481CBB9410D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53">
                  <a:extLst>
                    <a:ext uri="{FF2B5EF4-FFF2-40B4-BE49-F238E27FC236}">
                      <a16:creationId xmlns:a16="http://schemas.microsoft.com/office/drawing/2014/main" id="{C84F8E4B-C82C-8E95-EC47-4E9CBB61BAA5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4">
                  <a:extLst>
                    <a:ext uri="{FF2B5EF4-FFF2-40B4-BE49-F238E27FC236}">
                      <a16:creationId xmlns:a16="http://schemas.microsoft.com/office/drawing/2014/main" id="{D2F327AB-4DC3-0B35-BA6F-F3C7B933E2E8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5">
                  <a:extLst>
                    <a:ext uri="{FF2B5EF4-FFF2-40B4-BE49-F238E27FC236}">
                      <a16:creationId xmlns:a16="http://schemas.microsoft.com/office/drawing/2014/main" id="{03B3DA79-4229-CC42-4880-FBDADCEA5BB1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6">
                  <a:extLst>
                    <a:ext uri="{FF2B5EF4-FFF2-40B4-BE49-F238E27FC236}">
                      <a16:creationId xmlns:a16="http://schemas.microsoft.com/office/drawing/2014/main" id="{F46E4183-AE1D-CC5F-0E30-8EE75B87917F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7">
                  <a:extLst>
                    <a:ext uri="{FF2B5EF4-FFF2-40B4-BE49-F238E27FC236}">
                      <a16:creationId xmlns:a16="http://schemas.microsoft.com/office/drawing/2014/main" id="{A9CF602B-0DB2-52CE-5C27-56F44BE59BB5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58">
                  <a:extLst>
                    <a:ext uri="{FF2B5EF4-FFF2-40B4-BE49-F238E27FC236}">
                      <a16:creationId xmlns:a16="http://schemas.microsoft.com/office/drawing/2014/main" id="{2BEC8F6B-A8F0-4F7A-C4EF-008B9656C0BE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59">
                  <a:extLst>
                    <a:ext uri="{FF2B5EF4-FFF2-40B4-BE49-F238E27FC236}">
                      <a16:creationId xmlns:a16="http://schemas.microsoft.com/office/drawing/2014/main" id="{6B533B73-DCB1-0E31-EC9B-63389FD9FA5E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0">
                  <a:extLst>
                    <a:ext uri="{FF2B5EF4-FFF2-40B4-BE49-F238E27FC236}">
                      <a16:creationId xmlns:a16="http://schemas.microsoft.com/office/drawing/2014/main" id="{8DC97B28-7F45-ACD7-ACDD-30F026495FA2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组合 7">
                <a:extLst>
                  <a:ext uri="{FF2B5EF4-FFF2-40B4-BE49-F238E27FC236}">
                    <a16:creationId xmlns:a16="http://schemas.microsoft.com/office/drawing/2014/main" id="{F616B54F-0811-7A80-EDC7-BAEF54284555}"/>
                  </a:ext>
                </a:extLst>
              </p:cNvPr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32" name="直接连接符 23">
                  <a:extLst>
                    <a:ext uri="{FF2B5EF4-FFF2-40B4-BE49-F238E27FC236}">
                      <a16:creationId xmlns:a16="http://schemas.microsoft.com/office/drawing/2014/main" id="{0930B125-BEC1-94E7-CFBB-131150FE9584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24">
                  <a:extLst>
                    <a:ext uri="{FF2B5EF4-FFF2-40B4-BE49-F238E27FC236}">
                      <a16:creationId xmlns:a16="http://schemas.microsoft.com/office/drawing/2014/main" id="{65DBF21A-8548-94AD-97F7-C9D8DD522F60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5">
                  <a:extLst>
                    <a:ext uri="{FF2B5EF4-FFF2-40B4-BE49-F238E27FC236}">
                      <a16:creationId xmlns:a16="http://schemas.microsoft.com/office/drawing/2014/main" id="{2A439D52-D4E0-C001-628E-204CC852728E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26">
                  <a:extLst>
                    <a:ext uri="{FF2B5EF4-FFF2-40B4-BE49-F238E27FC236}">
                      <a16:creationId xmlns:a16="http://schemas.microsoft.com/office/drawing/2014/main" id="{3F67A5D7-DAD7-8564-A2BF-3C97C411AC96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7">
                  <a:extLst>
                    <a:ext uri="{FF2B5EF4-FFF2-40B4-BE49-F238E27FC236}">
                      <a16:creationId xmlns:a16="http://schemas.microsoft.com/office/drawing/2014/main" id="{6F3FE117-1F0A-6C7B-82AB-B5BED766EF36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28">
                  <a:extLst>
                    <a:ext uri="{FF2B5EF4-FFF2-40B4-BE49-F238E27FC236}">
                      <a16:creationId xmlns:a16="http://schemas.microsoft.com/office/drawing/2014/main" id="{00EC4144-3FC3-E591-DD6F-4DFA4EAB1F4F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9">
                  <a:extLst>
                    <a:ext uri="{FF2B5EF4-FFF2-40B4-BE49-F238E27FC236}">
                      <a16:creationId xmlns:a16="http://schemas.microsoft.com/office/drawing/2014/main" id="{04F4F53C-340B-5106-87EA-20F5EE95B191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0">
                  <a:extLst>
                    <a:ext uri="{FF2B5EF4-FFF2-40B4-BE49-F238E27FC236}">
                      <a16:creationId xmlns:a16="http://schemas.microsoft.com/office/drawing/2014/main" id="{DEDBE805-AFE1-B03D-C6B5-3874910F29E5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1">
                  <a:extLst>
                    <a:ext uri="{FF2B5EF4-FFF2-40B4-BE49-F238E27FC236}">
                      <a16:creationId xmlns:a16="http://schemas.microsoft.com/office/drawing/2014/main" id="{6B098D93-E745-CB16-6B7A-B4FB3227C416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32">
                  <a:extLst>
                    <a:ext uri="{FF2B5EF4-FFF2-40B4-BE49-F238E27FC236}">
                      <a16:creationId xmlns:a16="http://schemas.microsoft.com/office/drawing/2014/main" id="{37B8305B-CB1D-5914-33FB-6BE52E0F5603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33">
                  <a:extLst>
                    <a:ext uri="{FF2B5EF4-FFF2-40B4-BE49-F238E27FC236}">
                      <a16:creationId xmlns:a16="http://schemas.microsoft.com/office/drawing/2014/main" id="{4116264F-A219-6A52-E85C-7428915F26B7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34">
                  <a:extLst>
                    <a:ext uri="{FF2B5EF4-FFF2-40B4-BE49-F238E27FC236}">
                      <a16:creationId xmlns:a16="http://schemas.microsoft.com/office/drawing/2014/main" id="{48B86C69-51EB-1A4F-4A20-BD07739A362B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35">
                  <a:extLst>
                    <a:ext uri="{FF2B5EF4-FFF2-40B4-BE49-F238E27FC236}">
                      <a16:creationId xmlns:a16="http://schemas.microsoft.com/office/drawing/2014/main" id="{0FEF6951-8FBD-9105-C5D7-700C8C544BE3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36">
                  <a:extLst>
                    <a:ext uri="{FF2B5EF4-FFF2-40B4-BE49-F238E27FC236}">
                      <a16:creationId xmlns:a16="http://schemas.microsoft.com/office/drawing/2014/main" id="{06EE8949-3379-5504-EE84-420955338CE1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37">
                  <a:extLst>
                    <a:ext uri="{FF2B5EF4-FFF2-40B4-BE49-F238E27FC236}">
                      <a16:creationId xmlns:a16="http://schemas.microsoft.com/office/drawing/2014/main" id="{BE2D4BF5-17F0-BA43-DDBC-32830E5BFFD9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38">
                  <a:extLst>
                    <a:ext uri="{FF2B5EF4-FFF2-40B4-BE49-F238E27FC236}">
                      <a16:creationId xmlns:a16="http://schemas.microsoft.com/office/drawing/2014/main" id="{86D66266-1AA8-65D7-36DF-0269FC8E6C4D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39">
                  <a:extLst>
                    <a:ext uri="{FF2B5EF4-FFF2-40B4-BE49-F238E27FC236}">
                      <a16:creationId xmlns:a16="http://schemas.microsoft.com/office/drawing/2014/main" id="{11055D57-8B6F-3A60-5D05-24C1EADE9E44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0">
                  <a:extLst>
                    <a:ext uri="{FF2B5EF4-FFF2-40B4-BE49-F238E27FC236}">
                      <a16:creationId xmlns:a16="http://schemas.microsoft.com/office/drawing/2014/main" id="{0EFBAFD7-C1D6-C1F4-ACDF-A2425C0DFF7B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1">
                  <a:extLst>
                    <a:ext uri="{FF2B5EF4-FFF2-40B4-BE49-F238E27FC236}">
                      <a16:creationId xmlns:a16="http://schemas.microsoft.com/office/drawing/2014/main" id="{0972BF2C-8CBA-FF0A-9562-EA18FEFD8E0B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直接连接符 8">
                <a:extLst>
                  <a:ext uri="{FF2B5EF4-FFF2-40B4-BE49-F238E27FC236}">
                    <a16:creationId xmlns:a16="http://schemas.microsoft.com/office/drawing/2014/main" id="{5506E4CA-D119-22D7-6F55-72E414BD9DC5}"/>
                  </a:ext>
                </a:extLst>
              </p:cNvPr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9">
                <a:extLst>
                  <a:ext uri="{FF2B5EF4-FFF2-40B4-BE49-F238E27FC236}">
                    <a16:creationId xmlns:a16="http://schemas.microsoft.com/office/drawing/2014/main" id="{9A91EF7F-8575-0655-9702-3F5502FF32A2}"/>
                  </a:ext>
                </a:extLst>
              </p:cNvPr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0">
                <a:extLst>
                  <a:ext uri="{FF2B5EF4-FFF2-40B4-BE49-F238E27FC236}">
                    <a16:creationId xmlns:a16="http://schemas.microsoft.com/office/drawing/2014/main" id="{FB51FC73-FB38-612B-1E35-A07021B73B36}"/>
                  </a:ext>
                </a:extLst>
              </p:cNvPr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1">
                <a:extLst>
                  <a:ext uri="{FF2B5EF4-FFF2-40B4-BE49-F238E27FC236}">
                    <a16:creationId xmlns:a16="http://schemas.microsoft.com/office/drawing/2014/main" id="{2BAAF6B1-8D28-55C9-8D16-68FFD7DA58A4}"/>
                  </a:ext>
                </a:extLst>
              </p:cNvPr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12">
                <a:extLst>
                  <a:ext uri="{FF2B5EF4-FFF2-40B4-BE49-F238E27FC236}">
                    <a16:creationId xmlns:a16="http://schemas.microsoft.com/office/drawing/2014/main" id="{F4E5DC3F-D8EC-E160-5BF8-B76988B34F5A}"/>
                  </a:ext>
                </a:extLst>
              </p:cNvPr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3">
                <a:extLst>
                  <a:ext uri="{FF2B5EF4-FFF2-40B4-BE49-F238E27FC236}">
                    <a16:creationId xmlns:a16="http://schemas.microsoft.com/office/drawing/2014/main" id="{6870E629-E40F-00DC-49CD-2A8173B7665C}"/>
                  </a:ext>
                </a:extLst>
              </p:cNvPr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14">
                <a:extLst>
                  <a:ext uri="{FF2B5EF4-FFF2-40B4-BE49-F238E27FC236}">
                    <a16:creationId xmlns:a16="http://schemas.microsoft.com/office/drawing/2014/main" id="{D2949CBC-B080-1E72-B664-1484F8B76C5C}"/>
                  </a:ext>
                </a:extLst>
              </p:cNvPr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15">
                <a:extLst>
                  <a:ext uri="{FF2B5EF4-FFF2-40B4-BE49-F238E27FC236}">
                    <a16:creationId xmlns:a16="http://schemas.microsoft.com/office/drawing/2014/main" id="{EE6D6C90-2EA4-7DD7-E67C-EABFA94DBCBB}"/>
                  </a:ext>
                </a:extLst>
              </p:cNvPr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16">
                <a:extLst>
                  <a:ext uri="{FF2B5EF4-FFF2-40B4-BE49-F238E27FC236}">
                    <a16:creationId xmlns:a16="http://schemas.microsoft.com/office/drawing/2014/main" id="{37783B79-5B6D-F0E1-C885-A96CB9A70104}"/>
                  </a:ext>
                </a:extLst>
              </p:cNvPr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17">
                <a:extLst>
                  <a:ext uri="{FF2B5EF4-FFF2-40B4-BE49-F238E27FC236}">
                    <a16:creationId xmlns:a16="http://schemas.microsoft.com/office/drawing/2014/main" id="{D832F1DD-514A-644F-7437-A18DF65DC176}"/>
                  </a:ext>
                </a:extLst>
              </p:cNvPr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18">
                <a:extLst>
                  <a:ext uri="{FF2B5EF4-FFF2-40B4-BE49-F238E27FC236}">
                    <a16:creationId xmlns:a16="http://schemas.microsoft.com/office/drawing/2014/main" id="{F64829FF-80FE-507C-DE96-260BCCD93F3B}"/>
                  </a:ext>
                </a:extLst>
              </p:cNvPr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19">
                <a:extLst>
                  <a:ext uri="{FF2B5EF4-FFF2-40B4-BE49-F238E27FC236}">
                    <a16:creationId xmlns:a16="http://schemas.microsoft.com/office/drawing/2014/main" id="{4F0D437A-13CF-BC3F-7098-864EE8E922A7}"/>
                  </a:ext>
                </a:extLst>
              </p:cNvPr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0">
                <a:extLst>
                  <a:ext uri="{FF2B5EF4-FFF2-40B4-BE49-F238E27FC236}">
                    <a16:creationId xmlns:a16="http://schemas.microsoft.com/office/drawing/2014/main" id="{1E48D15E-3EC4-2F37-D41F-15B3AF6A55FD}"/>
                  </a:ext>
                </a:extLst>
              </p:cNvPr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1">
                <a:extLst>
                  <a:ext uri="{FF2B5EF4-FFF2-40B4-BE49-F238E27FC236}">
                    <a16:creationId xmlns:a16="http://schemas.microsoft.com/office/drawing/2014/main" id="{579F97C4-BAF3-89C3-23EE-0F554BA56F19}"/>
                  </a:ext>
                </a:extLst>
              </p:cNvPr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22">
                <a:extLst>
                  <a:ext uri="{FF2B5EF4-FFF2-40B4-BE49-F238E27FC236}">
                    <a16:creationId xmlns:a16="http://schemas.microsoft.com/office/drawing/2014/main" id="{BCC7F9BA-9C1F-D3A9-14A7-92534ADDAC61}"/>
                  </a:ext>
                </a:extLst>
              </p:cNvPr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89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96" y="3429000"/>
            <a:ext cx="3671394" cy="3671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EF42EA-7752-4947-9924-70111884E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293" y="2463385"/>
            <a:ext cx="83339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602798" y="652940"/>
            <a:ext cx="4816541" cy="4884032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6" name="Picture 5" descr="A blue and red text&#10;&#10;Description automatically generated">
            <a:extLst>
              <a:ext uri="{FF2B5EF4-FFF2-40B4-BE49-F238E27FC236}">
                <a16:creationId xmlns:a16="http://schemas.microsoft.com/office/drawing/2014/main" id="{422D2EDD-02F4-55ED-FC3E-5ACD969E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0" y="2051186"/>
            <a:ext cx="6004560" cy="29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430C51-C063-4216-8A59-3B2CD36E45CB}"/>
              </a:ext>
            </a:extLst>
          </p:cNvPr>
          <p:cNvSpPr/>
          <p:nvPr/>
        </p:nvSpPr>
        <p:spPr>
          <a:xfrm>
            <a:off x="307257" y="302341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8F90B24-E11A-49D1-9DA7-40AC53E35455}"/>
              </a:ext>
            </a:extLst>
          </p:cNvPr>
          <p:cNvSpPr/>
          <p:nvPr/>
        </p:nvSpPr>
        <p:spPr>
          <a:xfrm>
            <a:off x="935467" y="58982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49493F-0782-46E3-BFD1-75733306A75D}"/>
              </a:ext>
            </a:extLst>
          </p:cNvPr>
          <p:cNvSpPr txBox="1"/>
          <p:nvPr/>
        </p:nvSpPr>
        <p:spPr>
          <a:xfrm>
            <a:off x="1486176" y="511580"/>
            <a:ext cx="95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1A714C-BC4D-4682-B13C-CA7517F6470F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809F795-3038-4A35-9634-EB230E827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3CD37F8-8C25-427B-9564-D8EB1BC44BFF}"/>
                </a:ext>
              </a:extLst>
            </p:cNvPr>
            <p:cNvGrpSpPr/>
            <p:nvPr/>
          </p:nvGrpSpPr>
          <p:grpSpPr>
            <a:xfrm>
              <a:off x="5276850" y="3695701"/>
              <a:ext cx="1660608" cy="971550"/>
              <a:chOff x="5276850" y="3695701"/>
              <a:chExt cx="1660608" cy="971550"/>
            </a:xfrm>
          </p:grpSpPr>
          <p:sp>
            <p:nvSpPr>
              <p:cNvPr id="60" name="Rounded Rectangle 22">
                <a:extLst>
                  <a:ext uri="{FF2B5EF4-FFF2-40B4-BE49-F238E27FC236}">
                    <a16:creationId xmlns:a16="http://schemas.microsoft.com/office/drawing/2014/main" id="{A2B13322-A98B-4B3A-A0E0-161BE5DCFC1F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CFC15E-3B31-40F1-87EF-3ABCDB35C610}"/>
                  </a:ext>
                </a:extLst>
              </p:cNvPr>
              <p:cNvSpPr txBox="1"/>
              <p:nvPr/>
            </p:nvSpPr>
            <p:spPr>
              <a:xfrm>
                <a:off x="5311692" y="3844082"/>
                <a:ext cx="16257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liền trước </a:t>
                </a:r>
              </a:p>
              <a:p>
                <a:pPr algn="ctr"/>
                <a:r>
                  <a:rPr lang="en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của 700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B18E18-5FD4-40AD-BF6E-35FFD935A795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58" name="Rounded Rectangle 26">
                <a:extLst>
                  <a:ext uri="{FF2B5EF4-FFF2-40B4-BE49-F238E27FC236}">
                    <a16:creationId xmlns:a16="http://schemas.microsoft.com/office/drawing/2014/main" id="{7248F943-320F-49F8-880A-AD20207225A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6201F4-7DF6-4982-9F56-591FD3582469}"/>
                  </a:ext>
                </a:extLst>
              </p:cNvPr>
              <p:cNvSpPr txBox="1"/>
              <p:nvPr/>
            </p:nvSpPr>
            <p:spPr>
              <a:xfrm>
                <a:off x="5464778" y="3844082"/>
                <a:ext cx="13195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liền sau</a:t>
                </a:r>
              </a:p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ủa 900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3FC476E-A4A1-48D4-8113-B84C03053983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56" name="Rounded Rectangle 29">
                <a:extLst>
                  <a:ext uri="{FF2B5EF4-FFF2-40B4-BE49-F238E27FC236}">
                    <a16:creationId xmlns:a16="http://schemas.microsoft.com/office/drawing/2014/main" id="{3031668C-4B41-43C5-A3AD-7AE6293CFDF0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F64D3C-8D57-4BFF-A581-F671F8D68741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gồm 7 trăm, 0 chục, 1 đơn vị</a:t>
                </a:r>
                <a:endParaRPr lang="en-V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9218E8-FE7A-4312-AD8C-F8CB5303B702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54" name="Rounded Rectangle 32">
                <a:extLst>
                  <a:ext uri="{FF2B5EF4-FFF2-40B4-BE49-F238E27FC236}">
                    <a16:creationId xmlns:a16="http://schemas.microsoft.com/office/drawing/2014/main" id="{123E0F98-575B-4EA8-A20D-B9CFD326185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CA3519-8789-4E01-8EF5-60462DEF0B94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lớn hơn 310</a:t>
                </a:r>
                <a:endParaRPr lang="en-V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C3CE47-0208-4DC6-A7EB-0E1DFC95310F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52" name="Rounded Rectangle 35">
                <a:extLst>
                  <a:ext uri="{FF2B5EF4-FFF2-40B4-BE49-F238E27FC236}">
                    <a16:creationId xmlns:a16="http://schemas.microsoft.com/office/drawing/2014/main" id="{951DE8EF-6DCE-47D8-B0CF-17D6E65CF762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B2C343-1ED3-487A-AF8B-4C28D826900D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tròn trăm</a:t>
                </a:r>
                <a:endParaRPr lang="en-V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660425C-4B51-4C29-B2EB-556467A0B144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50" name="Rounded Rectangle 38">
                <a:extLst>
                  <a:ext uri="{FF2B5EF4-FFF2-40B4-BE49-F238E27FC236}">
                    <a16:creationId xmlns:a16="http://schemas.microsoft.com/office/drawing/2014/main" id="{75C871B9-6E3B-412D-A114-0D2D4A24F872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4FF5984-0643-46DC-85D4-9A9D10516347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Số tròn chục</a:t>
                </a:r>
                <a:endParaRPr lang="en-V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B0E7AC-9221-4F09-B4F7-5C4290315EF3}"/>
              </a:ext>
            </a:extLst>
          </p:cNvPr>
          <p:cNvCxnSpPr/>
          <p:nvPr/>
        </p:nvCxnSpPr>
        <p:spPr>
          <a:xfrm>
            <a:off x="2413591" y="2509284"/>
            <a:ext cx="78680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570308-11B5-4312-989F-AF6CB9428E75}"/>
              </a:ext>
            </a:extLst>
          </p:cNvPr>
          <p:cNvCxnSpPr>
            <a:cxnSpLocks/>
          </p:cNvCxnSpPr>
          <p:nvPr/>
        </p:nvCxnSpPr>
        <p:spPr>
          <a:xfrm>
            <a:off x="3200400" y="2477385"/>
            <a:ext cx="0" cy="154172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680054C-2096-4310-81F6-98BFC011E95A}"/>
              </a:ext>
            </a:extLst>
          </p:cNvPr>
          <p:cNvCxnSpPr>
            <a:cxnSpLocks/>
          </p:cNvCxnSpPr>
          <p:nvPr/>
        </p:nvCxnSpPr>
        <p:spPr>
          <a:xfrm>
            <a:off x="3200400" y="4019107"/>
            <a:ext cx="30409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4B5EA7-4B85-4F74-BA9E-D16065C63E41}"/>
              </a:ext>
            </a:extLst>
          </p:cNvPr>
          <p:cNvCxnSpPr>
            <a:cxnSpLocks/>
          </p:cNvCxnSpPr>
          <p:nvPr/>
        </p:nvCxnSpPr>
        <p:spPr>
          <a:xfrm>
            <a:off x="6241312" y="3969561"/>
            <a:ext cx="0" cy="17898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531B442-B53C-47B0-BB97-26C2FC96EE0E}"/>
              </a:ext>
            </a:extLst>
          </p:cNvPr>
          <p:cNvCxnSpPr>
            <a:cxnSpLocks/>
          </p:cNvCxnSpPr>
          <p:nvPr/>
        </p:nvCxnSpPr>
        <p:spPr>
          <a:xfrm>
            <a:off x="6230679" y="5748788"/>
            <a:ext cx="223111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A302ED5-A0E8-4FFA-BE9D-F16801930ABB}"/>
              </a:ext>
            </a:extLst>
          </p:cNvPr>
          <p:cNvGrpSpPr/>
          <p:nvPr/>
        </p:nvGrpSpPr>
        <p:grpSpPr>
          <a:xfrm>
            <a:off x="976814" y="592513"/>
            <a:ext cx="3854146" cy="832864"/>
            <a:chOff x="816002" y="707500"/>
            <a:chExt cx="3854146" cy="832864"/>
          </a:xfrm>
        </p:grpSpPr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CA5A1F7A-A87D-4D4A-BD85-44498B922CC8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9FC4972-AF94-4370-962B-1447A50D6E49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F4876A-3062-4435-A308-CE6099BF9481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44" name="Table 10">
            <a:extLst>
              <a:ext uri="{FF2B5EF4-FFF2-40B4-BE49-F238E27FC236}">
                <a16:creationId xmlns:a16="http://schemas.microsoft.com/office/drawing/2014/main" id="{46B5D22E-5FFD-4BB8-8A6E-22942C27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08031"/>
              </p:ext>
            </p:extLst>
          </p:nvPr>
        </p:nvGraphicFramePr>
        <p:xfrm>
          <a:off x="1896588" y="1751911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8027EBEC-4FD2-405B-896B-CADF7D13FE0F}"/>
              </a:ext>
            </a:extLst>
          </p:cNvPr>
          <p:cNvSpPr/>
          <p:nvPr/>
        </p:nvSpPr>
        <p:spPr>
          <a:xfrm>
            <a:off x="4626185" y="356325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0E75C1-6E00-4F55-8DCF-681066B36E46}"/>
              </a:ext>
            </a:extLst>
          </p:cNvPr>
          <p:cNvSpPr/>
          <p:nvPr/>
        </p:nvSpPr>
        <p:spPr>
          <a:xfrm>
            <a:off x="6702818" y="358517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18E7F7-869E-45DB-A569-08B982945C53}"/>
              </a:ext>
            </a:extLst>
          </p:cNvPr>
          <p:cNvSpPr/>
          <p:nvPr/>
        </p:nvSpPr>
        <p:spPr>
          <a:xfrm>
            <a:off x="8826867" y="357264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866EA4-2DB1-4D77-9EE7-F9602855B8F8}"/>
              </a:ext>
            </a:extLst>
          </p:cNvPr>
          <p:cNvSpPr/>
          <p:nvPr/>
        </p:nvSpPr>
        <p:spPr>
          <a:xfrm>
            <a:off x="4626185" y="443761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A5384D-84A0-48C3-B7CC-1B49D268C403}"/>
              </a:ext>
            </a:extLst>
          </p:cNvPr>
          <p:cNvSpPr/>
          <p:nvPr/>
        </p:nvSpPr>
        <p:spPr>
          <a:xfrm>
            <a:off x="6702818" y="4459531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FC62BA-B0B4-487B-AB61-0193C2B6385D}"/>
              </a:ext>
            </a:extLst>
          </p:cNvPr>
          <p:cNvSpPr/>
          <p:nvPr/>
        </p:nvSpPr>
        <p:spPr>
          <a:xfrm>
            <a:off x="8826867" y="444700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1A888F-F01C-4468-9B5E-23906E2BB467}"/>
              </a:ext>
            </a:extLst>
          </p:cNvPr>
          <p:cNvSpPr/>
          <p:nvPr/>
        </p:nvSpPr>
        <p:spPr>
          <a:xfrm>
            <a:off x="4627530" y="527625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FFF58F-2F2D-4F00-BB16-2184CCE8438C}"/>
              </a:ext>
            </a:extLst>
          </p:cNvPr>
          <p:cNvSpPr/>
          <p:nvPr/>
        </p:nvSpPr>
        <p:spPr>
          <a:xfrm>
            <a:off x="6704163" y="5298173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6F5787-6D94-4C8B-8895-24BC819CDE49}"/>
              </a:ext>
            </a:extLst>
          </p:cNvPr>
          <p:cNvSpPr/>
          <p:nvPr/>
        </p:nvSpPr>
        <p:spPr>
          <a:xfrm>
            <a:off x="8828212" y="528564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04CE5-6750-4C7B-AAB4-B27EFEA2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79" y="330911"/>
            <a:ext cx="6286501" cy="6196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CFCE3-3FAB-45A3-BE2C-61A52C1C7A45}"/>
              </a:ext>
            </a:extLst>
          </p:cNvPr>
          <p:cNvSpPr txBox="1"/>
          <p:nvPr/>
        </p:nvSpPr>
        <p:spPr>
          <a:xfrm>
            <a:off x="1342615" y="750011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A9A48-8B75-4B58-A119-290ACF9B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0" y="31151"/>
            <a:ext cx="1474625" cy="10803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A9DAA8-37C6-4403-A036-15D4019F789C}"/>
              </a:ext>
            </a:extLst>
          </p:cNvPr>
          <p:cNvGrpSpPr/>
          <p:nvPr/>
        </p:nvGrpSpPr>
        <p:grpSpPr>
          <a:xfrm>
            <a:off x="809076" y="1666866"/>
            <a:ext cx="4548810" cy="4893647"/>
            <a:chOff x="798443" y="1564555"/>
            <a:chExt cx="4548810" cy="48936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0E7E35-B9ED-4859-B067-2105B11E5299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4B8D8C-8D2A-4841-A9D9-96D2BA3C49D4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8" name="Rounded Rectangle 9">
                <a:extLst>
                  <a:ext uri="{FF2B5EF4-FFF2-40B4-BE49-F238E27FC236}">
                    <a16:creationId xmlns:a16="http://schemas.microsoft.com/office/drawing/2014/main" id="{507B0A8E-8B73-44B9-9E96-82299868A182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1DF0642-E522-4CCC-87BA-13A4AACEEE2A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190</Words>
  <Application>Microsoft Office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Times New Roman</vt:lpstr>
      <vt:lpstr>UTM Cooper Black</vt:lpstr>
      <vt:lpstr>思源黑体 CN Medium</vt:lpstr>
      <vt:lpstr>方正卡通简体</vt:lpstr>
      <vt:lpstr>Office Theme</vt:lpstr>
      <vt:lpstr>自定义设计方案</vt:lpstr>
      <vt:lpstr>FLOWERS 16X9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2021-07-24T01:07:49Z</dcterms:created>
  <dcterms:modified xsi:type="dcterms:W3CDTF">2026-04-13T03:21:03Z</dcterms:modified>
</cp:coreProperties>
</file>