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25" r:id="rId3"/>
    <p:sldMasterId id="2147483927" r:id="rId4"/>
    <p:sldMasterId id="2147483952" r:id="rId5"/>
    <p:sldMasterId id="2147484019" r:id="rId6"/>
    <p:sldMasterId id="2147484043" r:id="rId7"/>
  </p:sldMasterIdLst>
  <p:notesMasterIdLst>
    <p:notesMasterId r:id="rId15"/>
  </p:notesMasterIdLst>
  <p:sldIdLst>
    <p:sldId id="280" r:id="rId8"/>
    <p:sldId id="450" r:id="rId9"/>
    <p:sldId id="310" r:id="rId10"/>
    <p:sldId id="451" r:id="rId11"/>
    <p:sldId id="311" r:id="rId12"/>
    <p:sldId id="452" r:id="rId13"/>
    <p:sldId id="4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8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90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1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8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5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5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0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68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8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4/13/2026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957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55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63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13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942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80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23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011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34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5049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109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59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070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745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75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794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736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112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364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35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9888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58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663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8043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60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8108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027289" y="2009421"/>
            <a:ext cx="10137422" cy="4447823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2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372533" y="414867"/>
            <a:ext cx="11446934" cy="602826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1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28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74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92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50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74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61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91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004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96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474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643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5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859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34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431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623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30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862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7118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23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09355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74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2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06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25.wmf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control" Target="../activeX/activeX12.xml"/><Relationship Id="rId17" Type="http://schemas.openxmlformats.org/officeDocument/2006/relationships/image" Target="../media/image24.png"/><Relationship Id="rId2" Type="http://schemas.openxmlformats.org/officeDocument/2006/relationships/control" Target="../activeX/activeX2.xml"/><Relationship Id="rId16" Type="http://schemas.openxmlformats.org/officeDocument/2006/relationships/image" Target="../media/image23.png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control" Target="../activeX/activeX11.xml"/><Relationship Id="rId5" Type="http://schemas.openxmlformats.org/officeDocument/2006/relationships/control" Target="../activeX/activeX5.xml"/><Relationship Id="rId15" Type="http://schemas.openxmlformats.org/officeDocument/2006/relationships/image" Target="../media/image22.png"/><Relationship Id="rId10" Type="http://schemas.openxmlformats.org/officeDocument/2006/relationships/control" Target="../activeX/activeX10.xml"/><Relationship Id="rId19" Type="http://schemas.openxmlformats.org/officeDocument/2006/relationships/image" Target="../media/image26.wmf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80.png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30" name="图片 29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68344E46-6C3D-06D7-A4BE-8F5134B9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0 w 4818744"/>
              <a:gd name="connsiteY0" fmla="*/ 0 h 6857355"/>
              <a:gd name="connsiteX1" fmla="*/ 4818744 w 4818744"/>
              <a:gd name="connsiteY1" fmla="*/ 0 h 6857355"/>
              <a:gd name="connsiteX2" fmla="*/ 4818744 w 4818744"/>
              <a:gd name="connsiteY2" fmla="*/ 6857355 h 6857355"/>
              <a:gd name="connsiteX3" fmla="*/ 0 w 4818744"/>
              <a:gd name="connsiteY3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6857355"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5" name="图片 4" descr="图片包含 室内, 桌子, 小, 蛋糕&#10;&#10;描述已自动生成">
            <a:extLst>
              <a:ext uri="{FF2B5EF4-FFF2-40B4-BE49-F238E27FC236}">
                <a16:creationId xmlns:a16="http://schemas.microsoft.com/office/drawing/2014/main" id="{5940B78B-073E-D51E-2CAC-C1B1BCD3E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4971" r="16786"/>
          <a:stretch/>
        </p:blipFill>
        <p:spPr>
          <a:xfrm flipH="1">
            <a:off x="1478646" y="2824019"/>
            <a:ext cx="6270169" cy="4033820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7BC6B6DE-F737-2C5F-6755-77386D2EE19B}"/>
              </a:ext>
            </a:extLst>
          </p:cNvPr>
          <p:cNvSpPr txBox="1"/>
          <p:nvPr/>
        </p:nvSpPr>
        <p:spPr>
          <a:xfrm>
            <a:off x="-114789" y="429613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61C8F-51A3-8E4F-3B01-3FFC43506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504" y="1221107"/>
            <a:ext cx="8303472" cy="2871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F3204-C05A-4998-6D76-BE8C9F2FF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1941" y="4590225"/>
            <a:ext cx="263979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639473" y="3646658"/>
              <a:ext cx="5017223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 panose="020B0604020202020204" pitchFamily="34" charset="0"/>
                </a:rPr>
                <a:t>LUYỆN TẬP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Cambria" panose="02040503050406030204" pitchFamily="18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4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2996122" y="64352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3433444" y="64352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3D60664-3A18-46CA-BB9A-6BEF50DE45D0}"/>
              </a:ext>
            </a:extLst>
          </p:cNvPr>
          <p:cNvGrpSpPr/>
          <p:nvPr/>
        </p:nvGrpSpPr>
        <p:grpSpPr>
          <a:xfrm>
            <a:off x="403239" y="1471508"/>
            <a:ext cx="3301222" cy="2557971"/>
            <a:chOff x="1232711" y="1646577"/>
            <a:chExt cx="3301222" cy="2557971"/>
          </a:xfrm>
          <a:solidFill>
            <a:srgbClr val="92D050"/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29B670D-B218-415B-B808-D55BE4461561}"/>
                </a:ext>
              </a:extLst>
            </p:cNvPr>
            <p:cNvGrpSpPr/>
            <p:nvPr/>
          </p:nvGrpSpPr>
          <p:grpSpPr>
            <a:xfrm>
              <a:off x="1646661" y="1819276"/>
              <a:ext cx="2731291" cy="2280094"/>
              <a:chOff x="827462" y="4533899"/>
              <a:chExt cx="2050521" cy="1736545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81344B6-3BFB-445E-94E7-9D033545E0F1}"/>
                  </a:ext>
                </a:extLst>
              </p:cNvPr>
              <p:cNvSpPr/>
              <p:nvPr/>
            </p:nvSpPr>
            <p:spPr>
              <a:xfrm>
                <a:off x="827462" y="4533899"/>
                <a:ext cx="2050521" cy="1736545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2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5C25B8-27A5-4096-A277-821F3F2F8A74}"/>
                  </a:ext>
                </a:extLst>
              </p:cNvPr>
              <p:cNvSpPr txBox="1"/>
              <p:nvPr/>
            </p:nvSpPr>
            <p:spPr>
              <a:xfrm>
                <a:off x="1015867" y="4579399"/>
                <a:ext cx="1279185" cy="1688555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2 x 3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 : 2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: 3 = </a:t>
                </a:r>
                <a:endParaRPr lang="en-US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EE4B745-2962-42D0-869F-DB3A56C89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 flipH="1">
              <a:off x="1232711" y="3667086"/>
              <a:ext cx="770750" cy="537462"/>
            </a:xfrm>
            <a:prstGeom prst="rect">
              <a:avLst/>
            </a:prstGeom>
            <a:noFill/>
          </p:spPr>
        </p:pic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D31EB2-F1E1-41EF-8756-40A69C64595F}"/>
                </a:ext>
              </a:extLst>
            </p:cNvPr>
            <p:cNvSpPr/>
            <p:nvPr/>
          </p:nvSpPr>
          <p:spPr>
            <a:xfrm rot="1558595">
              <a:off x="3906199" y="1646577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33CC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13E1C2-25EE-41AF-BAD1-CD99423B3219}"/>
              </a:ext>
            </a:extLst>
          </p:cNvPr>
          <p:cNvGrpSpPr/>
          <p:nvPr/>
        </p:nvGrpSpPr>
        <p:grpSpPr>
          <a:xfrm>
            <a:off x="3887534" y="1471508"/>
            <a:ext cx="3537580" cy="2743738"/>
            <a:chOff x="-1105949" y="1605477"/>
            <a:chExt cx="3537580" cy="2743738"/>
          </a:xfrm>
          <a:solidFill>
            <a:srgbClr val="92D050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9F5B712-1343-49C8-B780-73D5921E3A6F}"/>
                </a:ext>
              </a:extLst>
            </p:cNvPr>
            <p:cNvGrpSpPr/>
            <p:nvPr/>
          </p:nvGrpSpPr>
          <p:grpSpPr>
            <a:xfrm>
              <a:off x="-655569" y="1735365"/>
              <a:ext cx="2877394" cy="2389579"/>
              <a:chOff x="-900941" y="4469991"/>
              <a:chExt cx="2160208" cy="181993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C5241715-D356-4579-936F-1DA242096404}"/>
                  </a:ext>
                </a:extLst>
              </p:cNvPr>
              <p:cNvSpPr/>
              <p:nvPr/>
            </p:nvSpPr>
            <p:spPr>
              <a:xfrm>
                <a:off x="-900941" y="4469991"/>
                <a:ext cx="2160208" cy="181993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2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5831CF6-9ABF-49D4-BFE1-5DE20E29EB64}"/>
                  </a:ext>
                </a:extLst>
              </p:cNvPr>
              <p:cNvSpPr txBox="1"/>
              <p:nvPr/>
            </p:nvSpPr>
            <p:spPr>
              <a:xfrm>
                <a:off x="-651035" y="4481962"/>
                <a:ext cx="1284028" cy="1805757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 x 4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: 5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: 4 = 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FDC33DC-7E2C-48B7-A243-C06D2C53D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105949" y="3615390"/>
              <a:ext cx="733825" cy="733825"/>
            </a:xfrm>
            <a:prstGeom prst="rect">
              <a:avLst/>
            </a:prstGeom>
            <a:noFill/>
          </p:spPr>
        </p:pic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9C997F2-F577-4ED6-B374-AC340DFB9868}"/>
                </a:ext>
              </a:extLst>
            </p:cNvPr>
            <p:cNvSpPr/>
            <p:nvPr/>
          </p:nvSpPr>
          <p:spPr>
            <a:xfrm rot="1558595">
              <a:off x="1803897" y="1605477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33CC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C6B368-B89D-4377-927D-0679046D431E}"/>
              </a:ext>
            </a:extLst>
          </p:cNvPr>
          <p:cNvGrpSpPr/>
          <p:nvPr/>
        </p:nvGrpSpPr>
        <p:grpSpPr>
          <a:xfrm>
            <a:off x="7811867" y="1373462"/>
            <a:ext cx="3463191" cy="2850559"/>
            <a:chOff x="1293511" y="1666937"/>
            <a:chExt cx="3463191" cy="2850559"/>
          </a:xfrm>
          <a:solidFill>
            <a:srgbClr val="92D050"/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BA3A808-6740-41EB-AE6D-6FD9EB8EBB81}"/>
                </a:ext>
              </a:extLst>
            </p:cNvPr>
            <p:cNvGrpSpPr/>
            <p:nvPr/>
          </p:nvGrpSpPr>
          <p:grpSpPr>
            <a:xfrm>
              <a:off x="1646661" y="1793326"/>
              <a:ext cx="2877395" cy="2453026"/>
              <a:chOff x="827462" y="4514136"/>
              <a:chExt cx="2160209" cy="1868252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61479DF9-E2DF-4131-9031-2BC810B6D37C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160209" cy="1848488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2BC04C6-5758-4B04-92F0-A558A6D0EEEE}"/>
                  </a:ext>
                </a:extLst>
              </p:cNvPr>
              <p:cNvSpPr txBox="1"/>
              <p:nvPr/>
            </p:nvSpPr>
            <p:spPr>
              <a:xfrm>
                <a:off x="1116205" y="4514136"/>
                <a:ext cx="1358494" cy="1688555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x 1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: 2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: 1 = 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61F1C17-4D31-4C4C-A1C5-65C9FCBD5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293511" y="3755846"/>
              <a:ext cx="757088" cy="761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17009E-56CE-4FDB-8940-70D2070800F7}"/>
                </a:ext>
              </a:extLst>
            </p:cNvPr>
            <p:cNvSpPr/>
            <p:nvPr/>
          </p:nvSpPr>
          <p:spPr>
            <a:xfrm rot="1558595">
              <a:off x="4128968" y="1666937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33CC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99A526F-D26D-4692-8DA2-A27C14CCA4E0}"/>
              </a:ext>
            </a:extLst>
          </p:cNvPr>
          <p:cNvSpPr txBox="1"/>
          <p:nvPr/>
        </p:nvSpPr>
        <p:spPr>
          <a:xfrm>
            <a:off x="809625" y="2114550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593228-F239-46AC-9326-957FCFEDCDF9}"/>
              </a:ext>
            </a:extLst>
          </p:cNvPr>
          <p:cNvSpPr txBox="1"/>
          <p:nvPr/>
        </p:nvSpPr>
        <p:spPr>
          <a:xfrm>
            <a:off x="4419600" y="2133600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C30570-C488-4E0E-8F90-2BE314B478C4}"/>
              </a:ext>
            </a:extLst>
          </p:cNvPr>
          <p:cNvSpPr txBox="1"/>
          <p:nvPr/>
        </p:nvSpPr>
        <p:spPr>
          <a:xfrm>
            <a:off x="8201025" y="2057400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85A15B-7569-4BEE-8B00-C68E3B2AB30A}"/>
              </a:ext>
            </a:extLst>
          </p:cNvPr>
          <p:cNvGrpSpPr/>
          <p:nvPr/>
        </p:nvGrpSpPr>
        <p:grpSpPr>
          <a:xfrm>
            <a:off x="4154267" y="4107137"/>
            <a:ext cx="3463191" cy="2850559"/>
            <a:chOff x="1293511" y="1666937"/>
            <a:chExt cx="3463191" cy="2850559"/>
          </a:xfrm>
          <a:solidFill>
            <a:srgbClr val="92D050"/>
          </a:solidFill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510D3B4-B00C-4F8F-A659-2F1C02508D15}"/>
                </a:ext>
              </a:extLst>
            </p:cNvPr>
            <p:cNvGrpSpPr/>
            <p:nvPr/>
          </p:nvGrpSpPr>
          <p:grpSpPr>
            <a:xfrm>
              <a:off x="1646661" y="1793326"/>
              <a:ext cx="2877395" cy="2453026"/>
              <a:chOff x="827462" y="4514136"/>
              <a:chExt cx="2160209" cy="1868252"/>
            </a:xfrm>
            <a:grpFill/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5AAD5591-EB02-483C-BFE9-00C778DA01F6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160209" cy="1848488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20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E2B09AD-7CB0-4EC5-8078-40CE80A5F610}"/>
                  </a:ext>
                </a:extLst>
              </p:cNvPr>
              <p:cNvSpPr txBox="1"/>
              <p:nvPr/>
            </p:nvSpPr>
            <p:spPr>
              <a:xfrm>
                <a:off x="1116205" y="4514136"/>
                <a:ext cx="1358494" cy="1688555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x 1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: 5 =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: 1 = </a:t>
                </a: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97AB70A-5400-4052-B739-9A4C21FA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293511" y="3755846"/>
              <a:ext cx="757088" cy="761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AC14A3B-4A15-48DD-8E2B-FBF9D4776DC9}"/>
                </a:ext>
              </a:extLst>
            </p:cNvPr>
            <p:cNvSpPr/>
            <p:nvPr/>
          </p:nvSpPr>
          <p:spPr>
            <a:xfrm rot="1558595">
              <a:off x="4128968" y="1666937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33CC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AE38EF1-BABB-429D-B03A-5B1D53134B54}"/>
              </a:ext>
            </a:extLst>
          </p:cNvPr>
          <p:cNvSpPr txBox="1"/>
          <p:nvPr/>
        </p:nvSpPr>
        <p:spPr>
          <a:xfrm>
            <a:off x="4543425" y="4791075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2CAD2E6-EA80-4755-8F27-AD83238DDAA6}"/>
              </a:ext>
            </a:extLst>
          </p:cNvPr>
          <p:cNvSpPr/>
          <p:nvPr/>
        </p:nvSpPr>
        <p:spPr>
          <a:xfrm>
            <a:off x="6524625" y="361950"/>
            <a:ext cx="4210050" cy="638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GV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617400" imgH="533520"/>
        </mc:Choice>
        <mc:Fallback>
          <p:control name="TextBox1" r:id="rId1" imgW="617400" imgH="533520">
            <p:pic>
              <p:nvPicPr>
                <p:cNvPr id="48" name="TextBox1">
                  <a:extLst>
                    <a:ext uri="{FF2B5EF4-FFF2-40B4-BE49-F238E27FC236}">
                      <a16:creationId xmlns:a16="http://schemas.microsoft.com/office/drawing/2014/main" id="{4A1DCB31-F924-47BA-B99F-DDB64C28EE7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69593" y="1878299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624960" imgH="533520"/>
        </mc:Choice>
        <mc:Fallback>
          <p:control name="TextBox2" r:id="rId2" imgW="624960" imgH="533520">
            <p:pic>
              <p:nvPicPr>
                <p:cNvPr id="49" name="TextBox2">
                  <a:extLst>
                    <a:ext uri="{FF2B5EF4-FFF2-40B4-BE49-F238E27FC236}">
                      <a16:creationId xmlns:a16="http://schemas.microsoft.com/office/drawing/2014/main" id="{B6DC64CF-A45A-47CF-8C10-EA25124694D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71293" y="2547740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3" imgW="624960" imgH="533520"/>
        </mc:Choice>
        <mc:Fallback>
          <p:control name="TextBox4" r:id="rId3" imgW="624960" imgH="533520">
            <p:pic>
              <p:nvPicPr>
                <p:cNvPr id="50" name="TextBox4">
                  <a:extLst>
                    <a:ext uri="{FF2B5EF4-FFF2-40B4-BE49-F238E27FC236}">
                      <a16:creationId xmlns:a16="http://schemas.microsoft.com/office/drawing/2014/main" id="{7AF9E71D-EBE2-4753-BE9B-04877A91B8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46789" y="1766916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4" imgW="624960" imgH="533520"/>
        </mc:Choice>
        <mc:Fallback>
          <p:control name="TextBox6" r:id="rId4" imgW="624960" imgH="533520">
            <p:pic>
              <p:nvPicPr>
                <p:cNvPr id="51" name="TextBox6">
                  <a:extLst>
                    <a:ext uri="{FF2B5EF4-FFF2-40B4-BE49-F238E27FC236}">
                      <a16:creationId xmlns:a16="http://schemas.microsoft.com/office/drawing/2014/main" id="{889100BD-7522-4DC0-A4B9-F47069DA8E2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29669" y="2586723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7" r:id="rId5" imgW="624960" imgH="533520"/>
        </mc:Choice>
        <mc:Fallback>
          <p:control name="TextBox7" r:id="rId5" imgW="624960" imgH="533520">
            <p:pic>
              <p:nvPicPr>
                <p:cNvPr id="52" name="TextBox7">
                  <a:extLst>
                    <a:ext uri="{FF2B5EF4-FFF2-40B4-BE49-F238E27FC236}">
                      <a16:creationId xmlns:a16="http://schemas.microsoft.com/office/drawing/2014/main" id="{9344386E-7C66-4FC1-8132-B7FB61150BF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15442" y="1641493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9" r:id="rId6" imgW="624960" imgH="533520"/>
        </mc:Choice>
        <mc:Fallback>
          <p:control name="TextBox9" r:id="rId6" imgW="624960" imgH="533520">
            <p:pic>
              <p:nvPicPr>
                <p:cNvPr id="53" name="TextBox9">
                  <a:extLst>
                    <a:ext uri="{FF2B5EF4-FFF2-40B4-BE49-F238E27FC236}">
                      <a16:creationId xmlns:a16="http://schemas.microsoft.com/office/drawing/2014/main" id="{2816ED58-6496-4866-831E-CFE6D9480A7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10360" y="2393370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7" imgW="624960" imgH="533520"/>
        </mc:Choice>
        <mc:Fallback>
          <p:control name="TextBox3" r:id="rId7" imgW="624960" imgH="533520">
            <p:pic>
              <p:nvPicPr>
                <p:cNvPr id="54" name="TextBox3">
                  <a:extLst>
                    <a:ext uri="{FF2B5EF4-FFF2-40B4-BE49-F238E27FC236}">
                      <a16:creationId xmlns:a16="http://schemas.microsoft.com/office/drawing/2014/main" id="{3DC5C6DC-9251-46E1-A383-A41A1EF78C5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52243" y="3281165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8" imgW="624960" imgH="533520"/>
        </mc:Choice>
        <mc:Fallback>
          <p:control name="TextBox5" r:id="rId8" imgW="624960" imgH="533520">
            <p:pic>
              <p:nvPicPr>
                <p:cNvPr id="57" name="TextBox5">
                  <a:extLst>
                    <a:ext uri="{FF2B5EF4-FFF2-40B4-BE49-F238E27FC236}">
                      <a16:creationId xmlns:a16="http://schemas.microsoft.com/office/drawing/2014/main" id="{AD7D6B80-007D-4305-BBB9-40B0BB1A26C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10619" y="3272523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8" r:id="rId9" imgW="624960" imgH="533520"/>
        </mc:Choice>
        <mc:Fallback>
          <p:control name="TextBox8" r:id="rId9" imgW="624960" imgH="533520">
            <p:pic>
              <p:nvPicPr>
                <p:cNvPr id="58" name="TextBox8">
                  <a:extLst>
                    <a:ext uri="{FF2B5EF4-FFF2-40B4-BE49-F238E27FC236}">
                      <a16:creationId xmlns:a16="http://schemas.microsoft.com/office/drawing/2014/main" id="{1ABFD29F-11F8-4A02-8D16-A438E4852C5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57985" y="3079170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0" r:id="rId10" imgW="624960" imgH="533520"/>
        </mc:Choice>
        <mc:Fallback>
          <p:control name="TextBox10" r:id="rId10" imgW="624960" imgH="533520">
            <p:pic>
              <p:nvPicPr>
                <p:cNvPr id="65" name="TextBox10">
                  <a:extLst>
                    <a:ext uri="{FF2B5EF4-FFF2-40B4-BE49-F238E27FC236}">
                      <a16:creationId xmlns:a16="http://schemas.microsoft.com/office/drawing/2014/main" id="{DBD1F9F6-B2A7-471D-B517-719F28D0A13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57842" y="4375168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1" r:id="rId11" imgW="624960" imgH="533520"/>
        </mc:Choice>
        <mc:Fallback>
          <p:control name="TextBox11" r:id="rId11" imgW="624960" imgH="533520">
            <p:pic>
              <p:nvPicPr>
                <p:cNvPr id="66" name="TextBox11">
                  <a:extLst>
                    <a:ext uri="{FF2B5EF4-FFF2-40B4-BE49-F238E27FC236}">
                      <a16:creationId xmlns:a16="http://schemas.microsoft.com/office/drawing/2014/main" id="{D9B307D5-D77D-4961-83AA-5BE71185612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52760" y="5127045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2" r:id="rId12" imgW="624960" imgH="533520"/>
        </mc:Choice>
        <mc:Fallback>
          <p:control name="TextBox12" r:id="rId12" imgW="624960" imgH="533520">
            <p:pic>
              <p:nvPicPr>
                <p:cNvPr id="68" name="TextBox12">
                  <a:extLst>
                    <a:ext uri="{FF2B5EF4-FFF2-40B4-BE49-F238E27FC236}">
                      <a16:creationId xmlns:a16="http://schemas.microsoft.com/office/drawing/2014/main" id="{1AAB50C0-8417-4BD1-B370-213340145D6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00385" y="5812845"/>
                  <a:ext cx="622057" cy="5351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44C8E5-9E21-4B95-9A6F-07493D97B465}"/>
              </a:ext>
            </a:extLst>
          </p:cNvPr>
          <p:cNvSpPr/>
          <p:nvPr/>
        </p:nvSpPr>
        <p:spPr>
          <a:xfrm>
            <a:off x="976822" y="11295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AD5D1-7AC0-4727-ABDD-1C479F21FB7B}"/>
              </a:ext>
            </a:extLst>
          </p:cNvPr>
          <p:cNvSpPr txBox="1"/>
          <p:nvPr/>
        </p:nvSpPr>
        <p:spPr>
          <a:xfrm>
            <a:off x="1414144" y="11295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B7F54-6317-4961-81F7-A2B404826FD2}"/>
                  </a:ext>
                </a:extLst>
              </p:cNvPr>
              <p:cNvSpPr txBox="1"/>
              <p:nvPr/>
            </p:nvSpPr>
            <p:spPr>
              <a:xfrm>
                <a:off x="7057633" y="15514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a) 7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B7F54-6317-4961-81F7-A2B404826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33" y="1551479"/>
                <a:ext cx="1258678" cy="461665"/>
              </a:xfrm>
              <a:prstGeom prst="rect">
                <a:avLst/>
              </a:prstGeom>
              <a:blipFill>
                <a:blip r:embed="rId2"/>
                <a:stretch>
                  <a:fillRect l="-7767" t="-9333" r="-679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4389E88-E995-4F3D-9E98-536EE20E8EBF}"/>
              </a:ext>
            </a:extLst>
          </p:cNvPr>
          <p:cNvGrpSpPr/>
          <p:nvPr/>
        </p:nvGrpSpPr>
        <p:grpSpPr>
          <a:xfrm>
            <a:off x="837576" y="1657252"/>
            <a:ext cx="4635500" cy="1354354"/>
            <a:chOff x="1313001" y="2225190"/>
            <a:chExt cx="4635500" cy="13543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85B3D9-3373-447B-89C9-670551580CDB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CE9B32E-25EE-45CA-9536-050B018A8E63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Mẫu: 8 </a:t>
                  </a:r>
                  <a14:m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= 8 + 8 + 8 = 24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        8 </a:t>
                  </a:r>
                  <a14:m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21D910-2F97-4160-A9BA-30CE22648A87}"/>
                  </a:ext>
                </a:extLst>
              </p:cNvPr>
              <p:cNvSpPr txBox="1"/>
              <p:nvPr/>
            </p:nvSpPr>
            <p:spPr>
              <a:xfrm>
                <a:off x="1690208" y="32565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b) 8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21D910-2F97-4160-A9BA-30CE22648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08" y="32565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59844D-FB29-4617-907A-78C292948D51}"/>
                  </a:ext>
                </a:extLst>
              </p:cNvPr>
              <p:cNvSpPr txBox="1"/>
              <p:nvPr/>
            </p:nvSpPr>
            <p:spPr>
              <a:xfrm>
                <a:off x="7066449" y="32565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c) 6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59844D-FB29-4617-907A-78C292948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449" y="32565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211" r="-686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D91FC2-A187-4D36-8D64-E112E8C454C4}"/>
                  </a:ext>
                </a:extLst>
              </p:cNvPr>
              <p:cNvSpPr txBox="1"/>
              <p:nvPr/>
            </p:nvSpPr>
            <p:spPr>
              <a:xfrm>
                <a:off x="6680826" y="19733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= 7 + 7 + 7 = 14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= 14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D91FC2-A187-4D36-8D64-E112E8C45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826" y="19733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3095" r="-2128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5DF595-C097-434D-B475-B9E5483BDBDB}"/>
                  </a:ext>
                </a:extLst>
              </p:cNvPr>
              <p:cNvSpPr txBox="1"/>
              <p:nvPr/>
            </p:nvSpPr>
            <p:spPr>
              <a:xfrm>
                <a:off x="1193090" y="36414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 = 8 + 8 + 8 + 8 = 32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 = 32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5DF595-C097-434D-B475-B9E5483BD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90" y="36414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23CE9F-41B6-4959-9455-182A88D22035}"/>
                  </a:ext>
                </a:extLst>
              </p:cNvPr>
              <p:cNvSpPr txBox="1"/>
              <p:nvPr/>
            </p:nvSpPr>
            <p:spPr>
              <a:xfrm>
                <a:off x="6680826" y="36414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= 6 + 6 + 6 + 6 + 6 = 30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= 30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23CE9F-41B6-4959-9455-182A88D22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826" y="36414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326" r="-130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2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9" grpId="0"/>
      <p:bldP spid="10" grpId="0" build="p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2513709" y="17408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5611569" y="22149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8375809" y="21454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5611569" y="35252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7535005" y="35751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71648F1-9737-42FD-8A27-DAD714D1AF65}"/>
              </a:ext>
            </a:extLst>
          </p:cNvPr>
          <p:cNvSpPr/>
          <p:nvPr/>
        </p:nvSpPr>
        <p:spPr>
          <a:xfrm>
            <a:off x="4476937" y="4017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BB582-E39C-4247-A104-851404966C1A}"/>
              </a:ext>
            </a:extLst>
          </p:cNvPr>
          <p:cNvSpPr txBox="1"/>
          <p:nvPr/>
        </p:nvSpPr>
        <p:spPr>
          <a:xfrm>
            <a:off x="4990459" y="277879"/>
            <a:ext cx="6191891" cy="120032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41E02-71A3-4F1A-A878-A91113AB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464" y="375939"/>
            <a:ext cx="4236329" cy="464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5DD509-2B91-45C2-A899-0D0C299EBFDD}"/>
              </a:ext>
            </a:extLst>
          </p:cNvPr>
          <p:cNvSpPr txBox="1"/>
          <p:nvPr/>
        </p:nvSpPr>
        <p:spPr>
          <a:xfrm>
            <a:off x="7092702" y="1856371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ED345-64C2-4942-82E8-BB16A81A96E5}"/>
              </a:ext>
            </a:extLst>
          </p:cNvPr>
          <p:cNvSpPr txBox="1"/>
          <p:nvPr/>
        </p:nvSpPr>
        <p:spPr>
          <a:xfrm>
            <a:off x="5162550" y="2318036"/>
            <a:ext cx="568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7169A7-F77C-4DA7-81EE-A5A50B985D56}"/>
                  </a:ext>
                </a:extLst>
              </p:cNvPr>
              <p:cNvSpPr txBox="1"/>
              <p:nvPr/>
            </p:nvSpPr>
            <p:spPr>
              <a:xfrm>
                <a:off x="5335643" y="3440257"/>
                <a:ext cx="50654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2 = 10 (bông)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7169A7-F77C-4DA7-81EE-A5A50B985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643" y="3440257"/>
                <a:ext cx="5065485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6B5DC3E-E2F4-497E-A735-58AAA3A4F3C5}"/>
              </a:ext>
            </a:extLst>
          </p:cNvPr>
          <p:cNvSpPr txBox="1"/>
          <p:nvPr/>
        </p:nvSpPr>
        <p:spPr>
          <a:xfrm>
            <a:off x="5862967" y="4131475"/>
            <a:ext cx="4947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10 bông hoa.</a:t>
            </a:r>
          </a:p>
        </p:txBody>
      </p:sp>
    </p:spTree>
    <p:extLst>
      <p:ext uri="{BB962C8B-B14F-4D97-AF65-F5344CB8AC3E}">
        <p14:creationId xmlns:p14="http://schemas.microsoft.com/office/powerpoint/2010/main" val="2561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67" y="1680751"/>
            <a:ext cx="11430991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250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Cambria</vt:lpstr>
      <vt:lpstr>Cambria Math</vt:lpstr>
      <vt:lpstr>UTM Avo</vt:lpstr>
      <vt:lpstr>2_Office 主题</vt:lpstr>
      <vt:lpstr>https://www.freeppt7.com</vt:lpstr>
      <vt:lpstr>1_Office 主题​​</vt:lpstr>
      <vt:lpstr>Custom Design</vt:lpstr>
      <vt:lpstr>Office Theme</vt:lpstr>
      <vt:lpstr>4_Office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70</cp:revision>
  <dcterms:created xsi:type="dcterms:W3CDTF">2021-07-20T01:55:21Z</dcterms:created>
  <dcterms:modified xsi:type="dcterms:W3CDTF">2026-04-13T02:31:47Z</dcterms:modified>
</cp:coreProperties>
</file>