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09" r:id="rId3"/>
    <p:sldMasterId id="2147483827" r:id="rId4"/>
    <p:sldMasterId id="2147483899" r:id="rId5"/>
    <p:sldMasterId id="2147483913" r:id="rId6"/>
    <p:sldMasterId id="2147483918" r:id="rId7"/>
  </p:sldMasterIdLst>
  <p:notesMasterIdLst>
    <p:notesMasterId r:id="rId17"/>
  </p:notesMasterIdLst>
  <p:sldIdLst>
    <p:sldId id="869" r:id="rId8"/>
    <p:sldId id="3404" r:id="rId9"/>
    <p:sldId id="3401" r:id="rId10"/>
    <p:sldId id="3400" r:id="rId11"/>
    <p:sldId id="3399" r:id="rId12"/>
    <p:sldId id="3411" r:id="rId13"/>
    <p:sldId id="3405" r:id="rId14"/>
    <p:sldId id="3398" r:id="rId15"/>
    <p:sldId id="34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85" d="100"/>
          <a:sy n="85" d="100"/>
        </p:scale>
        <p:origin x="47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889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75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537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746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15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894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1166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26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153F-2578-790D-6F80-B0CB254F3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2185B-935D-CFA1-68C4-422A5986C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1E50C-DA7C-6A6C-437C-13189277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443C1-09BE-48BE-89D2-17BFC6F6248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AD211-59F9-B858-E241-CEF5153BB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3433E-2E2D-E880-902F-001D108D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01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D62B8-0DB3-9428-0DD3-F221B578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39AA-1720-7067-4402-433C1AB98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85B53-341E-5EBA-C7CE-F2FE846D8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443C1-09BE-48BE-89D2-17BFC6F6248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92DB7-612B-7DCD-4BFA-1D1D4CDC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AC9C-E563-CA62-35F0-0AEA7202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37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8EE2-E375-01D7-6A29-8FB76118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BB7AA-92F5-997B-FFAB-97A76CEF9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A7DE8-0807-648D-A1F0-19B84371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443C1-09BE-48BE-89D2-17BFC6F6248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E1232-C76F-E4B5-2040-D2A0E7D1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2768B-CA74-04F4-9485-BEEC5F1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978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20FA-77F4-1800-8F4A-B139F2ED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9C91D-15D8-35F5-A330-FDBD6F931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226B1-2ADD-5A05-39F0-058F9C53D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1DCCC-2457-27CF-8D04-A0EAB903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443C1-09BE-48BE-89D2-17BFC6F6248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3295B-EE97-A3A4-EF59-B5C61DB2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086F2-5BA5-BFF4-75DA-8A848B9A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42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ED69-825E-9E74-B0B7-6919A831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4D20B-6FF6-9ED0-6C06-3658EF6EF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3CFCA-48EB-7BB9-91A0-9C2DE9292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7B7E5-E4A1-2848-D3D9-5C89BDF87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F89C9-2BAF-0637-7D7E-F1F1E1853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1FA80-D5BE-2083-1828-F91473D4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443C1-09BE-48BE-89D2-17BFC6F6248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BF388-8EAB-7E5F-E342-23FF4F03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B965C-B6A7-DAE9-C60B-C92B9DBD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6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E4DA2-A176-A8EA-7E76-87D7A57D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574773-18F8-B889-33E4-F21F3FEF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443C1-09BE-48BE-89D2-17BFC6F6248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E0B8F-F267-237D-100E-5F9FA5AE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B2C1A-17B5-AF61-BDDB-4C613602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917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33F51-6E2C-B4EE-4237-91C73660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443C1-09BE-48BE-89D2-17BFC6F6248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4871F-3C1C-FEA2-84A8-4C1573C5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E4518-F3FA-4BFC-9758-B1EDA1C6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9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3F8D-B9C2-2F44-B66A-88BE0D00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18D0A-849D-C42D-9DA4-FDC88D58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44071-7FDD-512E-8572-14172A23E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34B18-C131-EBD6-B5C7-42C2F10D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443C1-09BE-48BE-89D2-17BFC6F6248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9CB83-91D8-91BD-EF0B-2510FFB1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81047-D34E-3E8B-E603-8E6F6DF4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00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A912-7E2B-6C44-180F-C7A3CBBB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E31E0-CCC6-D64A-6AC0-32CF7C36A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04302-437A-3702-956B-C044AA92C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E4BAA-CAC0-7C3C-D393-95F8D906FC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443C1-09BE-48BE-89D2-17BFC6F6248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23D11-380A-5B1D-B06A-00B5BAA2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077D7-3476-347C-9423-6D745B9C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107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97A9-D053-941C-0B1C-877A5A751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37171-DF27-2828-88F5-47DDE4B21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AA804-6138-1535-15A1-A073C148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443C1-09BE-48BE-89D2-17BFC6F6248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4F009-2769-8071-BF9C-9EDF6CB4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219DF-FE43-C800-3065-64E3A284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29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C7518C-14D1-9C94-657B-219CC3BF5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9882D-8C39-873B-B8DC-44DC75969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D6E0-DF27-27A3-56CE-4B519AF6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B443C1-09BE-48BE-89D2-17BFC6F6248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0F34D-B4BF-9E6A-9851-AC9A19387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6B71-E9B8-1A3E-696F-1BD950F0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9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46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2026/4/13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064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29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0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71395" y="1870075"/>
            <a:ext cx="8340725" cy="3378200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sp>
        <p:nvSpPr>
          <p:cNvPr id="4" name="矩形: 圆角 13"/>
          <p:cNvSpPr/>
          <p:nvPr/>
        </p:nvSpPr>
        <p:spPr>
          <a:xfrm>
            <a:off x="1459865" y="69850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….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252DE0-9005-4422-BF45-3AC3422F4A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1173" y="757758"/>
            <a:ext cx="2188654" cy="1170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8EAD23-6D41-D424-F519-CCB22A73EEA1}"/>
              </a:ext>
            </a:extLst>
          </p:cNvPr>
          <p:cNvSpPr txBox="1"/>
          <p:nvPr/>
        </p:nvSpPr>
        <p:spPr>
          <a:xfrm>
            <a:off x="5362575" y="4095750"/>
            <a:ext cx="250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C8C277-21B5-3699-0FCD-0D2BF26245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1220" y="2300090"/>
            <a:ext cx="8455885" cy="1981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0">
            <a:extLst>
              <a:ext uri="{FF2B5EF4-FFF2-40B4-BE49-F238E27FC236}">
                <a16:creationId xmlns:a16="http://schemas.microsoft.com/office/drawing/2014/main" id="{62534602-C365-40FA-9C95-2D1029764AD9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35号-经典雅黑" panose="00000500000000000000" pitchFamily="2" charset="-122"/>
              <a:cs typeface="Arial" panose="020B0604020202020204" pitchFamily="34" charset="0"/>
              <a:sym typeface=""/>
            </a:endParaRPr>
          </a:p>
        </p:txBody>
      </p:sp>
      <p:grpSp>
        <p:nvGrpSpPr>
          <p:cNvPr id="16" name="Google Shape;3347;p22">
            <a:extLst>
              <a:ext uri="{FF2B5EF4-FFF2-40B4-BE49-F238E27FC236}">
                <a16:creationId xmlns:a16="http://schemas.microsoft.com/office/drawing/2014/main" id="{C50337F6-794B-4F2B-8F3B-CEF945124004}"/>
              </a:ext>
            </a:extLst>
          </p:cNvPr>
          <p:cNvGrpSpPr/>
          <p:nvPr/>
        </p:nvGrpSpPr>
        <p:grpSpPr>
          <a:xfrm>
            <a:off x="558266" y="1355496"/>
            <a:ext cx="10815118" cy="982385"/>
            <a:chOff x="496227" y="1666638"/>
            <a:chExt cx="10815118" cy="982385"/>
          </a:xfrm>
        </p:grpSpPr>
        <p:sp>
          <p:nvSpPr>
            <p:cNvPr id="17" name="Google Shape;3348;p22">
              <a:extLst>
                <a:ext uri="{FF2B5EF4-FFF2-40B4-BE49-F238E27FC236}">
                  <a16:creationId xmlns:a16="http://schemas.microsoft.com/office/drawing/2014/main" id="{08949172-F645-4B00-B0F0-3EFB6D5F6DCA}"/>
                </a:ext>
              </a:extLst>
            </p:cNvPr>
            <p:cNvSpPr txBox="1"/>
            <p:nvPr/>
          </p:nvSpPr>
          <p:spPr>
            <a:xfrm>
              <a:off x="1252411" y="1694956"/>
              <a:ext cx="10058934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Trong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bức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tranh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Việt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vô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ý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xoá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mất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kết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quả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của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các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phép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tính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Hãy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giúp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Mai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tìm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lại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kết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quả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của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các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phép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tính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Google Shape;3349;p22">
              <a:extLst>
                <a:ext uri="{FF2B5EF4-FFF2-40B4-BE49-F238E27FC236}">
                  <a16:creationId xmlns:a16="http://schemas.microsoft.com/office/drawing/2014/main" id="{10754619-669C-4F74-9A9C-3F66B4A71534}"/>
                </a:ext>
              </a:extLst>
            </p:cNvPr>
            <p:cNvSpPr/>
            <p:nvPr/>
          </p:nvSpPr>
          <p:spPr>
            <a:xfrm>
              <a:off x="496227" y="1666638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</a:t>
              </a:r>
              <a:endParaRPr kumimoji="0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3" name="Google Shape;1028;p30" descr="C:\Users\TUAN\Downloads\Luyện tập 1.png">
            <a:extLst>
              <a:ext uri="{FF2B5EF4-FFF2-40B4-BE49-F238E27FC236}">
                <a16:creationId xmlns:a16="http://schemas.microsoft.com/office/drawing/2014/main" id="{14689B68-7EE2-41EE-84E6-3DBA61BAEC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5256" y="238229"/>
            <a:ext cx="2237784" cy="86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8098F01-F849-A439-1BBC-C7D72F20F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605088"/>
            <a:ext cx="7267575" cy="37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13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31">
            <a:extLst>
              <a:ext uri="{FF2B5EF4-FFF2-40B4-BE49-F238E27FC236}">
                <a16:creationId xmlns:a16="http://schemas.microsoft.com/office/drawing/2014/main" id="{55AEF028-364E-40BA-A3A0-4CE0F7B8AEC4}"/>
              </a:ext>
            </a:extLst>
          </p:cNvPr>
          <p:cNvCxnSpPr/>
          <p:nvPr/>
        </p:nvCxnSpPr>
        <p:spPr>
          <a:xfrm>
            <a:off x="1415906" y="3310897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3346;p22">
            <a:extLst>
              <a:ext uri="{FF2B5EF4-FFF2-40B4-BE49-F238E27FC236}">
                <a16:creationId xmlns:a16="http://schemas.microsoft.com/office/drawing/2014/main" id="{196CCDA8-3E74-481C-8CC0-361B08C1B153}"/>
              </a:ext>
            </a:extLst>
          </p:cNvPr>
          <p:cNvSpPr/>
          <p:nvPr/>
        </p:nvSpPr>
        <p:spPr>
          <a:xfrm>
            <a:off x="1259941" y="1303301"/>
            <a:ext cx="9443518" cy="2730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9" name="Google Shape;3350;p22">
            <a:extLst>
              <a:ext uri="{FF2B5EF4-FFF2-40B4-BE49-F238E27FC236}">
                <a16:creationId xmlns:a16="http://schemas.microsoft.com/office/drawing/2014/main" id="{82DD3E89-F23D-497B-9CF2-CED91764323A}"/>
              </a:ext>
            </a:extLst>
          </p:cNvPr>
          <p:cNvGrpSpPr/>
          <p:nvPr/>
        </p:nvGrpSpPr>
        <p:grpSpPr>
          <a:xfrm>
            <a:off x="1690829" y="1582927"/>
            <a:ext cx="1147790" cy="1384995"/>
            <a:chOff x="1566470" y="2095726"/>
            <a:chExt cx="1147790" cy="1384995"/>
          </a:xfrm>
        </p:grpSpPr>
        <p:grpSp>
          <p:nvGrpSpPr>
            <p:cNvPr id="20" name="Google Shape;3351;p22">
              <a:extLst>
                <a:ext uri="{FF2B5EF4-FFF2-40B4-BE49-F238E27FC236}">
                  <a16:creationId xmlns:a16="http://schemas.microsoft.com/office/drawing/2014/main" id="{3475026E-7EF2-4089-8835-5ADF812406E8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Google Shape;3352;p22">
                <a:extLst>
                  <a:ext uri="{FF2B5EF4-FFF2-40B4-BE49-F238E27FC236}">
                    <a16:creationId xmlns:a16="http://schemas.microsoft.com/office/drawing/2014/main" id="{A4BEB75F-757A-4CC1-B5C5-477118098E39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346</a:t>
                </a:r>
                <a:endParaRPr kumimoji="0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128</a:t>
                </a:r>
                <a:endParaRPr kumimoji="0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3" name="Google Shape;3353;p22">
                <a:extLst>
                  <a:ext uri="{FF2B5EF4-FFF2-40B4-BE49-F238E27FC236}">
                    <a16:creationId xmlns:a16="http://schemas.microsoft.com/office/drawing/2014/main" id="{F20CC9F0-7D62-4997-8194-1A4449437CD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21" name="Google Shape;3354;p22">
              <a:extLst>
                <a:ext uri="{FF2B5EF4-FFF2-40B4-BE49-F238E27FC236}">
                  <a16:creationId xmlns:a16="http://schemas.microsoft.com/office/drawing/2014/main" id="{5029FE13-4DB3-453A-87B4-609040DFBEB9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355;p22">
            <a:extLst>
              <a:ext uri="{FF2B5EF4-FFF2-40B4-BE49-F238E27FC236}">
                <a16:creationId xmlns:a16="http://schemas.microsoft.com/office/drawing/2014/main" id="{9D9A8D03-0784-4C71-AE94-387F24A019E7}"/>
              </a:ext>
            </a:extLst>
          </p:cNvPr>
          <p:cNvGrpSpPr/>
          <p:nvPr/>
        </p:nvGrpSpPr>
        <p:grpSpPr>
          <a:xfrm>
            <a:off x="4202046" y="1582927"/>
            <a:ext cx="1147790" cy="1384995"/>
            <a:chOff x="1566470" y="2095726"/>
            <a:chExt cx="1147790" cy="1384995"/>
          </a:xfrm>
        </p:grpSpPr>
        <p:grpSp>
          <p:nvGrpSpPr>
            <p:cNvPr id="25" name="Google Shape;3356;p22">
              <a:extLst>
                <a:ext uri="{FF2B5EF4-FFF2-40B4-BE49-F238E27FC236}">
                  <a16:creationId xmlns:a16="http://schemas.microsoft.com/office/drawing/2014/main" id="{0B5F4B79-030F-46B5-BD12-AE922B7CD712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357;p22">
                <a:extLst>
                  <a:ext uri="{FF2B5EF4-FFF2-40B4-BE49-F238E27FC236}">
                    <a16:creationId xmlns:a16="http://schemas.microsoft.com/office/drawing/2014/main" id="{01C1EF2F-B3EB-4421-B2B7-C1165ACC2E8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673</a:t>
                </a:r>
                <a:endParaRPr kumimoji="0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280</a:t>
                </a:r>
                <a:endParaRPr kumimoji="0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8" name="Google Shape;3358;p22">
                <a:extLst>
                  <a:ext uri="{FF2B5EF4-FFF2-40B4-BE49-F238E27FC236}">
                    <a16:creationId xmlns:a16="http://schemas.microsoft.com/office/drawing/2014/main" id="{FD4E1619-E5E4-479C-ACAE-D0759F447275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26" name="Google Shape;3359;p22">
              <a:extLst>
                <a:ext uri="{FF2B5EF4-FFF2-40B4-BE49-F238E27FC236}">
                  <a16:creationId xmlns:a16="http://schemas.microsoft.com/office/drawing/2014/main" id="{20222124-A659-4334-A7E4-A915FBFA1A8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360;p22">
            <a:extLst>
              <a:ext uri="{FF2B5EF4-FFF2-40B4-BE49-F238E27FC236}">
                <a16:creationId xmlns:a16="http://schemas.microsoft.com/office/drawing/2014/main" id="{34D5445F-3A81-499F-9B4F-F25F9FA6F09B}"/>
              </a:ext>
            </a:extLst>
          </p:cNvPr>
          <p:cNvGrpSpPr/>
          <p:nvPr/>
        </p:nvGrpSpPr>
        <p:grpSpPr>
          <a:xfrm>
            <a:off x="6713264" y="1582927"/>
            <a:ext cx="1147790" cy="1384995"/>
            <a:chOff x="1566470" y="2095726"/>
            <a:chExt cx="1147790" cy="1384995"/>
          </a:xfrm>
        </p:grpSpPr>
        <p:grpSp>
          <p:nvGrpSpPr>
            <p:cNvPr id="30" name="Google Shape;3361;p22">
              <a:extLst>
                <a:ext uri="{FF2B5EF4-FFF2-40B4-BE49-F238E27FC236}">
                  <a16:creationId xmlns:a16="http://schemas.microsoft.com/office/drawing/2014/main" id="{99560E78-6CA9-40B8-8350-AFF7B997444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362;p22">
                <a:extLst>
                  <a:ext uri="{FF2B5EF4-FFF2-40B4-BE49-F238E27FC236}">
                    <a16:creationId xmlns:a16="http://schemas.microsoft.com/office/drawing/2014/main" id="{176FBAD2-75E9-4566-BC1C-941AD0A4AA99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484</a:t>
                </a:r>
                <a:endParaRPr kumimoji="0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75</a:t>
                </a:r>
                <a:endParaRPr kumimoji="0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3" name="Google Shape;3363;p22">
                <a:extLst>
                  <a:ext uri="{FF2B5EF4-FFF2-40B4-BE49-F238E27FC236}">
                    <a16:creationId xmlns:a16="http://schemas.microsoft.com/office/drawing/2014/main" id="{8CAA7615-352D-46DF-8770-51A8DD40FBF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31" name="Google Shape;3364;p22">
              <a:extLst>
                <a:ext uri="{FF2B5EF4-FFF2-40B4-BE49-F238E27FC236}">
                  <a16:creationId xmlns:a16="http://schemas.microsoft.com/office/drawing/2014/main" id="{0EE46A64-D713-4E0E-8915-DCAC122E91CF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365;p22">
            <a:extLst>
              <a:ext uri="{FF2B5EF4-FFF2-40B4-BE49-F238E27FC236}">
                <a16:creationId xmlns:a16="http://schemas.microsoft.com/office/drawing/2014/main" id="{5173B516-7529-434B-A6E6-07C04C4C11BA}"/>
              </a:ext>
            </a:extLst>
          </p:cNvPr>
          <p:cNvGrpSpPr/>
          <p:nvPr/>
        </p:nvGrpSpPr>
        <p:grpSpPr>
          <a:xfrm>
            <a:off x="9056829" y="1582927"/>
            <a:ext cx="1147790" cy="1384995"/>
            <a:chOff x="1566470" y="2095726"/>
            <a:chExt cx="1147790" cy="1384995"/>
          </a:xfrm>
        </p:grpSpPr>
        <p:grpSp>
          <p:nvGrpSpPr>
            <p:cNvPr id="35" name="Google Shape;3366;p22">
              <a:extLst>
                <a:ext uri="{FF2B5EF4-FFF2-40B4-BE49-F238E27FC236}">
                  <a16:creationId xmlns:a16="http://schemas.microsoft.com/office/drawing/2014/main" id="{1268BCB4-FB7D-49AB-96CD-73EAF890BF1A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367;p22">
                <a:extLst>
                  <a:ext uri="{FF2B5EF4-FFF2-40B4-BE49-F238E27FC236}">
                    <a16:creationId xmlns:a16="http://schemas.microsoft.com/office/drawing/2014/main" id="{1F6C003F-A538-4A75-87A8-54D29A592ED5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161</a:t>
                </a:r>
                <a:endParaRPr kumimoji="0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90</a:t>
                </a:r>
                <a:endParaRPr kumimoji="0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8" name="Google Shape;3368;p22">
                <a:extLst>
                  <a:ext uri="{FF2B5EF4-FFF2-40B4-BE49-F238E27FC236}">
                    <a16:creationId xmlns:a16="http://schemas.microsoft.com/office/drawing/2014/main" id="{B5232F73-44B3-4D4E-8D22-132D38E2652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36" name="Google Shape;3369;p22">
              <a:extLst>
                <a:ext uri="{FF2B5EF4-FFF2-40B4-BE49-F238E27FC236}">
                  <a16:creationId xmlns:a16="http://schemas.microsoft.com/office/drawing/2014/main" id="{CEAD17AD-7BCD-454A-9C8E-08380836A84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370;p22">
            <a:extLst>
              <a:ext uri="{FF2B5EF4-FFF2-40B4-BE49-F238E27FC236}">
                <a16:creationId xmlns:a16="http://schemas.microsoft.com/office/drawing/2014/main" id="{D37100E6-6BDE-4BB4-8D3A-879ECE1ACE98}"/>
              </a:ext>
            </a:extLst>
          </p:cNvPr>
          <p:cNvSpPr txBox="1"/>
          <p:nvPr/>
        </p:nvSpPr>
        <p:spPr>
          <a:xfrm>
            <a:off x="1911309" y="2738611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218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Google Shape;3371;p22">
            <a:extLst>
              <a:ext uri="{FF2B5EF4-FFF2-40B4-BE49-F238E27FC236}">
                <a16:creationId xmlns:a16="http://schemas.microsoft.com/office/drawing/2014/main" id="{2A49BC17-4147-4F45-A8FC-B795BFC54781}"/>
              </a:ext>
            </a:extLst>
          </p:cNvPr>
          <p:cNvSpPr txBox="1"/>
          <p:nvPr/>
        </p:nvSpPr>
        <p:spPr>
          <a:xfrm>
            <a:off x="4429818" y="2738611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393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Google Shape;3372;p22">
            <a:extLst>
              <a:ext uri="{FF2B5EF4-FFF2-40B4-BE49-F238E27FC236}">
                <a16:creationId xmlns:a16="http://schemas.microsoft.com/office/drawing/2014/main" id="{862173E7-B47F-4BF0-BDFD-10D2B79F6D3D}"/>
              </a:ext>
            </a:extLst>
          </p:cNvPr>
          <p:cNvSpPr txBox="1"/>
          <p:nvPr/>
        </p:nvSpPr>
        <p:spPr>
          <a:xfrm>
            <a:off x="6944258" y="2738611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409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Google Shape;3373;p22">
            <a:extLst>
              <a:ext uri="{FF2B5EF4-FFF2-40B4-BE49-F238E27FC236}">
                <a16:creationId xmlns:a16="http://schemas.microsoft.com/office/drawing/2014/main" id="{ED6991E7-FCFD-421F-9D92-90EC7E9F1721}"/>
              </a:ext>
            </a:extLst>
          </p:cNvPr>
          <p:cNvSpPr txBox="1"/>
          <p:nvPr/>
        </p:nvSpPr>
        <p:spPr>
          <a:xfrm>
            <a:off x="9303945" y="2738611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71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20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3" name="图片 3">
            <a:extLst>
              <a:ext uri="{FF2B5EF4-FFF2-40B4-BE49-F238E27FC236}">
                <a16:creationId xmlns:a16="http://schemas.microsoft.com/office/drawing/2014/main" id="{70D27FF3-DC4D-48AF-83FD-AD46BF04B6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15449" y="4405189"/>
            <a:ext cx="2993957" cy="2993957"/>
          </a:xfrm>
          <a:prstGeom prst="rect">
            <a:avLst/>
          </a:prstGeom>
        </p:spPr>
      </p:pic>
      <p:grpSp>
        <p:nvGrpSpPr>
          <p:cNvPr id="34" name="Google Shape;3378;p23">
            <a:extLst>
              <a:ext uri="{FF2B5EF4-FFF2-40B4-BE49-F238E27FC236}">
                <a16:creationId xmlns:a16="http://schemas.microsoft.com/office/drawing/2014/main" id="{178033FA-A36D-4310-A19C-15A6BE98B4C8}"/>
              </a:ext>
            </a:extLst>
          </p:cNvPr>
          <p:cNvGrpSpPr/>
          <p:nvPr/>
        </p:nvGrpSpPr>
        <p:grpSpPr>
          <a:xfrm>
            <a:off x="942975" y="966141"/>
            <a:ext cx="5964211" cy="570588"/>
            <a:chOff x="1296327" y="1647588"/>
            <a:chExt cx="4382024" cy="570588"/>
          </a:xfrm>
        </p:grpSpPr>
        <p:sp>
          <p:nvSpPr>
            <p:cNvPr id="35" name="Google Shape;3379;p23">
              <a:extLst>
                <a:ext uri="{FF2B5EF4-FFF2-40B4-BE49-F238E27FC236}">
                  <a16:creationId xmlns:a16="http://schemas.microsoft.com/office/drawing/2014/main" id="{5435AB33-C9AE-45E5-BEC4-18DE6EC7E890}"/>
                </a:ext>
              </a:extLst>
            </p:cNvPr>
            <p:cNvSpPr txBox="1"/>
            <p:nvPr/>
          </p:nvSpPr>
          <p:spPr>
            <a:xfrm>
              <a:off x="1866915" y="1694956"/>
              <a:ext cx="381143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oogle Shape;3380;p23">
              <a:extLst>
                <a:ext uri="{FF2B5EF4-FFF2-40B4-BE49-F238E27FC236}">
                  <a16:creationId xmlns:a16="http://schemas.microsoft.com/office/drawing/2014/main" id="{DD20CA17-8C26-493F-BDDA-E8EE09956479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7" name="Google Shape;3381;p23">
            <a:extLst>
              <a:ext uri="{FF2B5EF4-FFF2-40B4-BE49-F238E27FC236}">
                <a16:creationId xmlns:a16="http://schemas.microsoft.com/office/drawing/2014/main" id="{C4748A08-D97D-4CB7-9DFA-ABABF703DDA7}"/>
              </a:ext>
            </a:extLst>
          </p:cNvPr>
          <p:cNvGrpSpPr/>
          <p:nvPr/>
        </p:nvGrpSpPr>
        <p:grpSpPr>
          <a:xfrm>
            <a:off x="611089" y="1703762"/>
            <a:ext cx="1969573" cy="2040125"/>
            <a:chOff x="1566470" y="2095726"/>
            <a:chExt cx="1147790" cy="2040125"/>
          </a:xfrm>
        </p:grpSpPr>
        <p:grpSp>
          <p:nvGrpSpPr>
            <p:cNvPr id="38" name="Google Shape;3382;p23">
              <a:extLst>
                <a:ext uri="{FF2B5EF4-FFF2-40B4-BE49-F238E27FC236}">
                  <a16:creationId xmlns:a16="http://schemas.microsoft.com/office/drawing/2014/main" id="{6D5DB2CE-D253-4716-AE96-9AAC0860ADE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38952"/>
              <a:chOff x="1697011" y="2095726"/>
              <a:chExt cx="1147790" cy="1938952"/>
            </a:xfrm>
          </p:grpSpPr>
          <p:sp>
            <p:nvSpPr>
              <p:cNvPr id="40" name="Google Shape;3383;p23">
                <a:extLst>
                  <a:ext uri="{FF2B5EF4-FFF2-40B4-BE49-F238E27FC236}">
                    <a16:creationId xmlns:a16="http://schemas.microsoft.com/office/drawing/2014/main" id="{209A2AF4-72CB-47A7-9C65-1DF39BF04E4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38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C0C0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5 5 2</a:t>
                </a: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2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0 8</a:t>
                </a: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1" name="Google Shape;3384;p23">
                <a:extLst>
                  <a:ext uri="{FF2B5EF4-FFF2-40B4-BE49-F238E27FC236}">
                    <a16:creationId xmlns:a16="http://schemas.microsoft.com/office/drawing/2014/main" id="{9971920D-B569-4DF8-A086-7D9EF1346515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9" name="Google Shape;3385;p23">
              <a:extLst>
                <a:ext uri="{FF2B5EF4-FFF2-40B4-BE49-F238E27FC236}">
                  <a16:creationId xmlns:a16="http://schemas.microsoft.com/office/drawing/2014/main" id="{4E7189BA-99B5-4E48-953C-6869D4B23210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2" name="Google Shape;3386;p23">
            <a:extLst>
              <a:ext uri="{FF2B5EF4-FFF2-40B4-BE49-F238E27FC236}">
                <a16:creationId xmlns:a16="http://schemas.microsoft.com/office/drawing/2014/main" id="{2203EAB9-02A4-41B1-A303-96A846695DA8}"/>
              </a:ext>
            </a:extLst>
          </p:cNvPr>
          <p:cNvSpPr txBox="1"/>
          <p:nvPr/>
        </p:nvSpPr>
        <p:spPr>
          <a:xfrm>
            <a:off x="1019078" y="3680214"/>
            <a:ext cx="15615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3 4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</a:t>
            </a:r>
            <a:endParaRPr kumimoji="0" sz="4000" b="1" i="0" u="none" strike="noStrike" kern="1200" cap="none" spc="0" normalizeH="0" baseline="0" noProof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Google Shape;3387;p23">
            <a:extLst>
              <a:ext uri="{FF2B5EF4-FFF2-40B4-BE49-F238E27FC236}">
                <a16:creationId xmlns:a16="http://schemas.microsoft.com/office/drawing/2014/main" id="{A537BD19-4AAB-4F12-AE36-91155205D60A}"/>
              </a:ext>
            </a:extLst>
          </p:cNvPr>
          <p:cNvSpPr/>
          <p:nvPr/>
        </p:nvSpPr>
        <p:spPr>
          <a:xfrm>
            <a:off x="924212" y="2871683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Google Shape;3388;p23">
            <a:extLst>
              <a:ext uri="{FF2B5EF4-FFF2-40B4-BE49-F238E27FC236}">
                <a16:creationId xmlns:a16="http://schemas.microsoft.com/office/drawing/2014/main" id="{239A6CA1-2C97-4AB9-9BA7-366A3F43F3C6}"/>
              </a:ext>
            </a:extLst>
          </p:cNvPr>
          <p:cNvSpPr/>
          <p:nvPr/>
        </p:nvSpPr>
        <p:spPr>
          <a:xfrm>
            <a:off x="1909045" y="39671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5" name="Google Shape;3389;p23">
            <a:extLst>
              <a:ext uri="{FF2B5EF4-FFF2-40B4-BE49-F238E27FC236}">
                <a16:creationId xmlns:a16="http://schemas.microsoft.com/office/drawing/2014/main" id="{9E9BC665-1E6E-4CEF-BBEB-13AB724EA9D2}"/>
              </a:ext>
            </a:extLst>
          </p:cNvPr>
          <p:cNvGrpSpPr/>
          <p:nvPr/>
        </p:nvGrpSpPr>
        <p:grpSpPr>
          <a:xfrm>
            <a:off x="3357063" y="1703762"/>
            <a:ext cx="1969573" cy="2040125"/>
            <a:chOff x="1566470" y="2095726"/>
            <a:chExt cx="1147790" cy="2040125"/>
          </a:xfrm>
        </p:grpSpPr>
        <p:grpSp>
          <p:nvGrpSpPr>
            <p:cNvPr id="46" name="Google Shape;3390;p23">
              <a:extLst>
                <a:ext uri="{FF2B5EF4-FFF2-40B4-BE49-F238E27FC236}">
                  <a16:creationId xmlns:a16="http://schemas.microsoft.com/office/drawing/2014/main" id="{4C8C61DA-7E4F-42DE-956A-A0B85CBD205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38952"/>
              <a:chOff x="1697011" y="2095726"/>
              <a:chExt cx="1147790" cy="1938952"/>
            </a:xfrm>
          </p:grpSpPr>
          <p:sp>
            <p:nvSpPr>
              <p:cNvPr id="48" name="Google Shape;3391;p23">
                <a:extLst>
                  <a:ext uri="{FF2B5EF4-FFF2-40B4-BE49-F238E27FC236}">
                    <a16:creationId xmlns:a16="http://schemas.microsoft.com/office/drawing/2014/main" id="{ADDA6177-1548-4E0D-AEF8-6E92AA26376C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38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7 2 9</a:t>
                </a: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</a:t>
                </a:r>
                <a:endParaRPr kumimoji="0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9" name="Google Shape;3392;p23">
                <a:extLst>
                  <a:ext uri="{FF2B5EF4-FFF2-40B4-BE49-F238E27FC236}">
                    <a16:creationId xmlns:a16="http://schemas.microsoft.com/office/drawing/2014/main" id="{36D42435-9235-4EDB-A482-FA65B61822A8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7" name="Google Shape;3393;p23">
              <a:extLst>
                <a:ext uri="{FF2B5EF4-FFF2-40B4-BE49-F238E27FC236}">
                  <a16:creationId xmlns:a16="http://schemas.microsoft.com/office/drawing/2014/main" id="{8339537A-2829-45C7-91E4-93FFCB89EB89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0" name="Google Shape;3394;p23">
            <a:extLst>
              <a:ext uri="{FF2B5EF4-FFF2-40B4-BE49-F238E27FC236}">
                <a16:creationId xmlns:a16="http://schemas.microsoft.com/office/drawing/2014/main" id="{6FE028C4-6925-4ACC-8528-06E6F6E41B20}"/>
              </a:ext>
            </a:extLst>
          </p:cNvPr>
          <p:cNvSpPr txBox="1"/>
          <p:nvPr/>
        </p:nvSpPr>
        <p:spPr>
          <a:xfrm>
            <a:off x="3765052" y="3680214"/>
            <a:ext cx="15615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5 6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974806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8</a:t>
            </a:r>
            <a:endParaRPr kumimoji="0" sz="4000" b="1" i="0" u="none" strike="noStrike" kern="1200" cap="none" spc="0" normalizeH="0" baseline="0" noProof="0">
              <a:ln>
                <a:noFill/>
              </a:ln>
              <a:solidFill>
                <a:srgbClr val="974806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1" name="Google Shape;3395;p23">
            <a:extLst>
              <a:ext uri="{FF2B5EF4-FFF2-40B4-BE49-F238E27FC236}">
                <a16:creationId xmlns:a16="http://schemas.microsoft.com/office/drawing/2014/main" id="{8330248D-5F9E-42FA-99AD-EA86C19D1390}"/>
              </a:ext>
            </a:extLst>
          </p:cNvPr>
          <p:cNvSpPr/>
          <p:nvPr/>
        </p:nvSpPr>
        <p:spPr>
          <a:xfrm>
            <a:off x="3664879" y="293999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Google Shape;3396;p23">
            <a:extLst>
              <a:ext uri="{FF2B5EF4-FFF2-40B4-BE49-F238E27FC236}">
                <a16:creationId xmlns:a16="http://schemas.microsoft.com/office/drawing/2014/main" id="{10963413-AC1A-4B40-8530-71915162D49D}"/>
              </a:ext>
            </a:extLst>
          </p:cNvPr>
          <p:cNvSpPr/>
          <p:nvPr/>
        </p:nvSpPr>
        <p:spPr>
          <a:xfrm>
            <a:off x="4676452" y="39435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3" name="Google Shape;3397;p23">
            <a:extLst>
              <a:ext uri="{FF2B5EF4-FFF2-40B4-BE49-F238E27FC236}">
                <a16:creationId xmlns:a16="http://schemas.microsoft.com/office/drawing/2014/main" id="{0032D3B7-A066-417D-91C5-352A58AA51B4}"/>
              </a:ext>
            </a:extLst>
          </p:cNvPr>
          <p:cNvGrpSpPr/>
          <p:nvPr/>
        </p:nvGrpSpPr>
        <p:grpSpPr>
          <a:xfrm>
            <a:off x="6096000" y="1703762"/>
            <a:ext cx="1969573" cy="2040125"/>
            <a:chOff x="1566470" y="2095726"/>
            <a:chExt cx="1147790" cy="2040125"/>
          </a:xfrm>
        </p:grpSpPr>
        <p:grpSp>
          <p:nvGrpSpPr>
            <p:cNvPr id="54" name="Google Shape;3398;p23">
              <a:extLst>
                <a:ext uri="{FF2B5EF4-FFF2-40B4-BE49-F238E27FC236}">
                  <a16:creationId xmlns:a16="http://schemas.microsoft.com/office/drawing/2014/main" id="{60033765-553D-4454-AF94-5918968121F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38952"/>
              <a:chOff x="1697011" y="2095726"/>
              <a:chExt cx="1147790" cy="1938952"/>
            </a:xfrm>
          </p:grpSpPr>
          <p:sp>
            <p:nvSpPr>
              <p:cNvPr id="56" name="Google Shape;3399;p23">
                <a:extLst>
                  <a:ext uri="{FF2B5EF4-FFF2-40B4-BE49-F238E27FC236}">
                    <a16:creationId xmlns:a16="http://schemas.microsoft.com/office/drawing/2014/main" id="{CE0BE597-2A47-46A2-A1BF-D0C70DD8590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38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6 2 6</a:t>
                </a: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1 9</a:t>
                </a: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7" name="Google Shape;3400;p23">
                <a:extLst>
                  <a:ext uri="{FF2B5EF4-FFF2-40B4-BE49-F238E27FC236}">
                    <a16:creationId xmlns:a16="http://schemas.microsoft.com/office/drawing/2014/main" id="{DEBB4611-D3FC-4D9D-A19A-6CBE576B4B7B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5" name="Google Shape;3401;p23">
              <a:extLst>
                <a:ext uri="{FF2B5EF4-FFF2-40B4-BE49-F238E27FC236}">
                  <a16:creationId xmlns:a16="http://schemas.microsoft.com/office/drawing/2014/main" id="{3EDBE823-F8DB-4720-BD5F-26DD4AC9306A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8" name="Google Shape;3402;p23">
            <a:extLst>
              <a:ext uri="{FF2B5EF4-FFF2-40B4-BE49-F238E27FC236}">
                <a16:creationId xmlns:a16="http://schemas.microsoft.com/office/drawing/2014/main" id="{F1386EBC-2D9F-455A-9849-6C4EAE764FFD}"/>
              </a:ext>
            </a:extLst>
          </p:cNvPr>
          <p:cNvSpPr txBox="1"/>
          <p:nvPr/>
        </p:nvSpPr>
        <p:spPr>
          <a:xfrm>
            <a:off x="6503989" y="3680214"/>
            <a:ext cx="15615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0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9" name="Google Shape;3403;p23">
            <a:extLst>
              <a:ext uri="{FF2B5EF4-FFF2-40B4-BE49-F238E27FC236}">
                <a16:creationId xmlns:a16="http://schemas.microsoft.com/office/drawing/2014/main" id="{6A9B8EF6-4D7F-4724-ABE1-CB075BA9314C}"/>
              </a:ext>
            </a:extLst>
          </p:cNvPr>
          <p:cNvSpPr/>
          <p:nvPr/>
        </p:nvSpPr>
        <p:spPr>
          <a:xfrm>
            <a:off x="6398464" y="2871683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0" name="Google Shape;3404;p23">
            <a:extLst>
              <a:ext uri="{FF2B5EF4-FFF2-40B4-BE49-F238E27FC236}">
                <a16:creationId xmlns:a16="http://schemas.microsoft.com/office/drawing/2014/main" id="{78246391-BCE9-4A9F-AB50-0CC70D15FFAC}"/>
              </a:ext>
            </a:extLst>
          </p:cNvPr>
          <p:cNvSpPr/>
          <p:nvPr/>
        </p:nvSpPr>
        <p:spPr>
          <a:xfrm>
            <a:off x="6907187" y="39253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oogle Shape;3405;p23">
            <a:extLst>
              <a:ext uri="{FF2B5EF4-FFF2-40B4-BE49-F238E27FC236}">
                <a16:creationId xmlns:a16="http://schemas.microsoft.com/office/drawing/2014/main" id="{1053E8EA-CF17-4370-9DB2-0D93DBDE2BBF}"/>
              </a:ext>
            </a:extLst>
          </p:cNvPr>
          <p:cNvGrpSpPr/>
          <p:nvPr/>
        </p:nvGrpSpPr>
        <p:grpSpPr>
          <a:xfrm>
            <a:off x="8904514" y="1703762"/>
            <a:ext cx="1969573" cy="2040125"/>
            <a:chOff x="1566470" y="2095726"/>
            <a:chExt cx="1147790" cy="2040125"/>
          </a:xfrm>
        </p:grpSpPr>
        <p:grpSp>
          <p:nvGrpSpPr>
            <p:cNvPr id="62" name="Google Shape;3406;p23">
              <a:extLst>
                <a:ext uri="{FF2B5EF4-FFF2-40B4-BE49-F238E27FC236}">
                  <a16:creationId xmlns:a16="http://schemas.microsoft.com/office/drawing/2014/main" id="{26CBF059-B445-4084-8FCD-297D0BBF4874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38952"/>
              <a:chOff x="1697011" y="2095726"/>
              <a:chExt cx="1147790" cy="1938952"/>
            </a:xfrm>
          </p:grpSpPr>
          <p:sp>
            <p:nvSpPr>
              <p:cNvPr id="64" name="Google Shape;3407;p23">
                <a:extLst>
                  <a:ext uri="{FF2B5EF4-FFF2-40B4-BE49-F238E27FC236}">
                    <a16:creationId xmlns:a16="http://schemas.microsoft.com/office/drawing/2014/main" id="{14FB01B5-58A3-4A87-AC4A-430B46A39E8B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38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7 5 4</a:t>
                </a: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5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6 3</a:t>
                </a: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5" name="Google Shape;3408;p23">
                <a:extLst>
                  <a:ext uri="{FF2B5EF4-FFF2-40B4-BE49-F238E27FC236}">
                    <a16:creationId xmlns:a16="http://schemas.microsoft.com/office/drawing/2014/main" id="{AE72FB0C-D63B-4C14-BAEE-631CDA54BDC0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3" name="Google Shape;3409;p23">
              <a:extLst>
                <a:ext uri="{FF2B5EF4-FFF2-40B4-BE49-F238E27FC236}">
                  <a16:creationId xmlns:a16="http://schemas.microsoft.com/office/drawing/2014/main" id="{58E2135A-5787-4F44-AFEA-48C9603B831B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6" name="Google Shape;3410;p23">
            <a:extLst>
              <a:ext uri="{FF2B5EF4-FFF2-40B4-BE49-F238E27FC236}">
                <a16:creationId xmlns:a16="http://schemas.microsoft.com/office/drawing/2014/main" id="{E42325AA-B9C8-4770-867E-084E2A207FA8}"/>
              </a:ext>
            </a:extLst>
          </p:cNvPr>
          <p:cNvSpPr txBox="1"/>
          <p:nvPr/>
        </p:nvSpPr>
        <p:spPr>
          <a:xfrm>
            <a:off x="9312503" y="3680214"/>
            <a:ext cx="15615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9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7" name="Google Shape;3411;p23">
            <a:extLst>
              <a:ext uri="{FF2B5EF4-FFF2-40B4-BE49-F238E27FC236}">
                <a16:creationId xmlns:a16="http://schemas.microsoft.com/office/drawing/2014/main" id="{96D2AFA2-9B30-4E54-B0A5-E1E9BF9C66C2}"/>
              </a:ext>
            </a:extLst>
          </p:cNvPr>
          <p:cNvSpPr/>
          <p:nvPr/>
        </p:nvSpPr>
        <p:spPr>
          <a:xfrm>
            <a:off x="9206978" y="2834185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Google Shape;3412;p23">
            <a:extLst>
              <a:ext uri="{FF2B5EF4-FFF2-40B4-BE49-F238E27FC236}">
                <a16:creationId xmlns:a16="http://schemas.microsoft.com/office/drawing/2014/main" id="{860C3940-0AFC-491F-A399-C9E20989E24F}"/>
              </a:ext>
            </a:extLst>
          </p:cNvPr>
          <p:cNvSpPr/>
          <p:nvPr/>
        </p:nvSpPr>
        <p:spPr>
          <a:xfrm>
            <a:off x="9715701" y="39253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69" name="Google Shape;1028;p30" descr="C:\Users\TUAN\Downloads\Luyện tập 1.png">
            <a:extLst>
              <a:ext uri="{FF2B5EF4-FFF2-40B4-BE49-F238E27FC236}">
                <a16:creationId xmlns:a16="http://schemas.microsoft.com/office/drawing/2014/main" id="{BE994909-1C8F-422F-B2E8-DC557636ED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350" y="116857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99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2351B9F0-78D3-48C4-6539-7146F708D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184" y="-78378"/>
            <a:ext cx="12082824" cy="6755417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90E5ADF4-F33D-D803-72C7-B27DEFBB1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952" y="4801842"/>
            <a:ext cx="1720264" cy="15771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8B41C6-450A-DA87-6782-AB9321A868A7}"/>
              </a:ext>
            </a:extLst>
          </p:cNvPr>
          <p:cNvSpPr/>
          <p:nvPr/>
        </p:nvSpPr>
        <p:spPr>
          <a:xfrm>
            <a:off x="932067" y="395584"/>
            <a:ext cx="88232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K</a:t>
            </a:r>
            <a:r>
              <a:rPr lang="vi-VN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ết quả của mỗi phép tính tương ứng</a:t>
            </a:r>
            <a:endParaRPr lang="en-US" sz="3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với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chữ cái như sau:</a:t>
            </a:r>
            <a:b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501729-24F7-D652-DB87-1C207F90ED22}"/>
              </a:ext>
            </a:extLst>
          </p:cNvPr>
          <p:cNvSpPr/>
          <p:nvPr/>
        </p:nvSpPr>
        <p:spPr>
          <a:xfrm>
            <a:off x="1523667" y="1468757"/>
            <a:ext cx="1712138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521 - 140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788E47-BC04-3364-7301-7090D1032FB4}"/>
              </a:ext>
            </a:extLst>
          </p:cNvPr>
          <p:cNvSpPr/>
          <p:nvPr/>
        </p:nvSpPr>
        <p:spPr>
          <a:xfrm>
            <a:off x="3225759" y="1473909"/>
            <a:ext cx="1732784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– 38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371343-0C34-0029-0DD5-852F13BDDDA5}"/>
              </a:ext>
            </a:extLst>
          </p:cNvPr>
          <p:cNvSpPr/>
          <p:nvPr/>
        </p:nvSpPr>
        <p:spPr>
          <a:xfrm>
            <a:off x="4960396" y="1473662"/>
            <a:ext cx="1840998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– 600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DFF1B7-33AE-2189-B704-D28B0090C3E6}"/>
              </a:ext>
            </a:extLst>
          </p:cNvPr>
          <p:cNvSpPr/>
          <p:nvPr/>
        </p:nvSpPr>
        <p:spPr>
          <a:xfrm>
            <a:off x="6801394" y="1473305"/>
            <a:ext cx="1854926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 + 427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1773A5-FC1F-6DC9-65E3-5BADA1787A4B}"/>
              </a:ext>
            </a:extLst>
          </p:cNvPr>
          <p:cNvSpPr/>
          <p:nvPr/>
        </p:nvSpPr>
        <p:spPr>
          <a:xfrm>
            <a:off x="3233342" y="2035912"/>
            <a:ext cx="1712138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3162AC-12EF-B484-1E86-F987DD426522}"/>
              </a:ext>
            </a:extLst>
          </p:cNvPr>
          <p:cNvSpPr/>
          <p:nvPr/>
        </p:nvSpPr>
        <p:spPr>
          <a:xfrm>
            <a:off x="4958543" y="2028249"/>
            <a:ext cx="1828545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3A1EF-7EB7-38C7-BF0D-F5DC17EF4629}"/>
              </a:ext>
            </a:extLst>
          </p:cNvPr>
          <p:cNvSpPr/>
          <p:nvPr/>
        </p:nvSpPr>
        <p:spPr>
          <a:xfrm>
            <a:off x="1519351" y="2040054"/>
            <a:ext cx="1712138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E1D1D9-EA7C-15F8-C438-A431F270630D}"/>
              </a:ext>
            </a:extLst>
          </p:cNvPr>
          <p:cNvSpPr/>
          <p:nvPr/>
        </p:nvSpPr>
        <p:spPr>
          <a:xfrm>
            <a:off x="6786479" y="2039346"/>
            <a:ext cx="1849312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A443DD-0672-E02F-0548-B6E2DD67E09E}"/>
              </a:ext>
            </a:extLst>
          </p:cNvPr>
          <p:cNvSpPr/>
          <p:nvPr/>
        </p:nvSpPr>
        <p:spPr>
          <a:xfrm>
            <a:off x="933782" y="2666870"/>
            <a:ext cx="96562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kết quả của mỗi phép tính rồi tìm chữ cái tương ứng với kết quả đó để giải ô chữ trong bảng sau:</a:t>
            </a:r>
            <a:br>
              <a:rPr lang="vi-VN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536CE6-93CE-EF9E-7AAC-29616CD919C5}"/>
              </a:ext>
            </a:extLst>
          </p:cNvPr>
          <p:cNvSpPr/>
          <p:nvPr/>
        </p:nvSpPr>
        <p:spPr>
          <a:xfrm>
            <a:off x="2011681" y="3722400"/>
            <a:ext cx="1071674" cy="6093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658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1B4451-4153-D8B6-9EF4-B981E8310D20}"/>
              </a:ext>
            </a:extLst>
          </p:cNvPr>
          <p:cNvSpPr/>
          <p:nvPr/>
        </p:nvSpPr>
        <p:spPr>
          <a:xfrm>
            <a:off x="4049001" y="3707849"/>
            <a:ext cx="1100710" cy="6093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107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1F1FE9C-D8E5-D13B-CFDF-7BDEF3CCB524}"/>
              </a:ext>
            </a:extLst>
          </p:cNvPr>
          <p:cNvSpPr/>
          <p:nvPr/>
        </p:nvSpPr>
        <p:spPr>
          <a:xfrm>
            <a:off x="5128762" y="3738499"/>
            <a:ext cx="1091495" cy="6093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B75CE4-9A09-B630-BA93-7FD8CF644F7E}"/>
              </a:ext>
            </a:extLst>
          </p:cNvPr>
          <p:cNvSpPr/>
          <p:nvPr/>
        </p:nvSpPr>
        <p:spPr>
          <a:xfrm>
            <a:off x="7278336" y="3744104"/>
            <a:ext cx="1115082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381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4B0EFE-CBF5-4046-F951-DC5B9EA7A59B}"/>
              </a:ext>
            </a:extLst>
          </p:cNvPr>
          <p:cNvSpPr/>
          <p:nvPr/>
        </p:nvSpPr>
        <p:spPr>
          <a:xfrm>
            <a:off x="1896683" y="4264087"/>
            <a:ext cx="1206212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BC14C4-2671-BCD3-A6B8-9AFE3C19385C}"/>
              </a:ext>
            </a:extLst>
          </p:cNvPr>
          <p:cNvSpPr/>
          <p:nvPr/>
        </p:nvSpPr>
        <p:spPr>
          <a:xfrm>
            <a:off x="3102896" y="4275544"/>
            <a:ext cx="943360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F1A604-F7A4-A62D-AD46-8C2AC554D71A}"/>
              </a:ext>
            </a:extLst>
          </p:cNvPr>
          <p:cNvSpPr/>
          <p:nvPr/>
        </p:nvSpPr>
        <p:spPr>
          <a:xfrm>
            <a:off x="1036021" y="4265103"/>
            <a:ext cx="984368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52155A-0790-6F9C-D526-EB9927EC100A}"/>
              </a:ext>
            </a:extLst>
          </p:cNvPr>
          <p:cNvSpPr/>
          <p:nvPr/>
        </p:nvSpPr>
        <p:spPr>
          <a:xfrm>
            <a:off x="4040292" y="4275544"/>
            <a:ext cx="1088470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65296BD-2481-4093-AEF1-E170DDD3905C}"/>
              </a:ext>
            </a:extLst>
          </p:cNvPr>
          <p:cNvSpPr/>
          <p:nvPr/>
        </p:nvSpPr>
        <p:spPr>
          <a:xfrm>
            <a:off x="5131507" y="4282825"/>
            <a:ext cx="1088470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D89F0A3-923C-F9BB-A328-68B15DBAADAF}"/>
              </a:ext>
            </a:extLst>
          </p:cNvPr>
          <p:cNvSpPr/>
          <p:nvPr/>
        </p:nvSpPr>
        <p:spPr>
          <a:xfrm>
            <a:off x="6219977" y="4278326"/>
            <a:ext cx="1088470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0CA23D4-94C2-0593-8BC1-6D30BF0BDB5A}"/>
              </a:ext>
            </a:extLst>
          </p:cNvPr>
          <p:cNvSpPr/>
          <p:nvPr/>
        </p:nvSpPr>
        <p:spPr>
          <a:xfrm>
            <a:off x="7311192" y="4272106"/>
            <a:ext cx="1088470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DC52E1-E1E4-B88A-B57F-DE67C5AE92F3}"/>
              </a:ext>
            </a:extLst>
          </p:cNvPr>
          <p:cNvSpPr/>
          <p:nvPr/>
        </p:nvSpPr>
        <p:spPr>
          <a:xfrm>
            <a:off x="8393698" y="4279880"/>
            <a:ext cx="1088470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Ự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DEAA2FE-61C0-2282-4FEE-B89BB726828C}"/>
              </a:ext>
            </a:extLst>
          </p:cNvPr>
          <p:cNvSpPr/>
          <p:nvPr/>
        </p:nvSpPr>
        <p:spPr>
          <a:xfrm>
            <a:off x="9476204" y="4286657"/>
            <a:ext cx="1088470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6FBCB4C-73D5-5CA4-BB2F-569860519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60" y="-6627"/>
            <a:ext cx="11635006" cy="6593603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B5F74927-2F01-6F27-4CC3-F6C2F04E4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109" y="4291755"/>
            <a:ext cx="4882800" cy="26580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oogle Shape;184;p27">
            <a:extLst>
              <a:ext uri="{FF2B5EF4-FFF2-40B4-BE49-F238E27FC236}">
                <a16:creationId xmlns:a16="http://schemas.microsoft.com/office/drawing/2014/main" id="{105A90EF-7CFE-7D7E-59B4-45C8514241C5}"/>
              </a:ext>
            </a:extLst>
          </p:cNvPr>
          <p:cNvGrpSpPr/>
          <p:nvPr/>
        </p:nvGrpSpPr>
        <p:grpSpPr>
          <a:xfrm>
            <a:off x="317430" y="34868"/>
            <a:ext cx="270862" cy="401596"/>
            <a:chOff x="4508863" y="1528200"/>
            <a:chExt cx="318850" cy="472800"/>
          </a:xfrm>
        </p:grpSpPr>
        <p:sp>
          <p:nvSpPr>
            <p:cNvPr id="7" name="Google Shape;185;p27">
              <a:extLst>
                <a:ext uri="{FF2B5EF4-FFF2-40B4-BE49-F238E27FC236}">
                  <a16:creationId xmlns:a16="http://schemas.microsoft.com/office/drawing/2014/main" id="{71568318-582B-6380-E600-9665BF98FDE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186;p27">
              <a:extLst>
                <a:ext uri="{FF2B5EF4-FFF2-40B4-BE49-F238E27FC236}">
                  <a16:creationId xmlns:a16="http://schemas.microsoft.com/office/drawing/2014/main" id="{F07FF68A-CF16-F36A-B853-F390EAF85F1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187;p27">
              <a:extLst>
                <a:ext uri="{FF2B5EF4-FFF2-40B4-BE49-F238E27FC236}">
                  <a16:creationId xmlns:a16="http://schemas.microsoft.com/office/drawing/2014/main" id="{79FED693-B4D3-6724-1923-6551E90A4D8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188;p27">
              <a:extLst>
                <a:ext uri="{FF2B5EF4-FFF2-40B4-BE49-F238E27FC236}">
                  <a16:creationId xmlns:a16="http://schemas.microsoft.com/office/drawing/2014/main" id="{824EDC8A-B686-326F-4C1C-80686F90515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" name="Google Shape;189;p27">
            <a:extLst>
              <a:ext uri="{FF2B5EF4-FFF2-40B4-BE49-F238E27FC236}">
                <a16:creationId xmlns:a16="http://schemas.microsoft.com/office/drawing/2014/main" id="{A4280E7D-88D9-1E08-3ED6-3137FC303EDC}"/>
              </a:ext>
            </a:extLst>
          </p:cNvPr>
          <p:cNvGrpSpPr/>
          <p:nvPr/>
        </p:nvGrpSpPr>
        <p:grpSpPr>
          <a:xfrm>
            <a:off x="1701435" y="0"/>
            <a:ext cx="270862" cy="401596"/>
            <a:chOff x="4508863" y="1528200"/>
            <a:chExt cx="318850" cy="472800"/>
          </a:xfrm>
        </p:grpSpPr>
        <p:sp>
          <p:nvSpPr>
            <p:cNvPr id="12" name="Google Shape;190;p27">
              <a:extLst>
                <a:ext uri="{FF2B5EF4-FFF2-40B4-BE49-F238E27FC236}">
                  <a16:creationId xmlns:a16="http://schemas.microsoft.com/office/drawing/2014/main" id="{F379E420-213D-2FDA-0E43-28F146FF85B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91;p27">
              <a:extLst>
                <a:ext uri="{FF2B5EF4-FFF2-40B4-BE49-F238E27FC236}">
                  <a16:creationId xmlns:a16="http://schemas.microsoft.com/office/drawing/2014/main" id="{31B04391-3F3C-40BA-CB89-A22387739E8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192;p27">
              <a:extLst>
                <a:ext uri="{FF2B5EF4-FFF2-40B4-BE49-F238E27FC236}">
                  <a16:creationId xmlns:a16="http://schemas.microsoft.com/office/drawing/2014/main" id="{9FD09107-CEED-E24C-D054-5D318A958D83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93;p27">
              <a:extLst>
                <a:ext uri="{FF2B5EF4-FFF2-40B4-BE49-F238E27FC236}">
                  <a16:creationId xmlns:a16="http://schemas.microsoft.com/office/drawing/2014/main" id="{30C2783B-7B29-2654-F1B1-F5C0337E4CB6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" name="Google Shape;194;p27">
            <a:extLst>
              <a:ext uri="{FF2B5EF4-FFF2-40B4-BE49-F238E27FC236}">
                <a16:creationId xmlns:a16="http://schemas.microsoft.com/office/drawing/2014/main" id="{128256F8-BAEC-CFC0-954B-308DE68498FF}"/>
              </a:ext>
            </a:extLst>
          </p:cNvPr>
          <p:cNvGrpSpPr/>
          <p:nvPr/>
        </p:nvGrpSpPr>
        <p:grpSpPr>
          <a:xfrm>
            <a:off x="3160739" y="12083"/>
            <a:ext cx="270862" cy="401596"/>
            <a:chOff x="4508863" y="1528200"/>
            <a:chExt cx="318850" cy="472800"/>
          </a:xfrm>
        </p:grpSpPr>
        <p:sp>
          <p:nvSpPr>
            <p:cNvPr id="17" name="Google Shape;195;p27">
              <a:extLst>
                <a:ext uri="{FF2B5EF4-FFF2-40B4-BE49-F238E27FC236}">
                  <a16:creationId xmlns:a16="http://schemas.microsoft.com/office/drawing/2014/main" id="{FEB81D7E-4F68-FD86-1F36-78CF7AE1334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96;p27">
              <a:extLst>
                <a:ext uri="{FF2B5EF4-FFF2-40B4-BE49-F238E27FC236}">
                  <a16:creationId xmlns:a16="http://schemas.microsoft.com/office/drawing/2014/main" id="{38572B6A-66B7-4CC6-DFDF-D6A7A71159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7;p27">
              <a:extLst>
                <a:ext uri="{FF2B5EF4-FFF2-40B4-BE49-F238E27FC236}">
                  <a16:creationId xmlns:a16="http://schemas.microsoft.com/office/drawing/2014/main" id="{2A064F4B-34FB-1868-6AD1-C3B25E689C70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198;p27">
              <a:extLst>
                <a:ext uri="{FF2B5EF4-FFF2-40B4-BE49-F238E27FC236}">
                  <a16:creationId xmlns:a16="http://schemas.microsoft.com/office/drawing/2014/main" id="{B352B961-7E74-9C6A-9B5A-DC17ABD0D762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" name="Google Shape;184;p27">
            <a:extLst>
              <a:ext uri="{FF2B5EF4-FFF2-40B4-BE49-F238E27FC236}">
                <a16:creationId xmlns:a16="http://schemas.microsoft.com/office/drawing/2014/main" id="{4C3DE57C-582B-0E3C-80C6-5B5D5B4CA57C}"/>
              </a:ext>
            </a:extLst>
          </p:cNvPr>
          <p:cNvGrpSpPr/>
          <p:nvPr/>
        </p:nvGrpSpPr>
        <p:grpSpPr>
          <a:xfrm>
            <a:off x="9043456" y="-9619"/>
            <a:ext cx="270862" cy="401596"/>
            <a:chOff x="4508863" y="1528200"/>
            <a:chExt cx="318850" cy="472800"/>
          </a:xfrm>
        </p:grpSpPr>
        <p:sp>
          <p:nvSpPr>
            <p:cNvPr id="22" name="Google Shape;185;p27">
              <a:extLst>
                <a:ext uri="{FF2B5EF4-FFF2-40B4-BE49-F238E27FC236}">
                  <a16:creationId xmlns:a16="http://schemas.microsoft.com/office/drawing/2014/main" id="{1C8F3CC4-46F8-E09D-AFEC-61FA6FEE3BE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86;p27">
              <a:extLst>
                <a:ext uri="{FF2B5EF4-FFF2-40B4-BE49-F238E27FC236}">
                  <a16:creationId xmlns:a16="http://schemas.microsoft.com/office/drawing/2014/main" id="{A359EB01-1D23-5241-B94E-9D946B02519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187;p27">
              <a:extLst>
                <a:ext uri="{FF2B5EF4-FFF2-40B4-BE49-F238E27FC236}">
                  <a16:creationId xmlns:a16="http://schemas.microsoft.com/office/drawing/2014/main" id="{DE8CF757-5D59-F9AF-D0FE-FA1543E578E5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188;p27">
              <a:extLst>
                <a:ext uri="{FF2B5EF4-FFF2-40B4-BE49-F238E27FC236}">
                  <a16:creationId xmlns:a16="http://schemas.microsoft.com/office/drawing/2014/main" id="{6D56D82C-EA0E-468E-0EF7-C37F66353CA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" name="Google Shape;189;p27">
            <a:extLst>
              <a:ext uri="{FF2B5EF4-FFF2-40B4-BE49-F238E27FC236}">
                <a16:creationId xmlns:a16="http://schemas.microsoft.com/office/drawing/2014/main" id="{E6BC12D2-6AB4-9A61-5BA1-06AA0197B97A}"/>
              </a:ext>
            </a:extLst>
          </p:cNvPr>
          <p:cNvGrpSpPr/>
          <p:nvPr/>
        </p:nvGrpSpPr>
        <p:grpSpPr>
          <a:xfrm>
            <a:off x="10269308" y="-48097"/>
            <a:ext cx="270862" cy="401596"/>
            <a:chOff x="4508863" y="1528200"/>
            <a:chExt cx="318850" cy="472800"/>
          </a:xfrm>
        </p:grpSpPr>
        <p:sp>
          <p:nvSpPr>
            <p:cNvPr id="27" name="Google Shape;190;p27">
              <a:extLst>
                <a:ext uri="{FF2B5EF4-FFF2-40B4-BE49-F238E27FC236}">
                  <a16:creationId xmlns:a16="http://schemas.microsoft.com/office/drawing/2014/main" id="{252EBEDF-E376-F58C-196F-41A032E0E94A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1;p27">
              <a:extLst>
                <a:ext uri="{FF2B5EF4-FFF2-40B4-BE49-F238E27FC236}">
                  <a16:creationId xmlns:a16="http://schemas.microsoft.com/office/drawing/2014/main" id="{8ACD2FA9-B40E-62D4-3EF4-D4B8B7D6153F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192;p27">
              <a:extLst>
                <a:ext uri="{FF2B5EF4-FFF2-40B4-BE49-F238E27FC236}">
                  <a16:creationId xmlns:a16="http://schemas.microsoft.com/office/drawing/2014/main" id="{A519B266-EDB8-9007-86FC-3CF6915E25D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193;p27">
              <a:extLst>
                <a:ext uri="{FF2B5EF4-FFF2-40B4-BE49-F238E27FC236}">
                  <a16:creationId xmlns:a16="http://schemas.microsoft.com/office/drawing/2014/main" id="{64054B3E-10E8-483F-1CF6-52E16A95A854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" name="Google Shape;194;p27">
            <a:extLst>
              <a:ext uri="{FF2B5EF4-FFF2-40B4-BE49-F238E27FC236}">
                <a16:creationId xmlns:a16="http://schemas.microsoft.com/office/drawing/2014/main" id="{49813806-88B0-05FB-77BB-2EA109C108CA}"/>
              </a:ext>
            </a:extLst>
          </p:cNvPr>
          <p:cNvGrpSpPr/>
          <p:nvPr/>
        </p:nvGrpSpPr>
        <p:grpSpPr>
          <a:xfrm>
            <a:off x="11593276" y="0"/>
            <a:ext cx="270862" cy="401596"/>
            <a:chOff x="4508863" y="1528200"/>
            <a:chExt cx="318850" cy="472800"/>
          </a:xfrm>
        </p:grpSpPr>
        <p:sp>
          <p:nvSpPr>
            <p:cNvPr id="32" name="Google Shape;195;p27">
              <a:extLst>
                <a:ext uri="{FF2B5EF4-FFF2-40B4-BE49-F238E27FC236}">
                  <a16:creationId xmlns:a16="http://schemas.microsoft.com/office/drawing/2014/main" id="{36297AD4-75C7-9C37-5ABC-F8F5D07A1BC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96;p27">
              <a:extLst>
                <a:ext uri="{FF2B5EF4-FFF2-40B4-BE49-F238E27FC236}">
                  <a16:creationId xmlns:a16="http://schemas.microsoft.com/office/drawing/2014/main" id="{10E097CD-C180-24FD-B1DC-9AADA53C26FC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197;p27">
              <a:extLst>
                <a:ext uri="{FF2B5EF4-FFF2-40B4-BE49-F238E27FC236}">
                  <a16:creationId xmlns:a16="http://schemas.microsoft.com/office/drawing/2014/main" id="{01A9EBAF-8AE7-75FD-9A15-9918DCEB11CC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198;p27">
              <a:extLst>
                <a:ext uri="{FF2B5EF4-FFF2-40B4-BE49-F238E27FC236}">
                  <a16:creationId xmlns:a16="http://schemas.microsoft.com/office/drawing/2014/main" id="{9CE6D5A6-1026-B576-5E88-082184167974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" name="Google Shape;184;p27">
            <a:extLst>
              <a:ext uri="{FF2B5EF4-FFF2-40B4-BE49-F238E27FC236}">
                <a16:creationId xmlns:a16="http://schemas.microsoft.com/office/drawing/2014/main" id="{5C1B074F-6308-D0A8-CC2C-D71D2E623A7E}"/>
              </a:ext>
            </a:extLst>
          </p:cNvPr>
          <p:cNvGrpSpPr/>
          <p:nvPr/>
        </p:nvGrpSpPr>
        <p:grpSpPr>
          <a:xfrm>
            <a:off x="4752907" y="6137"/>
            <a:ext cx="270862" cy="401596"/>
            <a:chOff x="4508863" y="1528200"/>
            <a:chExt cx="318850" cy="472800"/>
          </a:xfrm>
        </p:grpSpPr>
        <p:sp>
          <p:nvSpPr>
            <p:cNvPr id="37" name="Google Shape;185;p27">
              <a:extLst>
                <a:ext uri="{FF2B5EF4-FFF2-40B4-BE49-F238E27FC236}">
                  <a16:creationId xmlns:a16="http://schemas.microsoft.com/office/drawing/2014/main" id="{40D30EC9-9426-5D9F-4589-1B9506AEBA4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86;p27">
              <a:extLst>
                <a:ext uri="{FF2B5EF4-FFF2-40B4-BE49-F238E27FC236}">
                  <a16:creationId xmlns:a16="http://schemas.microsoft.com/office/drawing/2014/main" id="{242A8827-A491-23F8-2C48-2E40F1D7408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187;p27">
              <a:extLst>
                <a:ext uri="{FF2B5EF4-FFF2-40B4-BE49-F238E27FC236}">
                  <a16:creationId xmlns:a16="http://schemas.microsoft.com/office/drawing/2014/main" id="{68935C7D-328D-CABF-ADBF-58E5B932542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188;p27">
              <a:extLst>
                <a:ext uri="{FF2B5EF4-FFF2-40B4-BE49-F238E27FC236}">
                  <a16:creationId xmlns:a16="http://schemas.microsoft.com/office/drawing/2014/main" id="{8BF294BC-63D3-C5AB-2750-E37F323ABD7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1" name="Google Shape;189;p27">
            <a:extLst>
              <a:ext uri="{FF2B5EF4-FFF2-40B4-BE49-F238E27FC236}">
                <a16:creationId xmlns:a16="http://schemas.microsoft.com/office/drawing/2014/main" id="{47468C46-E5E2-9271-FD36-21B0C942D60A}"/>
              </a:ext>
            </a:extLst>
          </p:cNvPr>
          <p:cNvGrpSpPr/>
          <p:nvPr/>
        </p:nvGrpSpPr>
        <p:grpSpPr>
          <a:xfrm>
            <a:off x="6239759" y="-10734"/>
            <a:ext cx="270862" cy="401596"/>
            <a:chOff x="4508863" y="1528200"/>
            <a:chExt cx="318850" cy="472800"/>
          </a:xfrm>
        </p:grpSpPr>
        <p:sp>
          <p:nvSpPr>
            <p:cNvPr id="42" name="Google Shape;190;p27">
              <a:extLst>
                <a:ext uri="{FF2B5EF4-FFF2-40B4-BE49-F238E27FC236}">
                  <a16:creationId xmlns:a16="http://schemas.microsoft.com/office/drawing/2014/main" id="{1352F822-3FE8-6C22-DD93-7954C2FA38B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1;p27">
              <a:extLst>
                <a:ext uri="{FF2B5EF4-FFF2-40B4-BE49-F238E27FC236}">
                  <a16:creationId xmlns:a16="http://schemas.microsoft.com/office/drawing/2014/main" id="{292E258B-95C9-582B-F242-F8885A7F15E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192;p27">
              <a:extLst>
                <a:ext uri="{FF2B5EF4-FFF2-40B4-BE49-F238E27FC236}">
                  <a16:creationId xmlns:a16="http://schemas.microsoft.com/office/drawing/2014/main" id="{7EBF13FB-1E1D-8864-6538-9104B7C540C0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193;p27">
              <a:extLst>
                <a:ext uri="{FF2B5EF4-FFF2-40B4-BE49-F238E27FC236}">
                  <a16:creationId xmlns:a16="http://schemas.microsoft.com/office/drawing/2014/main" id="{BF3E8DCD-1AFC-9553-F609-10B23A3AC531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" name="Google Shape;194;p27">
            <a:extLst>
              <a:ext uri="{FF2B5EF4-FFF2-40B4-BE49-F238E27FC236}">
                <a16:creationId xmlns:a16="http://schemas.microsoft.com/office/drawing/2014/main" id="{0BBAC459-4696-D692-153A-F602D39C58B2}"/>
              </a:ext>
            </a:extLst>
          </p:cNvPr>
          <p:cNvGrpSpPr/>
          <p:nvPr/>
        </p:nvGrpSpPr>
        <p:grpSpPr>
          <a:xfrm>
            <a:off x="7697732" y="0"/>
            <a:ext cx="270862" cy="401596"/>
            <a:chOff x="4508863" y="1528200"/>
            <a:chExt cx="318850" cy="472800"/>
          </a:xfrm>
        </p:grpSpPr>
        <p:sp>
          <p:nvSpPr>
            <p:cNvPr id="47" name="Google Shape;195;p27">
              <a:extLst>
                <a:ext uri="{FF2B5EF4-FFF2-40B4-BE49-F238E27FC236}">
                  <a16:creationId xmlns:a16="http://schemas.microsoft.com/office/drawing/2014/main" id="{FDB73F29-210E-CF7A-124F-1571BF936CD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196;p27">
              <a:extLst>
                <a:ext uri="{FF2B5EF4-FFF2-40B4-BE49-F238E27FC236}">
                  <a16:creationId xmlns:a16="http://schemas.microsoft.com/office/drawing/2014/main" id="{BA2B1C87-EADF-E665-DEEB-0B07C14A3A2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197;p27">
              <a:extLst>
                <a:ext uri="{FF2B5EF4-FFF2-40B4-BE49-F238E27FC236}">
                  <a16:creationId xmlns:a16="http://schemas.microsoft.com/office/drawing/2014/main" id="{46380764-A8E4-F924-4D51-77FB4F41B713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198;p27">
              <a:extLst>
                <a:ext uri="{FF2B5EF4-FFF2-40B4-BE49-F238E27FC236}">
                  <a16:creationId xmlns:a16="http://schemas.microsoft.com/office/drawing/2014/main" id="{6E9FD642-4253-B237-AD4C-013D248999FC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FA76E4F-8EE1-0771-B25F-29FC4E66B066}"/>
              </a:ext>
            </a:extLst>
          </p:cNvPr>
          <p:cNvSpPr txBox="1"/>
          <p:nvPr/>
        </p:nvSpPr>
        <p:spPr>
          <a:xfrm>
            <a:off x="6572590" y="4746601"/>
            <a:ext cx="443433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 THỰC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7D3E140-DB15-B81B-E852-A969A2852CA8}"/>
              </a:ext>
            </a:extLst>
          </p:cNvPr>
          <p:cNvSpPr/>
          <p:nvPr/>
        </p:nvSpPr>
        <p:spPr>
          <a:xfrm>
            <a:off x="2236732" y="1468757"/>
            <a:ext cx="1712138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521 - 140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8B27E07-785F-5907-3193-D8121CAA5A79}"/>
              </a:ext>
            </a:extLst>
          </p:cNvPr>
          <p:cNvSpPr/>
          <p:nvPr/>
        </p:nvSpPr>
        <p:spPr>
          <a:xfrm>
            <a:off x="3938824" y="1473909"/>
            <a:ext cx="1732784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– 38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D0BBADA-BDE2-66E0-895E-EEBD03E5643A}"/>
              </a:ext>
            </a:extLst>
          </p:cNvPr>
          <p:cNvSpPr/>
          <p:nvPr/>
        </p:nvSpPr>
        <p:spPr>
          <a:xfrm>
            <a:off x="5673461" y="1473662"/>
            <a:ext cx="1840998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– 600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FA46321-AE63-5C71-599C-F2E1CCD6F73C}"/>
              </a:ext>
            </a:extLst>
          </p:cNvPr>
          <p:cNvSpPr/>
          <p:nvPr/>
        </p:nvSpPr>
        <p:spPr>
          <a:xfrm>
            <a:off x="7514459" y="1473305"/>
            <a:ext cx="1854926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 + 427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11507C6-A866-61D6-472D-BE7D98795D3F}"/>
              </a:ext>
            </a:extLst>
          </p:cNvPr>
          <p:cNvSpPr/>
          <p:nvPr/>
        </p:nvSpPr>
        <p:spPr>
          <a:xfrm>
            <a:off x="3946407" y="2035912"/>
            <a:ext cx="1712138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4004C07-4380-EE56-B998-965DA0D34A59}"/>
              </a:ext>
            </a:extLst>
          </p:cNvPr>
          <p:cNvSpPr/>
          <p:nvPr/>
        </p:nvSpPr>
        <p:spPr>
          <a:xfrm>
            <a:off x="5671608" y="2028249"/>
            <a:ext cx="1828545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EF61156-B5DD-8D81-40A4-4441503848F4}"/>
              </a:ext>
            </a:extLst>
          </p:cNvPr>
          <p:cNvSpPr/>
          <p:nvPr/>
        </p:nvSpPr>
        <p:spPr>
          <a:xfrm>
            <a:off x="2232416" y="2040054"/>
            <a:ext cx="1712138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400F8-1779-9D01-C739-2815D71B48D2}"/>
              </a:ext>
            </a:extLst>
          </p:cNvPr>
          <p:cNvSpPr/>
          <p:nvPr/>
        </p:nvSpPr>
        <p:spPr>
          <a:xfrm>
            <a:off x="7499544" y="2039346"/>
            <a:ext cx="1849312" cy="5642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60" name="TextBox 9">
            <a:extLst>
              <a:ext uri="{FF2B5EF4-FFF2-40B4-BE49-F238E27FC236}">
                <a16:creationId xmlns:a16="http://schemas.microsoft.com/office/drawing/2014/main" id="{776D8D0B-89E3-C656-0CEB-6153B5A46028}"/>
              </a:ext>
            </a:extLst>
          </p:cNvPr>
          <p:cNvSpPr txBox="1"/>
          <p:nvPr/>
        </p:nvSpPr>
        <p:spPr>
          <a:xfrm>
            <a:off x="3936803" y="2050037"/>
            <a:ext cx="174254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=  107</a:t>
            </a:r>
          </a:p>
        </p:txBody>
      </p:sp>
      <p:sp>
        <p:nvSpPr>
          <p:cNvPr id="61" name="TextBox 9">
            <a:extLst>
              <a:ext uri="{FF2B5EF4-FFF2-40B4-BE49-F238E27FC236}">
                <a16:creationId xmlns:a16="http://schemas.microsoft.com/office/drawing/2014/main" id="{CA0F6078-79FE-4269-31EF-059782EA5CAE}"/>
              </a:ext>
            </a:extLst>
          </p:cNvPr>
          <p:cNvSpPr txBox="1"/>
          <p:nvPr/>
        </p:nvSpPr>
        <p:spPr>
          <a:xfrm>
            <a:off x="7497043" y="2038508"/>
            <a:ext cx="185841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 =  658</a:t>
            </a:r>
          </a:p>
        </p:txBody>
      </p:sp>
      <p:sp>
        <p:nvSpPr>
          <p:cNvPr id="62" name="TextBox 9">
            <a:extLst>
              <a:ext uri="{FF2B5EF4-FFF2-40B4-BE49-F238E27FC236}">
                <a16:creationId xmlns:a16="http://schemas.microsoft.com/office/drawing/2014/main" id="{5DC70B87-612A-FA16-D008-344DFC6FA566}"/>
              </a:ext>
            </a:extLst>
          </p:cNvPr>
          <p:cNvSpPr txBox="1"/>
          <p:nvPr/>
        </p:nvSpPr>
        <p:spPr>
          <a:xfrm>
            <a:off x="5685085" y="2040078"/>
            <a:ext cx="1806719" cy="55399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 = 400</a:t>
            </a: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645D03A1-2D80-7978-0021-522F86C9DDA6}"/>
              </a:ext>
            </a:extLst>
          </p:cNvPr>
          <p:cNvSpPr txBox="1"/>
          <p:nvPr/>
        </p:nvSpPr>
        <p:spPr>
          <a:xfrm>
            <a:off x="2243640" y="2047631"/>
            <a:ext cx="1689703" cy="5525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 = 381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0FD6E3E-86A7-25BB-C2C6-F67462528080}"/>
              </a:ext>
            </a:extLst>
          </p:cNvPr>
          <p:cNvSpPr/>
          <p:nvPr/>
        </p:nvSpPr>
        <p:spPr>
          <a:xfrm>
            <a:off x="2603029" y="3532849"/>
            <a:ext cx="1206212" cy="6492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E1FF543-1407-15C6-984D-F8A0BCBE404E}"/>
              </a:ext>
            </a:extLst>
          </p:cNvPr>
          <p:cNvSpPr/>
          <p:nvPr/>
        </p:nvSpPr>
        <p:spPr>
          <a:xfrm>
            <a:off x="3819188" y="3535201"/>
            <a:ext cx="967699" cy="6492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</a:t>
            </a:r>
            <a:endParaRPr lang="en-US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0D67FAB-E596-3A90-03B4-F96B41DD9C79}"/>
              </a:ext>
            </a:extLst>
          </p:cNvPr>
          <p:cNvSpPr/>
          <p:nvPr/>
        </p:nvSpPr>
        <p:spPr>
          <a:xfrm>
            <a:off x="1682958" y="3532848"/>
            <a:ext cx="984368" cy="6492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endParaRPr lang="en-US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0BBCEA1-9ADD-87E7-738D-0459DEFE75A4}"/>
              </a:ext>
            </a:extLst>
          </p:cNvPr>
          <p:cNvSpPr/>
          <p:nvPr/>
        </p:nvSpPr>
        <p:spPr>
          <a:xfrm>
            <a:off x="4744968" y="3528923"/>
            <a:ext cx="108847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5C2759E-9F1F-1156-6F24-94FC77149995}"/>
              </a:ext>
            </a:extLst>
          </p:cNvPr>
          <p:cNvSpPr/>
          <p:nvPr/>
        </p:nvSpPr>
        <p:spPr>
          <a:xfrm>
            <a:off x="5836183" y="3536204"/>
            <a:ext cx="108847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91821DA-B334-3A08-4F25-816879D09DAA}"/>
              </a:ext>
            </a:extLst>
          </p:cNvPr>
          <p:cNvSpPr/>
          <p:nvPr/>
        </p:nvSpPr>
        <p:spPr>
          <a:xfrm>
            <a:off x="6924653" y="3531705"/>
            <a:ext cx="108847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endParaRPr lang="en-US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DCE4375-1C4D-E356-2B67-CC079B1A93F0}"/>
              </a:ext>
            </a:extLst>
          </p:cNvPr>
          <p:cNvSpPr/>
          <p:nvPr/>
        </p:nvSpPr>
        <p:spPr>
          <a:xfrm>
            <a:off x="8015868" y="3529973"/>
            <a:ext cx="108847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86EB58-DCED-FDB6-C9E5-E28BBE40FD3D}"/>
              </a:ext>
            </a:extLst>
          </p:cNvPr>
          <p:cNvSpPr/>
          <p:nvPr/>
        </p:nvSpPr>
        <p:spPr>
          <a:xfrm>
            <a:off x="9098374" y="3533259"/>
            <a:ext cx="108847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Ự</a:t>
            </a:r>
            <a:endParaRPr lang="en-US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6F8723-8D48-D411-3152-EA49CD1C61BA}"/>
              </a:ext>
            </a:extLst>
          </p:cNvPr>
          <p:cNvSpPr/>
          <p:nvPr/>
        </p:nvSpPr>
        <p:spPr>
          <a:xfrm>
            <a:off x="10180880" y="3540036"/>
            <a:ext cx="108847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endParaRPr lang="en-US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9">
            <a:extLst>
              <a:ext uri="{FF2B5EF4-FFF2-40B4-BE49-F238E27FC236}">
                <a16:creationId xmlns:a16="http://schemas.microsoft.com/office/drawing/2014/main" id="{C67259A8-12C2-0E3D-A0AA-9003984339B1}"/>
              </a:ext>
            </a:extLst>
          </p:cNvPr>
          <p:cNvSpPr txBox="1"/>
          <p:nvPr/>
        </p:nvSpPr>
        <p:spPr>
          <a:xfrm>
            <a:off x="2656483" y="3533311"/>
            <a:ext cx="1154044" cy="6492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38FF1655-26E0-A27B-839B-EFAFFD6F7E43}"/>
              </a:ext>
            </a:extLst>
          </p:cNvPr>
          <p:cNvSpPr txBox="1"/>
          <p:nvPr/>
        </p:nvSpPr>
        <p:spPr>
          <a:xfrm>
            <a:off x="4736307" y="3536459"/>
            <a:ext cx="1090061" cy="6387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</a:t>
            </a:r>
          </a:p>
        </p:txBody>
      </p:sp>
      <p:sp>
        <p:nvSpPr>
          <p:cNvPr id="75" name="TextBox 9">
            <a:extLst>
              <a:ext uri="{FF2B5EF4-FFF2-40B4-BE49-F238E27FC236}">
                <a16:creationId xmlns:a16="http://schemas.microsoft.com/office/drawing/2014/main" id="{681D53E1-260C-F875-6387-CBA7CF9444C0}"/>
              </a:ext>
            </a:extLst>
          </p:cNvPr>
          <p:cNvSpPr txBox="1"/>
          <p:nvPr/>
        </p:nvSpPr>
        <p:spPr>
          <a:xfrm>
            <a:off x="5821722" y="3540810"/>
            <a:ext cx="1109854" cy="64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6" name="TextBox 9">
            <a:extLst>
              <a:ext uri="{FF2B5EF4-FFF2-40B4-BE49-F238E27FC236}">
                <a16:creationId xmlns:a16="http://schemas.microsoft.com/office/drawing/2014/main" id="{A23773F2-090C-4D2C-7DEC-5B79B489C5A8}"/>
              </a:ext>
            </a:extLst>
          </p:cNvPr>
          <p:cNvSpPr txBox="1"/>
          <p:nvPr/>
        </p:nvSpPr>
        <p:spPr>
          <a:xfrm>
            <a:off x="8014479" y="3529402"/>
            <a:ext cx="1082506" cy="6492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 </a:t>
            </a:r>
          </a:p>
        </p:txBody>
      </p:sp>
    </p:spTree>
    <p:extLst>
      <p:ext uri="{BB962C8B-B14F-4D97-AF65-F5344CB8AC3E}">
        <p14:creationId xmlns:p14="http://schemas.microsoft.com/office/powerpoint/2010/main" val="34540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0" grpId="0" animBg="1"/>
      <p:bldP spid="61" grpId="0" animBg="1"/>
      <p:bldP spid="62" grpId="0" animBg="1"/>
      <p:bldP spid="63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grpSp>
        <p:nvGrpSpPr>
          <p:cNvPr id="5" name="Google Shape;3435;p25">
            <a:extLst>
              <a:ext uri="{FF2B5EF4-FFF2-40B4-BE49-F238E27FC236}">
                <a16:creationId xmlns:a16="http://schemas.microsoft.com/office/drawing/2014/main" id="{B61BFAE2-0265-4404-9E41-EE2AB33757A9}"/>
              </a:ext>
            </a:extLst>
          </p:cNvPr>
          <p:cNvGrpSpPr/>
          <p:nvPr/>
        </p:nvGrpSpPr>
        <p:grpSpPr>
          <a:xfrm>
            <a:off x="317329" y="620151"/>
            <a:ext cx="10090492" cy="570588"/>
            <a:chOff x="1296327" y="1647588"/>
            <a:chExt cx="10090492" cy="570588"/>
          </a:xfrm>
        </p:grpSpPr>
        <p:sp>
          <p:nvSpPr>
            <p:cNvPr id="6" name="Google Shape;3436;p25">
              <a:extLst>
                <a:ext uri="{FF2B5EF4-FFF2-40B4-BE49-F238E27FC236}">
                  <a16:creationId xmlns:a16="http://schemas.microsoft.com/office/drawing/2014/main" id="{6A68544C-7E13-45DE-BCA9-98F82D5B13D4}"/>
                </a:ext>
              </a:extLst>
            </p:cNvPr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cây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nấm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cho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nhím</a:t>
              </a: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Google Shape;3437;p25">
              <a:extLst>
                <a:ext uri="{FF2B5EF4-FFF2-40B4-BE49-F238E27FC236}">
                  <a16:creationId xmlns:a16="http://schemas.microsoft.com/office/drawing/2014/main" id="{FDB556A0-78B3-40FD-B12B-5355C0A0A65A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4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" name="Freeform 3">
            <a:extLst>
              <a:ext uri="{FF2B5EF4-FFF2-40B4-BE49-F238E27FC236}">
                <a16:creationId xmlns:a16="http://schemas.microsoft.com/office/drawing/2014/main" id="{A742FF78-3F96-CD7A-4AF7-CE7667F50859}"/>
              </a:ext>
            </a:extLst>
          </p:cNvPr>
          <p:cNvSpPr/>
          <p:nvPr/>
        </p:nvSpPr>
        <p:spPr>
          <a:xfrm>
            <a:off x="993863" y="1504949"/>
            <a:ext cx="2911388" cy="2371725"/>
          </a:xfrm>
          <a:custGeom>
            <a:avLst/>
            <a:gdLst/>
            <a:ahLst/>
            <a:cxnLst/>
            <a:rect l="l" t="t" r="r" b="b"/>
            <a:pathLst>
              <a:path w="4025023" h="4114800">
                <a:moveTo>
                  <a:pt x="0" y="0"/>
                </a:moveTo>
                <a:lnTo>
                  <a:pt x="4025022" y="0"/>
                </a:lnTo>
                <a:lnTo>
                  <a:pt x="40250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3E7D82A-3432-2384-539B-B1996A9652F4}"/>
              </a:ext>
            </a:extLst>
          </p:cNvPr>
          <p:cNvSpPr/>
          <p:nvPr/>
        </p:nvSpPr>
        <p:spPr>
          <a:xfrm>
            <a:off x="5029199" y="1514475"/>
            <a:ext cx="2543176" cy="2305050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76964A1-4B48-5E1C-1FE4-FD8A27310F21}"/>
              </a:ext>
            </a:extLst>
          </p:cNvPr>
          <p:cNvSpPr/>
          <p:nvPr/>
        </p:nvSpPr>
        <p:spPr>
          <a:xfrm>
            <a:off x="8439150" y="1323975"/>
            <a:ext cx="2990850" cy="2634432"/>
          </a:xfrm>
          <a:custGeom>
            <a:avLst/>
            <a:gdLst/>
            <a:ahLst/>
            <a:cxnLst/>
            <a:rect l="l" t="t" r="r" b="b"/>
            <a:pathLst>
              <a:path w="4236602" h="4114800">
                <a:moveTo>
                  <a:pt x="0" y="0"/>
                </a:moveTo>
                <a:lnTo>
                  <a:pt x="4236602" y="0"/>
                </a:lnTo>
                <a:lnTo>
                  <a:pt x="4236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7F25C85-102E-9C51-B16A-A9BFB151C0EF}"/>
              </a:ext>
            </a:extLst>
          </p:cNvPr>
          <p:cNvSpPr/>
          <p:nvPr/>
        </p:nvSpPr>
        <p:spPr>
          <a:xfrm flipH="1">
            <a:off x="1219199" y="4286249"/>
            <a:ext cx="2714625" cy="2181225"/>
          </a:xfrm>
          <a:custGeom>
            <a:avLst/>
            <a:gdLst/>
            <a:ahLst/>
            <a:cxnLst/>
            <a:rect l="l" t="t" r="r" b="b"/>
            <a:pathLst>
              <a:path w="5685389" h="4114800">
                <a:moveTo>
                  <a:pt x="0" y="0"/>
                </a:moveTo>
                <a:lnTo>
                  <a:pt x="5685388" y="0"/>
                </a:lnTo>
                <a:lnTo>
                  <a:pt x="56853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4B8367D-19B5-11B7-4C8F-D912A77F797D}"/>
              </a:ext>
            </a:extLst>
          </p:cNvPr>
          <p:cNvSpPr/>
          <p:nvPr/>
        </p:nvSpPr>
        <p:spPr>
          <a:xfrm flipH="1">
            <a:off x="5056739" y="4457700"/>
            <a:ext cx="2734711" cy="2247900"/>
          </a:xfrm>
          <a:custGeom>
            <a:avLst/>
            <a:gdLst/>
            <a:ahLst/>
            <a:cxnLst/>
            <a:rect l="l" t="t" r="r" b="b"/>
            <a:pathLst>
              <a:path w="5685389" h="4114800">
                <a:moveTo>
                  <a:pt x="0" y="0"/>
                </a:moveTo>
                <a:lnTo>
                  <a:pt x="5685388" y="0"/>
                </a:lnTo>
                <a:lnTo>
                  <a:pt x="56853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889E881-CDC8-DA71-421D-F04171A3F161}"/>
              </a:ext>
            </a:extLst>
          </p:cNvPr>
          <p:cNvSpPr/>
          <p:nvPr/>
        </p:nvSpPr>
        <p:spPr>
          <a:xfrm flipH="1">
            <a:off x="8809589" y="4495800"/>
            <a:ext cx="2734711" cy="2247900"/>
          </a:xfrm>
          <a:custGeom>
            <a:avLst/>
            <a:gdLst/>
            <a:ahLst/>
            <a:cxnLst/>
            <a:rect l="l" t="t" r="r" b="b"/>
            <a:pathLst>
              <a:path w="5685389" h="4114800">
                <a:moveTo>
                  <a:pt x="0" y="0"/>
                </a:moveTo>
                <a:lnTo>
                  <a:pt x="5685388" y="0"/>
                </a:lnTo>
                <a:lnTo>
                  <a:pt x="56853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512661-C502-010D-90C8-90931D3BDAF5}"/>
              </a:ext>
            </a:extLst>
          </p:cNvPr>
          <p:cNvSpPr/>
          <p:nvPr/>
        </p:nvSpPr>
        <p:spPr>
          <a:xfrm>
            <a:off x="1256072" y="1798073"/>
            <a:ext cx="2431026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372 - 255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1783DA-D6B7-C28E-1209-C3FE256101E8}"/>
              </a:ext>
            </a:extLst>
          </p:cNvPr>
          <p:cNvSpPr/>
          <p:nvPr/>
        </p:nvSpPr>
        <p:spPr>
          <a:xfrm>
            <a:off x="5311878" y="1920976"/>
            <a:ext cx="2052484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430 - 170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5FB6F2-3D28-88B0-DD0E-A2D212C871C5}"/>
              </a:ext>
            </a:extLst>
          </p:cNvPr>
          <p:cNvSpPr/>
          <p:nvPr/>
        </p:nvSpPr>
        <p:spPr>
          <a:xfrm>
            <a:off x="9030929" y="1771035"/>
            <a:ext cx="1902542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457 – 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44B0AF-2964-2E59-A8A8-4194081991A3}"/>
              </a:ext>
            </a:extLst>
          </p:cNvPr>
          <p:cNvSpPr txBox="1"/>
          <p:nvPr/>
        </p:nvSpPr>
        <p:spPr>
          <a:xfrm>
            <a:off x="2192594" y="4611329"/>
            <a:ext cx="122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377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0F46-B3F7-09F9-218F-5E9D04F7BAAB}"/>
              </a:ext>
            </a:extLst>
          </p:cNvPr>
          <p:cNvSpPr txBox="1"/>
          <p:nvPr/>
        </p:nvSpPr>
        <p:spPr>
          <a:xfrm>
            <a:off x="6076336" y="4719484"/>
            <a:ext cx="122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4BBCEF-2FA0-5FEA-C493-9FA0226CCFFB}"/>
              </a:ext>
            </a:extLst>
          </p:cNvPr>
          <p:cNvSpPr txBox="1"/>
          <p:nvPr/>
        </p:nvSpPr>
        <p:spPr>
          <a:xfrm>
            <a:off x="9920749" y="4709652"/>
            <a:ext cx="122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260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141D1A6-A7F7-8115-35A4-2239D2CCE22C}"/>
              </a:ext>
            </a:extLst>
          </p:cNvPr>
          <p:cNvSpPr/>
          <p:nvPr/>
        </p:nvSpPr>
        <p:spPr>
          <a:xfrm>
            <a:off x="2743200" y="2861187"/>
            <a:ext cx="3706761" cy="1661652"/>
          </a:xfrm>
          <a:custGeom>
            <a:avLst/>
            <a:gdLst>
              <a:gd name="connsiteX0" fmla="*/ 0 w 3706761"/>
              <a:gd name="connsiteY0" fmla="*/ 0 h 1661652"/>
              <a:gd name="connsiteX1" fmla="*/ 865239 w 3706761"/>
              <a:gd name="connsiteY1" fmla="*/ 255639 h 1661652"/>
              <a:gd name="connsiteX2" fmla="*/ 1504335 w 3706761"/>
              <a:gd name="connsiteY2" fmla="*/ 471948 h 1661652"/>
              <a:gd name="connsiteX3" fmla="*/ 2399071 w 3706761"/>
              <a:gd name="connsiteY3" fmla="*/ 747252 h 1661652"/>
              <a:gd name="connsiteX4" fmla="*/ 2743200 w 3706761"/>
              <a:gd name="connsiteY4" fmla="*/ 973394 h 1661652"/>
              <a:gd name="connsiteX5" fmla="*/ 3215148 w 3706761"/>
              <a:gd name="connsiteY5" fmla="*/ 1347019 h 1661652"/>
              <a:gd name="connsiteX6" fmla="*/ 3313471 w 3706761"/>
              <a:gd name="connsiteY6" fmla="*/ 1415845 h 1661652"/>
              <a:gd name="connsiteX7" fmla="*/ 3490452 w 3706761"/>
              <a:gd name="connsiteY7" fmla="*/ 1553497 h 1661652"/>
              <a:gd name="connsiteX8" fmla="*/ 3549445 w 3706761"/>
              <a:gd name="connsiteY8" fmla="*/ 1592826 h 1661652"/>
              <a:gd name="connsiteX9" fmla="*/ 3608439 w 3706761"/>
              <a:gd name="connsiteY9" fmla="*/ 1612490 h 1661652"/>
              <a:gd name="connsiteX10" fmla="*/ 3657600 w 3706761"/>
              <a:gd name="connsiteY10" fmla="*/ 1632155 h 1661652"/>
              <a:gd name="connsiteX11" fmla="*/ 3706761 w 3706761"/>
              <a:gd name="connsiteY11" fmla="*/ 1661652 h 166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6761" h="1661652">
                <a:moveTo>
                  <a:pt x="0" y="0"/>
                </a:moveTo>
                <a:cubicBezTo>
                  <a:pt x="288413" y="85213"/>
                  <a:pt x="580375" y="159224"/>
                  <a:pt x="865239" y="255639"/>
                </a:cubicBezTo>
                <a:cubicBezTo>
                  <a:pt x="1078271" y="327742"/>
                  <a:pt x="1289011" y="407009"/>
                  <a:pt x="1504335" y="471948"/>
                </a:cubicBezTo>
                <a:cubicBezTo>
                  <a:pt x="1767549" y="551330"/>
                  <a:pt x="2137118" y="606200"/>
                  <a:pt x="2399071" y="747252"/>
                </a:cubicBezTo>
                <a:cubicBezTo>
                  <a:pt x="2519925" y="812327"/>
                  <a:pt x="2636017" y="887648"/>
                  <a:pt x="2743200" y="973394"/>
                </a:cubicBezTo>
                <a:cubicBezTo>
                  <a:pt x="2799227" y="1018216"/>
                  <a:pt x="3091674" y="1255755"/>
                  <a:pt x="3215148" y="1347019"/>
                </a:cubicBezTo>
                <a:cubicBezTo>
                  <a:pt x="3247320" y="1370798"/>
                  <a:pt x="3281892" y="1391284"/>
                  <a:pt x="3313471" y="1415845"/>
                </a:cubicBezTo>
                <a:cubicBezTo>
                  <a:pt x="3372465" y="1461729"/>
                  <a:pt x="3428267" y="1512040"/>
                  <a:pt x="3490452" y="1553497"/>
                </a:cubicBezTo>
                <a:cubicBezTo>
                  <a:pt x="3510116" y="1566607"/>
                  <a:pt x="3528306" y="1582257"/>
                  <a:pt x="3549445" y="1592826"/>
                </a:cubicBezTo>
                <a:cubicBezTo>
                  <a:pt x="3567985" y="1602096"/>
                  <a:pt x="3588959" y="1605406"/>
                  <a:pt x="3608439" y="1612490"/>
                </a:cubicBezTo>
                <a:cubicBezTo>
                  <a:pt x="3625026" y="1618522"/>
                  <a:pt x="3641814" y="1624262"/>
                  <a:pt x="3657600" y="1632155"/>
                </a:cubicBezTo>
                <a:cubicBezTo>
                  <a:pt x="3674693" y="1640702"/>
                  <a:pt x="3706761" y="1661652"/>
                  <a:pt x="3706761" y="166165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EE180D1-613A-E75C-EAF1-E54AC6C5476F}"/>
              </a:ext>
            </a:extLst>
          </p:cNvPr>
          <p:cNvSpPr/>
          <p:nvPr/>
        </p:nvSpPr>
        <p:spPr>
          <a:xfrm>
            <a:off x="6543675" y="3733800"/>
            <a:ext cx="3009900" cy="886869"/>
          </a:xfrm>
          <a:custGeom>
            <a:avLst/>
            <a:gdLst>
              <a:gd name="connsiteX0" fmla="*/ 0 w 3009900"/>
              <a:gd name="connsiteY0" fmla="*/ 0 h 886869"/>
              <a:gd name="connsiteX1" fmla="*/ 19050 w 3009900"/>
              <a:gd name="connsiteY1" fmla="*/ 47625 h 886869"/>
              <a:gd name="connsiteX2" fmla="*/ 219075 w 3009900"/>
              <a:gd name="connsiteY2" fmla="*/ 95250 h 886869"/>
              <a:gd name="connsiteX3" fmla="*/ 457200 w 3009900"/>
              <a:gd name="connsiteY3" fmla="*/ 171450 h 886869"/>
              <a:gd name="connsiteX4" fmla="*/ 1314450 w 3009900"/>
              <a:gd name="connsiteY4" fmla="*/ 419100 h 886869"/>
              <a:gd name="connsiteX5" fmla="*/ 1543050 w 3009900"/>
              <a:gd name="connsiteY5" fmla="*/ 466725 h 886869"/>
              <a:gd name="connsiteX6" fmla="*/ 1971675 w 3009900"/>
              <a:gd name="connsiteY6" fmla="*/ 695325 h 886869"/>
              <a:gd name="connsiteX7" fmla="*/ 2057400 w 3009900"/>
              <a:gd name="connsiteY7" fmla="*/ 742950 h 886869"/>
              <a:gd name="connsiteX8" fmla="*/ 2124075 w 3009900"/>
              <a:gd name="connsiteY8" fmla="*/ 762000 h 886869"/>
              <a:gd name="connsiteX9" fmla="*/ 2247900 w 3009900"/>
              <a:gd name="connsiteY9" fmla="*/ 790575 h 886869"/>
              <a:gd name="connsiteX10" fmla="*/ 2352675 w 3009900"/>
              <a:gd name="connsiteY10" fmla="*/ 828675 h 886869"/>
              <a:gd name="connsiteX11" fmla="*/ 2476500 w 3009900"/>
              <a:gd name="connsiteY11" fmla="*/ 838200 h 886869"/>
              <a:gd name="connsiteX12" fmla="*/ 2647950 w 3009900"/>
              <a:gd name="connsiteY12" fmla="*/ 857250 h 886869"/>
              <a:gd name="connsiteX13" fmla="*/ 2819400 w 3009900"/>
              <a:gd name="connsiteY13" fmla="*/ 885825 h 886869"/>
              <a:gd name="connsiteX14" fmla="*/ 3009900 w 3009900"/>
              <a:gd name="connsiteY14" fmla="*/ 885825 h 88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09900" h="886869">
                <a:moveTo>
                  <a:pt x="0" y="0"/>
                </a:moveTo>
                <a:cubicBezTo>
                  <a:pt x="6350" y="15875"/>
                  <a:pt x="3370" y="40808"/>
                  <a:pt x="19050" y="47625"/>
                </a:cubicBezTo>
                <a:cubicBezTo>
                  <a:pt x="81905" y="74953"/>
                  <a:pt x="153119" y="76610"/>
                  <a:pt x="219075" y="95250"/>
                </a:cubicBezTo>
                <a:cubicBezTo>
                  <a:pt x="299274" y="117915"/>
                  <a:pt x="377280" y="147821"/>
                  <a:pt x="457200" y="171450"/>
                </a:cubicBezTo>
                <a:cubicBezTo>
                  <a:pt x="742430" y="255779"/>
                  <a:pt x="1023267" y="358437"/>
                  <a:pt x="1314450" y="419100"/>
                </a:cubicBezTo>
                <a:cubicBezTo>
                  <a:pt x="1390650" y="434975"/>
                  <a:pt x="1468000" y="446086"/>
                  <a:pt x="1543050" y="466725"/>
                </a:cubicBezTo>
                <a:cubicBezTo>
                  <a:pt x="1727588" y="517473"/>
                  <a:pt x="1787838" y="584055"/>
                  <a:pt x="1971675" y="695325"/>
                </a:cubicBezTo>
                <a:cubicBezTo>
                  <a:pt x="1999640" y="712251"/>
                  <a:pt x="2025969" y="733970"/>
                  <a:pt x="2057400" y="742950"/>
                </a:cubicBezTo>
                <a:cubicBezTo>
                  <a:pt x="2079625" y="749300"/>
                  <a:pt x="2101651" y="756394"/>
                  <a:pt x="2124075" y="762000"/>
                </a:cubicBezTo>
                <a:cubicBezTo>
                  <a:pt x="2165170" y="772274"/>
                  <a:pt x="2207235" y="778714"/>
                  <a:pt x="2247900" y="790575"/>
                </a:cubicBezTo>
                <a:cubicBezTo>
                  <a:pt x="2283576" y="800980"/>
                  <a:pt x="2316294" y="821096"/>
                  <a:pt x="2352675" y="828675"/>
                </a:cubicBezTo>
                <a:cubicBezTo>
                  <a:pt x="2393202" y="837118"/>
                  <a:pt x="2435296" y="834212"/>
                  <a:pt x="2476500" y="838200"/>
                </a:cubicBezTo>
                <a:cubicBezTo>
                  <a:pt x="2533734" y="843739"/>
                  <a:pt x="2590988" y="849393"/>
                  <a:pt x="2647950" y="857250"/>
                </a:cubicBezTo>
                <a:cubicBezTo>
                  <a:pt x="2661152" y="859071"/>
                  <a:pt x="2789470" y="884716"/>
                  <a:pt x="2819400" y="885825"/>
                </a:cubicBezTo>
                <a:cubicBezTo>
                  <a:pt x="2882856" y="888175"/>
                  <a:pt x="2946400" y="885825"/>
                  <a:pt x="3009900" y="88582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FAE82D-E4EA-B9D2-E4F5-4947618744D6}"/>
              </a:ext>
            </a:extLst>
          </p:cNvPr>
          <p:cNvSpPr/>
          <p:nvPr/>
        </p:nvSpPr>
        <p:spPr>
          <a:xfrm>
            <a:off x="3228975" y="3760903"/>
            <a:ext cx="6286500" cy="821699"/>
          </a:xfrm>
          <a:custGeom>
            <a:avLst/>
            <a:gdLst>
              <a:gd name="connsiteX0" fmla="*/ 6286500 w 6286500"/>
              <a:gd name="connsiteY0" fmla="*/ 10997 h 821699"/>
              <a:gd name="connsiteX1" fmla="*/ 5067300 w 6286500"/>
              <a:gd name="connsiteY1" fmla="*/ 49097 h 821699"/>
              <a:gd name="connsiteX2" fmla="*/ 4419600 w 6286500"/>
              <a:gd name="connsiteY2" fmla="*/ 163397 h 821699"/>
              <a:gd name="connsiteX3" fmla="*/ 3638550 w 6286500"/>
              <a:gd name="connsiteY3" fmla="*/ 363422 h 821699"/>
              <a:gd name="connsiteX4" fmla="*/ 3143250 w 6286500"/>
              <a:gd name="connsiteY4" fmla="*/ 430097 h 821699"/>
              <a:gd name="connsiteX5" fmla="*/ 2790825 w 6286500"/>
              <a:gd name="connsiteY5" fmla="*/ 487247 h 821699"/>
              <a:gd name="connsiteX6" fmla="*/ 2257425 w 6286500"/>
              <a:gd name="connsiteY6" fmla="*/ 506297 h 821699"/>
              <a:gd name="connsiteX7" fmla="*/ 1981200 w 6286500"/>
              <a:gd name="connsiteY7" fmla="*/ 553922 h 821699"/>
              <a:gd name="connsiteX8" fmla="*/ 1190625 w 6286500"/>
              <a:gd name="connsiteY8" fmla="*/ 620597 h 821699"/>
              <a:gd name="connsiteX9" fmla="*/ 981075 w 6286500"/>
              <a:gd name="connsiteY9" fmla="*/ 649172 h 821699"/>
              <a:gd name="connsiteX10" fmla="*/ 781050 w 6286500"/>
              <a:gd name="connsiteY10" fmla="*/ 668222 h 821699"/>
              <a:gd name="connsiteX11" fmla="*/ 676275 w 6286500"/>
              <a:gd name="connsiteY11" fmla="*/ 696797 h 821699"/>
              <a:gd name="connsiteX12" fmla="*/ 552450 w 6286500"/>
              <a:gd name="connsiteY12" fmla="*/ 715847 h 821699"/>
              <a:gd name="connsiteX13" fmla="*/ 428625 w 6286500"/>
              <a:gd name="connsiteY13" fmla="*/ 763472 h 821699"/>
              <a:gd name="connsiteX14" fmla="*/ 247650 w 6286500"/>
              <a:gd name="connsiteY14" fmla="*/ 782522 h 821699"/>
              <a:gd name="connsiteX15" fmla="*/ 209550 w 6286500"/>
              <a:gd name="connsiteY15" fmla="*/ 792047 h 821699"/>
              <a:gd name="connsiteX16" fmla="*/ 123825 w 6286500"/>
              <a:gd name="connsiteY16" fmla="*/ 820622 h 821699"/>
              <a:gd name="connsiteX17" fmla="*/ 0 w 6286500"/>
              <a:gd name="connsiteY17" fmla="*/ 820622 h 82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86500" h="821699">
                <a:moveTo>
                  <a:pt x="6286500" y="10997"/>
                </a:moveTo>
                <a:cubicBezTo>
                  <a:pt x="5801107" y="-2486"/>
                  <a:pt x="5674215" y="-15388"/>
                  <a:pt x="5067300" y="49097"/>
                </a:cubicBezTo>
                <a:cubicBezTo>
                  <a:pt x="4849291" y="72260"/>
                  <a:pt x="4633660" y="116039"/>
                  <a:pt x="4419600" y="163397"/>
                </a:cubicBezTo>
                <a:cubicBezTo>
                  <a:pt x="3734293" y="315014"/>
                  <a:pt x="4250459" y="260291"/>
                  <a:pt x="3638550" y="363422"/>
                </a:cubicBezTo>
                <a:cubicBezTo>
                  <a:pt x="3474278" y="391108"/>
                  <a:pt x="3308090" y="406019"/>
                  <a:pt x="3143250" y="430097"/>
                </a:cubicBezTo>
                <a:cubicBezTo>
                  <a:pt x="3025490" y="447298"/>
                  <a:pt x="2909397" y="477047"/>
                  <a:pt x="2790825" y="487247"/>
                </a:cubicBezTo>
                <a:cubicBezTo>
                  <a:pt x="2613566" y="502495"/>
                  <a:pt x="2257425" y="506297"/>
                  <a:pt x="2257425" y="506297"/>
                </a:cubicBezTo>
                <a:cubicBezTo>
                  <a:pt x="2165350" y="522172"/>
                  <a:pt x="2073931" y="542489"/>
                  <a:pt x="1981200" y="553922"/>
                </a:cubicBezTo>
                <a:cubicBezTo>
                  <a:pt x="1646741" y="595157"/>
                  <a:pt x="1517529" y="588442"/>
                  <a:pt x="1190625" y="620597"/>
                </a:cubicBezTo>
                <a:cubicBezTo>
                  <a:pt x="1120467" y="627498"/>
                  <a:pt x="1051100" y="641030"/>
                  <a:pt x="981075" y="649172"/>
                </a:cubicBezTo>
                <a:cubicBezTo>
                  <a:pt x="914547" y="656908"/>
                  <a:pt x="847725" y="661872"/>
                  <a:pt x="781050" y="668222"/>
                </a:cubicBezTo>
                <a:cubicBezTo>
                  <a:pt x="746125" y="677747"/>
                  <a:pt x="711715" y="689414"/>
                  <a:pt x="676275" y="696797"/>
                </a:cubicBezTo>
                <a:cubicBezTo>
                  <a:pt x="635392" y="705314"/>
                  <a:pt x="592775" y="704990"/>
                  <a:pt x="552450" y="715847"/>
                </a:cubicBezTo>
                <a:cubicBezTo>
                  <a:pt x="509748" y="727344"/>
                  <a:pt x="470983" y="750765"/>
                  <a:pt x="428625" y="763472"/>
                </a:cubicBezTo>
                <a:cubicBezTo>
                  <a:pt x="399910" y="772087"/>
                  <a:pt x="255227" y="781891"/>
                  <a:pt x="247650" y="782522"/>
                </a:cubicBezTo>
                <a:cubicBezTo>
                  <a:pt x="234950" y="785697"/>
                  <a:pt x="221969" y="787907"/>
                  <a:pt x="209550" y="792047"/>
                </a:cubicBezTo>
                <a:cubicBezTo>
                  <a:pt x="184996" y="800232"/>
                  <a:pt x="151542" y="818992"/>
                  <a:pt x="123825" y="820622"/>
                </a:cubicBezTo>
                <a:cubicBezTo>
                  <a:pt x="82621" y="823046"/>
                  <a:pt x="41275" y="820622"/>
                  <a:pt x="0" y="82062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A17A9474-B636-6BAA-DE98-C2CD38154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98783" cy="6337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C3C7CB-AD0D-7411-6BB9-81348FCB6C3B}"/>
              </a:ext>
            </a:extLst>
          </p:cNvPr>
          <p:cNvSpPr/>
          <p:nvPr/>
        </p:nvSpPr>
        <p:spPr>
          <a:xfrm>
            <a:off x="6397373" y="1928374"/>
            <a:ext cx="54621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núi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núi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núi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thấp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b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DDF5BA-30A2-3072-9D1E-028F31127D40}"/>
              </a:ext>
            </a:extLst>
          </p:cNvPr>
          <p:cNvSpPr/>
          <p:nvPr/>
        </p:nvSpPr>
        <p:spPr>
          <a:xfrm>
            <a:off x="6444998" y="3054486"/>
            <a:ext cx="4749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Núi Bà Đen cao hơn núi Cấm bao nhiêu mét?</a:t>
            </a:r>
            <a:b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3295A2-4DD0-FC03-E3C7-6887E34F9FF9}"/>
              </a:ext>
            </a:extLst>
          </p:cNvPr>
          <p:cNvSpPr/>
          <p:nvPr/>
        </p:nvSpPr>
        <p:spPr>
          <a:xfrm>
            <a:off x="6444998" y="3996818"/>
            <a:ext cx="49495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Núi Ngự Bình thấp hơn núi Sơn Trà bao nhiêu mét?</a:t>
            </a:r>
            <a:b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2C8B4-00FB-FC47-311F-150643EADC1F}"/>
              </a:ext>
            </a:extLst>
          </p:cNvPr>
          <p:cNvSpPr/>
          <p:nvPr/>
        </p:nvSpPr>
        <p:spPr>
          <a:xfrm>
            <a:off x="794320" y="2004561"/>
            <a:ext cx="3688780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32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 núi</a:t>
            </a:r>
            <a:endParaRPr lang="en-US" sz="32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7F7B05-76C4-76D4-436B-6EC44A8017AB}"/>
              </a:ext>
            </a:extLst>
          </p:cNvPr>
          <p:cNvSpPr/>
          <p:nvPr/>
        </p:nvSpPr>
        <p:spPr>
          <a:xfrm>
            <a:off x="4483100" y="1997432"/>
            <a:ext cx="1961898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32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 cao</a:t>
            </a:r>
            <a:endParaRPr lang="en-US" sz="32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8FD598-FE3F-BD65-1E58-919D5484D964}"/>
              </a:ext>
            </a:extLst>
          </p:cNvPr>
          <p:cNvSpPr/>
          <p:nvPr/>
        </p:nvSpPr>
        <p:spPr>
          <a:xfrm>
            <a:off x="783334" y="2694934"/>
            <a:ext cx="3699766" cy="511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25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 Bà Đen </a:t>
            </a:r>
            <a:r>
              <a:rPr lang="vi-VN" sz="23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(Tây Ninh)</a:t>
            </a:r>
            <a:endParaRPr lang="en-US" sz="23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39EF03-00C2-0005-D4B7-7AE0D18F9474}"/>
              </a:ext>
            </a:extLst>
          </p:cNvPr>
          <p:cNvSpPr/>
          <p:nvPr/>
        </p:nvSpPr>
        <p:spPr>
          <a:xfrm>
            <a:off x="4494086" y="2694934"/>
            <a:ext cx="1950912" cy="511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25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986 m</a:t>
            </a:r>
            <a:endParaRPr lang="en-US" sz="25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193C86-EDB5-2A7B-95BF-8045558CF07C}"/>
              </a:ext>
            </a:extLst>
          </p:cNvPr>
          <p:cNvSpPr/>
          <p:nvPr/>
        </p:nvSpPr>
        <p:spPr>
          <a:xfrm>
            <a:off x="794320" y="3227042"/>
            <a:ext cx="3699766" cy="511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25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 Cấm (An Giang)</a:t>
            </a:r>
            <a:endParaRPr lang="en-US" sz="25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68B5D4-7BDF-E503-DBF1-2A30F432177E}"/>
              </a:ext>
            </a:extLst>
          </p:cNvPr>
          <p:cNvSpPr/>
          <p:nvPr/>
        </p:nvSpPr>
        <p:spPr>
          <a:xfrm>
            <a:off x="4494086" y="3252013"/>
            <a:ext cx="1950912" cy="507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25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705 m</a:t>
            </a:r>
            <a:endParaRPr lang="en-US" sz="25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D8AEBC-BF1E-F856-B349-CDD7C211A3C6}"/>
              </a:ext>
            </a:extLst>
          </p:cNvPr>
          <p:cNvSpPr/>
          <p:nvPr/>
        </p:nvSpPr>
        <p:spPr>
          <a:xfrm>
            <a:off x="805306" y="3773388"/>
            <a:ext cx="3699766" cy="969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25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 Ngự Bình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25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 Thừa Thiên -  Huế)</a:t>
            </a:r>
            <a:endParaRPr lang="en-US" sz="25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864E11-7188-FBF9-57E1-47EE1D568B3D}"/>
              </a:ext>
            </a:extLst>
          </p:cNvPr>
          <p:cNvSpPr/>
          <p:nvPr/>
        </p:nvSpPr>
        <p:spPr>
          <a:xfrm>
            <a:off x="4494086" y="3747337"/>
            <a:ext cx="1950912" cy="11450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107</a:t>
            </a:r>
            <a:r>
              <a:rPr lang="vi-VN" sz="30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en-US" sz="30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ABE777-D383-C1DA-4AAD-14C60BFE490F}"/>
              </a:ext>
            </a:extLst>
          </p:cNvPr>
          <p:cNvSpPr/>
          <p:nvPr/>
        </p:nvSpPr>
        <p:spPr>
          <a:xfrm>
            <a:off x="794320" y="4769063"/>
            <a:ext cx="3699766" cy="9731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25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 Sơn Trà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25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(Đà Nẵng)</a:t>
            </a:r>
            <a:endParaRPr lang="en-US" sz="25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AFDE4F-B274-FEF9-AC0D-5FE84BBE30C5}"/>
              </a:ext>
            </a:extLst>
          </p:cNvPr>
          <p:cNvSpPr/>
          <p:nvPr/>
        </p:nvSpPr>
        <p:spPr>
          <a:xfrm>
            <a:off x="4494086" y="4586717"/>
            <a:ext cx="1950912" cy="11492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vi-VN" sz="30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696 m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en-US" sz="30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矩形: 圆角 12">
            <a:extLst>
              <a:ext uri="{FF2B5EF4-FFF2-40B4-BE49-F238E27FC236}">
                <a16:creationId xmlns:a16="http://schemas.microsoft.com/office/drawing/2014/main" id="{A355C5B4-E4AD-432F-6574-50E55FE8070D}"/>
              </a:ext>
            </a:extLst>
          </p:cNvPr>
          <p:cNvSpPr/>
          <p:nvPr/>
        </p:nvSpPr>
        <p:spPr>
          <a:xfrm>
            <a:off x="1243843" y="789842"/>
            <a:ext cx="9473426" cy="1013231"/>
          </a:xfrm>
          <a:prstGeom prst="roundRect">
            <a:avLst>
              <a:gd name="adj" fmla="val 16763"/>
            </a:avLst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93C691-C46D-F7BF-438A-5CF2B5DE429D}"/>
              </a:ext>
            </a:extLst>
          </p:cNvPr>
          <p:cNvSpPr txBox="1"/>
          <p:nvPr/>
        </p:nvSpPr>
        <p:spPr>
          <a:xfrm>
            <a:off x="1243843" y="1001112"/>
            <a:ext cx="9685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Biết độ cao của một số núi ở Việt Nam như sau:</a:t>
            </a:r>
            <a:br>
              <a:rPr lang="vi-V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vi-V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453BE-6AF4-CAEC-0B9A-04A8FE7B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D4CFA-7342-C65D-7132-BE148A7BB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9799DA-9647-5A51-7349-1B4B775C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8783" cy="69233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371A17-2285-19AB-BFA3-A4D313FD4D4E}"/>
              </a:ext>
            </a:extLst>
          </p:cNvPr>
          <p:cNvSpPr/>
          <p:nvPr/>
        </p:nvSpPr>
        <p:spPr>
          <a:xfrm>
            <a:off x="165145" y="955936"/>
            <a:ext cx="3688780" cy="461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 núi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69219A-E6D1-5822-0EA4-F610DB2B46B4}"/>
              </a:ext>
            </a:extLst>
          </p:cNvPr>
          <p:cNvSpPr/>
          <p:nvPr/>
        </p:nvSpPr>
        <p:spPr>
          <a:xfrm>
            <a:off x="3853925" y="948807"/>
            <a:ext cx="1639463" cy="461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cao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71ACCD-DEE9-09A0-0E98-F5C63FB3A845}"/>
              </a:ext>
            </a:extLst>
          </p:cNvPr>
          <p:cNvSpPr/>
          <p:nvPr/>
        </p:nvSpPr>
        <p:spPr>
          <a:xfrm>
            <a:off x="165145" y="1419913"/>
            <a:ext cx="3699766" cy="461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Núi Bà Đen (Tây Ninh)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0DDC31-1002-9394-674E-ACE133043CE4}"/>
              </a:ext>
            </a:extLst>
          </p:cNvPr>
          <p:cNvSpPr/>
          <p:nvPr/>
        </p:nvSpPr>
        <p:spPr>
          <a:xfrm>
            <a:off x="3864911" y="1445034"/>
            <a:ext cx="1628477" cy="461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986 m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D2EBC8-2AD5-FC03-C23C-2DD6D0FA5AEC}"/>
              </a:ext>
            </a:extLst>
          </p:cNvPr>
          <p:cNvSpPr/>
          <p:nvPr/>
        </p:nvSpPr>
        <p:spPr>
          <a:xfrm>
            <a:off x="176131" y="1903108"/>
            <a:ext cx="3699766" cy="461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Núi Cấm (An Giang)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8F24C7-D97A-8D59-254A-5FAB3E887654}"/>
              </a:ext>
            </a:extLst>
          </p:cNvPr>
          <p:cNvSpPr/>
          <p:nvPr/>
        </p:nvSpPr>
        <p:spPr>
          <a:xfrm>
            <a:off x="3864911" y="1941718"/>
            <a:ext cx="1628477" cy="461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705 m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E8C62B-8BA5-4F86-8B7C-4681DAA91148}"/>
              </a:ext>
            </a:extLst>
          </p:cNvPr>
          <p:cNvSpPr/>
          <p:nvPr/>
        </p:nvSpPr>
        <p:spPr>
          <a:xfrm>
            <a:off x="176131" y="2397848"/>
            <a:ext cx="3699766" cy="8674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Núi Ngự Bình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(Thừa Thiên -  Huế)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F57338-4B02-5C0A-346D-A5D6703D91B8}"/>
              </a:ext>
            </a:extLst>
          </p:cNvPr>
          <p:cNvSpPr/>
          <p:nvPr/>
        </p:nvSpPr>
        <p:spPr>
          <a:xfrm>
            <a:off x="3870943" y="2386107"/>
            <a:ext cx="1615457" cy="8674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107 m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D7221E-9A0E-0E6D-000B-1DB067FD7129}"/>
              </a:ext>
            </a:extLst>
          </p:cNvPr>
          <p:cNvSpPr/>
          <p:nvPr/>
        </p:nvSpPr>
        <p:spPr>
          <a:xfrm>
            <a:off x="176131" y="3309704"/>
            <a:ext cx="3699766" cy="8674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Núi Sơn Trà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(Đà Nẵng)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59B1A-85D0-85DF-D80F-8DBB9DE5761C}"/>
              </a:ext>
            </a:extLst>
          </p:cNvPr>
          <p:cNvSpPr/>
          <p:nvPr/>
        </p:nvSpPr>
        <p:spPr>
          <a:xfrm>
            <a:off x="3875897" y="3309738"/>
            <a:ext cx="1617491" cy="8674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696 m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矩形: 圆角 12">
            <a:extLst>
              <a:ext uri="{FF2B5EF4-FFF2-40B4-BE49-F238E27FC236}">
                <a16:creationId xmlns:a16="http://schemas.microsoft.com/office/drawing/2014/main" id="{BBB59582-61F8-DEA2-B7E7-286502DF6FA2}"/>
              </a:ext>
            </a:extLst>
          </p:cNvPr>
          <p:cNvSpPr/>
          <p:nvPr/>
        </p:nvSpPr>
        <p:spPr>
          <a:xfrm>
            <a:off x="91995" y="37505"/>
            <a:ext cx="9473426" cy="721830"/>
          </a:xfrm>
          <a:prstGeom prst="roundRect">
            <a:avLst>
              <a:gd name="adj" fmla="val 16763"/>
            </a:avLst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3003CB-63F4-11E9-8B3A-D8A55236C692}"/>
              </a:ext>
            </a:extLst>
          </p:cNvPr>
          <p:cNvSpPr txBox="1"/>
          <p:nvPr/>
        </p:nvSpPr>
        <p:spPr>
          <a:xfrm>
            <a:off x="105742" y="134534"/>
            <a:ext cx="9685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5. Biết độ cao của một số núi ở Việt Nam như sau:</a:t>
            </a:r>
            <a:b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A7170E-2953-59AC-546C-D56DDFF49BFB}"/>
              </a:ext>
            </a:extLst>
          </p:cNvPr>
          <p:cNvSpPr txBox="1"/>
          <p:nvPr/>
        </p:nvSpPr>
        <p:spPr>
          <a:xfrm>
            <a:off x="5840365" y="1694333"/>
            <a:ext cx="745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a.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C6B0A1-7EFA-C5C2-B421-39D0B8604A3D}"/>
              </a:ext>
            </a:extLst>
          </p:cNvPr>
          <p:cNvSpPr txBox="1"/>
          <p:nvPr/>
        </p:nvSpPr>
        <p:spPr>
          <a:xfrm>
            <a:off x="6207409" y="2124497"/>
            <a:ext cx="7168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Ngự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hất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431DF4-1955-43CB-8FB8-1DDF3FFC08A7}"/>
              </a:ext>
            </a:extLst>
          </p:cNvPr>
          <p:cNvSpPr txBox="1"/>
          <p:nvPr/>
        </p:nvSpPr>
        <p:spPr>
          <a:xfrm>
            <a:off x="5396859" y="3637013"/>
            <a:ext cx="5790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vi-VN" sz="2800" b="1" i="0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Ngự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879 m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69FC1D-4FB9-7D43-BB67-08EB724749F2}"/>
              </a:ext>
            </a:extLst>
          </p:cNvPr>
          <p:cNvSpPr txBox="1"/>
          <p:nvPr/>
        </p:nvSpPr>
        <p:spPr>
          <a:xfrm>
            <a:off x="1335760" y="5481591"/>
            <a:ext cx="7593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Ngự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Sơn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Trà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589 m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8">
            <a:extLst>
              <a:ext uri="{FF2B5EF4-FFF2-40B4-BE49-F238E27FC236}">
                <a16:creationId xmlns:a16="http://schemas.microsoft.com/office/drawing/2014/main" id="{FD4DE141-D158-37C2-D873-08E9429AF209}"/>
              </a:ext>
            </a:extLst>
          </p:cNvPr>
          <p:cNvSpPr/>
          <p:nvPr/>
        </p:nvSpPr>
        <p:spPr>
          <a:xfrm>
            <a:off x="5601842" y="740234"/>
            <a:ext cx="5301289" cy="1031276"/>
          </a:xfrm>
          <a:prstGeom prst="roundRect">
            <a:avLst/>
          </a:prstGeom>
          <a:solidFill>
            <a:srgbClr val="F7B5C7"/>
          </a:solidFill>
          <a:ln w="28575">
            <a:solidFill>
              <a:srgbClr val="AB15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D4CB61-1A91-76FA-0E40-2340F008D3D4}"/>
              </a:ext>
            </a:extLst>
          </p:cNvPr>
          <p:cNvSpPr/>
          <p:nvPr/>
        </p:nvSpPr>
        <p:spPr>
          <a:xfrm>
            <a:off x="5724923" y="811317"/>
            <a:ext cx="54621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núi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núi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núi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100F6B55-F754-502A-05D9-B04E932F7126}"/>
              </a:ext>
            </a:extLst>
          </p:cNvPr>
          <p:cNvSpPr/>
          <p:nvPr/>
        </p:nvSpPr>
        <p:spPr>
          <a:xfrm>
            <a:off x="5767544" y="2662967"/>
            <a:ext cx="4916952" cy="9689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2924AC-F470-1D7C-1788-0ABD8B2B391B}"/>
              </a:ext>
            </a:extLst>
          </p:cNvPr>
          <p:cNvSpPr/>
          <p:nvPr/>
        </p:nvSpPr>
        <p:spPr>
          <a:xfrm>
            <a:off x="5601842" y="2698282"/>
            <a:ext cx="4749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Núi Bà Đen cao hơn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núi Cấm bao nhiêu mét?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kumimoji="0" lang="vi-V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AF84CA-50DD-929F-FB52-4F82DC48B1B1}"/>
              </a:ext>
            </a:extLst>
          </p:cNvPr>
          <p:cNvGrpSpPr/>
          <p:nvPr/>
        </p:nvGrpSpPr>
        <p:grpSpPr>
          <a:xfrm>
            <a:off x="1335760" y="4501995"/>
            <a:ext cx="5586737" cy="952053"/>
            <a:chOff x="4220064" y="2715176"/>
            <a:chExt cx="6200144" cy="586888"/>
          </a:xfrm>
        </p:grpSpPr>
        <p:sp>
          <p:nvSpPr>
            <p:cNvPr id="26" name="Rounded Rectangle 35">
              <a:extLst>
                <a:ext uri="{FF2B5EF4-FFF2-40B4-BE49-F238E27FC236}">
                  <a16:creationId xmlns:a16="http://schemas.microsoft.com/office/drawing/2014/main" id="{2D653A0E-C170-2616-1782-AAA4CC3BC202}"/>
                </a:ext>
              </a:extLst>
            </p:cNvPr>
            <p:cNvSpPr/>
            <p:nvPr/>
          </p:nvSpPr>
          <p:spPr>
            <a:xfrm>
              <a:off x="4220064" y="2715176"/>
              <a:ext cx="5811121" cy="58688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文本框 13">
              <a:extLst>
                <a:ext uri="{FF2B5EF4-FFF2-40B4-BE49-F238E27FC236}">
                  <a16:creationId xmlns:a16="http://schemas.microsoft.com/office/drawing/2014/main" id="{A19CAD9B-CA13-A0F4-A4EC-54CCB4B1E3CB}"/>
                </a:ext>
              </a:extLst>
            </p:cNvPr>
            <p:cNvSpPr txBox="1"/>
            <p:nvPr/>
          </p:nvSpPr>
          <p:spPr>
            <a:xfrm>
              <a:off x="4258235" y="2734267"/>
              <a:ext cx="6161973" cy="360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D393137-BC60-EB48-54EB-9BD8DECC6ADD}"/>
              </a:ext>
            </a:extLst>
          </p:cNvPr>
          <p:cNvSpPr/>
          <p:nvPr/>
        </p:nvSpPr>
        <p:spPr>
          <a:xfrm>
            <a:off x="1479074" y="4500706"/>
            <a:ext cx="49495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c) Núi Ngự Bình thấp hơn núi Sơn Trà bao nhiêu mét?</a:t>
            </a:r>
            <a:b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图片 17">
            <a:extLst>
              <a:ext uri="{FF2B5EF4-FFF2-40B4-BE49-F238E27FC236}">
                <a16:creationId xmlns:a16="http://schemas.microsoft.com/office/drawing/2014/main" id="{5BBDCF04-F3F9-78C5-F3B9-49A294103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971" y="4221473"/>
            <a:ext cx="4602029" cy="2779749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5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520</Words>
  <Application>Microsoft Office PowerPoint</Application>
  <PresentationFormat>Widescreen</PresentationFormat>
  <Paragraphs>146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等线</vt:lpstr>
      <vt:lpstr>Arial</vt:lpstr>
      <vt:lpstr>Arial-Rounded</vt:lpstr>
      <vt:lpstr>Calibri</vt:lpstr>
      <vt:lpstr>Cambria</vt:lpstr>
      <vt:lpstr>Times New Roman</vt:lpstr>
      <vt:lpstr>UTM Avo</vt:lpstr>
      <vt:lpstr>字魂59号-创粗黑</vt:lpstr>
      <vt:lpstr>杨任东竹石体-Medium</vt:lpstr>
      <vt:lpstr>1_Office 主题</vt:lpstr>
      <vt:lpstr>2_Office 主题</vt:lpstr>
      <vt:lpstr>Office 主题​​</vt:lpstr>
      <vt:lpstr>https://www.freeppt7.com</vt:lpstr>
      <vt:lpstr>自定义设计方案</vt:lpstr>
      <vt:lpstr>2_Office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81</cp:revision>
  <dcterms:created xsi:type="dcterms:W3CDTF">2021-07-20T01:55:21Z</dcterms:created>
  <dcterms:modified xsi:type="dcterms:W3CDTF">2026-04-13T13:27:27Z</dcterms:modified>
</cp:coreProperties>
</file>