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23" r:id="rId4"/>
  </p:sldMasterIdLst>
  <p:notesMasterIdLst>
    <p:notesMasterId r:id="rId12"/>
  </p:notesMasterIdLst>
  <p:sldIdLst>
    <p:sldId id="280" r:id="rId5"/>
    <p:sldId id="306" r:id="rId6"/>
    <p:sldId id="305" r:id="rId7"/>
    <p:sldId id="327" r:id="rId8"/>
    <p:sldId id="331" r:id="rId9"/>
    <p:sldId id="328" r:id="rId10"/>
    <p:sldId id="3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8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88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7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8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694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65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97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70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800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4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2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6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1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15889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XuanMy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4472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1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321A13-98BF-F787-D38B-30BD420765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2998" y="2812031"/>
            <a:ext cx="627942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114" y="787173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549" y="263980"/>
            <a:ext cx="9112060" cy="4969321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3017032"/>
            <a:ext cx="3188839" cy="3220256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643794-8AB2-AD92-976D-904CF2F65F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3873" y="1730974"/>
            <a:ext cx="7657240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7" name="Rectangle 36"/>
          <p:cNvSpPr/>
          <p:nvPr/>
        </p:nvSpPr>
        <p:spPr>
          <a:xfrm>
            <a:off x="885322" y="156287"/>
            <a:ext cx="10706649" cy="902811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BA31E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BDB115-D535-BC8A-BE2B-F1962D24A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71" y="1320913"/>
            <a:ext cx="12041529" cy="54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7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14" grpId="0" animBg="1"/>
          <p:bldP spid="15" grpId="0" animBg="1"/>
          <p:bldP spid="16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7" name="Rectangle 36"/>
          <p:cNvSpPr/>
          <p:nvPr/>
        </p:nvSpPr>
        <p:spPr>
          <a:xfrm>
            <a:off x="347241" y="156287"/>
            <a:ext cx="11678855" cy="1641475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17">
            <a:extLst>
              <a:ext uri="{FF2B5EF4-FFF2-40B4-BE49-F238E27FC236}">
                <a16:creationId xmlns:a16="http://schemas.microsoft.com/office/drawing/2014/main" id="{0F5FED99-6C5B-DBC5-432D-7E8D52AF7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4"/>
            <a:ext cx="12192000" cy="1828166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3672D3E3-0E4F-6DEE-17EC-BB022E0CB6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4"/>
            <a:ext cx="12192000" cy="182816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CBAF87-7C12-0635-AEF7-3D95D10A9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43652"/>
              </p:ext>
            </p:extLst>
          </p:nvPr>
        </p:nvGraphicFramePr>
        <p:xfrm>
          <a:off x="601472" y="2049564"/>
          <a:ext cx="11150965" cy="465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9908">
                  <a:extLst>
                    <a:ext uri="{9D8B030D-6E8A-4147-A177-3AD203B41FA5}">
                      <a16:colId xmlns:a16="http://schemas.microsoft.com/office/drawing/2014/main" val="3790329071"/>
                    </a:ext>
                  </a:extLst>
                </a:gridCol>
                <a:gridCol w="2293838">
                  <a:extLst>
                    <a:ext uri="{9D8B030D-6E8A-4147-A177-3AD203B41FA5}">
                      <a16:colId xmlns:a16="http://schemas.microsoft.com/office/drawing/2014/main" val="12160106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2610914"/>
                    </a:ext>
                  </a:extLst>
                </a:gridCol>
                <a:gridCol w="5368939">
                  <a:extLst>
                    <a:ext uri="{9D8B030D-6E8A-4147-A177-3AD203B41FA5}">
                      <a16:colId xmlns:a16="http://schemas.microsoft.com/office/drawing/2014/main" val="415051830"/>
                    </a:ext>
                  </a:extLst>
                </a:gridCol>
              </a:tblGrid>
              <a:tr h="1090096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E431E"/>
                          </a:solidFill>
                          <a:latin typeface="UTM Kabel KT" panose="02040603050506020204" pitchFamily="18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rgbClr val="AE431E"/>
                        </a:solidFill>
                        <a:latin typeface="UTM Kabel KT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rgbClr val="AE431E"/>
                        </a:solidFill>
                        <a:latin typeface="UTM Kabel KT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E431E"/>
                          </a:solidFill>
                          <a:latin typeface="UTM Kabel KT" panose="02040603050506020204" pitchFamily="18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11717"/>
                  </a:ext>
                </a:extLst>
              </a:tr>
              <a:tr h="1090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gió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bơi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lội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80049"/>
                  </a:ext>
                </a:extLst>
              </a:tr>
              <a:tr h="1090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đuổi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bãi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cát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67638"/>
                  </a:ext>
                </a:extLst>
              </a:tr>
              <a:tr h="10900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loài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vách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1675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3F329C1-537E-05B2-E5DD-1E1485A380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766" y="3438145"/>
            <a:ext cx="582354" cy="521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8BC6B-14A2-1D35-0235-52925388FC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766" y="4576867"/>
            <a:ext cx="582354" cy="521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A0991-4214-75EC-45EE-30ADBC780A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766" y="5791279"/>
            <a:ext cx="582354" cy="521207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672F2703-D046-7D79-0AED-C43A3063AA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751" y="3056842"/>
            <a:ext cx="1031821" cy="1553464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1367C2D1-A350-FAE5-7BEF-055BFF947E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15" y="4258605"/>
            <a:ext cx="1031821" cy="15534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D3E5D71D-A1F4-2710-A609-5AC7BC967C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030" y="5309076"/>
            <a:ext cx="1031821" cy="15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4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4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78 2.22222E-6 L 0.15183 0.17384 " pathEditMode="relative" rAng="0" ptsTypes="AA">
                                          <p:cBhvr>
                                            <p:cTn id="15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52" y="8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7.40741E-7 L 0.13945 0.16319 " pathEditMode="relative" rAng="0" ptsTypes="AA">
                                          <p:cBhvr>
                                            <p:cTn id="16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66" y="8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1.48148E-6 L 0.15378 -0.32824 " pathEditMode="relative" rAng="0" ptsTypes="AA">
                                          <p:cBhvr>
                                            <p:cTn id="16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82" y="-16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6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9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0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2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5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6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4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4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4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5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5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78 2.22222E-6 L 0.15183 0.17384 " pathEditMode="relative" rAng="0" ptsTypes="AA">
                                          <p:cBhvr>
                                            <p:cTn id="15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52" y="8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7.40741E-7 L 0.13945 0.16319 " pathEditMode="relative" rAng="0" ptsTypes="AA">
                                          <p:cBhvr>
                                            <p:cTn id="16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66" y="81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1.48148E-6 L 0.15378 -0.32824 " pathEditMode="relative" rAng="0" ptsTypes="AA">
                                          <p:cBhvr>
                                            <p:cTn id="16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82" y="-164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 còng gió biển quê - Đài Phát thanh - Truyền hình Hải Phòng">
            <a:extLst>
              <a:ext uri="{FF2B5EF4-FFF2-40B4-BE49-F238E27FC236}">
                <a16:creationId xmlns:a16="http://schemas.microsoft.com/office/drawing/2014/main" id="{9C8F9E53-3BE0-1809-5F98-62D12D49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5">
            <a:extLst>
              <a:ext uri="{FF2B5EF4-FFF2-40B4-BE49-F238E27FC236}">
                <a16:creationId xmlns:a16="http://schemas.microsoft.com/office/drawing/2014/main" id="{29E24AB7-374C-32C9-9077-47A78FD82955}"/>
              </a:ext>
            </a:extLst>
          </p:cNvPr>
          <p:cNvGrpSpPr/>
          <p:nvPr/>
        </p:nvGrpSpPr>
        <p:grpSpPr>
          <a:xfrm>
            <a:off x="1451572" y="339929"/>
            <a:ext cx="9784118" cy="974521"/>
            <a:chOff x="4275174" y="1694791"/>
            <a:chExt cx="2819046" cy="889503"/>
          </a:xfrm>
        </p:grpSpPr>
        <p:grpSp>
          <p:nvGrpSpPr>
            <p:cNvPr id="3" name="Đồ họa 19">
              <a:extLst>
                <a:ext uri="{FF2B5EF4-FFF2-40B4-BE49-F238E27FC236}">
                  <a16:creationId xmlns:a16="http://schemas.microsoft.com/office/drawing/2014/main" id="{555CCC67-A9F4-74A1-4739-AEFF5A1CF8D4}"/>
                </a:ext>
              </a:extLst>
            </p:cNvPr>
            <p:cNvGrpSpPr/>
            <p:nvPr/>
          </p:nvGrpSpPr>
          <p:grpSpPr>
            <a:xfrm>
              <a:off x="4275174" y="1694791"/>
              <a:ext cx="2819046" cy="889503"/>
              <a:chOff x="5057775" y="2727959"/>
              <a:chExt cx="2076450" cy="889503"/>
            </a:xfrm>
          </p:grpSpPr>
          <p:sp>
            <p:nvSpPr>
              <p:cNvPr id="5" name="Hình tự do: Hình 19">
                <a:extLst>
                  <a:ext uri="{FF2B5EF4-FFF2-40B4-BE49-F238E27FC236}">
                    <a16:creationId xmlns:a16="http://schemas.microsoft.com/office/drawing/2014/main" id="{791FDBF7-6EFE-8D48-D809-24CCE76CDD05}"/>
                  </a:ext>
                </a:extLst>
              </p:cNvPr>
              <p:cNvSpPr/>
              <p:nvPr/>
            </p:nvSpPr>
            <p:spPr>
              <a:xfrm>
                <a:off x="5095875" y="2773679"/>
                <a:ext cx="1989772" cy="765503"/>
              </a:xfrm>
              <a:custGeom>
                <a:avLst/>
                <a:gdLst>
                  <a:gd name="connsiteX0" fmla="*/ 588645 w 1989772"/>
                  <a:gd name="connsiteY0" fmla="*/ 1247775 h 1249679"/>
                  <a:gd name="connsiteX1" fmla="*/ 587693 w 1989772"/>
                  <a:gd name="connsiteY1" fmla="*/ 1247775 h 1249679"/>
                  <a:gd name="connsiteX2" fmla="*/ 570548 w 1989772"/>
                  <a:gd name="connsiteY2" fmla="*/ 1247775 h 1249679"/>
                  <a:gd name="connsiteX3" fmla="*/ 536258 w 1989772"/>
                  <a:gd name="connsiteY3" fmla="*/ 1247775 h 1249679"/>
                  <a:gd name="connsiteX4" fmla="*/ 526733 w 1989772"/>
                  <a:gd name="connsiteY4" fmla="*/ 1247775 h 1249679"/>
                  <a:gd name="connsiteX5" fmla="*/ 499110 w 1989772"/>
                  <a:gd name="connsiteY5" fmla="*/ 1248728 h 1249679"/>
                  <a:gd name="connsiteX6" fmla="*/ 497205 w 1989772"/>
                  <a:gd name="connsiteY6" fmla="*/ 1248728 h 1249679"/>
                  <a:gd name="connsiteX7" fmla="*/ 481965 w 1989772"/>
                  <a:gd name="connsiteY7" fmla="*/ 1248728 h 1249679"/>
                  <a:gd name="connsiteX8" fmla="*/ 474345 w 1989772"/>
                  <a:gd name="connsiteY8" fmla="*/ 1248728 h 1249679"/>
                  <a:gd name="connsiteX9" fmla="*/ 442913 w 1989772"/>
                  <a:gd name="connsiteY9" fmla="*/ 1247775 h 1249679"/>
                  <a:gd name="connsiteX10" fmla="*/ 439103 w 1989772"/>
                  <a:gd name="connsiteY10" fmla="*/ 1247775 h 1249679"/>
                  <a:gd name="connsiteX11" fmla="*/ 394335 w 1989772"/>
                  <a:gd name="connsiteY11" fmla="*/ 1247775 h 1249679"/>
                  <a:gd name="connsiteX12" fmla="*/ 391478 w 1989772"/>
                  <a:gd name="connsiteY12" fmla="*/ 1247775 h 1249679"/>
                  <a:gd name="connsiteX13" fmla="*/ 378143 w 1989772"/>
                  <a:gd name="connsiteY13" fmla="*/ 1247775 h 1249679"/>
                  <a:gd name="connsiteX14" fmla="*/ 334328 w 1989772"/>
                  <a:gd name="connsiteY14" fmla="*/ 1246823 h 1249679"/>
                  <a:gd name="connsiteX15" fmla="*/ 320040 w 1989772"/>
                  <a:gd name="connsiteY15" fmla="*/ 1246823 h 1249679"/>
                  <a:gd name="connsiteX16" fmla="*/ 319088 w 1989772"/>
                  <a:gd name="connsiteY16" fmla="*/ 1246823 h 1249679"/>
                  <a:gd name="connsiteX17" fmla="*/ 276225 w 1989772"/>
                  <a:gd name="connsiteY17" fmla="*/ 1245870 h 1249679"/>
                  <a:gd name="connsiteX18" fmla="*/ 256223 w 1989772"/>
                  <a:gd name="connsiteY18" fmla="*/ 1243965 h 1249679"/>
                  <a:gd name="connsiteX19" fmla="*/ 199073 w 1989772"/>
                  <a:gd name="connsiteY19" fmla="*/ 1242060 h 1249679"/>
                  <a:gd name="connsiteX20" fmla="*/ 198120 w 1989772"/>
                  <a:gd name="connsiteY20" fmla="*/ 1242060 h 1249679"/>
                  <a:gd name="connsiteX21" fmla="*/ 140970 w 1989772"/>
                  <a:gd name="connsiteY21" fmla="*/ 1239203 h 1249679"/>
                  <a:gd name="connsiteX22" fmla="*/ 85725 w 1989772"/>
                  <a:gd name="connsiteY22" fmla="*/ 1232535 h 1249679"/>
                  <a:gd name="connsiteX23" fmla="*/ 85725 w 1989772"/>
                  <a:gd name="connsiteY23" fmla="*/ 1232535 h 1249679"/>
                  <a:gd name="connsiteX24" fmla="*/ 85725 w 1989772"/>
                  <a:gd name="connsiteY24" fmla="*/ 1232535 h 1249679"/>
                  <a:gd name="connsiteX25" fmla="*/ 62865 w 1989772"/>
                  <a:gd name="connsiteY25" fmla="*/ 1230630 h 1249679"/>
                  <a:gd name="connsiteX26" fmla="*/ 47625 w 1989772"/>
                  <a:gd name="connsiteY26" fmla="*/ 1228725 h 1249679"/>
                  <a:gd name="connsiteX27" fmla="*/ 45720 w 1989772"/>
                  <a:gd name="connsiteY27" fmla="*/ 1228725 h 1249679"/>
                  <a:gd name="connsiteX28" fmla="*/ 28575 w 1989772"/>
                  <a:gd name="connsiteY28" fmla="*/ 1221105 h 1249679"/>
                  <a:gd name="connsiteX29" fmla="*/ 26670 w 1989772"/>
                  <a:gd name="connsiteY29" fmla="*/ 1215390 h 1249679"/>
                  <a:gd name="connsiteX30" fmla="*/ 21908 w 1989772"/>
                  <a:gd name="connsiteY30" fmla="*/ 1212533 h 1249679"/>
                  <a:gd name="connsiteX31" fmla="*/ 4763 w 1989772"/>
                  <a:gd name="connsiteY31" fmla="*/ 1188720 h 1249679"/>
                  <a:gd name="connsiteX32" fmla="*/ 1905 w 1989772"/>
                  <a:gd name="connsiteY32" fmla="*/ 1173480 h 1249679"/>
                  <a:gd name="connsiteX33" fmla="*/ 952 w 1989772"/>
                  <a:gd name="connsiteY33" fmla="*/ 1156335 h 1249679"/>
                  <a:gd name="connsiteX34" fmla="*/ 952 w 1989772"/>
                  <a:gd name="connsiteY34" fmla="*/ 1088708 h 1249679"/>
                  <a:gd name="connsiteX35" fmla="*/ 1905 w 1989772"/>
                  <a:gd name="connsiteY35" fmla="*/ 1074420 h 1249679"/>
                  <a:gd name="connsiteX36" fmla="*/ 1905 w 1989772"/>
                  <a:gd name="connsiteY36" fmla="*/ 1074420 h 1249679"/>
                  <a:gd name="connsiteX37" fmla="*/ 1905 w 1989772"/>
                  <a:gd name="connsiteY37" fmla="*/ 1073468 h 1249679"/>
                  <a:gd name="connsiteX38" fmla="*/ 1905 w 1989772"/>
                  <a:gd name="connsiteY38" fmla="*/ 1071563 h 1249679"/>
                  <a:gd name="connsiteX39" fmla="*/ 1905 w 1989772"/>
                  <a:gd name="connsiteY39" fmla="*/ 1071563 h 1249679"/>
                  <a:gd name="connsiteX40" fmla="*/ 2858 w 1989772"/>
                  <a:gd name="connsiteY40" fmla="*/ 1052513 h 1249679"/>
                  <a:gd name="connsiteX41" fmla="*/ 2858 w 1989772"/>
                  <a:gd name="connsiteY41" fmla="*/ 1052513 h 1249679"/>
                  <a:gd name="connsiteX42" fmla="*/ 3810 w 1989772"/>
                  <a:gd name="connsiteY42" fmla="*/ 1043940 h 1249679"/>
                  <a:gd name="connsiteX43" fmla="*/ 3810 w 1989772"/>
                  <a:gd name="connsiteY43" fmla="*/ 1041083 h 1249679"/>
                  <a:gd name="connsiteX44" fmla="*/ 3810 w 1989772"/>
                  <a:gd name="connsiteY44" fmla="*/ 1000125 h 1249679"/>
                  <a:gd name="connsiteX45" fmla="*/ 5715 w 1989772"/>
                  <a:gd name="connsiteY45" fmla="*/ 926783 h 1249679"/>
                  <a:gd name="connsiteX46" fmla="*/ 6667 w 1989772"/>
                  <a:gd name="connsiteY46" fmla="*/ 908685 h 1249679"/>
                  <a:gd name="connsiteX47" fmla="*/ 6667 w 1989772"/>
                  <a:gd name="connsiteY47" fmla="*/ 899160 h 1249679"/>
                  <a:gd name="connsiteX48" fmla="*/ 6667 w 1989772"/>
                  <a:gd name="connsiteY48" fmla="*/ 899160 h 1249679"/>
                  <a:gd name="connsiteX49" fmla="*/ 6667 w 1989772"/>
                  <a:gd name="connsiteY49" fmla="*/ 899160 h 1249679"/>
                  <a:gd name="connsiteX50" fmla="*/ 6667 w 1989772"/>
                  <a:gd name="connsiteY50" fmla="*/ 898208 h 1249679"/>
                  <a:gd name="connsiteX51" fmla="*/ 6667 w 1989772"/>
                  <a:gd name="connsiteY51" fmla="*/ 893445 h 1249679"/>
                  <a:gd name="connsiteX52" fmla="*/ 6667 w 1989772"/>
                  <a:gd name="connsiteY52" fmla="*/ 892493 h 1249679"/>
                  <a:gd name="connsiteX53" fmla="*/ 7620 w 1989772"/>
                  <a:gd name="connsiteY53" fmla="*/ 886778 h 1249679"/>
                  <a:gd name="connsiteX54" fmla="*/ 8573 w 1989772"/>
                  <a:gd name="connsiteY54" fmla="*/ 883920 h 1249679"/>
                  <a:gd name="connsiteX55" fmla="*/ 8573 w 1989772"/>
                  <a:gd name="connsiteY55" fmla="*/ 882015 h 1249679"/>
                  <a:gd name="connsiteX56" fmla="*/ 8573 w 1989772"/>
                  <a:gd name="connsiteY56" fmla="*/ 880110 h 1249679"/>
                  <a:gd name="connsiteX57" fmla="*/ 3810 w 1989772"/>
                  <a:gd name="connsiteY57" fmla="*/ 869633 h 1249679"/>
                  <a:gd name="connsiteX58" fmla="*/ 3810 w 1989772"/>
                  <a:gd name="connsiteY58" fmla="*/ 820103 h 1249679"/>
                  <a:gd name="connsiteX59" fmla="*/ 3810 w 1989772"/>
                  <a:gd name="connsiteY59" fmla="*/ 796290 h 1249679"/>
                  <a:gd name="connsiteX60" fmla="*/ 2858 w 1989772"/>
                  <a:gd name="connsiteY60" fmla="*/ 723900 h 1249679"/>
                  <a:gd name="connsiteX61" fmla="*/ 4763 w 1989772"/>
                  <a:gd name="connsiteY61" fmla="*/ 579120 h 1249679"/>
                  <a:gd name="connsiteX62" fmla="*/ 4763 w 1989772"/>
                  <a:gd name="connsiteY62" fmla="*/ 576263 h 1249679"/>
                  <a:gd name="connsiteX63" fmla="*/ 4763 w 1989772"/>
                  <a:gd name="connsiteY63" fmla="*/ 573405 h 1249679"/>
                  <a:gd name="connsiteX64" fmla="*/ 4763 w 1989772"/>
                  <a:gd name="connsiteY64" fmla="*/ 571500 h 1249679"/>
                  <a:gd name="connsiteX65" fmla="*/ 4763 w 1989772"/>
                  <a:gd name="connsiteY65" fmla="*/ 569595 h 1249679"/>
                  <a:gd name="connsiteX66" fmla="*/ 5715 w 1989772"/>
                  <a:gd name="connsiteY66" fmla="*/ 500063 h 1249679"/>
                  <a:gd name="connsiteX67" fmla="*/ 5715 w 1989772"/>
                  <a:gd name="connsiteY67" fmla="*/ 419100 h 1249679"/>
                  <a:gd name="connsiteX68" fmla="*/ 5715 w 1989772"/>
                  <a:gd name="connsiteY68" fmla="*/ 418148 h 1249679"/>
                  <a:gd name="connsiteX69" fmla="*/ 5715 w 1989772"/>
                  <a:gd name="connsiteY69" fmla="*/ 418148 h 1249679"/>
                  <a:gd name="connsiteX70" fmla="*/ 1905 w 1989772"/>
                  <a:gd name="connsiteY70" fmla="*/ 403860 h 1249679"/>
                  <a:gd name="connsiteX71" fmla="*/ 952 w 1989772"/>
                  <a:gd name="connsiteY71" fmla="*/ 395288 h 1249679"/>
                  <a:gd name="connsiteX72" fmla="*/ 952 w 1989772"/>
                  <a:gd name="connsiteY72" fmla="*/ 392430 h 1249679"/>
                  <a:gd name="connsiteX73" fmla="*/ 0 w 1989772"/>
                  <a:gd name="connsiteY73" fmla="*/ 374333 h 1249679"/>
                  <a:gd name="connsiteX74" fmla="*/ 0 w 1989772"/>
                  <a:gd name="connsiteY74" fmla="*/ 337185 h 1249679"/>
                  <a:gd name="connsiteX75" fmla="*/ 952 w 1989772"/>
                  <a:gd name="connsiteY75" fmla="*/ 300990 h 1249679"/>
                  <a:gd name="connsiteX76" fmla="*/ 952 w 1989772"/>
                  <a:gd name="connsiteY76" fmla="*/ 300038 h 1249679"/>
                  <a:gd name="connsiteX77" fmla="*/ 1905 w 1989772"/>
                  <a:gd name="connsiteY77" fmla="*/ 263843 h 1249679"/>
                  <a:gd name="connsiteX78" fmla="*/ 952 w 1989772"/>
                  <a:gd name="connsiteY78" fmla="*/ 193358 h 1249679"/>
                  <a:gd name="connsiteX79" fmla="*/ 952 w 1989772"/>
                  <a:gd name="connsiteY79" fmla="*/ 159068 h 1249679"/>
                  <a:gd name="connsiteX80" fmla="*/ 952 w 1989772"/>
                  <a:gd name="connsiteY80" fmla="*/ 142875 h 1249679"/>
                  <a:gd name="connsiteX81" fmla="*/ 952 w 1989772"/>
                  <a:gd name="connsiteY81" fmla="*/ 141923 h 1249679"/>
                  <a:gd name="connsiteX82" fmla="*/ 952 w 1989772"/>
                  <a:gd name="connsiteY82" fmla="*/ 139065 h 1249679"/>
                  <a:gd name="connsiteX83" fmla="*/ 952 w 1989772"/>
                  <a:gd name="connsiteY83" fmla="*/ 136208 h 1249679"/>
                  <a:gd name="connsiteX84" fmla="*/ 1905 w 1989772"/>
                  <a:gd name="connsiteY84" fmla="*/ 111443 h 1249679"/>
                  <a:gd name="connsiteX85" fmla="*/ 2858 w 1989772"/>
                  <a:gd name="connsiteY85" fmla="*/ 93345 h 1249679"/>
                  <a:gd name="connsiteX86" fmla="*/ 3810 w 1989772"/>
                  <a:gd name="connsiteY86" fmla="*/ 85725 h 1249679"/>
                  <a:gd name="connsiteX87" fmla="*/ 3810 w 1989772"/>
                  <a:gd name="connsiteY87" fmla="*/ 85725 h 1249679"/>
                  <a:gd name="connsiteX88" fmla="*/ 4763 w 1989772"/>
                  <a:gd name="connsiteY88" fmla="*/ 80010 h 1249679"/>
                  <a:gd name="connsiteX89" fmla="*/ 10477 w 1989772"/>
                  <a:gd name="connsiteY89" fmla="*/ 69533 h 1249679"/>
                  <a:gd name="connsiteX90" fmla="*/ 11430 w 1989772"/>
                  <a:gd name="connsiteY90" fmla="*/ 68580 h 1249679"/>
                  <a:gd name="connsiteX91" fmla="*/ 12383 w 1989772"/>
                  <a:gd name="connsiteY91" fmla="*/ 63818 h 1249679"/>
                  <a:gd name="connsiteX92" fmla="*/ 15240 w 1989772"/>
                  <a:gd name="connsiteY92" fmla="*/ 57150 h 1249679"/>
                  <a:gd name="connsiteX93" fmla="*/ 16192 w 1989772"/>
                  <a:gd name="connsiteY93" fmla="*/ 55245 h 1249679"/>
                  <a:gd name="connsiteX94" fmla="*/ 16192 w 1989772"/>
                  <a:gd name="connsiteY94" fmla="*/ 54293 h 1249679"/>
                  <a:gd name="connsiteX95" fmla="*/ 19050 w 1989772"/>
                  <a:gd name="connsiteY95" fmla="*/ 39053 h 1249679"/>
                  <a:gd name="connsiteX96" fmla="*/ 31433 w 1989772"/>
                  <a:gd name="connsiteY96" fmla="*/ 32385 h 1249679"/>
                  <a:gd name="connsiteX97" fmla="*/ 39053 w 1989772"/>
                  <a:gd name="connsiteY97" fmla="*/ 29528 h 1249679"/>
                  <a:gd name="connsiteX98" fmla="*/ 55245 w 1989772"/>
                  <a:gd name="connsiteY98" fmla="*/ 25718 h 1249679"/>
                  <a:gd name="connsiteX99" fmla="*/ 71438 w 1989772"/>
                  <a:gd name="connsiteY99" fmla="*/ 22860 h 1249679"/>
                  <a:gd name="connsiteX100" fmla="*/ 87630 w 1989772"/>
                  <a:gd name="connsiteY100" fmla="*/ 20955 h 1249679"/>
                  <a:gd name="connsiteX101" fmla="*/ 103823 w 1989772"/>
                  <a:gd name="connsiteY101" fmla="*/ 20003 h 1249679"/>
                  <a:gd name="connsiteX102" fmla="*/ 106680 w 1989772"/>
                  <a:gd name="connsiteY102" fmla="*/ 20003 h 1249679"/>
                  <a:gd name="connsiteX103" fmla="*/ 107633 w 1989772"/>
                  <a:gd name="connsiteY103" fmla="*/ 20003 h 1249679"/>
                  <a:gd name="connsiteX104" fmla="*/ 107633 w 1989772"/>
                  <a:gd name="connsiteY104" fmla="*/ 20003 h 1249679"/>
                  <a:gd name="connsiteX105" fmla="*/ 119063 w 1989772"/>
                  <a:gd name="connsiteY105" fmla="*/ 19050 h 1249679"/>
                  <a:gd name="connsiteX106" fmla="*/ 120968 w 1989772"/>
                  <a:gd name="connsiteY106" fmla="*/ 19050 h 1249679"/>
                  <a:gd name="connsiteX107" fmla="*/ 139065 w 1989772"/>
                  <a:gd name="connsiteY107" fmla="*/ 20003 h 1249679"/>
                  <a:gd name="connsiteX108" fmla="*/ 140018 w 1989772"/>
                  <a:gd name="connsiteY108" fmla="*/ 20003 h 1249679"/>
                  <a:gd name="connsiteX109" fmla="*/ 148590 w 1989772"/>
                  <a:gd name="connsiteY109" fmla="*/ 20955 h 1249679"/>
                  <a:gd name="connsiteX110" fmla="*/ 153353 w 1989772"/>
                  <a:gd name="connsiteY110" fmla="*/ 20003 h 1249679"/>
                  <a:gd name="connsiteX111" fmla="*/ 162878 w 1989772"/>
                  <a:gd name="connsiteY111" fmla="*/ 20003 h 1249679"/>
                  <a:gd name="connsiteX112" fmla="*/ 179070 w 1989772"/>
                  <a:gd name="connsiteY112" fmla="*/ 20955 h 1249679"/>
                  <a:gd name="connsiteX113" fmla="*/ 180975 w 1989772"/>
                  <a:gd name="connsiteY113" fmla="*/ 20955 h 1249679"/>
                  <a:gd name="connsiteX114" fmla="*/ 191453 w 1989772"/>
                  <a:gd name="connsiteY114" fmla="*/ 20955 h 1249679"/>
                  <a:gd name="connsiteX115" fmla="*/ 204788 w 1989772"/>
                  <a:gd name="connsiteY115" fmla="*/ 20955 h 1249679"/>
                  <a:gd name="connsiteX116" fmla="*/ 211455 w 1989772"/>
                  <a:gd name="connsiteY116" fmla="*/ 20955 h 1249679"/>
                  <a:gd name="connsiteX117" fmla="*/ 239078 w 1989772"/>
                  <a:gd name="connsiteY117" fmla="*/ 20003 h 1249679"/>
                  <a:gd name="connsiteX118" fmla="*/ 240983 w 1989772"/>
                  <a:gd name="connsiteY118" fmla="*/ 20003 h 1249679"/>
                  <a:gd name="connsiteX119" fmla="*/ 245745 w 1989772"/>
                  <a:gd name="connsiteY119" fmla="*/ 20003 h 1249679"/>
                  <a:gd name="connsiteX120" fmla="*/ 266700 w 1989772"/>
                  <a:gd name="connsiteY120" fmla="*/ 20003 h 1249679"/>
                  <a:gd name="connsiteX121" fmla="*/ 280988 w 1989772"/>
                  <a:gd name="connsiteY121" fmla="*/ 20003 h 1249679"/>
                  <a:gd name="connsiteX122" fmla="*/ 287655 w 1989772"/>
                  <a:gd name="connsiteY122" fmla="*/ 18098 h 1249679"/>
                  <a:gd name="connsiteX123" fmla="*/ 297180 w 1989772"/>
                  <a:gd name="connsiteY123" fmla="*/ 18098 h 1249679"/>
                  <a:gd name="connsiteX124" fmla="*/ 298133 w 1989772"/>
                  <a:gd name="connsiteY124" fmla="*/ 18098 h 1249679"/>
                  <a:gd name="connsiteX125" fmla="*/ 311468 w 1989772"/>
                  <a:gd name="connsiteY125" fmla="*/ 18098 h 1249679"/>
                  <a:gd name="connsiteX126" fmla="*/ 336233 w 1989772"/>
                  <a:gd name="connsiteY126" fmla="*/ 18098 h 1249679"/>
                  <a:gd name="connsiteX127" fmla="*/ 367665 w 1989772"/>
                  <a:gd name="connsiteY127" fmla="*/ 17145 h 1249679"/>
                  <a:gd name="connsiteX128" fmla="*/ 381953 w 1989772"/>
                  <a:gd name="connsiteY128" fmla="*/ 16193 h 1249679"/>
                  <a:gd name="connsiteX129" fmla="*/ 389573 w 1989772"/>
                  <a:gd name="connsiteY129" fmla="*/ 16193 h 1249679"/>
                  <a:gd name="connsiteX130" fmla="*/ 395288 w 1989772"/>
                  <a:gd name="connsiteY130" fmla="*/ 16193 h 1249679"/>
                  <a:gd name="connsiteX131" fmla="*/ 428625 w 1989772"/>
                  <a:gd name="connsiteY131" fmla="*/ 12383 h 1249679"/>
                  <a:gd name="connsiteX132" fmla="*/ 464820 w 1989772"/>
                  <a:gd name="connsiteY132" fmla="*/ 11430 h 1249679"/>
                  <a:gd name="connsiteX133" fmla="*/ 474345 w 1989772"/>
                  <a:gd name="connsiteY133" fmla="*/ 11430 h 1249679"/>
                  <a:gd name="connsiteX134" fmla="*/ 517208 w 1989772"/>
                  <a:gd name="connsiteY134" fmla="*/ 10478 h 1249679"/>
                  <a:gd name="connsiteX135" fmla="*/ 543878 w 1989772"/>
                  <a:gd name="connsiteY135" fmla="*/ 9525 h 1249679"/>
                  <a:gd name="connsiteX136" fmla="*/ 565785 w 1989772"/>
                  <a:gd name="connsiteY136" fmla="*/ 9525 h 1249679"/>
                  <a:gd name="connsiteX137" fmla="*/ 586740 w 1989772"/>
                  <a:gd name="connsiteY137" fmla="*/ 9525 h 1249679"/>
                  <a:gd name="connsiteX138" fmla="*/ 665798 w 1989772"/>
                  <a:gd name="connsiteY138" fmla="*/ 10478 h 1249679"/>
                  <a:gd name="connsiteX139" fmla="*/ 721043 w 1989772"/>
                  <a:gd name="connsiteY139" fmla="*/ 12383 h 1249679"/>
                  <a:gd name="connsiteX140" fmla="*/ 721995 w 1989772"/>
                  <a:gd name="connsiteY140" fmla="*/ 12383 h 1249679"/>
                  <a:gd name="connsiteX141" fmla="*/ 766763 w 1989772"/>
                  <a:gd name="connsiteY141" fmla="*/ 14288 h 1249679"/>
                  <a:gd name="connsiteX142" fmla="*/ 864870 w 1989772"/>
                  <a:gd name="connsiteY142" fmla="*/ 16193 h 1249679"/>
                  <a:gd name="connsiteX143" fmla="*/ 870585 w 1989772"/>
                  <a:gd name="connsiteY143" fmla="*/ 16193 h 1249679"/>
                  <a:gd name="connsiteX144" fmla="*/ 916305 w 1989772"/>
                  <a:gd name="connsiteY144" fmla="*/ 15240 h 1249679"/>
                  <a:gd name="connsiteX145" fmla="*/ 940118 w 1989772"/>
                  <a:gd name="connsiteY145" fmla="*/ 14288 h 1249679"/>
                  <a:gd name="connsiteX146" fmla="*/ 966788 w 1989772"/>
                  <a:gd name="connsiteY146" fmla="*/ 13335 h 1249679"/>
                  <a:gd name="connsiteX147" fmla="*/ 996315 w 1989772"/>
                  <a:gd name="connsiteY147" fmla="*/ 11430 h 1249679"/>
                  <a:gd name="connsiteX148" fmla="*/ 998220 w 1989772"/>
                  <a:gd name="connsiteY148" fmla="*/ 11430 h 1249679"/>
                  <a:gd name="connsiteX149" fmla="*/ 1014413 w 1989772"/>
                  <a:gd name="connsiteY149" fmla="*/ 10478 h 1249679"/>
                  <a:gd name="connsiteX150" fmla="*/ 1062038 w 1989772"/>
                  <a:gd name="connsiteY150" fmla="*/ 7620 h 1249679"/>
                  <a:gd name="connsiteX151" fmla="*/ 1071563 w 1989772"/>
                  <a:gd name="connsiteY151" fmla="*/ 7620 h 1249679"/>
                  <a:gd name="connsiteX152" fmla="*/ 1076325 w 1989772"/>
                  <a:gd name="connsiteY152" fmla="*/ 7620 h 1249679"/>
                  <a:gd name="connsiteX153" fmla="*/ 1110615 w 1989772"/>
                  <a:gd name="connsiteY153" fmla="*/ 5715 h 1249679"/>
                  <a:gd name="connsiteX154" fmla="*/ 1144905 w 1989772"/>
                  <a:gd name="connsiteY154" fmla="*/ 4763 h 1249679"/>
                  <a:gd name="connsiteX155" fmla="*/ 1144905 w 1989772"/>
                  <a:gd name="connsiteY155" fmla="*/ 4763 h 1249679"/>
                  <a:gd name="connsiteX156" fmla="*/ 1158240 w 1989772"/>
                  <a:gd name="connsiteY156" fmla="*/ 4763 h 1249679"/>
                  <a:gd name="connsiteX157" fmla="*/ 1212533 w 1989772"/>
                  <a:gd name="connsiteY157" fmla="*/ 2858 h 1249679"/>
                  <a:gd name="connsiteX158" fmla="*/ 1255395 w 1989772"/>
                  <a:gd name="connsiteY158" fmla="*/ 1905 h 1249679"/>
                  <a:gd name="connsiteX159" fmla="*/ 1335405 w 1989772"/>
                  <a:gd name="connsiteY159" fmla="*/ 953 h 1249679"/>
                  <a:gd name="connsiteX160" fmla="*/ 1336358 w 1989772"/>
                  <a:gd name="connsiteY160" fmla="*/ 953 h 1249679"/>
                  <a:gd name="connsiteX161" fmla="*/ 1361123 w 1989772"/>
                  <a:gd name="connsiteY161" fmla="*/ 953 h 1249679"/>
                  <a:gd name="connsiteX162" fmla="*/ 1454468 w 1989772"/>
                  <a:gd name="connsiteY162" fmla="*/ 0 h 1249679"/>
                  <a:gd name="connsiteX163" fmla="*/ 1458278 w 1989772"/>
                  <a:gd name="connsiteY163" fmla="*/ 0 h 1249679"/>
                  <a:gd name="connsiteX164" fmla="*/ 1496378 w 1989772"/>
                  <a:gd name="connsiteY164" fmla="*/ 0 h 1249679"/>
                  <a:gd name="connsiteX165" fmla="*/ 1503045 w 1989772"/>
                  <a:gd name="connsiteY165" fmla="*/ 0 h 1249679"/>
                  <a:gd name="connsiteX166" fmla="*/ 1551623 w 1989772"/>
                  <a:gd name="connsiteY166" fmla="*/ 953 h 1249679"/>
                  <a:gd name="connsiteX167" fmla="*/ 1602105 w 1989772"/>
                  <a:gd name="connsiteY167" fmla="*/ 1905 h 1249679"/>
                  <a:gd name="connsiteX168" fmla="*/ 1603058 w 1989772"/>
                  <a:gd name="connsiteY168" fmla="*/ 1905 h 1249679"/>
                  <a:gd name="connsiteX169" fmla="*/ 1647825 w 1989772"/>
                  <a:gd name="connsiteY169" fmla="*/ 1905 h 1249679"/>
                  <a:gd name="connsiteX170" fmla="*/ 1674495 w 1989772"/>
                  <a:gd name="connsiteY170" fmla="*/ 1905 h 1249679"/>
                  <a:gd name="connsiteX171" fmla="*/ 1694498 w 1989772"/>
                  <a:gd name="connsiteY171" fmla="*/ 1905 h 1249679"/>
                  <a:gd name="connsiteX172" fmla="*/ 1716405 w 1989772"/>
                  <a:gd name="connsiteY172" fmla="*/ 953 h 1249679"/>
                  <a:gd name="connsiteX173" fmla="*/ 1718310 w 1989772"/>
                  <a:gd name="connsiteY173" fmla="*/ 953 h 1249679"/>
                  <a:gd name="connsiteX174" fmla="*/ 1742123 w 1989772"/>
                  <a:gd name="connsiteY174" fmla="*/ 0 h 1249679"/>
                  <a:gd name="connsiteX175" fmla="*/ 1756410 w 1989772"/>
                  <a:gd name="connsiteY175" fmla="*/ 0 h 1249679"/>
                  <a:gd name="connsiteX176" fmla="*/ 1757363 w 1989772"/>
                  <a:gd name="connsiteY176" fmla="*/ 0 h 1249679"/>
                  <a:gd name="connsiteX177" fmla="*/ 1784985 w 1989772"/>
                  <a:gd name="connsiteY177" fmla="*/ 0 h 1249679"/>
                  <a:gd name="connsiteX178" fmla="*/ 1790700 w 1989772"/>
                  <a:gd name="connsiteY178" fmla="*/ 0 h 1249679"/>
                  <a:gd name="connsiteX179" fmla="*/ 1813560 w 1989772"/>
                  <a:gd name="connsiteY179" fmla="*/ 953 h 1249679"/>
                  <a:gd name="connsiteX180" fmla="*/ 1813560 w 1989772"/>
                  <a:gd name="connsiteY180" fmla="*/ 953 h 1249679"/>
                  <a:gd name="connsiteX181" fmla="*/ 1839278 w 1989772"/>
                  <a:gd name="connsiteY181" fmla="*/ 1905 h 1249679"/>
                  <a:gd name="connsiteX182" fmla="*/ 1840230 w 1989772"/>
                  <a:gd name="connsiteY182" fmla="*/ 1905 h 1249679"/>
                  <a:gd name="connsiteX183" fmla="*/ 1857375 w 1989772"/>
                  <a:gd name="connsiteY183" fmla="*/ 953 h 1249679"/>
                  <a:gd name="connsiteX184" fmla="*/ 1857375 w 1989772"/>
                  <a:gd name="connsiteY184" fmla="*/ 953 h 1249679"/>
                  <a:gd name="connsiteX185" fmla="*/ 1868805 w 1989772"/>
                  <a:gd name="connsiteY185" fmla="*/ 0 h 1249679"/>
                  <a:gd name="connsiteX186" fmla="*/ 1870710 w 1989772"/>
                  <a:gd name="connsiteY186" fmla="*/ 0 h 1249679"/>
                  <a:gd name="connsiteX187" fmla="*/ 1879283 w 1989772"/>
                  <a:gd name="connsiteY187" fmla="*/ 0 h 1249679"/>
                  <a:gd name="connsiteX188" fmla="*/ 1881188 w 1989772"/>
                  <a:gd name="connsiteY188" fmla="*/ 0 h 1249679"/>
                  <a:gd name="connsiteX189" fmla="*/ 1895475 w 1989772"/>
                  <a:gd name="connsiteY189" fmla="*/ 953 h 1249679"/>
                  <a:gd name="connsiteX190" fmla="*/ 1924050 w 1989772"/>
                  <a:gd name="connsiteY190" fmla="*/ 4763 h 1249679"/>
                  <a:gd name="connsiteX191" fmla="*/ 1937385 w 1989772"/>
                  <a:gd name="connsiteY191" fmla="*/ 8573 h 1249679"/>
                  <a:gd name="connsiteX192" fmla="*/ 1941195 w 1989772"/>
                  <a:gd name="connsiteY192" fmla="*/ 9525 h 1249679"/>
                  <a:gd name="connsiteX193" fmla="*/ 1944053 w 1989772"/>
                  <a:gd name="connsiteY193" fmla="*/ 9525 h 1249679"/>
                  <a:gd name="connsiteX194" fmla="*/ 1952625 w 1989772"/>
                  <a:gd name="connsiteY194" fmla="*/ 13335 h 1249679"/>
                  <a:gd name="connsiteX195" fmla="*/ 1961198 w 1989772"/>
                  <a:gd name="connsiteY195" fmla="*/ 25718 h 1249679"/>
                  <a:gd name="connsiteX196" fmla="*/ 1961198 w 1989772"/>
                  <a:gd name="connsiteY196" fmla="*/ 30480 h 1249679"/>
                  <a:gd name="connsiteX197" fmla="*/ 1969770 w 1989772"/>
                  <a:gd name="connsiteY197" fmla="*/ 40005 h 1249679"/>
                  <a:gd name="connsiteX198" fmla="*/ 1982153 w 1989772"/>
                  <a:gd name="connsiteY198" fmla="*/ 75248 h 1249679"/>
                  <a:gd name="connsiteX199" fmla="*/ 1984058 w 1989772"/>
                  <a:gd name="connsiteY199" fmla="*/ 103823 h 1249679"/>
                  <a:gd name="connsiteX200" fmla="*/ 1984058 w 1989772"/>
                  <a:gd name="connsiteY200" fmla="*/ 109538 h 1249679"/>
                  <a:gd name="connsiteX201" fmla="*/ 1985963 w 1989772"/>
                  <a:gd name="connsiteY201" fmla="*/ 132398 h 1249679"/>
                  <a:gd name="connsiteX202" fmla="*/ 1986915 w 1989772"/>
                  <a:gd name="connsiteY202" fmla="*/ 140970 h 1249679"/>
                  <a:gd name="connsiteX203" fmla="*/ 1989773 w 1989772"/>
                  <a:gd name="connsiteY203" fmla="*/ 210503 h 1249679"/>
                  <a:gd name="connsiteX204" fmla="*/ 1985963 w 1989772"/>
                  <a:gd name="connsiteY204" fmla="*/ 276225 h 1249679"/>
                  <a:gd name="connsiteX205" fmla="*/ 1985010 w 1989772"/>
                  <a:gd name="connsiteY205" fmla="*/ 283845 h 1249679"/>
                  <a:gd name="connsiteX206" fmla="*/ 1985010 w 1989772"/>
                  <a:gd name="connsiteY206" fmla="*/ 286703 h 1249679"/>
                  <a:gd name="connsiteX207" fmla="*/ 1982153 w 1989772"/>
                  <a:gd name="connsiteY207" fmla="*/ 300990 h 1249679"/>
                  <a:gd name="connsiteX208" fmla="*/ 1981200 w 1989772"/>
                  <a:gd name="connsiteY208" fmla="*/ 302895 h 1249679"/>
                  <a:gd name="connsiteX209" fmla="*/ 1981200 w 1989772"/>
                  <a:gd name="connsiteY209" fmla="*/ 316230 h 1249679"/>
                  <a:gd name="connsiteX210" fmla="*/ 1981200 w 1989772"/>
                  <a:gd name="connsiteY210" fmla="*/ 316230 h 1249679"/>
                  <a:gd name="connsiteX211" fmla="*/ 1981200 w 1989772"/>
                  <a:gd name="connsiteY211" fmla="*/ 316230 h 1249679"/>
                  <a:gd name="connsiteX212" fmla="*/ 1982153 w 1989772"/>
                  <a:gd name="connsiteY212" fmla="*/ 390525 h 1249679"/>
                  <a:gd name="connsiteX213" fmla="*/ 1982153 w 1989772"/>
                  <a:gd name="connsiteY213" fmla="*/ 413385 h 1249679"/>
                  <a:gd name="connsiteX214" fmla="*/ 1981200 w 1989772"/>
                  <a:gd name="connsiteY214" fmla="*/ 462915 h 1249679"/>
                  <a:gd name="connsiteX215" fmla="*/ 1981200 w 1989772"/>
                  <a:gd name="connsiteY215" fmla="*/ 516255 h 1249679"/>
                  <a:gd name="connsiteX216" fmla="*/ 1981200 w 1989772"/>
                  <a:gd name="connsiteY216" fmla="*/ 537210 h 1249679"/>
                  <a:gd name="connsiteX217" fmla="*/ 1981200 w 1989772"/>
                  <a:gd name="connsiteY217" fmla="*/ 566738 h 1249679"/>
                  <a:gd name="connsiteX218" fmla="*/ 1981200 w 1989772"/>
                  <a:gd name="connsiteY218" fmla="*/ 605790 h 1249679"/>
                  <a:gd name="connsiteX219" fmla="*/ 1981200 w 1989772"/>
                  <a:gd name="connsiteY219" fmla="*/ 638175 h 1249679"/>
                  <a:gd name="connsiteX220" fmla="*/ 1981200 w 1989772"/>
                  <a:gd name="connsiteY220" fmla="*/ 639128 h 1249679"/>
                  <a:gd name="connsiteX221" fmla="*/ 1981200 w 1989772"/>
                  <a:gd name="connsiteY221" fmla="*/ 641033 h 1249679"/>
                  <a:gd name="connsiteX222" fmla="*/ 1981200 w 1989772"/>
                  <a:gd name="connsiteY222" fmla="*/ 676275 h 1249679"/>
                  <a:gd name="connsiteX223" fmla="*/ 1981200 w 1989772"/>
                  <a:gd name="connsiteY223" fmla="*/ 674370 h 1249679"/>
                  <a:gd name="connsiteX224" fmla="*/ 1982153 w 1989772"/>
                  <a:gd name="connsiteY224" fmla="*/ 729615 h 1249679"/>
                  <a:gd name="connsiteX225" fmla="*/ 1982153 w 1989772"/>
                  <a:gd name="connsiteY225" fmla="*/ 730568 h 1249679"/>
                  <a:gd name="connsiteX226" fmla="*/ 1982153 w 1989772"/>
                  <a:gd name="connsiteY226" fmla="*/ 731520 h 1249679"/>
                  <a:gd name="connsiteX227" fmla="*/ 1983105 w 1989772"/>
                  <a:gd name="connsiteY227" fmla="*/ 785813 h 1249679"/>
                  <a:gd name="connsiteX228" fmla="*/ 1983105 w 1989772"/>
                  <a:gd name="connsiteY228" fmla="*/ 785813 h 1249679"/>
                  <a:gd name="connsiteX229" fmla="*/ 1984058 w 1989772"/>
                  <a:gd name="connsiteY229" fmla="*/ 844868 h 1249679"/>
                  <a:gd name="connsiteX230" fmla="*/ 1984058 w 1989772"/>
                  <a:gd name="connsiteY230" fmla="*/ 902018 h 1249679"/>
                  <a:gd name="connsiteX231" fmla="*/ 1984058 w 1989772"/>
                  <a:gd name="connsiteY231" fmla="*/ 906780 h 1249679"/>
                  <a:gd name="connsiteX232" fmla="*/ 1984058 w 1989772"/>
                  <a:gd name="connsiteY232" fmla="*/ 907733 h 1249679"/>
                  <a:gd name="connsiteX233" fmla="*/ 1985010 w 1989772"/>
                  <a:gd name="connsiteY233" fmla="*/ 939165 h 1249679"/>
                  <a:gd name="connsiteX234" fmla="*/ 1985010 w 1989772"/>
                  <a:gd name="connsiteY234" fmla="*/ 975360 h 1249679"/>
                  <a:gd name="connsiteX235" fmla="*/ 1983105 w 1989772"/>
                  <a:gd name="connsiteY235" fmla="*/ 1034415 h 1249679"/>
                  <a:gd name="connsiteX236" fmla="*/ 1983105 w 1989772"/>
                  <a:gd name="connsiteY236" fmla="*/ 1034415 h 1249679"/>
                  <a:gd name="connsiteX237" fmla="*/ 1982153 w 1989772"/>
                  <a:gd name="connsiteY237" fmla="*/ 1048703 h 1249679"/>
                  <a:gd name="connsiteX238" fmla="*/ 1980248 w 1989772"/>
                  <a:gd name="connsiteY238" fmla="*/ 1085850 h 1249679"/>
                  <a:gd name="connsiteX239" fmla="*/ 1979295 w 1989772"/>
                  <a:gd name="connsiteY239" fmla="*/ 1094423 h 1249679"/>
                  <a:gd name="connsiteX240" fmla="*/ 1979295 w 1989772"/>
                  <a:gd name="connsiteY240" fmla="*/ 1117283 h 1249679"/>
                  <a:gd name="connsiteX241" fmla="*/ 1979295 w 1989772"/>
                  <a:gd name="connsiteY241" fmla="*/ 1122998 h 1249679"/>
                  <a:gd name="connsiteX242" fmla="*/ 1980248 w 1989772"/>
                  <a:gd name="connsiteY242" fmla="*/ 1126808 h 1249679"/>
                  <a:gd name="connsiteX243" fmla="*/ 1980248 w 1989772"/>
                  <a:gd name="connsiteY243" fmla="*/ 1140143 h 1249679"/>
                  <a:gd name="connsiteX244" fmla="*/ 1978343 w 1989772"/>
                  <a:gd name="connsiteY244" fmla="*/ 1149668 h 1249679"/>
                  <a:gd name="connsiteX245" fmla="*/ 1978343 w 1989772"/>
                  <a:gd name="connsiteY245" fmla="*/ 1150620 h 1249679"/>
                  <a:gd name="connsiteX246" fmla="*/ 1978343 w 1989772"/>
                  <a:gd name="connsiteY246" fmla="*/ 1152525 h 1249679"/>
                  <a:gd name="connsiteX247" fmla="*/ 1976438 w 1989772"/>
                  <a:gd name="connsiteY247" fmla="*/ 1170623 h 1249679"/>
                  <a:gd name="connsiteX248" fmla="*/ 1975485 w 1989772"/>
                  <a:gd name="connsiteY248" fmla="*/ 1180148 h 1249679"/>
                  <a:gd name="connsiteX249" fmla="*/ 1973580 w 1989772"/>
                  <a:gd name="connsiteY249" fmla="*/ 1190625 h 1249679"/>
                  <a:gd name="connsiteX250" fmla="*/ 1968818 w 1989772"/>
                  <a:gd name="connsiteY250" fmla="*/ 1204913 h 1249679"/>
                  <a:gd name="connsiteX251" fmla="*/ 1935480 w 1989772"/>
                  <a:gd name="connsiteY251" fmla="*/ 1228725 h 1249679"/>
                  <a:gd name="connsiteX252" fmla="*/ 1916430 w 1989772"/>
                  <a:gd name="connsiteY252" fmla="*/ 1236345 h 1249679"/>
                  <a:gd name="connsiteX253" fmla="*/ 1905953 w 1989772"/>
                  <a:gd name="connsiteY253" fmla="*/ 1239203 h 1249679"/>
                  <a:gd name="connsiteX254" fmla="*/ 1899285 w 1989772"/>
                  <a:gd name="connsiteY254" fmla="*/ 1240155 h 1249679"/>
                  <a:gd name="connsiteX255" fmla="*/ 1897380 w 1989772"/>
                  <a:gd name="connsiteY255" fmla="*/ 1240155 h 1249679"/>
                  <a:gd name="connsiteX256" fmla="*/ 1871663 w 1989772"/>
                  <a:gd name="connsiteY256" fmla="*/ 1243013 h 1249679"/>
                  <a:gd name="connsiteX257" fmla="*/ 1842135 w 1989772"/>
                  <a:gd name="connsiteY257" fmla="*/ 1243965 h 1249679"/>
                  <a:gd name="connsiteX258" fmla="*/ 1836420 w 1989772"/>
                  <a:gd name="connsiteY258" fmla="*/ 1243965 h 1249679"/>
                  <a:gd name="connsiteX259" fmla="*/ 1827848 w 1989772"/>
                  <a:gd name="connsiteY259" fmla="*/ 1243965 h 1249679"/>
                  <a:gd name="connsiteX260" fmla="*/ 1821180 w 1989772"/>
                  <a:gd name="connsiteY260" fmla="*/ 1243965 h 1249679"/>
                  <a:gd name="connsiteX261" fmla="*/ 1819275 w 1989772"/>
                  <a:gd name="connsiteY261" fmla="*/ 1243965 h 1249679"/>
                  <a:gd name="connsiteX262" fmla="*/ 1810703 w 1989772"/>
                  <a:gd name="connsiteY262" fmla="*/ 1243013 h 1249679"/>
                  <a:gd name="connsiteX263" fmla="*/ 1801178 w 1989772"/>
                  <a:gd name="connsiteY263" fmla="*/ 1235393 h 1249679"/>
                  <a:gd name="connsiteX264" fmla="*/ 1800225 w 1989772"/>
                  <a:gd name="connsiteY264" fmla="*/ 1235393 h 1249679"/>
                  <a:gd name="connsiteX265" fmla="*/ 1790700 w 1989772"/>
                  <a:gd name="connsiteY265" fmla="*/ 1236345 h 1249679"/>
                  <a:gd name="connsiteX266" fmla="*/ 1785938 w 1989772"/>
                  <a:gd name="connsiteY266" fmla="*/ 1236345 h 1249679"/>
                  <a:gd name="connsiteX267" fmla="*/ 1776413 w 1989772"/>
                  <a:gd name="connsiteY267" fmla="*/ 1237298 h 1249679"/>
                  <a:gd name="connsiteX268" fmla="*/ 1712595 w 1989772"/>
                  <a:gd name="connsiteY268" fmla="*/ 1239203 h 1249679"/>
                  <a:gd name="connsiteX269" fmla="*/ 1703070 w 1989772"/>
                  <a:gd name="connsiteY269" fmla="*/ 1239203 h 1249679"/>
                  <a:gd name="connsiteX270" fmla="*/ 1694498 w 1989772"/>
                  <a:gd name="connsiteY270" fmla="*/ 1239203 h 1249679"/>
                  <a:gd name="connsiteX271" fmla="*/ 1676400 w 1989772"/>
                  <a:gd name="connsiteY271" fmla="*/ 1239203 h 1249679"/>
                  <a:gd name="connsiteX272" fmla="*/ 1643063 w 1989772"/>
                  <a:gd name="connsiteY272" fmla="*/ 1239203 h 1249679"/>
                  <a:gd name="connsiteX273" fmla="*/ 1601153 w 1989772"/>
                  <a:gd name="connsiteY273" fmla="*/ 1239203 h 1249679"/>
                  <a:gd name="connsiteX274" fmla="*/ 1568768 w 1989772"/>
                  <a:gd name="connsiteY274" fmla="*/ 1238250 h 1249679"/>
                  <a:gd name="connsiteX275" fmla="*/ 1524953 w 1989772"/>
                  <a:gd name="connsiteY275" fmla="*/ 1237298 h 1249679"/>
                  <a:gd name="connsiteX276" fmla="*/ 1526858 w 1989772"/>
                  <a:gd name="connsiteY276" fmla="*/ 1237298 h 1249679"/>
                  <a:gd name="connsiteX277" fmla="*/ 1515428 w 1989772"/>
                  <a:gd name="connsiteY277" fmla="*/ 1237298 h 1249679"/>
                  <a:gd name="connsiteX278" fmla="*/ 1515428 w 1989772"/>
                  <a:gd name="connsiteY278" fmla="*/ 1237298 h 1249679"/>
                  <a:gd name="connsiteX279" fmla="*/ 1453515 w 1989772"/>
                  <a:gd name="connsiteY279" fmla="*/ 1236345 h 1249679"/>
                  <a:gd name="connsiteX280" fmla="*/ 1436370 w 1989772"/>
                  <a:gd name="connsiteY280" fmla="*/ 1236345 h 1249679"/>
                  <a:gd name="connsiteX281" fmla="*/ 1427798 w 1989772"/>
                  <a:gd name="connsiteY281" fmla="*/ 1236345 h 1249679"/>
                  <a:gd name="connsiteX282" fmla="*/ 1425893 w 1989772"/>
                  <a:gd name="connsiteY282" fmla="*/ 1236345 h 1249679"/>
                  <a:gd name="connsiteX283" fmla="*/ 1378268 w 1989772"/>
                  <a:gd name="connsiteY283" fmla="*/ 1235393 h 1249679"/>
                  <a:gd name="connsiteX284" fmla="*/ 1353503 w 1989772"/>
                  <a:gd name="connsiteY284" fmla="*/ 1235393 h 1249679"/>
                  <a:gd name="connsiteX285" fmla="*/ 1270635 w 1989772"/>
                  <a:gd name="connsiteY285" fmla="*/ 1237298 h 1249679"/>
                  <a:gd name="connsiteX286" fmla="*/ 1245870 w 1989772"/>
                  <a:gd name="connsiteY286" fmla="*/ 1238250 h 1249679"/>
                  <a:gd name="connsiteX287" fmla="*/ 1244918 w 1989772"/>
                  <a:gd name="connsiteY287" fmla="*/ 1238250 h 1249679"/>
                  <a:gd name="connsiteX288" fmla="*/ 1214438 w 1989772"/>
                  <a:gd name="connsiteY288" fmla="*/ 1239203 h 1249679"/>
                  <a:gd name="connsiteX289" fmla="*/ 1191578 w 1989772"/>
                  <a:gd name="connsiteY289" fmla="*/ 1240155 h 1249679"/>
                  <a:gd name="connsiteX290" fmla="*/ 1190625 w 1989772"/>
                  <a:gd name="connsiteY290" fmla="*/ 1240155 h 1249679"/>
                  <a:gd name="connsiteX291" fmla="*/ 1189673 w 1989772"/>
                  <a:gd name="connsiteY291" fmla="*/ 1240155 h 1249679"/>
                  <a:gd name="connsiteX292" fmla="*/ 1158240 w 1989772"/>
                  <a:gd name="connsiteY292" fmla="*/ 1241108 h 1249679"/>
                  <a:gd name="connsiteX293" fmla="*/ 1124903 w 1989772"/>
                  <a:gd name="connsiteY293" fmla="*/ 1241108 h 1249679"/>
                  <a:gd name="connsiteX294" fmla="*/ 1124903 w 1989772"/>
                  <a:gd name="connsiteY294" fmla="*/ 1241108 h 1249679"/>
                  <a:gd name="connsiteX295" fmla="*/ 1105853 w 1989772"/>
                  <a:gd name="connsiteY295" fmla="*/ 1241108 h 1249679"/>
                  <a:gd name="connsiteX296" fmla="*/ 1081088 w 1989772"/>
                  <a:gd name="connsiteY296" fmla="*/ 1242060 h 1249679"/>
                  <a:gd name="connsiteX297" fmla="*/ 1056323 w 1989772"/>
                  <a:gd name="connsiteY297" fmla="*/ 1243013 h 1249679"/>
                  <a:gd name="connsiteX298" fmla="*/ 1040130 w 1989772"/>
                  <a:gd name="connsiteY298" fmla="*/ 1243013 h 1249679"/>
                  <a:gd name="connsiteX299" fmla="*/ 1030605 w 1989772"/>
                  <a:gd name="connsiteY299" fmla="*/ 1243013 h 1249679"/>
                  <a:gd name="connsiteX300" fmla="*/ 1025843 w 1989772"/>
                  <a:gd name="connsiteY300" fmla="*/ 1243013 h 1249679"/>
                  <a:gd name="connsiteX301" fmla="*/ 1023938 w 1989772"/>
                  <a:gd name="connsiteY301" fmla="*/ 1243013 h 1249679"/>
                  <a:gd name="connsiteX302" fmla="*/ 1008698 w 1989772"/>
                  <a:gd name="connsiteY302" fmla="*/ 1243013 h 1249679"/>
                  <a:gd name="connsiteX303" fmla="*/ 1002983 w 1989772"/>
                  <a:gd name="connsiteY303" fmla="*/ 1243013 h 1249679"/>
                  <a:gd name="connsiteX304" fmla="*/ 989648 w 1989772"/>
                  <a:gd name="connsiteY304" fmla="*/ 1243013 h 1249679"/>
                  <a:gd name="connsiteX305" fmla="*/ 969645 w 1989772"/>
                  <a:gd name="connsiteY305" fmla="*/ 1243013 h 1249679"/>
                  <a:gd name="connsiteX306" fmla="*/ 948690 w 1989772"/>
                  <a:gd name="connsiteY306" fmla="*/ 1243013 h 1249679"/>
                  <a:gd name="connsiteX307" fmla="*/ 948690 w 1989772"/>
                  <a:gd name="connsiteY307" fmla="*/ 1243013 h 1249679"/>
                  <a:gd name="connsiteX308" fmla="*/ 928688 w 1989772"/>
                  <a:gd name="connsiteY308" fmla="*/ 1243013 h 1249679"/>
                  <a:gd name="connsiteX309" fmla="*/ 913448 w 1989772"/>
                  <a:gd name="connsiteY309" fmla="*/ 1243013 h 1249679"/>
                  <a:gd name="connsiteX310" fmla="*/ 884873 w 1989772"/>
                  <a:gd name="connsiteY310" fmla="*/ 1243013 h 1249679"/>
                  <a:gd name="connsiteX311" fmla="*/ 872490 w 1989772"/>
                  <a:gd name="connsiteY311" fmla="*/ 1243013 h 1249679"/>
                  <a:gd name="connsiteX312" fmla="*/ 864870 w 1989772"/>
                  <a:gd name="connsiteY312" fmla="*/ 1243013 h 1249679"/>
                  <a:gd name="connsiteX313" fmla="*/ 857250 w 1989772"/>
                  <a:gd name="connsiteY313" fmla="*/ 1243013 h 1249679"/>
                  <a:gd name="connsiteX314" fmla="*/ 848678 w 1989772"/>
                  <a:gd name="connsiteY314" fmla="*/ 1243013 h 1249679"/>
                  <a:gd name="connsiteX315" fmla="*/ 836295 w 1989772"/>
                  <a:gd name="connsiteY315" fmla="*/ 1243013 h 1249679"/>
                  <a:gd name="connsiteX316" fmla="*/ 802958 w 1989772"/>
                  <a:gd name="connsiteY316" fmla="*/ 1243013 h 1249679"/>
                  <a:gd name="connsiteX317" fmla="*/ 774383 w 1989772"/>
                  <a:gd name="connsiteY317" fmla="*/ 1243965 h 1249679"/>
                  <a:gd name="connsiteX318" fmla="*/ 773430 w 1989772"/>
                  <a:gd name="connsiteY318" fmla="*/ 1243965 h 1249679"/>
                  <a:gd name="connsiteX319" fmla="*/ 749618 w 1989772"/>
                  <a:gd name="connsiteY319" fmla="*/ 1244918 h 1249679"/>
                  <a:gd name="connsiteX320" fmla="*/ 739140 w 1989772"/>
                  <a:gd name="connsiteY320" fmla="*/ 1244918 h 1249679"/>
                  <a:gd name="connsiteX321" fmla="*/ 693420 w 1989772"/>
                  <a:gd name="connsiteY321" fmla="*/ 1246823 h 1249679"/>
                  <a:gd name="connsiteX322" fmla="*/ 681990 w 1989772"/>
                  <a:gd name="connsiteY322" fmla="*/ 1247775 h 1249679"/>
                  <a:gd name="connsiteX323" fmla="*/ 681038 w 1989772"/>
                  <a:gd name="connsiteY323" fmla="*/ 1247775 h 1249679"/>
                  <a:gd name="connsiteX324" fmla="*/ 631508 w 1989772"/>
                  <a:gd name="connsiteY324" fmla="*/ 1249680 h 1249679"/>
                  <a:gd name="connsiteX325" fmla="*/ 620078 w 1989772"/>
                  <a:gd name="connsiteY325" fmla="*/ 1249680 h 1249679"/>
                  <a:gd name="connsiteX326" fmla="*/ 588645 w 1989772"/>
                  <a:gd name="connsiteY326" fmla="*/ 1247775 h 124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</a:cxnLst>
                <a:rect l="l" t="t" r="r" b="b"/>
                <a:pathLst>
                  <a:path w="1989772" h="1249679">
                    <a:moveTo>
                      <a:pt x="588645" y="1247775"/>
                    </a:moveTo>
                    <a:lnTo>
                      <a:pt x="587693" y="1247775"/>
                    </a:lnTo>
                    <a:cubicBezTo>
                      <a:pt x="581978" y="1247775"/>
                      <a:pt x="576263" y="1247775"/>
                      <a:pt x="570548" y="1247775"/>
                    </a:cubicBezTo>
                    <a:cubicBezTo>
                      <a:pt x="561023" y="1247775"/>
                      <a:pt x="548640" y="1247775"/>
                      <a:pt x="536258" y="1247775"/>
                    </a:cubicBezTo>
                    <a:cubicBezTo>
                      <a:pt x="533400" y="1247775"/>
                      <a:pt x="529590" y="1247775"/>
                      <a:pt x="526733" y="1247775"/>
                    </a:cubicBezTo>
                    <a:cubicBezTo>
                      <a:pt x="517208" y="1247775"/>
                      <a:pt x="508635" y="1247775"/>
                      <a:pt x="499110" y="1248728"/>
                    </a:cubicBezTo>
                    <a:lnTo>
                      <a:pt x="497205" y="1248728"/>
                    </a:lnTo>
                    <a:cubicBezTo>
                      <a:pt x="492443" y="1248728"/>
                      <a:pt x="486728" y="1248728"/>
                      <a:pt x="481965" y="1248728"/>
                    </a:cubicBezTo>
                    <a:cubicBezTo>
                      <a:pt x="479108" y="1248728"/>
                      <a:pt x="476250" y="1248728"/>
                      <a:pt x="474345" y="1248728"/>
                    </a:cubicBezTo>
                    <a:cubicBezTo>
                      <a:pt x="463868" y="1248728"/>
                      <a:pt x="454343" y="1248728"/>
                      <a:pt x="442913" y="1247775"/>
                    </a:cubicBezTo>
                    <a:lnTo>
                      <a:pt x="439103" y="1247775"/>
                    </a:lnTo>
                    <a:cubicBezTo>
                      <a:pt x="423863" y="1247775"/>
                      <a:pt x="407670" y="1247775"/>
                      <a:pt x="394335" y="1247775"/>
                    </a:cubicBezTo>
                    <a:lnTo>
                      <a:pt x="391478" y="1247775"/>
                    </a:lnTo>
                    <a:lnTo>
                      <a:pt x="378143" y="1247775"/>
                    </a:lnTo>
                    <a:cubicBezTo>
                      <a:pt x="364808" y="1247775"/>
                      <a:pt x="349568" y="1247775"/>
                      <a:pt x="334328" y="1246823"/>
                    </a:cubicBezTo>
                    <a:cubicBezTo>
                      <a:pt x="329565" y="1246823"/>
                      <a:pt x="324803" y="1246823"/>
                      <a:pt x="320040" y="1246823"/>
                    </a:cubicBezTo>
                    <a:lnTo>
                      <a:pt x="319088" y="1246823"/>
                    </a:lnTo>
                    <a:cubicBezTo>
                      <a:pt x="304800" y="1246823"/>
                      <a:pt x="290513" y="1245870"/>
                      <a:pt x="276225" y="1245870"/>
                    </a:cubicBezTo>
                    <a:cubicBezTo>
                      <a:pt x="269558" y="1245870"/>
                      <a:pt x="263843" y="1244918"/>
                      <a:pt x="256223" y="1243965"/>
                    </a:cubicBezTo>
                    <a:cubicBezTo>
                      <a:pt x="236220" y="1243965"/>
                      <a:pt x="218123" y="1243013"/>
                      <a:pt x="199073" y="1242060"/>
                    </a:cubicBezTo>
                    <a:lnTo>
                      <a:pt x="198120" y="1242060"/>
                    </a:lnTo>
                    <a:cubicBezTo>
                      <a:pt x="180023" y="1241108"/>
                      <a:pt x="160020" y="1240155"/>
                      <a:pt x="140970" y="1239203"/>
                    </a:cubicBezTo>
                    <a:cubicBezTo>
                      <a:pt x="120968" y="1238250"/>
                      <a:pt x="100965" y="1234440"/>
                      <a:pt x="85725" y="1232535"/>
                    </a:cubicBezTo>
                    <a:lnTo>
                      <a:pt x="85725" y="1232535"/>
                    </a:lnTo>
                    <a:lnTo>
                      <a:pt x="85725" y="1232535"/>
                    </a:lnTo>
                    <a:cubicBezTo>
                      <a:pt x="78105" y="1232535"/>
                      <a:pt x="70485" y="1231583"/>
                      <a:pt x="62865" y="1230630"/>
                    </a:cubicBezTo>
                    <a:cubicBezTo>
                      <a:pt x="58103" y="1230630"/>
                      <a:pt x="53340" y="1229678"/>
                      <a:pt x="47625" y="1228725"/>
                    </a:cubicBezTo>
                    <a:lnTo>
                      <a:pt x="45720" y="1228725"/>
                    </a:lnTo>
                    <a:cubicBezTo>
                      <a:pt x="39053" y="1227773"/>
                      <a:pt x="32385" y="1226820"/>
                      <a:pt x="28575" y="1221105"/>
                    </a:cubicBezTo>
                    <a:cubicBezTo>
                      <a:pt x="27623" y="1219200"/>
                      <a:pt x="26670" y="1217295"/>
                      <a:pt x="26670" y="1215390"/>
                    </a:cubicBezTo>
                    <a:cubicBezTo>
                      <a:pt x="24765" y="1214438"/>
                      <a:pt x="23813" y="1213485"/>
                      <a:pt x="21908" y="1212533"/>
                    </a:cubicBezTo>
                    <a:cubicBezTo>
                      <a:pt x="14288" y="1207770"/>
                      <a:pt x="7620" y="1199198"/>
                      <a:pt x="4763" y="1188720"/>
                    </a:cubicBezTo>
                    <a:cubicBezTo>
                      <a:pt x="2858" y="1183958"/>
                      <a:pt x="2858" y="1178243"/>
                      <a:pt x="1905" y="1173480"/>
                    </a:cubicBezTo>
                    <a:cubicBezTo>
                      <a:pt x="952" y="1167765"/>
                      <a:pt x="952" y="1162050"/>
                      <a:pt x="952" y="1156335"/>
                    </a:cubicBezTo>
                    <a:cubicBezTo>
                      <a:pt x="0" y="1132523"/>
                      <a:pt x="0" y="1108710"/>
                      <a:pt x="952" y="1088708"/>
                    </a:cubicBezTo>
                    <a:cubicBezTo>
                      <a:pt x="952" y="1083945"/>
                      <a:pt x="952" y="1079183"/>
                      <a:pt x="1905" y="1074420"/>
                    </a:cubicBezTo>
                    <a:lnTo>
                      <a:pt x="1905" y="1074420"/>
                    </a:lnTo>
                    <a:lnTo>
                      <a:pt x="1905" y="1073468"/>
                    </a:lnTo>
                    <a:lnTo>
                      <a:pt x="1905" y="1071563"/>
                    </a:lnTo>
                    <a:lnTo>
                      <a:pt x="1905" y="1071563"/>
                    </a:lnTo>
                    <a:cubicBezTo>
                      <a:pt x="1905" y="1063943"/>
                      <a:pt x="2858" y="1058228"/>
                      <a:pt x="2858" y="1052513"/>
                    </a:cubicBezTo>
                    <a:lnTo>
                      <a:pt x="2858" y="1052513"/>
                    </a:lnTo>
                    <a:cubicBezTo>
                      <a:pt x="2858" y="1049655"/>
                      <a:pt x="3810" y="1046798"/>
                      <a:pt x="3810" y="1043940"/>
                    </a:cubicBezTo>
                    <a:cubicBezTo>
                      <a:pt x="3810" y="1042988"/>
                      <a:pt x="3810" y="1042035"/>
                      <a:pt x="3810" y="1041083"/>
                    </a:cubicBezTo>
                    <a:cubicBezTo>
                      <a:pt x="3810" y="1024890"/>
                      <a:pt x="3810" y="1011555"/>
                      <a:pt x="3810" y="1000125"/>
                    </a:cubicBezTo>
                    <a:cubicBezTo>
                      <a:pt x="3810" y="978218"/>
                      <a:pt x="4763" y="954405"/>
                      <a:pt x="5715" y="926783"/>
                    </a:cubicBezTo>
                    <a:cubicBezTo>
                      <a:pt x="5715" y="921068"/>
                      <a:pt x="5715" y="914400"/>
                      <a:pt x="6667" y="908685"/>
                    </a:cubicBezTo>
                    <a:cubicBezTo>
                      <a:pt x="6667" y="905828"/>
                      <a:pt x="6667" y="902018"/>
                      <a:pt x="6667" y="899160"/>
                    </a:cubicBezTo>
                    <a:lnTo>
                      <a:pt x="6667" y="899160"/>
                    </a:lnTo>
                    <a:lnTo>
                      <a:pt x="6667" y="899160"/>
                    </a:lnTo>
                    <a:lnTo>
                      <a:pt x="6667" y="898208"/>
                    </a:lnTo>
                    <a:lnTo>
                      <a:pt x="6667" y="893445"/>
                    </a:lnTo>
                    <a:lnTo>
                      <a:pt x="6667" y="892493"/>
                    </a:lnTo>
                    <a:cubicBezTo>
                      <a:pt x="6667" y="890588"/>
                      <a:pt x="6667" y="888683"/>
                      <a:pt x="7620" y="886778"/>
                    </a:cubicBezTo>
                    <a:cubicBezTo>
                      <a:pt x="7620" y="885825"/>
                      <a:pt x="8573" y="884873"/>
                      <a:pt x="8573" y="883920"/>
                    </a:cubicBezTo>
                    <a:lnTo>
                      <a:pt x="8573" y="882015"/>
                    </a:lnTo>
                    <a:lnTo>
                      <a:pt x="8573" y="880110"/>
                    </a:lnTo>
                    <a:cubicBezTo>
                      <a:pt x="5715" y="877253"/>
                      <a:pt x="3810" y="873443"/>
                      <a:pt x="3810" y="869633"/>
                    </a:cubicBezTo>
                    <a:cubicBezTo>
                      <a:pt x="3810" y="853440"/>
                      <a:pt x="3810" y="836295"/>
                      <a:pt x="3810" y="820103"/>
                    </a:cubicBezTo>
                    <a:cubicBezTo>
                      <a:pt x="3810" y="812483"/>
                      <a:pt x="3810" y="803910"/>
                      <a:pt x="3810" y="796290"/>
                    </a:cubicBezTo>
                    <a:cubicBezTo>
                      <a:pt x="3810" y="772478"/>
                      <a:pt x="3810" y="747713"/>
                      <a:pt x="2858" y="723900"/>
                    </a:cubicBezTo>
                    <a:cubicBezTo>
                      <a:pt x="2858" y="680085"/>
                      <a:pt x="2858" y="629603"/>
                      <a:pt x="4763" y="579120"/>
                    </a:cubicBezTo>
                    <a:lnTo>
                      <a:pt x="4763" y="576263"/>
                    </a:lnTo>
                    <a:lnTo>
                      <a:pt x="4763" y="573405"/>
                    </a:lnTo>
                    <a:lnTo>
                      <a:pt x="4763" y="571500"/>
                    </a:lnTo>
                    <a:lnTo>
                      <a:pt x="4763" y="569595"/>
                    </a:lnTo>
                    <a:cubicBezTo>
                      <a:pt x="5715" y="544830"/>
                      <a:pt x="5715" y="520065"/>
                      <a:pt x="5715" y="500063"/>
                    </a:cubicBezTo>
                    <a:cubicBezTo>
                      <a:pt x="5715" y="473393"/>
                      <a:pt x="5715" y="446723"/>
                      <a:pt x="5715" y="419100"/>
                    </a:cubicBezTo>
                    <a:lnTo>
                      <a:pt x="5715" y="418148"/>
                    </a:lnTo>
                    <a:lnTo>
                      <a:pt x="5715" y="418148"/>
                    </a:lnTo>
                    <a:cubicBezTo>
                      <a:pt x="2858" y="413385"/>
                      <a:pt x="2858" y="408623"/>
                      <a:pt x="1905" y="403860"/>
                    </a:cubicBezTo>
                    <a:cubicBezTo>
                      <a:pt x="1905" y="401003"/>
                      <a:pt x="1905" y="398145"/>
                      <a:pt x="952" y="395288"/>
                    </a:cubicBezTo>
                    <a:lnTo>
                      <a:pt x="952" y="392430"/>
                    </a:lnTo>
                    <a:cubicBezTo>
                      <a:pt x="952" y="386715"/>
                      <a:pt x="0" y="381000"/>
                      <a:pt x="0" y="374333"/>
                    </a:cubicBezTo>
                    <a:cubicBezTo>
                      <a:pt x="0" y="361950"/>
                      <a:pt x="0" y="349568"/>
                      <a:pt x="0" y="337185"/>
                    </a:cubicBezTo>
                    <a:cubicBezTo>
                      <a:pt x="0" y="324803"/>
                      <a:pt x="952" y="312420"/>
                      <a:pt x="952" y="300990"/>
                    </a:cubicBezTo>
                    <a:lnTo>
                      <a:pt x="952" y="300038"/>
                    </a:lnTo>
                    <a:cubicBezTo>
                      <a:pt x="952" y="288608"/>
                      <a:pt x="1905" y="276225"/>
                      <a:pt x="1905" y="263843"/>
                    </a:cubicBezTo>
                    <a:cubicBezTo>
                      <a:pt x="1905" y="240030"/>
                      <a:pt x="1905" y="215265"/>
                      <a:pt x="952" y="193358"/>
                    </a:cubicBezTo>
                    <a:cubicBezTo>
                      <a:pt x="952" y="180975"/>
                      <a:pt x="952" y="170498"/>
                      <a:pt x="952" y="159068"/>
                    </a:cubicBezTo>
                    <a:cubicBezTo>
                      <a:pt x="952" y="153353"/>
                      <a:pt x="952" y="148590"/>
                      <a:pt x="952" y="142875"/>
                    </a:cubicBezTo>
                    <a:lnTo>
                      <a:pt x="952" y="141923"/>
                    </a:lnTo>
                    <a:lnTo>
                      <a:pt x="952" y="139065"/>
                    </a:lnTo>
                    <a:lnTo>
                      <a:pt x="952" y="136208"/>
                    </a:lnTo>
                    <a:cubicBezTo>
                      <a:pt x="952" y="128588"/>
                      <a:pt x="952" y="120015"/>
                      <a:pt x="1905" y="111443"/>
                    </a:cubicBezTo>
                    <a:cubicBezTo>
                      <a:pt x="1905" y="105728"/>
                      <a:pt x="2858" y="99060"/>
                      <a:pt x="2858" y="93345"/>
                    </a:cubicBezTo>
                    <a:cubicBezTo>
                      <a:pt x="2858" y="90488"/>
                      <a:pt x="3810" y="88583"/>
                      <a:pt x="3810" y="85725"/>
                    </a:cubicBezTo>
                    <a:lnTo>
                      <a:pt x="3810" y="85725"/>
                    </a:lnTo>
                    <a:cubicBezTo>
                      <a:pt x="3810" y="83820"/>
                      <a:pt x="4763" y="81915"/>
                      <a:pt x="4763" y="80010"/>
                    </a:cubicBezTo>
                    <a:cubicBezTo>
                      <a:pt x="7620" y="75248"/>
                      <a:pt x="9525" y="72390"/>
                      <a:pt x="10477" y="69533"/>
                    </a:cubicBezTo>
                    <a:cubicBezTo>
                      <a:pt x="10477" y="69533"/>
                      <a:pt x="11430" y="68580"/>
                      <a:pt x="11430" y="68580"/>
                    </a:cubicBezTo>
                    <a:cubicBezTo>
                      <a:pt x="11430" y="66675"/>
                      <a:pt x="12383" y="64770"/>
                      <a:pt x="12383" y="63818"/>
                    </a:cubicBezTo>
                    <a:cubicBezTo>
                      <a:pt x="13335" y="60960"/>
                      <a:pt x="13335" y="59055"/>
                      <a:pt x="15240" y="57150"/>
                    </a:cubicBezTo>
                    <a:cubicBezTo>
                      <a:pt x="15240" y="56198"/>
                      <a:pt x="16192" y="56198"/>
                      <a:pt x="16192" y="55245"/>
                    </a:cubicBezTo>
                    <a:cubicBezTo>
                      <a:pt x="16192" y="55245"/>
                      <a:pt x="16192" y="54293"/>
                      <a:pt x="16192" y="54293"/>
                    </a:cubicBezTo>
                    <a:cubicBezTo>
                      <a:pt x="13335" y="49530"/>
                      <a:pt x="14288" y="42863"/>
                      <a:pt x="19050" y="39053"/>
                    </a:cubicBezTo>
                    <a:cubicBezTo>
                      <a:pt x="21908" y="35243"/>
                      <a:pt x="26670" y="34290"/>
                      <a:pt x="31433" y="32385"/>
                    </a:cubicBezTo>
                    <a:cubicBezTo>
                      <a:pt x="33338" y="31433"/>
                      <a:pt x="36195" y="30480"/>
                      <a:pt x="39053" y="29528"/>
                    </a:cubicBezTo>
                    <a:cubicBezTo>
                      <a:pt x="44768" y="27623"/>
                      <a:pt x="49530" y="26670"/>
                      <a:pt x="55245" y="25718"/>
                    </a:cubicBezTo>
                    <a:cubicBezTo>
                      <a:pt x="60960" y="24765"/>
                      <a:pt x="66675" y="23813"/>
                      <a:pt x="71438" y="22860"/>
                    </a:cubicBezTo>
                    <a:cubicBezTo>
                      <a:pt x="77153" y="21908"/>
                      <a:pt x="82868" y="21908"/>
                      <a:pt x="87630" y="20955"/>
                    </a:cubicBezTo>
                    <a:cubicBezTo>
                      <a:pt x="92393" y="20955"/>
                      <a:pt x="98108" y="20003"/>
                      <a:pt x="103823" y="20003"/>
                    </a:cubicBezTo>
                    <a:cubicBezTo>
                      <a:pt x="104775" y="20003"/>
                      <a:pt x="105728" y="20003"/>
                      <a:pt x="106680" y="20003"/>
                    </a:cubicBezTo>
                    <a:lnTo>
                      <a:pt x="107633" y="20003"/>
                    </a:lnTo>
                    <a:lnTo>
                      <a:pt x="107633" y="20003"/>
                    </a:lnTo>
                    <a:cubicBezTo>
                      <a:pt x="111443" y="20003"/>
                      <a:pt x="115253" y="19050"/>
                      <a:pt x="119063" y="19050"/>
                    </a:cubicBezTo>
                    <a:cubicBezTo>
                      <a:pt x="120015" y="19050"/>
                      <a:pt x="120015" y="19050"/>
                      <a:pt x="120968" y="19050"/>
                    </a:cubicBezTo>
                    <a:cubicBezTo>
                      <a:pt x="126682" y="19050"/>
                      <a:pt x="132398" y="20003"/>
                      <a:pt x="139065" y="20003"/>
                    </a:cubicBezTo>
                    <a:lnTo>
                      <a:pt x="140018" y="20003"/>
                    </a:lnTo>
                    <a:cubicBezTo>
                      <a:pt x="142875" y="20003"/>
                      <a:pt x="145733" y="20955"/>
                      <a:pt x="148590" y="20955"/>
                    </a:cubicBezTo>
                    <a:cubicBezTo>
                      <a:pt x="149543" y="20003"/>
                      <a:pt x="151448" y="20003"/>
                      <a:pt x="153353" y="20003"/>
                    </a:cubicBezTo>
                    <a:cubicBezTo>
                      <a:pt x="156210" y="20003"/>
                      <a:pt x="159068" y="20003"/>
                      <a:pt x="162878" y="20003"/>
                    </a:cubicBezTo>
                    <a:cubicBezTo>
                      <a:pt x="168593" y="20003"/>
                      <a:pt x="173355" y="20003"/>
                      <a:pt x="179070" y="20955"/>
                    </a:cubicBezTo>
                    <a:lnTo>
                      <a:pt x="180975" y="20955"/>
                    </a:lnTo>
                    <a:cubicBezTo>
                      <a:pt x="183833" y="20955"/>
                      <a:pt x="187643" y="20955"/>
                      <a:pt x="191453" y="20955"/>
                    </a:cubicBezTo>
                    <a:cubicBezTo>
                      <a:pt x="196215" y="20955"/>
                      <a:pt x="200025" y="20955"/>
                      <a:pt x="204788" y="20955"/>
                    </a:cubicBezTo>
                    <a:cubicBezTo>
                      <a:pt x="206693" y="20955"/>
                      <a:pt x="209550" y="20955"/>
                      <a:pt x="211455" y="20955"/>
                    </a:cubicBezTo>
                    <a:cubicBezTo>
                      <a:pt x="220980" y="20955"/>
                      <a:pt x="230505" y="20955"/>
                      <a:pt x="239078" y="20003"/>
                    </a:cubicBezTo>
                    <a:lnTo>
                      <a:pt x="240983" y="20003"/>
                    </a:lnTo>
                    <a:lnTo>
                      <a:pt x="245745" y="20003"/>
                    </a:lnTo>
                    <a:cubicBezTo>
                      <a:pt x="252413" y="20003"/>
                      <a:pt x="259080" y="20003"/>
                      <a:pt x="266700" y="20003"/>
                    </a:cubicBezTo>
                    <a:cubicBezTo>
                      <a:pt x="271463" y="20003"/>
                      <a:pt x="276225" y="20003"/>
                      <a:pt x="280988" y="20003"/>
                    </a:cubicBezTo>
                    <a:cubicBezTo>
                      <a:pt x="282893" y="19050"/>
                      <a:pt x="285750" y="18098"/>
                      <a:pt x="287655" y="18098"/>
                    </a:cubicBezTo>
                    <a:cubicBezTo>
                      <a:pt x="290513" y="18098"/>
                      <a:pt x="294323" y="18098"/>
                      <a:pt x="297180" y="18098"/>
                    </a:cubicBezTo>
                    <a:lnTo>
                      <a:pt x="298133" y="18098"/>
                    </a:lnTo>
                    <a:cubicBezTo>
                      <a:pt x="302895" y="18098"/>
                      <a:pt x="306705" y="18098"/>
                      <a:pt x="311468" y="18098"/>
                    </a:cubicBezTo>
                    <a:cubicBezTo>
                      <a:pt x="320040" y="18098"/>
                      <a:pt x="327660" y="18098"/>
                      <a:pt x="336233" y="18098"/>
                    </a:cubicBezTo>
                    <a:cubicBezTo>
                      <a:pt x="346710" y="18098"/>
                      <a:pt x="358140" y="17145"/>
                      <a:pt x="367665" y="17145"/>
                    </a:cubicBezTo>
                    <a:cubicBezTo>
                      <a:pt x="372428" y="17145"/>
                      <a:pt x="377190" y="16193"/>
                      <a:pt x="381953" y="16193"/>
                    </a:cubicBezTo>
                    <a:lnTo>
                      <a:pt x="389573" y="16193"/>
                    </a:lnTo>
                    <a:lnTo>
                      <a:pt x="395288" y="16193"/>
                    </a:lnTo>
                    <a:cubicBezTo>
                      <a:pt x="405765" y="13335"/>
                      <a:pt x="417195" y="13335"/>
                      <a:pt x="428625" y="12383"/>
                    </a:cubicBezTo>
                    <a:cubicBezTo>
                      <a:pt x="441008" y="11430"/>
                      <a:pt x="453390" y="11430"/>
                      <a:pt x="464820" y="11430"/>
                    </a:cubicBezTo>
                    <a:lnTo>
                      <a:pt x="474345" y="11430"/>
                    </a:lnTo>
                    <a:cubicBezTo>
                      <a:pt x="489585" y="11430"/>
                      <a:pt x="503873" y="10478"/>
                      <a:pt x="517208" y="10478"/>
                    </a:cubicBezTo>
                    <a:cubicBezTo>
                      <a:pt x="525780" y="10478"/>
                      <a:pt x="534353" y="10478"/>
                      <a:pt x="543878" y="9525"/>
                    </a:cubicBezTo>
                    <a:cubicBezTo>
                      <a:pt x="551498" y="9525"/>
                      <a:pt x="558165" y="9525"/>
                      <a:pt x="565785" y="9525"/>
                    </a:cubicBezTo>
                    <a:cubicBezTo>
                      <a:pt x="572453" y="9525"/>
                      <a:pt x="580073" y="9525"/>
                      <a:pt x="586740" y="9525"/>
                    </a:cubicBezTo>
                    <a:cubicBezTo>
                      <a:pt x="615315" y="9525"/>
                      <a:pt x="641985" y="10478"/>
                      <a:pt x="665798" y="10478"/>
                    </a:cubicBezTo>
                    <a:cubicBezTo>
                      <a:pt x="684848" y="11430"/>
                      <a:pt x="702945" y="12383"/>
                      <a:pt x="721043" y="12383"/>
                    </a:cubicBezTo>
                    <a:lnTo>
                      <a:pt x="721995" y="12383"/>
                    </a:lnTo>
                    <a:cubicBezTo>
                      <a:pt x="736283" y="13335"/>
                      <a:pt x="751523" y="13335"/>
                      <a:pt x="766763" y="14288"/>
                    </a:cubicBezTo>
                    <a:cubicBezTo>
                      <a:pt x="800100" y="15240"/>
                      <a:pt x="833438" y="16193"/>
                      <a:pt x="864870" y="16193"/>
                    </a:cubicBezTo>
                    <a:cubicBezTo>
                      <a:pt x="866775" y="16193"/>
                      <a:pt x="868680" y="16193"/>
                      <a:pt x="870585" y="16193"/>
                    </a:cubicBezTo>
                    <a:cubicBezTo>
                      <a:pt x="885825" y="16193"/>
                      <a:pt x="901065" y="16193"/>
                      <a:pt x="916305" y="15240"/>
                    </a:cubicBezTo>
                    <a:cubicBezTo>
                      <a:pt x="923925" y="15240"/>
                      <a:pt x="932498" y="14288"/>
                      <a:pt x="940118" y="14288"/>
                    </a:cubicBezTo>
                    <a:cubicBezTo>
                      <a:pt x="948690" y="14288"/>
                      <a:pt x="958215" y="13335"/>
                      <a:pt x="966788" y="13335"/>
                    </a:cubicBezTo>
                    <a:cubicBezTo>
                      <a:pt x="977265" y="13335"/>
                      <a:pt x="986790" y="12383"/>
                      <a:pt x="996315" y="11430"/>
                    </a:cubicBezTo>
                    <a:lnTo>
                      <a:pt x="998220" y="11430"/>
                    </a:lnTo>
                    <a:cubicBezTo>
                      <a:pt x="1003935" y="11430"/>
                      <a:pt x="1008698" y="10478"/>
                      <a:pt x="1014413" y="10478"/>
                    </a:cubicBezTo>
                    <a:cubicBezTo>
                      <a:pt x="1032510" y="9525"/>
                      <a:pt x="1047750" y="8573"/>
                      <a:pt x="1062038" y="7620"/>
                    </a:cubicBezTo>
                    <a:cubicBezTo>
                      <a:pt x="1064895" y="7620"/>
                      <a:pt x="1068705" y="7620"/>
                      <a:pt x="1071563" y="7620"/>
                    </a:cubicBezTo>
                    <a:lnTo>
                      <a:pt x="1076325" y="7620"/>
                    </a:lnTo>
                    <a:cubicBezTo>
                      <a:pt x="1087755" y="6668"/>
                      <a:pt x="1099185" y="6668"/>
                      <a:pt x="1110615" y="5715"/>
                    </a:cubicBezTo>
                    <a:cubicBezTo>
                      <a:pt x="1122045" y="5715"/>
                      <a:pt x="1133475" y="4763"/>
                      <a:pt x="1144905" y="4763"/>
                    </a:cubicBezTo>
                    <a:lnTo>
                      <a:pt x="1144905" y="4763"/>
                    </a:lnTo>
                    <a:cubicBezTo>
                      <a:pt x="1149668" y="4763"/>
                      <a:pt x="1154430" y="4763"/>
                      <a:pt x="1158240" y="4763"/>
                    </a:cubicBezTo>
                    <a:cubicBezTo>
                      <a:pt x="1176338" y="4763"/>
                      <a:pt x="1195388" y="3810"/>
                      <a:pt x="1212533" y="2858"/>
                    </a:cubicBezTo>
                    <a:cubicBezTo>
                      <a:pt x="1226820" y="1905"/>
                      <a:pt x="1241108" y="1905"/>
                      <a:pt x="1255395" y="1905"/>
                    </a:cubicBezTo>
                    <a:cubicBezTo>
                      <a:pt x="1282065" y="953"/>
                      <a:pt x="1309688" y="953"/>
                      <a:pt x="1335405" y="953"/>
                    </a:cubicBezTo>
                    <a:lnTo>
                      <a:pt x="1336358" y="953"/>
                    </a:lnTo>
                    <a:cubicBezTo>
                      <a:pt x="1344930" y="953"/>
                      <a:pt x="1352550" y="953"/>
                      <a:pt x="1361123" y="953"/>
                    </a:cubicBezTo>
                    <a:cubicBezTo>
                      <a:pt x="1393508" y="953"/>
                      <a:pt x="1424940" y="953"/>
                      <a:pt x="1454468" y="0"/>
                    </a:cubicBezTo>
                    <a:lnTo>
                      <a:pt x="1458278" y="0"/>
                    </a:lnTo>
                    <a:cubicBezTo>
                      <a:pt x="1469708" y="0"/>
                      <a:pt x="1483043" y="0"/>
                      <a:pt x="1496378" y="0"/>
                    </a:cubicBezTo>
                    <a:cubicBezTo>
                      <a:pt x="1498283" y="0"/>
                      <a:pt x="1501140" y="0"/>
                      <a:pt x="1503045" y="0"/>
                    </a:cubicBezTo>
                    <a:cubicBezTo>
                      <a:pt x="1520190" y="0"/>
                      <a:pt x="1536383" y="0"/>
                      <a:pt x="1551623" y="953"/>
                    </a:cubicBezTo>
                    <a:cubicBezTo>
                      <a:pt x="1568768" y="953"/>
                      <a:pt x="1585913" y="953"/>
                      <a:pt x="1602105" y="1905"/>
                    </a:cubicBezTo>
                    <a:lnTo>
                      <a:pt x="1603058" y="1905"/>
                    </a:lnTo>
                    <a:cubicBezTo>
                      <a:pt x="1619250" y="1905"/>
                      <a:pt x="1633538" y="1905"/>
                      <a:pt x="1647825" y="1905"/>
                    </a:cubicBezTo>
                    <a:cubicBezTo>
                      <a:pt x="1657350" y="1905"/>
                      <a:pt x="1665923" y="1905"/>
                      <a:pt x="1674495" y="1905"/>
                    </a:cubicBezTo>
                    <a:cubicBezTo>
                      <a:pt x="1681163" y="1905"/>
                      <a:pt x="1688783" y="1905"/>
                      <a:pt x="1694498" y="1905"/>
                    </a:cubicBezTo>
                    <a:cubicBezTo>
                      <a:pt x="1702118" y="1905"/>
                      <a:pt x="1708785" y="1905"/>
                      <a:pt x="1716405" y="953"/>
                    </a:cubicBezTo>
                    <a:lnTo>
                      <a:pt x="1718310" y="953"/>
                    </a:lnTo>
                    <a:cubicBezTo>
                      <a:pt x="1725930" y="953"/>
                      <a:pt x="1733550" y="953"/>
                      <a:pt x="1742123" y="0"/>
                    </a:cubicBezTo>
                    <a:cubicBezTo>
                      <a:pt x="1746885" y="0"/>
                      <a:pt x="1751648" y="0"/>
                      <a:pt x="1756410" y="0"/>
                    </a:cubicBezTo>
                    <a:lnTo>
                      <a:pt x="1757363" y="0"/>
                    </a:lnTo>
                    <a:cubicBezTo>
                      <a:pt x="1766888" y="0"/>
                      <a:pt x="1776413" y="0"/>
                      <a:pt x="1784985" y="0"/>
                    </a:cubicBezTo>
                    <a:cubicBezTo>
                      <a:pt x="1786890" y="0"/>
                      <a:pt x="1788795" y="0"/>
                      <a:pt x="1790700" y="0"/>
                    </a:cubicBezTo>
                    <a:cubicBezTo>
                      <a:pt x="1798320" y="0"/>
                      <a:pt x="1805940" y="0"/>
                      <a:pt x="1813560" y="953"/>
                    </a:cubicBezTo>
                    <a:lnTo>
                      <a:pt x="1813560" y="953"/>
                    </a:lnTo>
                    <a:cubicBezTo>
                      <a:pt x="1822133" y="953"/>
                      <a:pt x="1830705" y="1905"/>
                      <a:pt x="1839278" y="1905"/>
                    </a:cubicBezTo>
                    <a:lnTo>
                      <a:pt x="1840230" y="1905"/>
                    </a:lnTo>
                    <a:cubicBezTo>
                      <a:pt x="1845945" y="1905"/>
                      <a:pt x="1851660" y="1905"/>
                      <a:pt x="1857375" y="953"/>
                    </a:cubicBezTo>
                    <a:lnTo>
                      <a:pt x="1857375" y="953"/>
                    </a:lnTo>
                    <a:cubicBezTo>
                      <a:pt x="1861185" y="953"/>
                      <a:pt x="1864995" y="0"/>
                      <a:pt x="1868805" y="0"/>
                    </a:cubicBezTo>
                    <a:cubicBezTo>
                      <a:pt x="1869758" y="0"/>
                      <a:pt x="1870710" y="0"/>
                      <a:pt x="1870710" y="0"/>
                    </a:cubicBezTo>
                    <a:cubicBezTo>
                      <a:pt x="1873568" y="0"/>
                      <a:pt x="1876425" y="0"/>
                      <a:pt x="1879283" y="0"/>
                    </a:cubicBezTo>
                    <a:lnTo>
                      <a:pt x="1881188" y="0"/>
                    </a:lnTo>
                    <a:cubicBezTo>
                      <a:pt x="1886903" y="0"/>
                      <a:pt x="1891665" y="953"/>
                      <a:pt x="1895475" y="953"/>
                    </a:cubicBezTo>
                    <a:cubicBezTo>
                      <a:pt x="1905000" y="1905"/>
                      <a:pt x="1914525" y="2858"/>
                      <a:pt x="1924050" y="4763"/>
                    </a:cubicBezTo>
                    <a:cubicBezTo>
                      <a:pt x="1927860" y="5715"/>
                      <a:pt x="1932623" y="6668"/>
                      <a:pt x="1937385" y="8573"/>
                    </a:cubicBezTo>
                    <a:cubicBezTo>
                      <a:pt x="1938338" y="8573"/>
                      <a:pt x="1940243" y="9525"/>
                      <a:pt x="1941195" y="9525"/>
                    </a:cubicBezTo>
                    <a:cubicBezTo>
                      <a:pt x="1942148" y="9525"/>
                      <a:pt x="1943100" y="9525"/>
                      <a:pt x="1944053" y="9525"/>
                    </a:cubicBezTo>
                    <a:cubicBezTo>
                      <a:pt x="1946910" y="10478"/>
                      <a:pt x="1949768" y="11430"/>
                      <a:pt x="1952625" y="13335"/>
                    </a:cubicBezTo>
                    <a:cubicBezTo>
                      <a:pt x="1957388" y="16193"/>
                      <a:pt x="1960245" y="20955"/>
                      <a:pt x="1961198" y="25718"/>
                    </a:cubicBezTo>
                    <a:cubicBezTo>
                      <a:pt x="1961198" y="27623"/>
                      <a:pt x="1961198" y="28575"/>
                      <a:pt x="1961198" y="30480"/>
                    </a:cubicBezTo>
                    <a:cubicBezTo>
                      <a:pt x="1965008" y="33338"/>
                      <a:pt x="1967865" y="37148"/>
                      <a:pt x="1969770" y="40005"/>
                    </a:cubicBezTo>
                    <a:cubicBezTo>
                      <a:pt x="1978343" y="50483"/>
                      <a:pt x="1981200" y="65723"/>
                      <a:pt x="1982153" y="75248"/>
                    </a:cubicBezTo>
                    <a:cubicBezTo>
                      <a:pt x="1983105" y="84773"/>
                      <a:pt x="1984058" y="94298"/>
                      <a:pt x="1984058" y="103823"/>
                    </a:cubicBezTo>
                    <a:lnTo>
                      <a:pt x="1984058" y="109538"/>
                    </a:lnTo>
                    <a:cubicBezTo>
                      <a:pt x="1985010" y="117158"/>
                      <a:pt x="1985010" y="124777"/>
                      <a:pt x="1985963" y="132398"/>
                    </a:cubicBezTo>
                    <a:cubicBezTo>
                      <a:pt x="1985963" y="135255"/>
                      <a:pt x="1986915" y="138113"/>
                      <a:pt x="1986915" y="140970"/>
                    </a:cubicBezTo>
                    <a:cubicBezTo>
                      <a:pt x="1988820" y="163830"/>
                      <a:pt x="1989773" y="187643"/>
                      <a:pt x="1989773" y="210503"/>
                    </a:cubicBezTo>
                    <a:cubicBezTo>
                      <a:pt x="1989773" y="232410"/>
                      <a:pt x="1987868" y="255270"/>
                      <a:pt x="1985963" y="276225"/>
                    </a:cubicBezTo>
                    <a:lnTo>
                      <a:pt x="1985010" y="283845"/>
                    </a:lnTo>
                    <a:cubicBezTo>
                      <a:pt x="1985010" y="284798"/>
                      <a:pt x="1985010" y="285750"/>
                      <a:pt x="1985010" y="286703"/>
                    </a:cubicBezTo>
                    <a:cubicBezTo>
                      <a:pt x="1985010" y="291465"/>
                      <a:pt x="1984058" y="297180"/>
                      <a:pt x="1982153" y="300990"/>
                    </a:cubicBezTo>
                    <a:cubicBezTo>
                      <a:pt x="1982153" y="301943"/>
                      <a:pt x="1981200" y="302895"/>
                      <a:pt x="1981200" y="302895"/>
                    </a:cubicBezTo>
                    <a:cubicBezTo>
                      <a:pt x="1981200" y="307658"/>
                      <a:pt x="1981200" y="311468"/>
                      <a:pt x="1981200" y="316230"/>
                    </a:cubicBezTo>
                    <a:lnTo>
                      <a:pt x="1981200" y="316230"/>
                    </a:lnTo>
                    <a:lnTo>
                      <a:pt x="1981200" y="316230"/>
                    </a:lnTo>
                    <a:cubicBezTo>
                      <a:pt x="1982153" y="344805"/>
                      <a:pt x="1982153" y="368618"/>
                      <a:pt x="1982153" y="390525"/>
                    </a:cubicBezTo>
                    <a:cubicBezTo>
                      <a:pt x="1982153" y="398145"/>
                      <a:pt x="1982153" y="405765"/>
                      <a:pt x="1982153" y="413385"/>
                    </a:cubicBezTo>
                    <a:cubicBezTo>
                      <a:pt x="1982153" y="429578"/>
                      <a:pt x="1981200" y="445770"/>
                      <a:pt x="1981200" y="462915"/>
                    </a:cubicBezTo>
                    <a:cubicBezTo>
                      <a:pt x="1981200" y="481013"/>
                      <a:pt x="1981200" y="499110"/>
                      <a:pt x="1981200" y="516255"/>
                    </a:cubicBezTo>
                    <a:lnTo>
                      <a:pt x="1981200" y="537210"/>
                    </a:lnTo>
                    <a:cubicBezTo>
                      <a:pt x="1981200" y="546735"/>
                      <a:pt x="1981200" y="557213"/>
                      <a:pt x="1981200" y="566738"/>
                    </a:cubicBezTo>
                    <a:cubicBezTo>
                      <a:pt x="1981200" y="579120"/>
                      <a:pt x="1981200" y="592455"/>
                      <a:pt x="1981200" y="605790"/>
                    </a:cubicBezTo>
                    <a:cubicBezTo>
                      <a:pt x="1981200" y="616268"/>
                      <a:pt x="1981200" y="627698"/>
                      <a:pt x="1981200" y="638175"/>
                    </a:cubicBezTo>
                    <a:lnTo>
                      <a:pt x="1981200" y="639128"/>
                    </a:lnTo>
                    <a:lnTo>
                      <a:pt x="1981200" y="641033"/>
                    </a:lnTo>
                    <a:cubicBezTo>
                      <a:pt x="1981200" y="651510"/>
                      <a:pt x="1981200" y="662940"/>
                      <a:pt x="1981200" y="676275"/>
                    </a:cubicBezTo>
                    <a:lnTo>
                      <a:pt x="1981200" y="674370"/>
                    </a:lnTo>
                    <a:cubicBezTo>
                      <a:pt x="1982153" y="692468"/>
                      <a:pt x="1982153" y="711518"/>
                      <a:pt x="1982153" y="729615"/>
                    </a:cubicBezTo>
                    <a:lnTo>
                      <a:pt x="1982153" y="730568"/>
                    </a:lnTo>
                    <a:lnTo>
                      <a:pt x="1982153" y="731520"/>
                    </a:lnTo>
                    <a:cubicBezTo>
                      <a:pt x="1982153" y="749618"/>
                      <a:pt x="1982153" y="767715"/>
                      <a:pt x="1983105" y="785813"/>
                    </a:cubicBezTo>
                    <a:lnTo>
                      <a:pt x="1983105" y="785813"/>
                    </a:lnTo>
                    <a:cubicBezTo>
                      <a:pt x="1984058" y="804863"/>
                      <a:pt x="1984058" y="824865"/>
                      <a:pt x="1984058" y="844868"/>
                    </a:cubicBezTo>
                    <a:cubicBezTo>
                      <a:pt x="1983105" y="862013"/>
                      <a:pt x="1983105" y="880110"/>
                      <a:pt x="1984058" y="902018"/>
                    </a:cubicBezTo>
                    <a:lnTo>
                      <a:pt x="1984058" y="906780"/>
                    </a:lnTo>
                    <a:lnTo>
                      <a:pt x="1984058" y="907733"/>
                    </a:lnTo>
                    <a:cubicBezTo>
                      <a:pt x="1984058" y="918210"/>
                      <a:pt x="1985010" y="928688"/>
                      <a:pt x="1985010" y="939165"/>
                    </a:cubicBezTo>
                    <a:cubicBezTo>
                      <a:pt x="1985010" y="951548"/>
                      <a:pt x="1985010" y="963930"/>
                      <a:pt x="1985010" y="975360"/>
                    </a:cubicBezTo>
                    <a:cubicBezTo>
                      <a:pt x="1985010" y="995363"/>
                      <a:pt x="1984058" y="1015365"/>
                      <a:pt x="1983105" y="1034415"/>
                    </a:cubicBezTo>
                    <a:lnTo>
                      <a:pt x="1983105" y="1034415"/>
                    </a:lnTo>
                    <a:cubicBezTo>
                      <a:pt x="1983105" y="1039178"/>
                      <a:pt x="1983105" y="1043940"/>
                      <a:pt x="1982153" y="1048703"/>
                    </a:cubicBezTo>
                    <a:cubicBezTo>
                      <a:pt x="1982153" y="1060133"/>
                      <a:pt x="1981200" y="1072515"/>
                      <a:pt x="1980248" y="1085850"/>
                    </a:cubicBezTo>
                    <a:cubicBezTo>
                      <a:pt x="1980248" y="1088708"/>
                      <a:pt x="1979295" y="1091565"/>
                      <a:pt x="1979295" y="1094423"/>
                    </a:cubicBezTo>
                    <a:cubicBezTo>
                      <a:pt x="1979295" y="1103948"/>
                      <a:pt x="1979295" y="1110615"/>
                      <a:pt x="1979295" y="1117283"/>
                    </a:cubicBezTo>
                    <a:cubicBezTo>
                      <a:pt x="1979295" y="1119188"/>
                      <a:pt x="1979295" y="1121093"/>
                      <a:pt x="1979295" y="1122998"/>
                    </a:cubicBezTo>
                    <a:cubicBezTo>
                      <a:pt x="1980248" y="1123950"/>
                      <a:pt x="1980248" y="1124903"/>
                      <a:pt x="1980248" y="1126808"/>
                    </a:cubicBezTo>
                    <a:cubicBezTo>
                      <a:pt x="1981200" y="1131570"/>
                      <a:pt x="1980248" y="1136333"/>
                      <a:pt x="1980248" y="1140143"/>
                    </a:cubicBezTo>
                    <a:cubicBezTo>
                      <a:pt x="1979295" y="1143000"/>
                      <a:pt x="1979295" y="1145858"/>
                      <a:pt x="1978343" y="1149668"/>
                    </a:cubicBezTo>
                    <a:lnTo>
                      <a:pt x="1978343" y="1150620"/>
                    </a:lnTo>
                    <a:lnTo>
                      <a:pt x="1978343" y="1152525"/>
                    </a:lnTo>
                    <a:cubicBezTo>
                      <a:pt x="1977390" y="1159193"/>
                      <a:pt x="1977390" y="1164908"/>
                      <a:pt x="1976438" y="1170623"/>
                    </a:cubicBezTo>
                    <a:cubicBezTo>
                      <a:pt x="1976438" y="1173480"/>
                      <a:pt x="1975485" y="1177290"/>
                      <a:pt x="1975485" y="1180148"/>
                    </a:cubicBezTo>
                    <a:cubicBezTo>
                      <a:pt x="1974533" y="1183005"/>
                      <a:pt x="1974533" y="1186815"/>
                      <a:pt x="1973580" y="1190625"/>
                    </a:cubicBezTo>
                    <a:cubicBezTo>
                      <a:pt x="1974533" y="1195388"/>
                      <a:pt x="1972628" y="1201103"/>
                      <a:pt x="1968818" y="1204913"/>
                    </a:cubicBezTo>
                    <a:cubicBezTo>
                      <a:pt x="1958340" y="1214438"/>
                      <a:pt x="1947863" y="1222058"/>
                      <a:pt x="1935480" y="1228725"/>
                    </a:cubicBezTo>
                    <a:cubicBezTo>
                      <a:pt x="1930718" y="1231583"/>
                      <a:pt x="1924050" y="1234440"/>
                      <a:pt x="1916430" y="1236345"/>
                    </a:cubicBezTo>
                    <a:cubicBezTo>
                      <a:pt x="1913573" y="1237298"/>
                      <a:pt x="1909763" y="1238250"/>
                      <a:pt x="1905953" y="1239203"/>
                    </a:cubicBezTo>
                    <a:cubicBezTo>
                      <a:pt x="1904048" y="1239203"/>
                      <a:pt x="1901190" y="1240155"/>
                      <a:pt x="1899285" y="1240155"/>
                    </a:cubicBezTo>
                    <a:cubicBezTo>
                      <a:pt x="1898333" y="1240155"/>
                      <a:pt x="1897380" y="1240155"/>
                      <a:pt x="1897380" y="1240155"/>
                    </a:cubicBezTo>
                    <a:cubicBezTo>
                      <a:pt x="1889760" y="1241108"/>
                      <a:pt x="1881188" y="1242060"/>
                      <a:pt x="1871663" y="1243013"/>
                    </a:cubicBezTo>
                    <a:cubicBezTo>
                      <a:pt x="1863090" y="1243965"/>
                      <a:pt x="1853565" y="1243965"/>
                      <a:pt x="1842135" y="1243965"/>
                    </a:cubicBezTo>
                    <a:cubicBezTo>
                      <a:pt x="1840230" y="1243965"/>
                      <a:pt x="1838325" y="1243965"/>
                      <a:pt x="1836420" y="1243965"/>
                    </a:cubicBezTo>
                    <a:cubicBezTo>
                      <a:pt x="1833563" y="1243965"/>
                      <a:pt x="1830705" y="1243965"/>
                      <a:pt x="1827848" y="1243965"/>
                    </a:cubicBezTo>
                    <a:cubicBezTo>
                      <a:pt x="1825943" y="1243965"/>
                      <a:pt x="1823085" y="1243965"/>
                      <a:pt x="1821180" y="1243965"/>
                    </a:cubicBezTo>
                    <a:lnTo>
                      <a:pt x="1819275" y="1243965"/>
                    </a:lnTo>
                    <a:cubicBezTo>
                      <a:pt x="1816418" y="1243965"/>
                      <a:pt x="1813560" y="1243965"/>
                      <a:pt x="1810703" y="1243013"/>
                    </a:cubicBezTo>
                    <a:cubicBezTo>
                      <a:pt x="1805940" y="1242060"/>
                      <a:pt x="1803083" y="1239203"/>
                      <a:pt x="1801178" y="1235393"/>
                    </a:cubicBezTo>
                    <a:cubicBezTo>
                      <a:pt x="1801178" y="1235393"/>
                      <a:pt x="1800225" y="1235393"/>
                      <a:pt x="1800225" y="1235393"/>
                    </a:cubicBezTo>
                    <a:lnTo>
                      <a:pt x="1790700" y="1236345"/>
                    </a:lnTo>
                    <a:lnTo>
                      <a:pt x="1785938" y="1236345"/>
                    </a:lnTo>
                    <a:cubicBezTo>
                      <a:pt x="1783080" y="1236345"/>
                      <a:pt x="1779270" y="1237298"/>
                      <a:pt x="1776413" y="1237298"/>
                    </a:cubicBezTo>
                    <a:cubicBezTo>
                      <a:pt x="1754505" y="1239203"/>
                      <a:pt x="1732598" y="1239203"/>
                      <a:pt x="1712595" y="1239203"/>
                    </a:cubicBezTo>
                    <a:lnTo>
                      <a:pt x="1703070" y="1239203"/>
                    </a:lnTo>
                    <a:lnTo>
                      <a:pt x="1694498" y="1239203"/>
                    </a:lnTo>
                    <a:cubicBezTo>
                      <a:pt x="1688783" y="1239203"/>
                      <a:pt x="1683068" y="1239203"/>
                      <a:pt x="1676400" y="1239203"/>
                    </a:cubicBezTo>
                    <a:cubicBezTo>
                      <a:pt x="1664970" y="1239203"/>
                      <a:pt x="1654493" y="1239203"/>
                      <a:pt x="1643063" y="1239203"/>
                    </a:cubicBezTo>
                    <a:cubicBezTo>
                      <a:pt x="1627823" y="1239203"/>
                      <a:pt x="1613535" y="1239203"/>
                      <a:pt x="1601153" y="1239203"/>
                    </a:cubicBezTo>
                    <a:cubicBezTo>
                      <a:pt x="1590675" y="1239203"/>
                      <a:pt x="1579245" y="1238250"/>
                      <a:pt x="1568768" y="1238250"/>
                    </a:cubicBezTo>
                    <a:cubicBezTo>
                      <a:pt x="1556385" y="1238250"/>
                      <a:pt x="1540193" y="1237298"/>
                      <a:pt x="1524953" y="1237298"/>
                    </a:cubicBezTo>
                    <a:lnTo>
                      <a:pt x="1526858" y="1237298"/>
                    </a:lnTo>
                    <a:lnTo>
                      <a:pt x="1515428" y="1237298"/>
                    </a:lnTo>
                    <a:lnTo>
                      <a:pt x="1515428" y="1237298"/>
                    </a:lnTo>
                    <a:cubicBezTo>
                      <a:pt x="1495425" y="1237298"/>
                      <a:pt x="1474470" y="1236345"/>
                      <a:pt x="1453515" y="1236345"/>
                    </a:cubicBezTo>
                    <a:cubicBezTo>
                      <a:pt x="1447800" y="1236345"/>
                      <a:pt x="1442085" y="1236345"/>
                      <a:pt x="1436370" y="1236345"/>
                    </a:cubicBezTo>
                    <a:lnTo>
                      <a:pt x="1427798" y="1236345"/>
                    </a:lnTo>
                    <a:lnTo>
                      <a:pt x="1425893" y="1236345"/>
                    </a:lnTo>
                    <a:cubicBezTo>
                      <a:pt x="1410653" y="1236345"/>
                      <a:pt x="1394460" y="1235393"/>
                      <a:pt x="1378268" y="1235393"/>
                    </a:cubicBezTo>
                    <a:cubicBezTo>
                      <a:pt x="1370648" y="1235393"/>
                      <a:pt x="1362075" y="1235393"/>
                      <a:pt x="1353503" y="1235393"/>
                    </a:cubicBezTo>
                    <a:cubicBezTo>
                      <a:pt x="1328738" y="1235393"/>
                      <a:pt x="1301115" y="1235393"/>
                      <a:pt x="1270635" y="1237298"/>
                    </a:cubicBezTo>
                    <a:cubicBezTo>
                      <a:pt x="1262063" y="1237298"/>
                      <a:pt x="1253490" y="1237298"/>
                      <a:pt x="1245870" y="1238250"/>
                    </a:cubicBezTo>
                    <a:lnTo>
                      <a:pt x="1244918" y="1238250"/>
                    </a:lnTo>
                    <a:cubicBezTo>
                      <a:pt x="1235393" y="1238250"/>
                      <a:pt x="1224915" y="1238250"/>
                      <a:pt x="1214438" y="1239203"/>
                    </a:cubicBezTo>
                    <a:cubicBezTo>
                      <a:pt x="1206818" y="1239203"/>
                      <a:pt x="1199198" y="1240155"/>
                      <a:pt x="1191578" y="1240155"/>
                    </a:cubicBezTo>
                    <a:lnTo>
                      <a:pt x="1190625" y="1240155"/>
                    </a:lnTo>
                    <a:lnTo>
                      <a:pt x="1189673" y="1240155"/>
                    </a:lnTo>
                    <a:cubicBezTo>
                      <a:pt x="1179195" y="1241108"/>
                      <a:pt x="1168718" y="1241108"/>
                      <a:pt x="1158240" y="1241108"/>
                    </a:cubicBezTo>
                    <a:cubicBezTo>
                      <a:pt x="1146810" y="1241108"/>
                      <a:pt x="1136333" y="1241108"/>
                      <a:pt x="1124903" y="1241108"/>
                    </a:cubicBezTo>
                    <a:lnTo>
                      <a:pt x="1124903" y="1241108"/>
                    </a:lnTo>
                    <a:cubicBezTo>
                      <a:pt x="1118235" y="1241108"/>
                      <a:pt x="1112520" y="1241108"/>
                      <a:pt x="1105853" y="1241108"/>
                    </a:cubicBezTo>
                    <a:cubicBezTo>
                      <a:pt x="1097280" y="1241108"/>
                      <a:pt x="1089660" y="1241108"/>
                      <a:pt x="1081088" y="1242060"/>
                    </a:cubicBezTo>
                    <a:cubicBezTo>
                      <a:pt x="1073468" y="1242060"/>
                      <a:pt x="1064895" y="1242060"/>
                      <a:pt x="1056323" y="1243013"/>
                    </a:cubicBezTo>
                    <a:cubicBezTo>
                      <a:pt x="1050608" y="1243013"/>
                      <a:pt x="1044893" y="1243013"/>
                      <a:pt x="1040130" y="1243013"/>
                    </a:cubicBezTo>
                    <a:cubicBezTo>
                      <a:pt x="1037273" y="1243013"/>
                      <a:pt x="1034415" y="1243013"/>
                      <a:pt x="1030605" y="1243013"/>
                    </a:cubicBezTo>
                    <a:lnTo>
                      <a:pt x="1025843" y="1243013"/>
                    </a:lnTo>
                    <a:lnTo>
                      <a:pt x="1023938" y="1243013"/>
                    </a:lnTo>
                    <a:cubicBezTo>
                      <a:pt x="1019175" y="1243013"/>
                      <a:pt x="1014413" y="1243013"/>
                      <a:pt x="1008698" y="1243013"/>
                    </a:cubicBezTo>
                    <a:lnTo>
                      <a:pt x="1002983" y="1243013"/>
                    </a:lnTo>
                    <a:cubicBezTo>
                      <a:pt x="998220" y="1243013"/>
                      <a:pt x="994410" y="1243013"/>
                      <a:pt x="989648" y="1243013"/>
                    </a:cubicBezTo>
                    <a:cubicBezTo>
                      <a:pt x="982980" y="1243013"/>
                      <a:pt x="976313" y="1243013"/>
                      <a:pt x="969645" y="1243013"/>
                    </a:cubicBezTo>
                    <a:cubicBezTo>
                      <a:pt x="962025" y="1243013"/>
                      <a:pt x="955358" y="1243013"/>
                      <a:pt x="948690" y="1243013"/>
                    </a:cubicBezTo>
                    <a:lnTo>
                      <a:pt x="948690" y="1243013"/>
                    </a:lnTo>
                    <a:cubicBezTo>
                      <a:pt x="942023" y="1243013"/>
                      <a:pt x="935355" y="1243013"/>
                      <a:pt x="928688" y="1243013"/>
                    </a:cubicBezTo>
                    <a:cubicBezTo>
                      <a:pt x="923925" y="1243013"/>
                      <a:pt x="918210" y="1243013"/>
                      <a:pt x="913448" y="1243013"/>
                    </a:cubicBezTo>
                    <a:cubicBezTo>
                      <a:pt x="902970" y="1243013"/>
                      <a:pt x="892493" y="1243013"/>
                      <a:pt x="884873" y="1243013"/>
                    </a:cubicBezTo>
                    <a:lnTo>
                      <a:pt x="872490" y="1243013"/>
                    </a:lnTo>
                    <a:lnTo>
                      <a:pt x="864870" y="1243013"/>
                    </a:lnTo>
                    <a:lnTo>
                      <a:pt x="857250" y="1243013"/>
                    </a:lnTo>
                    <a:lnTo>
                      <a:pt x="848678" y="1243013"/>
                    </a:lnTo>
                    <a:cubicBezTo>
                      <a:pt x="844868" y="1243013"/>
                      <a:pt x="840105" y="1243013"/>
                      <a:pt x="836295" y="1243013"/>
                    </a:cubicBezTo>
                    <a:cubicBezTo>
                      <a:pt x="826770" y="1243013"/>
                      <a:pt x="814388" y="1243013"/>
                      <a:pt x="802958" y="1243013"/>
                    </a:cubicBezTo>
                    <a:cubicBezTo>
                      <a:pt x="793433" y="1243013"/>
                      <a:pt x="783908" y="1243965"/>
                      <a:pt x="774383" y="1243965"/>
                    </a:cubicBezTo>
                    <a:lnTo>
                      <a:pt x="773430" y="1243965"/>
                    </a:lnTo>
                    <a:cubicBezTo>
                      <a:pt x="765810" y="1243965"/>
                      <a:pt x="758190" y="1244918"/>
                      <a:pt x="749618" y="1244918"/>
                    </a:cubicBezTo>
                    <a:lnTo>
                      <a:pt x="739140" y="1244918"/>
                    </a:lnTo>
                    <a:cubicBezTo>
                      <a:pt x="723900" y="1244918"/>
                      <a:pt x="708660" y="1245870"/>
                      <a:pt x="693420" y="1246823"/>
                    </a:cubicBezTo>
                    <a:lnTo>
                      <a:pt x="681990" y="1247775"/>
                    </a:lnTo>
                    <a:lnTo>
                      <a:pt x="681038" y="1247775"/>
                    </a:lnTo>
                    <a:cubicBezTo>
                      <a:pt x="664845" y="1248728"/>
                      <a:pt x="647700" y="1249680"/>
                      <a:pt x="631508" y="1249680"/>
                    </a:cubicBezTo>
                    <a:cubicBezTo>
                      <a:pt x="627698" y="1249680"/>
                      <a:pt x="623888" y="1249680"/>
                      <a:pt x="620078" y="1249680"/>
                    </a:cubicBezTo>
                    <a:cubicBezTo>
                      <a:pt x="610553" y="1247775"/>
                      <a:pt x="599123" y="1247775"/>
                      <a:pt x="588645" y="1247775"/>
                    </a:cubicBezTo>
                    <a:close/>
                  </a:path>
                </a:pathLst>
              </a:custGeom>
              <a:solidFill>
                <a:srgbClr val="D2EF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3DAAC41C-9CFF-E374-FB93-43D66FC92FCB}"/>
                  </a:ext>
                </a:extLst>
              </p:cNvPr>
              <p:cNvSpPr/>
              <p:nvPr/>
            </p:nvSpPr>
            <p:spPr>
              <a:xfrm>
                <a:off x="5549143" y="2793682"/>
                <a:ext cx="434582" cy="45719"/>
              </a:xfrm>
              <a:custGeom>
                <a:avLst/>
                <a:gdLst>
                  <a:gd name="connsiteX0" fmla="*/ 121 w 434582"/>
                  <a:gd name="connsiteY0" fmla="*/ 24765 h 36195"/>
                  <a:gd name="connsiteX1" fmla="*/ 10599 w 434582"/>
                  <a:gd name="connsiteY1" fmla="*/ 10477 h 36195"/>
                  <a:gd name="connsiteX2" fmla="*/ 44889 w 434582"/>
                  <a:gd name="connsiteY2" fmla="*/ 8572 h 36195"/>
                  <a:gd name="connsiteX3" fmla="*/ 82036 w 434582"/>
                  <a:gd name="connsiteY3" fmla="*/ 7620 h 36195"/>
                  <a:gd name="connsiteX4" fmla="*/ 150616 w 434582"/>
                  <a:gd name="connsiteY4" fmla="*/ 5715 h 36195"/>
                  <a:gd name="connsiteX5" fmla="*/ 220149 w 434582"/>
                  <a:gd name="connsiteY5" fmla="*/ 2857 h 36195"/>
                  <a:gd name="connsiteX6" fmla="*/ 288729 w 434582"/>
                  <a:gd name="connsiteY6" fmla="*/ 1905 h 36195"/>
                  <a:gd name="connsiteX7" fmla="*/ 301111 w 434582"/>
                  <a:gd name="connsiteY7" fmla="*/ 14288 h 36195"/>
                  <a:gd name="connsiteX8" fmla="*/ 297301 w 434582"/>
                  <a:gd name="connsiteY8" fmla="*/ 23813 h 36195"/>
                  <a:gd name="connsiteX9" fmla="*/ 288729 w 434582"/>
                  <a:gd name="connsiteY9" fmla="*/ 27622 h 36195"/>
                  <a:gd name="connsiteX10" fmla="*/ 219196 w 434582"/>
                  <a:gd name="connsiteY10" fmla="*/ 29527 h 36195"/>
                  <a:gd name="connsiteX11" fmla="*/ 183954 w 434582"/>
                  <a:gd name="connsiteY11" fmla="*/ 30480 h 36195"/>
                  <a:gd name="connsiteX12" fmla="*/ 148711 w 434582"/>
                  <a:gd name="connsiteY12" fmla="*/ 32385 h 36195"/>
                  <a:gd name="connsiteX13" fmla="*/ 23934 w 434582"/>
                  <a:gd name="connsiteY13" fmla="*/ 35243 h 36195"/>
                  <a:gd name="connsiteX14" fmla="*/ 13456 w 434582"/>
                  <a:gd name="connsiteY14" fmla="*/ 36195 h 36195"/>
                  <a:gd name="connsiteX15" fmla="*/ 11551 w 434582"/>
                  <a:gd name="connsiteY15" fmla="*/ 36195 h 36195"/>
                  <a:gd name="connsiteX16" fmla="*/ 121 w 434582"/>
                  <a:gd name="connsiteY16" fmla="*/ 24765 h 36195"/>
                  <a:gd name="connsiteX17" fmla="*/ 121 w 434582"/>
                  <a:gd name="connsiteY17" fmla="*/ 24765 h 36195"/>
                  <a:gd name="connsiteX18" fmla="*/ 363024 w 434582"/>
                  <a:gd name="connsiteY18" fmla="*/ 26670 h 36195"/>
                  <a:gd name="connsiteX19" fmla="*/ 350641 w 434582"/>
                  <a:gd name="connsiteY19" fmla="*/ 16192 h 36195"/>
                  <a:gd name="connsiteX20" fmla="*/ 361119 w 434582"/>
                  <a:gd name="connsiteY20" fmla="*/ 1905 h 36195"/>
                  <a:gd name="connsiteX21" fmla="*/ 373501 w 434582"/>
                  <a:gd name="connsiteY21" fmla="*/ 952 h 36195"/>
                  <a:gd name="connsiteX22" fmla="*/ 388741 w 434582"/>
                  <a:gd name="connsiteY22" fmla="*/ 952 h 36195"/>
                  <a:gd name="connsiteX23" fmla="*/ 422079 w 434582"/>
                  <a:gd name="connsiteY23" fmla="*/ 0 h 36195"/>
                  <a:gd name="connsiteX24" fmla="*/ 434461 w 434582"/>
                  <a:gd name="connsiteY24" fmla="*/ 11430 h 36195"/>
                  <a:gd name="connsiteX25" fmla="*/ 423984 w 434582"/>
                  <a:gd name="connsiteY25" fmla="*/ 25717 h 36195"/>
                  <a:gd name="connsiteX26" fmla="*/ 390646 w 434582"/>
                  <a:gd name="connsiteY26" fmla="*/ 26670 h 36195"/>
                  <a:gd name="connsiteX27" fmla="*/ 363024 w 434582"/>
                  <a:gd name="connsiteY27" fmla="*/ 26670 h 36195"/>
                  <a:gd name="connsiteX28" fmla="*/ 363024 w 434582"/>
                  <a:gd name="connsiteY28" fmla="*/ 26670 h 36195"/>
                  <a:gd name="connsiteX29" fmla="*/ 363024 w 434582"/>
                  <a:gd name="connsiteY29" fmla="*/ 26670 h 36195"/>
                  <a:gd name="connsiteX30" fmla="*/ 363024 w 434582"/>
                  <a:gd name="connsiteY30" fmla="*/ 26670 h 3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582" h="36195">
                    <a:moveTo>
                      <a:pt x="121" y="24765"/>
                    </a:moveTo>
                    <a:cubicBezTo>
                      <a:pt x="-831" y="18097"/>
                      <a:pt x="3931" y="11430"/>
                      <a:pt x="10599" y="10477"/>
                    </a:cubicBezTo>
                    <a:cubicBezTo>
                      <a:pt x="22029" y="8572"/>
                      <a:pt x="33459" y="8572"/>
                      <a:pt x="44889" y="8572"/>
                    </a:cubicBezTo>
                    <a:cubicBezTo>
                      <a:pt x="57271" y="8572"/>
                      <a:pt x="69654" y="7620"/>
                      <a:pt x="82036" y="7620"/>
                    </a:cubicBezTo>
                    <a:cubicBezTo>
                      <a:pt x="104896" y="7620"/>
                      <a:pt x="127756" y="6667"/>
                      <a:pt x="150616" y="5715"/>
                    </a:cubicBezTo>
                    <a:cubicBezTo>
                      <a:pt x="173476" y="4763"/>
                      <a:pt x="196336" y="3810"/>
                      <a:pt x="220149" y="2857"/>
                    </a:cubicBezTo>
                    <a:cubicBezTo>
                      <a:pt x="243009" y="2857"/>
                      <a:pt x="265869" y="2857"/>
                      <a:pt x="288729" y="1905"/>
                    </a:cubicBezTo>
                    <a:cubicBezTo>
                      <a:pt x="295396" y="1905"/>
                      <a:pt x="301111" y="7620"/>
                      <a:pt x="301111" y="14288"/>
                    </a:cubicBezTo>
                    <a:cubicBezTo>
                      <a:pt x="301111" y="18097"/>
                      <a:pt x="300159" y="20955"/>
                      <a:pt x="297301" y="23813"/>
                    </a:cubicBezTo>
                    <a:cubicBezTo>
                      <a:pt x="294444" y="25717"/>
                      <a:pt x="291586" y="27622"/>
                      <a:pt x="288729" y="27622"/>
                    </a:cubicBezTo>
                    <a:cubicBezTo>
                      <a:pt x="265869" y="28575"/>
                      <a:pt x="242056" y="28575"/>
                      <a:pt x="219196" y="29527"/>
                    </a:cubicBezTo>
                    <a:cubicBezTo>
                      <a:pt x="207766" y="29527"/>
                      <a:pt x="195384" y="29527"/>
                      <a:pt x="183954" y="30480"/>
                    </a:cubicBezTo>
                    <a:cubicBezTo>
                      <a:pt x="172524" y="30480"/>
                      <a:pt x="160141" y="31433"/>
                      <a:pt x="148711" y="32385"/>
                    </a:cubicBezTo>
                    <a:cubicBezTo>
                      <a:pt x="107754" y="34290"/>
                      <a:pt x="65844" y="32385"/>
                      <a:pt x="23934" y="35243"/>
                    </a:cubicBezTo>
                    <a:cubicBezTo>
                      <a:pt x="20124" y="35243"/>
                      <a:pt x="17266" y="36195"/>
                      <a:pt x="13456" y="36195"/>
                    </a:cubicBezTo>
                    <a:cubicBezTo>
                      <a:pt x="12504" y="36195"/>
                      <a:pt x="12504" y="36195"/>
                      <a:pt x="11551" y="36195"/>
                    </a:cubicBezTo>
                    <a:cubicBezTo>
                      <a:pt x="5836" y="36195"/>
                      <a:pt x="121" y="31433"/>
                      <a:pt x="121" y="24765"/>
                    </a:cubicBezTo>
                    <a:lnTo>
                      <a:pt x="121" y="24765"/>
                    </a:lnTo>
                    <a:close/>
                    <a:moveTo>
                      <a:pt x="363024" y="26670"/>
                    </a:moveTo>
                    <a:cubicBezTo>
                      <a:pt x="356356" y="26670"/>
                      <a:pt x="351594" y="21908"/>
                      <a:pt x="350641" y="16192"/>
                    </a:cubicBezTo>
                    <a:cubicBezTo>
                      <a:pt x="349689" y="9525"/>
                      <a:pt x="354451" y="2857"/>
                      <a:pt x="361119" y="1905"/>
                    </a:cubicBezTo>
                    <a:cubicBezTo>
                      <a:pt x="364929" y="952"/>
                      <a:pt x="369691" y="952"/>
                      <a:pt x="373501" y="952"/>
                    </a:cubicBezTo>
                    <a:cubicBezTo>
                      <a:pt x="378264" y="952"/>
                      <a:pt x="383979" y="952"/>
                      <a:pt x="388741" y="952"/>
                    </a:cubicBezTo>
                    <a:cubicBezTo>
                      <a:pt x="400171" y="952"/>
                      <a:pt x="410649" y="952"/>
                      <a:pt x="422079" y="0"/>
                    </a:cubicBezTo>
                    <a:cubicBezTo>
                      <a:pt x="428746" y="0"/>
                      <a:pt x="433509" y="4763"/>
                      <a:pt x="434461" y="11430"/>
                    </a:cubicBezTo>
                    <a:cubicBezTo>
                      <a:pt x="435414" y="18097"/>
                      <a:pt x="430651" y="24765"/>
                      <a:pt x="423984" y="25717"/>
                    </a:cubicBezTo>
                    <a:cubicBezTo>
                      <a:pt x="412554" y="26670"/>
                      <a:pt x="402076" y="26670"/>
                      <a:pt x="390646" y="26670"/>
                    </a:cubicBezTo>
                    <a:cubicBezTo>
                      <a:pt x="382074" y="26670"/>
                      <a:pt x="372549" y="25717"/>
                      <a:pt x="363024" y="26670"/>
                    </a:cubicBezTo>
                    <a:cubicBezTo>
                      <a:pt x="363024" y="26670"/>
                      <a:pt x="363024" y="26670"/>
                      <a:pt x="363024" y="26670"/>
                    </a:cubicBezTo>
                    <a:cubicBezTo>
                      <a:pt x="363024" y="26670"/>
                      <a:pt x="363024" y="26670"/>
                      <a:pt x="363024" y="26670"/>
                    </a:cubicBezTo>
                    <a:cubicBezTo>
                      <a:pt x="363024" y="26670"/>
                      <a:pt x="363024" y="26670"/>
                      <a:pt x="363024" y="26670"/>
                    </a:cubicBezTo>
                    <a:close/>
                  </a:path>
                </a:pathLst>
              </a:custGeom>
              <a:solidFill>
                <a:srgbClr val="E7FC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3CB57F2B-D2C9-9F48-23F2-352E2371B680}"/>
                  </a:ext>
                </a:extLst>
              </p:cNvPr>
              <p:cNvSpPr/>
              <p:nvPr/>
            </p:nvSpPr>
            <p:spPr>
              <a:xfrm>
                <a:off x="5100637" y="2775823"/>
                <a:ext cx="1981352" cy="769442"/>
              </a:xfrm>
              <a:custGeom>
                <a:avLst/>
                <a:gdLst>
                  <a:gd name="connsiteX0" fmla="*/ 1203960 w 1981352"/>
                  <a:gd name="connsiteY0" fmla="*/ 1230392 h 1256109"/>
                  <a:gd name="connsiteX1" fmla="*/ 1184910 w 1981352"/>
                  <a:gd name="connsiteY1" fmla="*/ 1230392 h 1256109"/>
                  <a:gd name="connsiteX2" fmla="*/ 1130618 w 1981352"/>
                  <a:gd name="connsiteY2" fmla="*/ 1231344 h 1256109"/>
                  <a:gd name="connsiteX3" fmla="*/ 1071563 w 1981352"/>
                  <a:gd name="connsiteY3" fmla="*/ 1232297 h 1256109"/>
                  <a:gd name="connsiteX4" fmla="*/ 953453 w 1981352"/>
                  <a:gd name="connsiteY4" fmla="*/ 1233249 h 1256109"/>
                  <a:gd name="connsiteX5" fmla="*/ 837248 w 1981352"/>
                  <a:gd name="connsiteY5" fmla="*/ 1237059 h 1256109"/>
                  <a:gd name="connsiteX6" fmla="*/ 717233 w 1981352"/>
                  <a:gd name="connsiteY6" fmla="*/ 1237059 h 1256109"/>
                  <a:gd name="connsiteX7" fmla="*/ 602933 w 1981352"/>
                  <a:gd name="connsiteY7" fmla="*/ 1237059 h 1256109"/>
                  <a:gd name="connsiteX8" fmla="*/ 542925 w 1981352"/>
                  <a:gd name="connsiteY8" fmla="*/ 1238964 h 1256109"/>
                  <a:gd name="connsiteX9" fmla="*/ 514350 w 1981352"/>
                  <a:gd name="connsiteY9" fmla="*/ 1239917 h 1256109"/>
                  <a:gd name="connsiteX10" fmla="*/ 492443 w 1981352"/>
                  <a:gd name="connsiteY10" fmla="*/ 1239917 h 1256109"/>
                  <a:gd name="connsiteX11" fmla="*/ 483870 w 1981352"/>
                  <a:gd name="connsiteY11" fmla="*/ 1239917 h 1256109"/>
                  <a:gd name="connsiteX12" fmla="*/ 388620 w 1981352"/>
                  <a:gd name="connsiteY12" fmla="*/ 1238964 h 1256109"/>
                  <a:gd name="connsiteX13" fmla="*/ 376238 w 1981352"/>
                  <a:gd name="connsiteY13" fmla="*/ 1247537 h 1256109"/>
                  <a:gd name="connsiteX14" fmla="*/ 376238 w 1981352"/>
                  <a:gd name="connsiteY14" fmla="*/ 1247537 h 1256109"/>
                  <a:gd name="connsiteX15" fmla="*/ 301943 w 1981352"/>
                  <a:gd name="connsiteY15" fmla="*/ 1245632 h 1256109"/>
                  <a:gd name="connsiteX16" fmla="*/ 228600 w 1981352"/>
                  <a:gd name="connsiteY16" fmla="*/ 1242774 h 1256109"/>
                  <a:gd name="connsiteX17" fmla="*/ 157163 w 1981352"/>
                  <a:gd name="connsiteY17" fmla="*/ 1237059 h 1256109"/>
                  <a:gd name="connsiteX18" fmla="*/ 108585 w 1981352"/>
                  <a:gd name="connsiteY18" fmla="*/ 1231344 h 1256109"/>
                  <a:gd name="connsiteX19" fmla="*/ 96203 w 1981352"/>
                  <a:gd name="connsiteY19" fmla="*/ 1239917 h 1256109"/>
                  <a:gd name="connsiteX20" fmla="*/ 92393 w 1981352"/>
                  <a:gd name="connsiteY20" fmla="*/ 1239917 h 1256109"/>
                  <a:gd name="connsiteX21" fmla="*/ 64770 w 1981352"/>
                  <a:gd name="connsiteY21" fmla="*/ 1232297 h 1256109"/>
                  <a:gd name="connsiteX22" fmla="*/ 54293 w 1981352"/>
                  <a:gd name="connsiteY22" fmla="*/ 1230392 h 1256109"/>
                  <a:gd name="connsiteX23" fmla="*/ 40958 w 1981352"/>
                  <a:gd name="connsiteY23" fmla="*/ 1226582 h 1256109"/>
                  <a:gd name="connsiteX24" fmla="*/ 25717 w 1981352"/>
                  <a:gd name="connsiteY24" fmla="*/ 1221819 h 1256109"/>
                  <a:gd name="connsiteX25" fmla="*/ 19050 w 1981352"/>
                  <a:gd name="connsiteY25" fmla="*/ 1218009 h 1256109"/>
                  <a:gd name="connsiteX26" fmla="*/ 13335 w 1981352"/>
                  <a:gd name="connsiteY26" fmla="*/ 1213247 h 1256109"/>
                  <a:gd name="connsiteX27" fmla="*/ 11430 w 1981352"/>
                  <a:gd name="connsiteY27" fmla="*/ 1209437 h 1256109"/>
                  <a:gd name="connsiteX28" fmla="*/ 11430 w 1981352"/>
                  <a:gd name="connsiteY28" fmla="*/ 1198959 h 1256109"/>
                  <a:gd name="connsiteX29" fmla="*/ 8573 w 1981352"/>
                  <a:gd name="connsiteY29" fmla="*/ 1197054 h 1256109"/>
                  <a:gd name="connsiteX30" fmla="*/ 0 w 1981352"/>
                  <a:gd name="connsiteY30" fmla="*/ 1187529 h 1256109"/>
                  <a:gd name="connsiteX31" fmla="*/ 0 w 1981352"/>
                  <a:gd name="connsiteY31" fmla="*/ 1184672 h 1256109"/>
                  <a:gd name="connsiteX32" fmla="*/ 952 w 1981352"/>
                  <a:gd name="connsiteY32" fmla="*/ 1168479 h 1256109"/>
                  <a:gd name="connsiteX33" fmla="*/ 952 w 1981352"/>
                  <a:gd name="connsiteY33" fmla="*/ 1160859 h 1256109"/>
                  <a:gd name="connsiteX34" fmla="*/ 6667 w 1981352"/>
                  <a:gd name="connsiteY34" fmla="*/ 1158954 h 1256109"/>
                  <a:gd name="connsiteX35" fmla="*/ 10477 w 1981352"/>
                  <a:gd name="connsiteY35" fmla="*/ 1164669 h 1256109"/>
                  <a:gd name="connsiteX36" fmla="*/ 17145 w 1981352"/>
                  <a:gd name="connsiteY36" fmla="*/ 1170384 h 1256109"/>
                  <a:gd name="connsiteX37" fmla="*/ 26670 w 1981352"/>
                  <a:gd name="connsiteY37" fmla="*/ 1178004 h 1256109"/>
                  <a:gd name="connsiteX38" fmla="*/ 41910 w 1981352"/>
                  <a:gd name="connsiteY38" fmla="*/ 1183719 h 1256109"/>
                  <a:gd name="connsiteX39" fmla="*/ 53340 w 1981352"/>
                  <a:gd name="connsiteY39" fmla="*/ 1185624 h 1256109"/>
                  <a:gd name="connsiteX40" fmla="*/ 53340 w 1981352"/>
                  <a:gd name="connsiteY40" fmla="*/ 1185624 h 1256109"/>
                  <a:gd name="connsiteX41" fmla="*/ 83820 w 1981352"/>
                  <a:gd name="connsiteY41" fmla="*/ 1193244 h 1256109"/>
                  <a:gd name="connsiteX42" fmla="*/ 118110 w 1981352"/>
                  <a:gd name="connsiteY42" fmla="*/ 1198959 h 1256109"/>
                  <a:gd name="connsiteX43" fmla="*/ 151448 w 1981352"/>
                  <a:gd name="connsiteY43" fmla="*/ 1201817 h 1256109"/>
                  <a:gd name="connsiteX44" fmla="*/ 226695 w 1981352"/>
                  <a:gd name="connsiteY44" fmla="*/ 1207532 h 1256109"/>
                  <a:gd name="connsiteX45" fmla="*/ 225743 w 1981352"/>
                  <a:gd name="connsiteY45" fmla="*/ 1207532 h 1256109"/>
                  <a:gd name="connsiteX46" fmla="*/ 341948 w 1981352"/>
                  <a:gd name="connsiteY46" fmla="*/ 1210389 h 1256109"/>
                  <a:gd name="connsiteX47" fmla="*/ 461010 w 1981352"/>
                  <a:gd name="connsiteY47" fmla="*/ 1212294 h 1256109"/>
                  <a:gd name="connsiteX48" fmla="*/ 518160 w 1981352"/>
                  <a:gd name="connsiteY48" fmla="*/ 1212294 h 1256109"/>
                  <a:gd name="connsiteX49" fmla="*/ 576263 w 1981352"/>
                  <a:gd name="connsiteY49" fmla="*/ 1210389 h 1256109"/>
                  <a:gd name="connsiteX50" fmla="*/ 692468 w 1981352"/>
                  <a:gd name="connsiteY50" fmla="*/ 1209437 h 1256109"/>
                  <a:gd name="connsiteX51" fmla="*/ 809625 w 1981352"/>
                  <a:gd name="connsiteY51" fmla="*/ 1209437 h 1256109"/>
                  <a:gd name="connsiteX52" fmla="*/ 869633 w 1981352"/>
                  <a:gd name="connsiteY52" fmla="*/ 1208484 h 1256109"/>
                  <a:gd name="connsiteX53" fmla="*/ 927735 w 1981352"/>
                  <a:gd name="connsiteY53" fmla="*/ 1206579 h 1256109"/>
                  <a:gd name="connsiteX54" fmla="*/ 1046798 w 1981352"/>
                  <a:gd name="connsiteY54" fmla="*/ 1204674 h 1256109"/>
                  <a:gd name="connsiteX55" fmla="*/ 1163003 w 1981352"/>
                  <a:gd name="connsiteY55" fmla="*/ 1202769 h 1256109"/>
                  <a:gd name="connsiteX56" fmla="*/ 1276350 w 1981352"/>
                  <a:gd name="connsiteY56" fmla="*/ 1199912 h 1256109"/>
                  <a:gd name="connsiteX57" fmla="*/ 1331595 w 1981352"/>
                  <a:gd name="connsiteY57" fmla="*/ 1198959 h 1256109"/>
                  <a:gd name="connsiteX58" fmla="*/ 1391603 w 1981352"/>
                  <a:gd name="connsiteY58" fmla="*/ 1197054 h 1256109"/>
                  <a:gd name="connsiteX59" fmla="*/ 1503045 w 1981352"/>
                  <a:gd name="connsiteY59" fmla="*/ 1196102 h 1256109"/>
                  <a:gd name="connsiteX60" fmla="*/ 1544003 w 1981352"/>
                  <a:gd name="connsiteY60" fmla="*/ 1196102 h 1256109"/>
                  <a:gd name="connsiteX61" fmla="*/ 1616393 w 1981352"/>
                  <a:gd name="connsiteY61" fmla="*/ 1196102 h 1256109"/>
                  <a:gd name="connsiteX62" fmla="*/ 1727835 w 1981352"/>
                  <a:gd name="connsiteY62" fmla="*/ 1197054 h 1256109"/>
                  <a:gd name="connsiteX63" fmla="*/ 1778318 w 1981352"/>
                  <a:gd name="connsiteY63" fmla="*/ 1197054 h 1256109"/>
                  <a:gd name="connsiteX64" fmla="*/ 1802130 w 1981352"/>
                  <a:gd name="connsiteY64" fmla="*/ 1197054 h 1256109"/>
                  <a:gd name="connsiteX65" fmla="*/ 1831658 w 1981352"/>
                  <a:gd name="connsiteY65" fmla="*/ 1196102 h 1256109"/>
                  <a:gd name="connsiteX66" fmla="*/ 1896428 w 1981352"/>
                  <a:gd name="connsiteY66" fmla="*/ 1194197 h 1256109"/>
                  <a:gd name="connsiteX67" fmla="*/ 1907858 w 1981352"/>
                  <a:gd name="connsiteY67" fmla="*/ 1193244 h 1256109"/>
                  <a:gd name="connsiteX68" fmla="*/ 1907858 w 1981352"/>
                  <a:gd name="connsiteY68" fmla="*/ 1193244 h 1256109"/>
                  <a:gd name="connsiteX69" fmla="*/ 1908810 w 1981352"/>
                  <a:gd name="connsiteY69" fmla="*/ 1194197 h 1256109"/>
                  <a:gd name="connsiteX70" fmla="*/ 1911668 w 1981352"/>
                  <a:gd name="connsiteY70" fmla="*/ 1195149 h 1256109"/>
                  <a:gd name="connsiteX71" fmla="*/ 1911668 w 1981352"/>
                  <a:gd name="connsiteY71" fmla="*/ 1195149 h 1256109"/>
                  <a:gd name="connsiteX72" fmla="*/ 1911668 w 1981352"/>
                  <a:gd name="connsiteY72" fmla="*/ 1195149 h 1256109"/>
                  <a:gd name="connsiteX73" fmla="*/ 1911668 w 1981352"/>
                  <a:gd name="connsiteY73" fmla="*/ 1195149 h 1256109"/>
                  <a:gd name="connsiteX74" fmla="*/ 1911668 w 1981352"/>
                  <a:gd name="connsiteY74" fmla="*/ 1195149 h 1256109"/>
                  <a:gd name="connsiteX75" fmla="*/ 1911668 w 1981352"/>
                  <a:gd name="connsiteY75" fmla="*/ 1195149 h 1256109"/>
                  <a:gd name="connsiteX76" fmla="*/ 1911668 w 1981352"/>
                  <a:gd name="connsiteY76" fmla="*/ 1195149 h 1256109"/>
                  <a:gd name="connsiteX77" fmla="*/ 1911668 w 1981352"/>
                  <a:gd name="connsiteY77" fmla="*/ 1195149 h 1256109"/>
                  <a:gd name="connsiteX78" fmla="*/ 1913573 w 1981352"/>
                  <a:gd name="connsiteY78" fmla="*/ 1195149 h 1256109"/>
                  <a:gd name="connsiteX79" fmla="*/ 1913573 w 1981352"/>
                  <a:gd name="connsiteY79" fmla="*/ 1195149 h 1256109"/>
                  <a:gd name="connsiteX80" fmla="*/ 1913573 w 1981352"/>
                  <a:gd name="connsiteY80" fmla="*/ 1195149 h 1256109"/>
                  <a:gd name="connsiteX81" fmla="*/ 1913573 w 1981352"/>
                  <a:gd name="connsiteY81" fmla="*/ 1195149 h 1256109"/>
                  <a:gd name="connsiteX82" fmla="*/ 1913573 w 1981352"/>
                  <a:gd name="connsiteY82" fmla="*/ 1195149 h 1256109"/>
                  <a:gd name="connsiteX83" fmla="*/ 1913573 w 1981352"/>
                  <a:gd name="connsiteY83" fmla="*/ 1195149 h 1256109"/>
                  <a:gd name="connsiteX84" fmla="*/ 1913573 w 1981352"/>
                  <a:gd name="connsiteY84" fmla="*/ 1195149 h 1256109"/>
                  <a:gd name="connsiteX85" fmla="*/ 1913573 w 1981352"/>
                  <a:gd name="connsiteY85" fmla="*/ 1195149 h 1256109"/>
                  <a:gd name="connsiteX86" fmla="*/ 1913573 w 1981352"/>
                  <a:gd name="connsiteY86" fmla="*/ 1195149 h 1256109"/>
                  <a:gd name="connsiteX87" fmla="*/ 1913573 w 1981352"/>
                  <a:gd name="connsiteY87" fmla="*/ 1195149 h 1256109"/>
                  <a:gd name="connsiteX88" fmla="*/ 1914525 w 1981352"/>
                  <a:gd name="connsiteY88" fmla="*/ 1195149 h 1256109"/>
                  <a:gd name="connsiteX89" fmla="*/ 1928813 w 1981352"/>
                  <a:gd name="connsiteY89" fmla="*/ 1185624 h 1256109"/>
                  <a:gd name="connsiteX90" fmla="*/ 1930718 w 1981352"/>
                  <a:gd name="connsiteY90" fmla="*/ 1182767 h 1256109"/>
                  <a:gd name="connsiteX91" fmla="*/ 1930718 w 1981352"/>
                  <a:gd name="connsiteY91" fmla="*/ 1182767 h 1256109"/>
                  <a:gd name="connsiteX92" fmla="*/ 1934528 w 1981352"/>
                  <a:gd name="connsiteY92" fmla="*/ 1176099 h 1256109"/>
                  <a:gd name="connsiteX93" fmla="*/ 1941195 w 1981352"/>
                  <a:gd name="connsiteY93" fmla="*/ 1151334 h 1256109"/>
                  <a:gd name="connsiteX94" fmla="*/ 1945005 w 1981352"/>
                  <a:gd name="connsiteY94" fmla="*/ 1126569 h 1256109"/>
                  <a:gd name="connsiteX95" fmla="*/ 1945958 w 1981352"/>
                  <a:gd name="connsiteY95" fmla="*/ 1100852 h 1256109"/>
                  <a:gd name="connsiteX96" fmla="*/ 1945005 w 1981352"/>
                  <a:gd name="connsiteY96" fmla="*/ 1074182 h 1256109"/>
                  <a:gd name="connsiteX97" fmla="*/ 1944053 w 1981352"/>
                  <a:gd name="connsiteY97" fmla="*/ 1063704 h 1256109"/>
                  <a:gd name="connsiteX98" fmla="*/ 1944053 w 1981352"/>
                  <a:gd name="connsiteY98" fmla="*/ 1038939 h 1256109"/>
                  <a:gd name="connsiteX99" fmla="*/ 1944053 w 1981352"/>
                  <a:gd name="connsiteY99" fmla="*/ 1025604 h 1256109"/>
                  <a:gd name="connsiteX100" fmla="*/ 1944053 w 1981352"/>
                  <a:gd name="connsiteY100" fmla="*/ 1024652 h 1256109"/>
                  <a:gd name="connsiteX101" fmla="*/ 1944053 w 1981352"/>
                  <a:gd name="connsiteY101" fmla="*/ 1017984 h 1256109"/>
                  <a:gd name="connsiteX102" fmla="*/ 1945005 w 1981352"/>
                  <a:gd name="connsiteY102" fmla="*/ 993219 h 1256109"/>
                  <a:gd name="connsiteX103" fmla="*/ 1946910 w 1981352"/>
                  <a:gd name="connsiteY103" fmla="*/ 922734 h 1256109"/>
                  <a:gd name="connsiteX104" fmla="*/ 1948815 w 1981352"/>
                  <a:gd name="connsiteY104" fmla="*/ 886539 h 1256109"/>
                  <a:gd name="connsiteX105" fmla="*/ 1948815 w 1981352"/>
                  <a:gd name="connsiteY105" fmla="*/ 850344 h 1256109"/>
                  <a:gd name="connsiteX106" fmla="*/ 1948815 w 1981352"/>
                  <a:gd name="connsiteY106" fmla="*/ 817007 h 1256109"/>
                  <a:gd name="connsiteX107" fmla="*/ 1948815 w 1981352"/>
                  <a:gd name="connsiteY107" fmla="*/ 782717 h 1256109"/>
                  <a:gd name="connsiteX108" fmla="*/ 1948815 w 1981352"/>
                  <a:gd name="connsiteY108" fmla="*/ 710327 h 1256109"/>
                  <a:gd name="connsiteX109" fmla="*/ 1948815 w 1981352"/>
                  <a:gd name="connsiteY109" fmla="*/ 673179 h 1256109"/>
                  <a:gd name="connsiteX110" fmla="*/ 1948815 w 1981352"/>
                  <a:gd name="connsiteY110" fmla="*/ 637937 h 1256109"/>
                  <a:gd name="connsiteX111" fmla="*/ 1948815 w 1981352"/>
                  <a:gd name="connsiteY111" fmla="*/ 567452 h 1256109"/>
                  <a:gd name="connsiteX112" fmla="*/ 1948815 w 1981352"/>
                  <a:gd name="connsiteY112" fmla="*/ 496967 h 1256109"/>
                  <a:gd name="connsiteX113" fmla="*/ 1948815 w 1981352"/>
                  <a:gd name="connsiteY113" fmla="*/ 423624 h 1256109"/>
                  <a:gd name="connsiteX114" fmla="*/ 1947863 w 1981352"/>
                  <a:gd name="connsiteY114" fmla="*/ 351234 h 1256109"/>
                  <a:gd name="connsiteX115" fmla="*/ 1945958 w 1981352"/>
                  <a:gd name="connsiteY115" fmla="*/ 315039 h 1256109"/>
                  <a:gd name="connsiteX116" fmla="*/ 1945005 w 1981352"/>
                  <a:gd name="connsiteY116" fmla="*/ 277892 h 1256109"/>
                  <a:gd name="connsiteX117" fmla="*/ 1945005 w 1981352"/>
                  <a:gd name="connsiteY117" fmla="*/ 204549 h 1256109"/>
                  <a:gd name="connsiteX118" fmla="*/ 1945005 w 1981352"/>
                  <a:gd name="connsiteY118" fmla="*/ 168354 h 1256109"/>
                  <a:gd name="connsiteX119" fmla="*/ 1944053 w 1981352"/>
                  <a:gd name="connsiteY119" fmla="*/ 150257 h 1256109"/>
                  <a:gd name="connsiteX120" fmla="*/ 1943100 w 1981352"/>
                  <a:gd name="connsiteY120" fmla="*/ 133112 h 1256109"/>
                  <a:gd name="connsiteX121" fmla="*/ 1936433 w 1981352"/>
                  <a:gd name="connsiteY121" fmla="*/ 96917 h 1256109"/>
                  <a:gd name="connsiteX122" fmla="*/ 1935480 w 1981352"/>
                  <a:gd name="connsiteY122" fmla="*/ 94059 h 1256109"/>
                  <a:gd name="connsiteX123" fmla="*/ 1934528 w 1981352"/>
                  <a:gd name="connsiteY123" fmla="*/ 81677 h 1256109"/>
                  <a:gd name="connsiteX124" fmla="*/ 1930718 w 1981352"/>
                  <a:gd name="connsiteY124" fmla="*/ 63579 h 1256109"/>
                  <a:gd name="connsiteX125" fmla="*/ 1925003 w 1981352"/>
                  <a:gd name="connsiteY125" fmla="*/ 47387 h 1256109"/>
                  <a:gd name="connsiteX126" fmla="*/ 1916430 w 1981352"/>
                  <a:gd name="connsiteY126" fmla="*/ 32147 h 1256109"/>
                  <a:gd name="connsiteX127" fmla="*/ 1905000 w 1981352"/>
                  <a:gd name="connsiteY127" fmla="*/ 18812 h 1256109"/>
                  <a:gd name="connsiteX128" fmla="*/ 1890713 w 1981352"/>
                  <a:gd name="connsiteY128" fmla="*/ 6429 h 1256109"/>
                  <a:gd name="connsiteX129" fmla="*/ 1889760 w 1981352"/>
                  <a:gd name="connsiteY129" fmla="*/ 5477 h 1256109"/>
                  <a:gd name="connsiteX130" fmla="*/ 1893570 w 1981352"/>
                  <a:gd name="connsiteY130" fmla="*/ 2619 h 1256109"/>
                  <a:gd name="connsiteX131" fmla="*/ 1897380 w 1981352"/>
                  <a:gd name="connsiteY131" fmla="*/ 714 h 1256109"/>
                  <a:gd name="connsiteX132" fmla="*/ 1907858 w 1981352"/>
                  <a:gd name="connsiteY132" fmla="*/ 714 h 1256109"/>
                  <a:gd name="connsiteX133" fmla="*/ 1925003 w 1981352"/>
                  <a:gd name="connsiteY133" fmla="*/ 11192 h 1256109"/>
                  <a:gd name="connsiteX134" fmla="*/ 1928813 w 1981352"/>
                  <a:gd name="connsiteY134" fmla="*/ 15954 h 1256109"/>
                  <a:gd name="connsiteX135" fmla="*/ 1938338 w 1981352"/>
                  <a:gd name="connsiteY135" fmla="*/ 14049 h 1256109"/>
                  <a:gd name="connsiteX136" fmla="*/ 1953578 w 1981352"/>
                  <a:gd name="connsiteY136" fmla="*/ 25479 h 1256109"/>
                  <a:gd name="connsiteX137" fmla="*/ 1959293 w 1981352"/>
                  <a:gd name="connsiteY137" fmla="*/ 35957 h 1256109"/>
                  <a:gd name="connsiteX138" fmla="*/ 1965008 w 1981352"/>
                  <a:gd name="connsiteY138" fmla="*/ 51197 h 1256109"/>
                  <a:gd name="connsiteX139" fmla="*/ 1966913 w 1981352"/>
                  <a:gd name="connsiteY139" fmla="*/ 53102 h 1256109"/>
                  <a:gd name="connsiteX140" fmla="*/ 1971675 w 1981352"/>
                  <a:gd name="connsiteY140" fmla="*/ 63579 h 1256109"/>
                  <a:gd name="connsiteX141" fmla="*/ 1970723 w 1981352"/>
                  <a:gd name="connsiteY141" fmla="*/ 76914 h 1256109"/>
                  <a:gd name="connsiteX142" fmla="*/ 1970723 w 1981352"/>
                  <a:gd name="connsiteY142" fmla="*/ 81677 h 1256109"/>
                  <a:gd name="connsiteX143" fmla="*/ 1973580 w 1981352"/>
                  <a:gd name="connsiteY143" fmla="*/ 111204 h 1256109"/>
                  <a:gd name="connsiteX144" fmla="*/ 1973580 w 1981352"/>
                  <a:gd name="connsiteY144" fmla="*/ 114062 h 1256109"/>
                  <a:gd name="connsiteX145" fmla="*/ 1977390 w 1981352"/>
                  <a:gd name="connsiteY145" fmla="*/ 143589 h 1256109"/>
                  <a:gd name="connsiteX146" fmla="*/ 1978343 w 1981352"/>
                  <a:gd name="connsiteY146" fmla="*/ 163592 h 1256109"/>
                  <a:gd name="connsiteX147" fmla="*/ 1978343 w 1981352"/>
                  <a:gd name="connsiteY147" fmla="*/ 180737 h 1256109"/>
                  <a:gd name="connsiteX148" fmla="*/ 1976438 w 1981352"/>
                  <a:gd name="connsiteY148" fmla="*/ 210264 h 1256109"/>
                  <a:gd name="connsiteX149" fmla="*/ 1976438 w 1981352"/>
                  <a:gd name="connsiteY149" fmla="*/ 211217 h 1256109"/>
                  <a:gd name="connsiteX150" fmla="*/ 1976438 w 1981352"/>
                  <a:gd name="connsiteY150" fmla="*/ 221694 h 1256109"/>
                  <a:gd name="connsiteX151" fmla="*/ 1975485 w 1981352"/>
                  <a:gd name="connsiteY151" fmla="*/ 233124 h 1256109"/>
                  <a:gd name="connsiteX152" fmla="*/ 1975485 w 1981352"/>
                  <a:gd name="connsiteY152" fmla="*/ 235982 h 1256109"/>
                  <a:gd name="connsiteX153" fmla="*/ 1975485 w 1981352"/>
                  <a:gd name="connsiteY153" fmla="*/ 274082 h 1256109"/>
                  <a:gd name="connsiteX154" fmla="*/ 1975485 w 1981352"/>
                  <a:gd name="connsiteY154" fmla="*/ 274082 h 1256109"/>
                  <a:gd name="connsiteX155" fmla="*/ 1981200 w 1981352"/>
                  <a:gd name="connsiteY155" fmla="*/ 285512 h 1256109"/>
                  <a:gd name="connsiteX156" fmla="*/ 1979295 w 1981352"/>
                  <a:gd name="connsiteY156" fmla="*/ 380762 h 1256109"/>
                  <a:gd name="connsiteX157" fmla="*/ 1979295 w 1981352"/>
                  <a:gd name="connsiteY157" fmla="*/ 382667 h 1256109"/>
                  <a:gd name="connsiteX158" fmla="*/ 1980248 w 1981352"/>
                  <a:gd name="connsiteY158" fmla="*/ 393144 h 1256109"/>
                  <a:gd name="connsiteX159" fmla="*/ 1980248 w 1981352"/>
                  <a:gd name="connsiteY159" fmla="*/ 397907 h 1256109"/>
                  <a:gd name="connsiteX160" fmla="*/ 1980248 w 1981352"/>
                  <a:gd name="connsiteY160" fmla="*/ 406479 h 1256109"/>
                  <a:gd name="connsiteX161" fmla="*/ 1979295 w 1981352"/>
                  <a:gd name="connsiteY161" fmla="*/ 426482 h 1256109"/>
                  <a:gd name="connsiteX162" fmla="*/ 1977390 w 1981352"/>
                  <a:gd name="connsiteY162" fmla="*/ 466487 h 1256109"/>
                  <a:gd name="connsiteX163" fmla="*/ 1976438 w 1981352"/>
                  <a:gd name="connsiteY163" fmla="*/ 478869 h 1256109"/>
                  <a:gd name="connsiteX164" fmla="*/ 1979295 w 1981352"/>
                  <a:gd name="connsiteY164" fmla="*/ 486489 h 1256109"/>
                  <a:gd name="connsiteX165" fmla="*/ 1980248 w 1981352"/>
                  <a:gd name="connsiteY165" fmla="*/ 510302 h 1256109"/>
                  <a:gd name="connsiteX166" fmla="*/ 1980248 w 1981352"/>
                  <a:gd name="connsiteY166" fmla="*/ 529352 h 1256109"/>
                  <a:gd name="connsiteX167" fmla="*/ 1979295 w 1981352"/>
                  <a:gd name="connsiteY167" fmla="*/ 569357 h 1256109"/>
                  <a:gd name="connsiteX168" fmla="*/ 1976438 w 1981352"/>
                  <a:gd name="connsiteY168" fmla="*/ 647462 h 1256109"/>
                  <a:gd name="connsiteX169" fmla="*/ 1975485 w 1981352"/>
                  <a:gd name="connsiteY169" fmla="*/ 670322 h 1256109"/>
                  <a:gd name="connsiteX170" fmla="*/ 1974533 w 1981352"/>
                  <a:gd name="connsiteY170" fmla="*/ 688419 h 1256109"/>
                  <a:gd name="connsiteX171" fmla="*/ 1979295 w 1981352"/>
                  <a:gd name="connsiteY171" fmla="*/ 695087 h 1256109"/>
                  <a:gd name="connsiteX172" fmla="*/ 1981200 w 1981352"/>
                  <a:gd name="connsiteY172" fmla="*/ 719852 h 1256109"/>
                  <a:gd name="connsiteX173" fmla="*/ 1981200 w 1981352"/>
                  <a:gd name="connsiteY173" fmla="*/ 738902 h 1256109"/>
                  <a:gd name="connsiteX174" fmla="*/ 1981200 w 1981352"/>
                  <a:gd name="connsiteY174" fmla="*/ 777002 h 1256109"/>
                  <a:gd name="connsiteX175" fmla="*/ 1980248 w 1981352"/>
                  <a:gd name="connsiteY175" fmla="*/ 853202 h 1256109"/>
                  <a:gd name="connsiteX176" fmla="*/ 1979295 w 1981352"/>
                  <a:gd name="connsiteY176" fmla="*/ 877967 h 1256109"/>
                  <a:gd name="connsiteX177" fmla="*/ 1979295 w 1981352"/>
                  <a:gd name="connsiteY177" fmla="*/ 894159 h 1256109"/>
                  <a:gd name="connsiteX178" fmla="*/ 1979295 w 1981352"/>
                  <a:gd name="connsiteY178" fmla="*/ 971312 h 1256109"/>
                  <a:gd name="connsiteX179" fmla="*/ 1979295 w 1981352"/>
                  <a:gd name="connsiteY179" fmla="*/ 1025604 h 1256109"/>
                  <a:gd name="connsiteX180" fmla="*/ 1979295 w 1981352"/>
                  <a:gd name="connsiteY180" fmla="*/ 1057989 h 1256109"/>
                  <a:gd name="connsiteX181" fmla="*/ 1979295 w 1981352"/>
                  <a:gd name="connsiteY181" fmla="*/ 1084659 h 1256109"/>
                  <a:gd name="connsiteX182" fmla="*/ 1979295 w 1981352"/>
                  <a:gd name="connsiteY182" fmla="*/ 1084659 h 1256109"/>
                  <a:gd name="connsiteX183" fmla="*/ 1979295 w 1981352"/>
                  <a:gd name="connsiteY183" fmla="*/ 1084659 h 1256109"/>
                  <a:gd name="connsiteX184" fmla="*/ 1979295 w 1981352"/>
                  <a:gd name="connsiteY184" fmla="*/ 1086564 h 1256109"/>
                  <a:gd name="connsiteX185" fmla="*/ 1976438 w 1981352"/>
                  <a:gd name="connsiteY185" fmla="*/ 1094184 h 1256109"/>
                  <a:gd name="connsiteX186" fmla="*/ 1975485 w 1981352"/>
                  <a:gd name="connsiteY186" fmla="*/ 1128474 h 1256109"/>
                  <a:gd name="connsiteX187" fmla="*/ 1974533 w 1981352"/>
                  <a:gd name="connsiteY187" fmla="*/ 1145619 h 1256109"/>
                  <a:gd name="connsiteX188" fmla="*/ 1973580 w 1981352"/>
                  <a:gd name="connsiteY188" fmla="*/ 1155144 h 1256109"/>
                  <a:gd name="connsiteX189" fmla="*/ 1971675 w 1981352"/>
                  <a:gd name="connsiteY189" fmla="*/ 1162764 h 1256109"/>
                  <a:gd name="connsiteX190" fmla="*/ 1969770 w 1981352"/>
                  <a:gd name="connsiteY190" fmla="*/ 1165622 h 1256109"/>
                  <a:gd name="connsiteX191" fmla="*/ 1968818 w 1981352"/>
                  <a:gd name="connsiteY191" fmla="*/ 1171337 h 1256109"/>
                  <a:gd name="connsiteX192" fmla="*/ 1965960 w 1981352"/>
                  <a:gd name="connsiteY192" fmla="*/ 1189434 h 1256109"/>
                  <a:gd name="connsiteX193" fmla="*/ 1960245 w 1981352"/>
                  <a:gd name="connsiteY193" fmla="*/ 1207532 h 1256109"/>
                  <a:gd name="connsiteX194" fmla="*/ 1956435 w 1981352"/>
                  <a:gd name="connsiteY194" fmla="*/ 1216104 h 1256109"/>
                  <a:gd name="connsiteX195" fmla="*/ 1949768 w 1981352"/>
                  <a:gd name="connsiteY195" fmla="*/ 1226582 h 1256109"/>
                  <a:gd name="connsiteX196" fmla="*/ 1943100 w 1981352"/>
                  <a:gd name="connsiteY196" fmla="*/ 1229439 h 1256109"/>
                  <a:gd name="connsiteX197" fmla="*/ 1942148 w 1981352"/>
                  <a:gd name="connsiteY197" fmla="*/ 1231344 h 1256109"/>
                  <a:gd name="connsiteX198" fmla="*/ 1930718 w 1981352"/>
                  <a:gd name="connsiteY198" fmla="*/ 1237059 h 1256109"/>
                  <a:gd name="connsiteX199" fmla="*/ 1926908 w 1981352"/>
                  <a:gd name="connsiteY199" fmla="*/ 1237059 h 1256109"/>
                  <a:gd name="connsiteX200" fmla="*/ 1921193 w 1981352"/>
                  <a:gd name="connsiteY200" fmla="*/ 1234202 h 1256109"/>
                  <a:gd name="connsiteX201" fmla="*/ 1903095 w 1981352"/>
                  <a:gd name="connsiteY201" fmla="*/ 1244679 h 1256109"/>
                  <a:gd name="connsiteX202" fmla="*/ 1884045 w 1981352"/>
                  <a:gd name="connsiteY202" fmla="*/ 1250394 h 1256109"/>
                  <a:gd name="connsiteX203" fmla="*/ 1864995 w 1981352"/>
                  <a:gd name="connsiteY203" fmla="*/ 1254204 h 1256109"/>
                  <a:gd name="connsiteX204" fmla="*/ 1825943 w 1981352"/>
                  <a:gd name="connsiteY204" fmla="*/ 1256109 h 1256109"/>
                  <a:gd name="connsiteX205" fmla="*/ 1818323 w 1981352"/>
                  <a:gd name="connsiteY205" fmla="*/ 1256109 h 1256109"/>
                  <a:gd name="connsiteX206" fmla="*/ 1817370 w 1981352"/>
                  <a:gd name="connsiteY206" fmla="*/ 1256109 h 1256109"/>
                  <a:gd name="connsiteX207" fmla="*/ 1804988 w 1981352"/>
                  <a:gd name="connsiteY207" fmla="*/ 1249442 h 1256109"/>
                  <a:gd name="connsiteX208" fmla="*/ 1764030 w 1981352"/>
                  <a:gd name="connsiteY208" fmla="*/ 1250394 h 1256109"/>
                  <a:gd name="connsiteX209" fmla="*/ 1707833 w 1981352"/>
                  <a:gd name="connsiteY209" fmla="*/ 1252299 h 1256109"/>
                  <a:gd name="connsiteX210" fmla="*/ 1705928 w 1981352"/>
                  <a:gd name="connsiteY210" fmla="*/ 1252299 h 1256109"/>
                  <a:gd name="connsiteX211" fmla="*/ 1695450 w 1981352"/>
                  <a:gd name="connsiteY211" fmla="*/ 1248489 h 1256109"/>
                  <a:gd name="connsiteX212" fmla="*/ 1694498 w 1981352"/>
                  <a:gd name="connsiteY212" fmla="*/ 1247537 h 1256109"/>
                  <a:gd name="connsiteX213" fmla="*/ 1685925 w 1981352"/>
                  <a:gd name="connsiteY213" fmla="*/ 1247537 h 1256109"/>
                  <a:gd name="connsiteX214" fmla="*/ 1612583 w 1981352"/>
                  <a:gd name="connsiteY214" fmla="*/ 1247537 h 1256109"/>
                  <a:gd name="connsiteX215" fmla="*/ 1584008 w 1981352"/>
                  <a:gd name="connsiteY215" fmla="*/ 1247537 h 1256109"/>
                  <a:gd name="connsiteX216" fmla="*/ 1563053 w 1981352"/>
                  <a:gd name="connsiteY216" fmla="*/ 1247537 h 1256109"/>
                  <a:gd name="connsiteX217" fmla="*/ 1560195 w 1981352"/>
                  <a:gd name="connsiteY217" fmla="*/ 1248489 h 1256109"/>
                  <a:gd name="connsiteX218" fmla="*/ 1555433 w 1981352"/>
                  <a:gd name="connsiteY218" fmla="*/ 1248489 h 1256109"/>
                  <a:gd name="connsiteX219" fmla="*/ 1553528 w 1981352"/>
                  <a:gd name="connsiteY219" fmla="*/ 1248489 h 1256109"/>
                  <a:gd name="connsiteX220" fmla="*/ 1549718 w 1981352"/>
                  <a:gd name="connsiteY220" fmla="*/ 1248489 h 1256109"/>
                  <a:gd name="connsiteX221" fmla="*/ 1540193 w 1981352"/>
                  <a:gd name="connsiteY221" fmla="*/ 1248489 h 1256109"/>
                  <a:gd name="connsiteX222" fmla="*/ 1520190 w 1981352"/>
                  <a:gd name="connsiteY222" fmla="*/ 1247537 h 1256109"/>
                  <a:gd name="connsiteX223" fmla="*/ 1480185 w 1981352"/>
                  <a:gd name="connsiteY223" fmla="*/ 1244679 h 1256109"/>
                  <a:gd name="connsiteX224" fmla="*/ 1415415 w 1981352"/>
                  <a:gd name="connsiteY224" fmla="*/ 1243727 h 1256109"/>
                  <a:gd name="connsiteX225" fmla="*/ 1347788 w 1981352"/>
                  <a:gd name="connsiteY225" fmla="*/ 1242774 h 1256109"/>
                  <a:gd name="connsiteX226" fmla="*/ 1298258 w 1981352"/>
                  <a:gd name="connsiteY226" fmla="*/ 1239917 h 1256109"/>
                  <a:gd name="connsiteX227" fmla="*/ 1299210 w 1981352"/>
                  <a:gd name="connsiteY227" fmla="*/ 1239917 h 1256109"/>
                  <a:gd name="connsiteX228" fmla="*/ 1298258 w 1981352"/>
                  <a:gd name="connsiteY228" fmla="*/ 1239917 h 1256109"/>
                  <a:gd name="connsiteX229" fmla="*/ 1297305 w 1981352"/>
                  <a:gd name="connsiteY229" fmla="*/ 1239917 h 1256109"/>
                  <a:gd name="connsiteX230" fmla="*/ 1298258 w 1981352"/>
                  <a:gd name="connsiteY230" fmla="*/ 1239917 h 1256109"/>
                  <a:gd name="connsiteX231" fmla="*/ 1210628 w 1981352"/>
                  <a:gd name="connsiteY231" fmla="*/ 1238964 h 1256109"/>
                  <a:gd name="connsiteX232" fmla="*/ 1203960 w 1981352"/>
                  <a:gd name="connsiteY232" fmla="*/ 1230392 h 125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981352" h="1256109">
                    <a:moveTo>
                      <a:pt x="1203960" y="1230392"/>
                    </a:moveTo>
                    <a:cubicBezTo>
                      <a:pt x="1197293" y="1230392"/>
                      <a:pt x="1191578" y="1230392"/>
                      <a:pt x="1184910" y="1230392"/>
                    </a:cubicBezTo>
                    <a:cubicBezTo>
                      <a:pt x="1166813" y="1230392"/>
                      <a:pt x="1148715" y="1231344"/>
                      <a:pt x="1130618" y="1231344"/>
                    </a:cubicBezTo>
                    <a:cubicBezTo>
                      <a:pt x="1110615" y="1231344"/>
                      <a:pt x="1090613" y="1232297"/>
                      <a:pt x="1071563" y="1232297"/>
                    </a:cubicBezTo>
                    <a:cubicBezTo>
                      <a:pt x="1032510" y="1232297"/>
                      <a:pt x="992505" y="1232297"/>
                      <a:pt x="953453" y="1233249"/>
                    </a:cubicBezTo>
                    <a:cubicBezTo>
                      <a:pt x="914400" y="1234202"/>
                      <a:pt x="876300" y="1236107"/>
                      <a:pt x="837248" y="1237059"/>
                    </a:cubicBezTo>
                    <a:cubicBezTo>
                      <a:pt x="797243" y="1237059"/>
                      <a:pt x="757238" y="1237059"/>
                      <a:pt x="717233" y="1237059"/>
                    </a:cubicBezTo>
                    <a:cubicBezTo>
                      <a:pt x="679133" y="1237059"/>
                      <a:pt x="641033" y="1237059"/>
                      <a:pt x="602933" y="1237059"/>
                    </a:cubicBezTo>
                    <a:cubicBezTo>
                      <a:pt x="582930" y="1237059"/>
                      <a:pt x="562928" y="1238012"/>
                      <a:pt x="542925" y="1238964"/>
                    </a:cubicBezTo>
                    <a:cubicBezTo>
                      <a:pt x="533400" y="1238964"/>
                      <a:pt x="523875" y="1239917"/>
                      <a:pt x="514350" y="1239917"/>
                    </a:cubicBezTo>
                    <a:cubicBezTo>
                      <a:pt x="506730" y="1239917"/>
                      <a:pt x="500063" y="1239917"/>
                      <a:pt x="492443" y="1239917"/>
                    </a:cubicBezTo>
                    <a:cubicBezTo>
                      <a:pt x="489585" y="1239917"/>
                      <a:pt x="486728" y="1239917"/>
                      <a:pt x="483870" y="1239917"/>
                    </a:cubicBezTo>
                    <a:cubicBezTo>
                      <a:pt x="452438" y="1239917"/>
                      <a:pt x="420053" y="1239917"/>
                      <a:pt x="388620" y="1238964"/>
                    </a:cubicBezTo>
                    <a:cubicBezTo>
                      <a:pt x="386715" y="1243727"/>
                      <a:pt x="381953" y="1247537"/>
                      <a:pt x="376238" y="1247537"/>
                    </a:cubicBezTo>
                    <a:cubicBezTo>
                      <a:pt x="376238" y="1247537"/>
                      <a:pt x="376238" y="1247537"/>
                      <a:pt x="376238" y="1247537"/>
                    </a:cubicBezTo>
                    <a:cubicBezTo>
                      <a:pt x="351473" y="1246584"/>
                      <a:pt x="326708" y="1245632"/>
                      <a:pt x="301943" y="1245632"/>
                    </a:cubicBezTo>
                    <a:cubicBezTo>
                      <a:pt x="277178" y="1244679"/>
                      <a:pt x="252413" y="1244679"/>
                      <a:pt x="228600" y="1242774"/>
                    </a:cubicBezTo>
                    <a:cubicBezTo>
                      <a:pt x="204788" y="1240869"/>
                      <a:pt x="180975" y="1238964"/>
                      <a:pt x="157163" y="1237059"/>
                    </a:cubicBezTo>
                    <a:cubicBezTo>
                      <a:pt x="140970" y="1235154"/>
                      <a:pt x="124778" y="1233249"/>
                      <a:pt x="108585" y="1231344"/>
                    </a:cubicBezTo>
                    <a:cubicBezTo>
                      <a:pt x="106680" y="1236107"/>
                      <a:pt x="100965" y="1239917"/>
                      <a:pt x="96203" y="1239917"/>
                    </a:cubicBezTo>
                    <a:cubicBezTo>
                      <a:pt x="95250" y="1239917"/>
                      <a:pt x="94298" y="1239917"/>
                      <a:pt x="92393" y="1239917"/>
                    </a:cubicBezTo>
                    <a:cubicBezTo>
                      <a:pt x="82868" y="1237059"/>
                      <a:pt x="74295" y="1235154"/>
                      <a:pt x="64770" y="1232297"/>
                    </a:cubicBezTo>
                    <a:cubicBezTo>
                      <a:pt x="60960" y="1231344"/>
                      <a:pt x="58103" y="1230392"/>
                      <a:pt x="54293" y="1230392"/>
                    </a:cubicBezTo>
                    <a:cubicBezTo>
                      <a:pt x="49530" y="1229439"/>
                      <a:pt x="45720" y="1228487"/>
                      <a:pt x="40958" y="1226582"/>
                    </a:cubicBezTo>
                    <a:cubicBezTo>
                      <a:pt x="35243" y="1224677"/>
                      <a:pt x="30480" y="1223724"/>
                      <a:pt x="25717" y="1221819"/>
                    </a:cubicBezTo>
                    <a:cubicBezTo>
                      <a:pt x="22860" y="1220867"/>
                      <a:pt x="20955" y="1219914"/>
                      <a:pt x="19050" y="1218009"/>
                    </a:cubicBezTo>
                    <a:cubicBezTo>
                      <a:pt x="17145" y="1217057"/>
                      <a:pt x="14288" y="1215152"/>
                      <a:pt x="13335" y="1213247"/>
                    </a:cubicBezTo>
                    <a:cubicBezTo>
                      <a:pt x="12383" y="1212294"/>
                      <a:pt x="11430" y="1211342"/>
                      <a:pt x="11430" y="1209437"/>
                    </a:cubicBezTo>
                    <a:cubicBezTo>
                      <a:pt x="9525" y="1205627"/>
                      <a:pt x="9525" y="1201817"/>
                      <a:pt x="11430" y="1198959"/>
                    </a:cubicBezTo>
                    <a:cubicBezTo>
                      <a:pt x="10477" y="1198007"/>
                      <a:pt x="9525" y="1197054"/>
                      <a:pt x="8573" y="1197054"/>
                    </a:cubicBezTo>
                    <a:cubicBezTo>
                      <a:pt x="5715" y="1194197"/>
                      <a:pt x="2858" y="1191339"/>
                      <a:pt x="0" y="1187529"/>
                    </a:cubicBezTo>
                    <a:cubicBezTo>
                      <a:pt x="0" y="1186577"/>
                      <a:pt x="0" y="1185624"/>
                      <a:pt x="0" y="1184672"/>
                    </a:cubicBezTo>
                    <a:cubicBezTo>
                      <a:pt x="0" y="1178957"/>
                      <a:pt x="0" y="1174194"/>
                      <a:pt x="952" y="1168479"/>
                    </a:cubicBezTo>
                    <a:cubicBezTo>
                      <a:pt x="952" y="1165622"/>
                      <a:pt x="952" y="1163717"/>
                      <a:pt x="952" y="1160859"/>
                    </a:cubicBezTo>
                    <a:cubicBezTo>
                      <a:pt x="2858" y="1159907"/>
                      <a:pt x="4763" y="1158954"/>
                      <a:pt x="6667" y="1158954"/>
                    </a:cubicBezTo>
                    <a:cubicBezTo>
                      <a:pt x="7620" y="1160859"/>
                      <a:pt x="9525" y="1162764"/>
                      <a:pt x="10477" y="1164669"/>
                    </a:cubicBezTo>
                    <a:cubicBezTo>
                      <a:pt x="12383" y="1166574"/>
                      <a:pt x="14288" y="1168479"/>
                      <a:pt x="17145" y="1170384"/>
                    </a:cubicBezTo>
                    <a:cubicBezTo>
                      <a:pt x="20003" y="1173242"/>
                      <a:pt x="22860" y="1175147"/>
                      <a:pt x="26670" y="1178004"/>
                    </a:cubicBezTo>
                    <a:cubicBezTo>
                      <a:pt x="31433" y="1180862"/>
                      <a:pt x="36195" y="1182767"/>
                      <a:pt x="41910" y="1183719"/>
                    </a:cubicBezTo>
                    <a:cubicBezTo>
                      <a:pt x="45720" y="1184672"/>
                      <a:pt x="49530" y="1185624"/>
                      <a:pt x="53340" y="1185624"/>
                    </a:cubicBezTo>
                    <a:cubicBezTo>
                      <a:pt x="53340" y="1185624"/>
                      <a:pt x="53340" y="1185624"/>
                      <a:pt x="53340" y="1185624"/>
                    </a:cubicBezTo>
                    <a:cubicBezTo>
                      <a:pt x="63818" y="1188482"/>
                      <a:pt x="73343" y="1191339"/>
                      <a:pt x="83820" y="1193244"/>
                    </a:cubicBezTo>
                    <a:cubicBezTo>
                      <a:pt x="95250" y="1195149"/>
                      <a:pt x="106680" y="1197054"/>
                      <a:pt x="118110" y="1198959"/>
                    </a:cubicBezTo>
                    <a:cubicBezTo>
                      <a:pt x="129540" y="1200864"/>
                      <a:pt x="140018" y="1200864"/>
                      <a:pt x="151448" y="1201817"/>
                    </a:cubicBezTo>
                    <a:cubicBezTo>
                      <a:pt x="176213" y="1203722"/>
                      <a:pt x="201930" y="1205627"/>
                      <a:pt x="226695" y="1207532"/>
                    </a:cubicBezTo>
                    <a:cubicBezTo>
                      <a:pt x="226695" y="1207532"/>
                      <a:pt x="225743" y="1207532"/>
                      <a:pt x="225743" y="1207532"/>
                    </a:cubicBezTo>
                    <a:cubicBezTo>
                      <a:pt x="264795" y="1209437"/>
                      <a:pt x="303848" y="1209437"/>
                      <a:pt x="341948" y="1210389"/>
                    </a:cubicBezTo>
                    <a:cubicBezTo>
                      <a:pt x="381953" y="1211342"/>
                      <a:pt x="421005" y="1211342"/>
                      <a:pt x="461010" y="1212294"/>
                    </a:cubicBezTo>
                    <a:cubicBezTo>
                      <a:pt x="480060" y="1212294"/>
                      <a:pt x="499110" y="1213247"/>
                      <a:pt x="518160" y="1212294"/>
                    </a:cubicBezTo>
                    <a:cubicBezTo>
                      <a:pt x="537210" y="1211342"/>
                      <a:pt x="557213" y="1210389"/>
                      <a:pt x="576263" y="1210389"/>
                    </a:cubicBezTo>
                    <a:cubicBezTo>
                      <a:pt x="615315" y="1209437"/>
                      <a:pt x="653415" y="1209437"/>
                      <a:pt x="692468" y="1209437"/>
                    </a:cubicBezTo>
                    <a:cubicBezTo>
                      <a:pt x="731520" y="1209437"/>
                      <a:pt x="770573" y="1209437"/>
                      <a:pt x="809625" y="1209437"/>
                    </a:cubicBezTo>
                    <a:cubicBezTo>
                      <a:pt x="829628" y="1209437"/>
                      <a:pt x="849630" y="1209437"/>
                      <a:pt x="869633" y="1208484"/>
                    </a:cubicBezTo>
                    <a:cubicBezTo>
                      <a:pt x="888683" y="1207532"/>
                      <a:pt x="908685" y="1207532"/>
                      <a:pt x="927735" y="1206579"/>
                    </a:cubicBezTo>
                    <a:cubicBezTo>
                      <a:pt x="967740" y="1205627"/>
                      <a:pt x="1007745" y="1205627"/>
                      <a:pt x="1046798" y="1204674"/>
                    </a:cubicBezTo>
                    <a:cubicBezTo>
                      <a:pt x="1085850" y="1204674"/>
                      <a:pt x="1123950" y="1203722"/>
                      <a:pt x="1163003" y="1202769"/>
                    </a:cubicBezTo>
                    <a:cubicBezTo>
                      <a:pt x="1201103" y="1202769"/>
                      <a:pt x="1238250" y="1200864"/>
                      <a:pt x="1276350" y="1199912"/>
                    </a:cubicBezTo>
                    <a:cubicBezTo>
                      <a:pt x="1294448" y="1199912"/>
                      <a:pt x="1313498" y="1198959"/>
                      <a:pt x="1331595" y="1198959"/>
                    </a:cubicBezTo>
                    <a:cubicBezTo>
                      <a:pt x="1351598" y="1198959"/>
                      <a:pt x="1371600" y="1198007"/>
                      <a:pt x="1391603" y="1197054"/>
                    </a:cubicBezTo>
                    <a:cubicBezTo>
                      <a:pt x="1428750" y="1196102"/>
                      <a:pt x="1465898" y="1196102"/>
                      <a:pt x="1503045" y="1196102"/>
                    </a:cubicBezTo>
                    <a:cubicBezTo>
                      <a:pt x="1516380" y="1196102"/>
                      <a:pt x="1530668" y="1196102"/>
                      <a:pt x="1544003" y="1196102"/>
                    </a:cubicBezTo>
                    <a:cubicBezTo>
                      <a:pt x="1567815" y="1196102"/>
                      <a:pt x="1591628" y="1196102"/>
                      <a:pt x="1616393" y="1196102"/>
                    </a:cubicBezTo>
                    <a:cubicBezTo>
                      <a:pt x="1653540" y="1196102"/>
                      <a:pt x="1690688" y="1197054"/>
                      <a:pt x="1727835" y="1197054"/>
                    </a:cubicBezTo>
                    <a:cubicBezTo>
                      <a:pt x="1744980" y="1197054"/>
                      <a:pt x="1761173" y="1197054"/>
                      <a:pt x="1778318" y="1197054"/>
                    </a:cubicBezTo>
                    <a:cubicBezTo>
                      <a:pt x="1785938" y="1197054"/>
                      <a:pt x="1793558" y="1197054"/>
                      <a:pt x="1802130" y="1197054"/>
                    </a:cubicBezTo>
                    <a:cubicBezTo>
                      <a:pt x="1811655" y="1197054"/>
                      <a:pt x="1821180" y="1196102"/>
                      <a:pt x="1831658" y="1196102"/>
                    </a:cubicBezTo>
                    <a:cubicBezTo>
                      <a:pt x="1853565" y="1195149"/>
                      <a:pt x="1875473" y="1196102"/>
                      <a:pt x="1896428" y="1194197"/>
                    </a:cubicBezTo>
                    <a:cubicBezTo>
                      <a:pt x="1900238" y="1194197"/>
                      <a:pt x="1904048" y="1193244"/>
                      <a:pt x="1907858" y="1193244"/>
                    </a:cubicBezTo>
                    <a:lnTo>
                      <a:pt x="1907858" y="1193244"/>
                    </a:lnTo>
                    <a:cubicBezTo>
                      <a:pt x="1907858" y="1193244"/>
                      <a:pt x="1908810" y="1193244"/>
                      <a:pt x="1908810" y="1194197"/>
                    </a:cubicBezTo>
                    <a:cubicBezTo>
                      <a:pt x="1909763" y="1195149"/>
                      <a:pt x="1910715" y="1195149"/>
                      <a:pt x="1911668" y="1195149"/>
                    </a:cubicBezTo>
                    <a:lnTo>
                      <a:pt x="1911668" y="1195149"/>
                    </a:lnTo>
                    <a:lnTo>
                      <a:pt x="1911668" y="1195149"/>
                    </a:lnTo>
                    <a:lnTo>
                      <a:pt x="1911668" y="1195149"/>
                    </a:lnTo>
                    <a:lnTo>
                      <a:pt x="1911668" y="1195149"/>
                    </a:lnTo>
                    <a:lnTo>
                      <a:pt x="1911668" y="1195149"/>
                    </a:lnTo>
                    <a:lnTo>
                      <a:pt x="1911668" y="1195149"/>
                    </a:lnTo>
                    <a:lnTo>
                      <a:pt x="1911668" y="1195149"/>
                    </a:lnTo>
                    <a:cubicBezTo>
                      <a:pt x="1912620" y="1195149"/>
                      <a:pt x="1912620" y="1195149"/>
                      <a:pt x="1913573" y="1195149"/>
                    </a:cubicBezTo>
                    <a:cubicBezTo>
                      <a:pt x="1913573" y="1195149"/>
                      <a:pt x="1913573" y="1195149"/>
                      <a:pt x="1913573" y="1195149"/>
                    </a:cubicBezTo>
                    <a:lnTo>
                      <a:pt x="1913573" y="1195149"/>
                    </a:lnTo>
                    <a:lnTo>
                      <a:pt x="1913573" y="1195149"/>
                    </a:lnTo>
                    <a:lnTo>
                      <a:pt x="1913573" y="1195149"/>
                    </a:lnTo>
                    <a:lnTo>
                      <a:pt x="1913573" y="1195149"/>
                    </a:lnTo>
                    <a:lnTo>
                      <a:pt x="1913573" y="1195149"/>
                    </a:lnTo>
                    <a:lnTo>
                      <a:pt x="1913573" y="1195149"/>
                    </a:lnTo>
                    <a:lnTo>
                      <a:pt x="1913573" y="1195149"/>
                    </a:lnTo>
                    <a:lnTo>
                      <a:pt x="1913573" y="1195149"/>
                    </a:lnTo>
                    <a:cubicBezTo>
                      <a:pt x="1913573" y="1195149"/>
                      <a:pt x="1914525" y="1195149"/>
                      <a:pt x="1914525" y="1195149"/>
                    </a:cubicBezTo>
                    <a:cubicBezTo>
                      <a:pt x="1920240" y="1194197"/>
                      <a:pt x="1925003" y="1190387"/>
                      <a:pt x="1928813" y="1185624"/>
                    </a:cubicBezTo>
                    <a:cubicBezTo>
                      <a:pt x="1929765" y="1184672"/>
                      <a:pt x="1930718" y="1183719"/>
                      <a:pt x="1930718" y="1182767"/>
                    </a:cubicBezTo>
                    <a:lnTo>
                      <a:pt x="1930718" y="1182767"/>
                    </a:lnTo>
                    <a:cubicBezTo>
                      <a:pt x="1931670" y="1180862"/>
                      <a:pt x="1933575" y="1178004"/>
                      <a:pt x="1934528" y="1176099"/>
                    </a:cubicBezTo>
                    <a:cubicBezTo>
                      <a:pt x="1938338" y="1168479"/>
                      <a:pt x="1940243" y="1159907"/>
                      <a:pt x="1941195" y="1151334"/>
                    </a:cubicBezTo>
                    <a:cubicBezTo>
                      <a:pt x="1942148" y="1142762"/>
                      <a:pt x="1944053" y="1135142"/>
                      <a:pt x="1945005" y="1126569"/>
                    </a:cubicBezTo>
                    <a:cubicBezTo>
                      <a:pt x="1945958" y="1117997"/>
                      <a:pt x="1945958" y="1109424"/>
                      <a:pt x="1945958" y="1100852"/>
                    </a:cubicBezTo>
                    <a:cubicBezTo>
                      <a:pt x="1945958" y="1092279"/>
                      <a:pt x="1945958" y="1082754"/>
                      <a:pt x="1945005" y="1074182"/>
                    </a:cubicBezTo>
                    <a:cubicBezTo>
                      <a:pt x="1945005" y="1070372"/>
                      <a:pt x="1944053" y="1066562"/>
                      <a:pt x="1944053" y="1063704"/>
                    </a:cubicBezTo>
                    <a:cubicBezTo>
                      <a:pt x="1944053" y="1055132"/>
                      <a:pt x="1944053" y="1047512"/>
                      <a:pt x="1944053" y="1038939"/>
                    </a:cubicBezTo>
                    <a:cubicBezTo>
                      <a:pt x="1944053" y="1034177"/>
                      <a:pt x="1944053" y="1030367"/>
                      <a:pt x="1944053" y="1025604"/>
                    </a:cubicBezTo>
                    <a:cubicBezTo>
                      <a:pt x="1944053" y="1025604"/>
                      <a:pt x="1944053" y="1024652"/>
                      <a:pt x="1944053" y="1024652"/>
                    </a:cubicBezTo>
                    <a:cubicBezTo>
                      <a:pt x="1945005" y="1022747"/>
                      <a:pt x="1945005" y="1019889"/>
                      <a:pt x="1944053" y="1017984"/>
                    </a:cubicBezTo>
                    <a:cubicBezTo>
                      <a:pt x="1944053" y="1009412"/>
                      <a:pt x="1945005" y="1000839"/>
                      <a:pt x="1945005" y="993219"/>
                    </a:cubicBezTo>
                    <a:cubicBezTo>
                      <a:pt x="1945005" y="969407"/>
                      <a:pt x="1945005" y="946547"/>
                      <a:pt x="1946910" y="922734"/>
                    </a:cubicBezTo>
                    <a:cubicBezTo>
                      <a:pt x="1947863" y="910352"/>
                      <a:pt x="1947863" y="898922"/>
                      <a:pt x="1948815" y="886539"/>
                    </a:cubicBezTo>
                    <a:cubicBezTo>
                      <a:pt x="1948815" y="874157"/>
                      <a:pt x="1948815" y="862727"/>
                      <a:pt x="1948815" y="850344"/>
                    </a:cubicBezTo>
                    <a:cubicBezTo>
                      <a:pt x="1948815" y="838914"/>
                      <a:pt x="1948815" y="827484"/>
                      <a:pt x="1948815" y="817007"/>
                    </a:cubicBezTo>
                    <a:cubicBezTo>
                      <a:pt x="1948815" y="805577"/>
                      <a:pt x="1948815" y="794147"/>
                      <a:pt x="1948815" y="782717"/>
                    </a:cubicBezTo>
                    <a:cubicBezTo>
                      <a:pt x="1948815" y="758904"/>
                      <a:pt x="1948815" y="734139"/>
                      <a:pt x="1948815" y="710327"/>
                    </a:cubicBezTo>
                    <a:cubicBezTo>
                      <a:pt x="1948815" y="697944"/>
                      <a:pt x="1948815" y="685562"/>
                      <a:pt x="1948815" y="673179"/>
                    </a:cubicBezTo>
                    <a:cubicBezTo>
                      <a:pt x="1948815" y="661749"/>
                      <a:pt x="1948815" y="649367"/>
                      <a:pt x="1948815" y="637937"/>
                    </a:cubicBezTo>
                    <a:cubicBezTo>
                      <a:pt x="1948815" y="614124"/>
                      <a:pt x="1948815" y="591264"/>
                      <a:pt x="1948815" y="567452"/>
                    </a:cubicBezTo>
                    <a:cubicBezTo>
                      <a:pt x="1948815" y="543639"/>
                      <a:pt x="1948815" y="519827"/>
                      <a:pt x="1948815" y="496967"/>
                    </a:cubicBezTo>
                    <a:cubicBezTo>
                      <a:pt x="1948815" y="472202"/>
                      <a:pt x="1948815" y="448389"/>
                      <a:pt x="1948815" y="423624"/>
                    </a:cubicBezTo>
                    <a:cubicBezTo>
                      <a:pt x="1948815" y="399812"/>
                      <a:pt x="1948815" y="375047"/>
                      <a:pt x="1947863" y="351234"/>
                    </a:cubicBezTo>
                    <a:cubicBezTo>
                      <a:pt x="1946910" y="338852"/>
                      <a:pt x="1946910" y="326469"/>
                      <a:pt x="1945958" y="315039"/>
                    </a:cubicBezTo>
                    <a:cubicBezTo>
                      <a:pt x="1945005" y="302657"/>
                      <a:pt x="1945005" y="290274"/>
                      <a:pt x="1945005" y="277892"/>
                    </a:cubicBezTo>
                    <a:cubicBezTo>
                      <a:pt x="1945005" y="253127"/>
                      <a:pt x="1945005" y="229314"/>
                      <a:pt x="1945005" y="204549"/>
                    </a:cubicBezTo>
                    <a:cubicBezTo>
                      <a:pt x="1945005" y="192167"/>
                      <a:pt x="1945005" y="180737"/>
                      <a:pt x="1945005" y="168354"/>
                    </a:cubicBezTo>
                    <a:cubicBezTo>
                      <a:pt x="1945005" y="162639"/>
                      <a:pt x="1945005" y="155972"/>
                      <a:pt x="1944053" y="150257"/>
                    </a:cubicBezTo>
                    <a:cubicBezTo>
                      <a:pt x="1944053" y="144542"/>
                      <a:pt x="1944053" y="138827"/>
                      <a:pt x="1943100" y="133112"/>
                    </a:cubicBezTo>
                    <a:cubicBezTo>
                      <a:pt x="1942148" y="120729"/>
                      <a:pt x="1940243" y="108347"/>
                      <a:pt x="1936433" y="96917"/>
                    </a:cubicBezTo>
                    <a:cubicBezTo>
                      <a:pt x="1936433" y="95964"/>
                      <a:pt x="1935480" y="95012"/>
                      <a:pt x="1935480" y="94059"/>
                    </a:cubicBezTo>
                    <a:cubicBezTo>
                      <a:pt x="1935480" y="90249"/>
                      <a:pt x="1934528" y="85487"/>
                      <a:pt x="1934528" y="81677"/>
                    </a:cubicBezTo>
                    <a:cubicBezTo>
                      <a:pt x="1933575" y="75962"/>
                      <a:pt x="1932623" y="70247"/>
                      <a:pt x="1930718" y="63579"/>
                    </a:cubicBezTo>
                    <a:cubicBezTo>
                      <a:pt x="1928813" y="57864"/>
                      <a:pt x="1926908" y="53102"/>
                      <a:pt x="1925003" y="47387"/>
                    </a:cubicBezTo>
                    <a:cubicBezTo>
                      <a:pt x="1923098" y="42624"/>
                      <a:pt x="1920240" y="36909"/>
                      <a:pt x="1916430" y="32147"/>
                    </a:cubicBezTo>
                    <a:cubicBezTo>
                      <a:pt x="1912620" y="27384"/>
                      <a:pt x="1908810" y="22622"/>
                      <a:pt x="1905000" y="18812"/>
                    </a:cubicBezTo>
                    <a:cubicBezTo>
                      <a:pt x="1900238" y="14049"/>
                      <a:pt x="1895475" y="10239"/>
                      <a:pt x="1890713" y="6429"/>
                    </a:cubicBezTo>
                    <a:cubicBezTo>
                      <a:pt x="1890713" y="6429"/>
                      <a:pt x="1889760" y="5477"/>
                      <a:pt x="1889760" y="5477"/>
                    </a:cubicBezTo>
                    <a:cubicBezTo>
                      <a:pt x="1890713" y="4524"/>
                      <a:pt x="1891665" y="3572"/>
                      <a:pt x="1893570" y="2619"/>
                    </a:cubicBezTo>
                    <a:cubicBezTo>
                      <a:pt x="1894523" y="1667"/>
                      <a:pt x="1896428" y="1667"/>
                      <a:pt x="1897380" y="714"/>
                    </a:cubicBezTo>
                    <a:cubicBezTo>
                      <a:pt x="1900238" y="-238"/>
                      <a:pt x="1904048" y="-238"/>
                      <a:pt x="1907858" y="714"/>
                    </a:cubicBezTo>
                    <a:cubicBezTo>
                      <a:pt x="1914525" y="2619"/>
                      <a:pt x="1920240" y="6429"/>
                      <a:pt x="1925003" y="11192"/>
                    </a:cubicBezTo>
                    <a:cubicBezTo>
                      <a:pt x="1926908" y="12144"/>
                      <a:pt x="1927860" y="14049"/>
                      <a:pt x="1928813" y="15954"/>
                    </a:cubicBezTo>
                    <a:cubicBezTo>
                      <a:pt x="1931670" y="14049"/>
                      <a:pt x="1935480" y="14049"/>
                      <a:pt x="1938338" y="14049"/>
                    </a:cubicBezTo>
                    <a:cubicBezTo>
                      <a:pt x="1945005" y="15002"/>
                      <a:pt x="1949768" y="19764"/>
                      <a:pt x="1953578" y="25479"/>
                    </a:cubicBezTo>
                    <a:cubicBezTo>
                      <a:pt x="1955483" y="28337"/>
                      <a:pt x="1957388" y="32147"/>
                      <a:pt x="1959293" y="35957"/>
                    </a:cubicBezTo>
                    <a:cubicBezTo>
                      <a:pt x="1962150" y="40719"/>
                      <a:pt x="1963103" y="46434"/>
                      <a:pt x="1965008" y="51197"/>
                    </a:cubicBezTo>
                    <a:cubicBezTo>
                      <a:pt x="1965960" y="52149"/>
                      <a:pt x="1966913" y="52149"/>
                      <a:pt x="1966913" y="53102"/>
                    </a:cubicBezTo>
                    <a:cubicBezTo>
                      <a:pt x="1969770" y="55959"/>
                      <a:pt x="1971675" y="59769"/>
                      <a:pt x="1971675" y="63579"/>
                    </a:cubicBezTo>
                    <a:cubicBezTo>
                      <a:pt x="1971675" y="68342"/>
                      <a:pt x="1971675" y="72152"/>
                      <a:pt x="1970723" y="76914"/>
                    </a:cubicBezTo>
                    <a:cubicBezTo>
                      <a:pt x="1970723" y="78819"/>
                      <a:pt x="1970723" y="79772"/>
                      <a:pt x="1970723" y="81677"/>
                    </a:cubicBezTo>
                    <a:cubicBezTo>
                      <a:pt x="1971675" y="91202"/>
                      <a:pt x="1972628" y="100727"/>
                      <a:pt x="1973580" y="111204"/>
                    </a:cubicBezTo>
                    <a:cubicBezTo>
                      <a:pt x="1973580" y="112157"/>
                      <a:pt x="1973580" y="113109"/>
                      <a:pt x="1973580" y="114062"/>
                    </a:cubicBezTo>
                    <a:cubicBezTo>
                      <a:pt x="1974533" y="123587"/>
                      <a:pt x="1976438" y="134064"/>
                      <a:pt x="1977390" y="143589"/>
                    </a:cubicBezTo>
                    <a:cubicBezTo>
                      <a:pt x="1978343" y="150257"/>
                      <a:pt x="1978343" y="156924"/>
                      <a:pt x="1978343" y="163592"/>
                    </a:cubicBezTo>
                    <a:cubicBezTo>
                      <a:pt x="1978343" y="169307"/>
                      <a:pt x="1978343" y="175022"/>
                      <a:pt x="1978343" y="180737"/>
                    </a:cubicBezTo>
                    <a:cubicBezTo>
                      <a:pt x="1977390" y="190262"/>
                      <a:pt x="1977390" y="200739"/>
                      <a:pt x="1976438" y="210264"/>
                    </a:cubicBezTo>
                    <a:cubicBezTo>
                      <a:pt x="1976438" y="210264"/>
                      <a:pt x="1976438" y="211217"/>
                      <a:pt x="1976438" y="211217"/>
                    </a:cubicBezTo>
                    <a:cubicBezTo>
                      <a:pt x="1976438" y="215027"/>
                      <a:pt x="1976438" y="217884"/>
                      <a:pt x="1976438" y="221694"/>
                    </a:cubicBezTo>
                    <a:cubicBezTo>
                      <a:pt x="1976438" y="225504"/>
                      <a:pt x="1976438" y="229314"/>
                      <a:pt x="1975485" y="233124"/>
                    </a:cubicBezTo>
                    <a:cubicBezTo>
                      <a:pt x="1975485" y="234077"/>
                      <a:pt x="1975485" y="235029"/>
                      <a:pt x="1975485" y="235982"/>
                    </a:cubicBezTo>
                    <a:cubicBezTo>
                      <a:pt x="1975485" y="248364"/>
                      <a:pt x="1975485" y="261699"/>
                      <a:pt x="1975485" y="274082"/>
                    </a:cubicBezTo>
                    <a:cubicBezTo>
                      <a:pt x="1975485" y="274082"/>
                      <a:pt x="1975485" y="274082"/>
                      <a:pt x="1975485" y="274082"/>
                    </a:cubicBezTo>
                    <a:cubicBezTo>
                      <a:pt x="1978343" y="276939"/>
                      <a:pt x="1981200" y="280749"/>
                      <a:pt x="1981200" y="285512"/>
                    </a:cubicBezTo>
                    <a:cubicBezTo>
                      <a:pt x="1980248" y="316944"/>
                      <a:pt x="1980248" y="348377"/>
                      <a:pt x="1979295" y="380762"/>
                    </a:cubicBezTo>
                    <a:cubicBezTo>
                      <a:pt x="1979295" y="381714"/>
                      <a:pt x="1979295" y="381714"/>
                      <a:pt x="1979295" y="382667"/>
                    </a:cubicBezTo>
                    <a:cubicBezTo>
                      <a:pt x="1980248" y="386477"/>
                      <a:pt x="1980248" y="389334"/>
                      <a:pt x="1980248" y="393144"/>
                    </a:cubicBezTo>
                    <a:cubicBezTo>
                      <a:pt x="1980248" y="395049"/>
                      <a:pt x="1980248" y="396954"/>
                      <a:pt x="1980248" y="397907"/>
                    </a:cubicBezTo>
                    <a:cubicBezTo>
                      <a:pt x="1980248" y="400764"/>
                      <a:pt x="1980248" y="403622"/>
                      <a:pt x="1980248" y="406479"/>
                    </a:cubicBezTo>
                    <a:cubicBezTo>
                      <a:pt x="1980248" y="413147"/>
                      <a:pt x="1979295" y="419814"/>
                      <a:pt x="1979295" y="426482"/>
                    </a:cubicBezTo>
                    <a:cubicBezTo>
                      <a:pt x="1978343" y="439817"/>
                      <a:pt x="1978343" y="453152"/>
                      <a:pt x="1977390" y="466487"/>
                    </a:cubicBezTo>
                    <a:cubicBezTo>
                      <a:pt x="1977390" y="470297"/>
                      <a:pt x="1977390" y="475059"/>
                      <a:pt x="1976438" y="478869"/>
                    </a:cubicBezTo>
                    <a:cubicBezTo>
                      <a:pt x="1978343" y="480774"/>
                      <a:pt x="1979295" y="483632"/>
                      <a:pt x="1979295" y="486489"/>
                    </a:cubicBezTo>
                    <a:cubicBezTo>
                      <a:pt x="1980248" y="494109"/>
                      <a:pt x="1980248" y="502682"/>
                      <a:pt x="1980248" y="510302"/>
                    </a:cubicBezTo>
                    <a:cubicBezTo>
                      <a:pt x="1980248" y="516969"/>
                      <a:pt x="1980248" y="523637"/>
                      <a:pt x="1980248" y="529352"/>
                    </a:cubicBezTo>
                    <a:cubicBezTo>
                      <a:pt x="1980248" y="542687"/>
                      <a:pt x="1980248" y="556022"/>
                      <a:pt x="1979295" y="569357"/>
                    </a:cubicBezTo>
                    <a:cubicBezTo>
                      <a:pt x="1979295" y="595074"/>
                      <a:pt x="1978343" y="621744"/>
                      <a:pt x="1976438" y="647462"/>
                    </a:cubicBezTo>
                    <a:cubicBezTo>
                      <a:pt x="1976438" y="655082"/>
                      <a:pt x="1975485" y="662702"/>
                      <a:pt x="1975485" y="670322"/>
                    </a:cubicBezTo>
                    <a:cubicBezTo>
                      <a:pt x="1975485" y="676037"/>
                      <a:pt x="1975485" y="681752"/>
                      <a:pt x="1974533" y="688419"/>
                    </a:cubicBezTo>
                    <a:cubicBezTo>
                      <a:pt x="1976438" y="690324"/>
                      <a:pt x="1978343" y="692229"/>
                      <a:pt x="1979295" y="695087"/>
                    </a:cubicBezTo>
                    <a:cubicBezTo>
                      <a:pt x="1982153" y="702707"/>
                      <a:pt x="1981200" y="711279"/>
                      <a:pt x="1981200" y="719852"/>
                    </a:cubicBezTo>
                    <a:cubicBezTo>
                      <a:pt x="1981200" y="726519"/>
                      <a:pt x="1981200" y="732234"/>
                      <a:pt x="1981200" y="738902"/>
                    </a:cubicBezTo>
                    <a:cubicBezTo>
                      <a:pt x="1981200" y="751284"/>
                      <a:pt x="1981200" y="763667"/>
                      <a:pt x="1981200" y="777002"/>
                    </a:cubicBezTo>
                    <a:cubicBezTo>
                      <a:pt x="1981200" y="802719"/>
                      <a:pt x="1980248" y="827484"/>
                      <a:pt x="1980248" y="853202"/>
                    </a:cubicBezTo>
                    <a:cubicBezTo>
                      <a:pt x="1980248" y="861774"/>
                      <a:pt x="1980248" y="870347"/>
                      <a:pt x="1979295" y="877967"/>
                    </a:cubicBezTo>
                    <a:cubicBezTo>
                      <a:pt x="1979295" y="883682"/>
                      <a:pt x="1979295" y="888444"/>
                      <a:pt x="1979295" y="894159"/>
                    </a:cubicBezTo>
                    <a:cubicBezTo>
                      <a:pt x="1979295" y="919877"/>
                      <a:pt x="1979295" y="945594"/>
                      <a:pt x="1979295" y="971312"/>
                    </a:cubicBezTo>
                    <a:cubicBezTo>
                      <a:pt x="1979295" y="989409"/>
                      <a:pt x="1979295" y="1007507"/>
                      <a:pt x="1979295" y="1025604"/>
                    </a:cubicBezTo>
                    <a:cubicBezTo>
                      <a:pt x="1979295" y="1036082"/>
                      <a:pt x="1979295" y="1046559"/>
                      <a:pt x="1979295" y="1057989"/>
                    </a:cubicBezTo>
                    <a:cubicBezTo>
                      <a:pt x="1979295" y="1066562"/>
                      <a:pt x="1979295" y="1076087"/>
                      <a:pt x="1979295" y="1084659"/>
                    </a:cubicBezTo>
                    <a:cubicBezTo>
                      <a:pt x="1979295" y="1084659"/>
                      <a:pt x="1979295" y="1084659"/>
                      <a:pt x="1979295" y="1084659"/>
                    </a:cubicBezTo>
                    <a:cubicBezTo>
                      <a:pt x="1979295" y="1084659"/>
                      <a:pt x="1979295" y="1084659"/>
                      <a:pt x="1979295" y="1084659"/>
                    </a:cubicBezTo>
                    <a:cubicBezTo>
                      <a:pt x="1979295" y="1085612"/>
                      <a:pt x="1979295" y="1085612"/>
                      <a:pt x="1979295" y="1086564"/>
                    </a:cubicBezTo>
                    <a:cubicBezTo>
                      <a:pt x="1979295" y="1089422"/>
                      <a:pt x="1978343" y="1091327"/>
                      <a:pt x="1976438" y="1094184"/>
                    </a:cubicBezTo>
                    <a:cubicBezTo>
                      <a:pt x="1976438" y="1105614"/>
                      <a:pt x="1975485" y="1117044"/>
                      <a:pt x="1975485" y="1128474"/>
                    </a:cubicBezTo>
                    <a:cubicBezTo>
                      <a:pt x="1975485" y="1134189"/>
                      <a:pt x="1974533" y="1139904"/>
                      <a:pt x="1974533" y="1145619"/>
                    </a:cubicBezTo>
                    <a:cubicBezTo>
                      <a:pt x="1974533" y="1148477"/>
                      <a:pt x="1973580" y="1151334"/>
                      <a:pt x="1973580" y="1155144"/>
                    </a:cubicBezTo>
                    <a:cubicBezTo>
                      <a:pt x="1973580" y="1158002"/>
                      <a:pt x="1972628" y="1160859"/>
                      <a:pt x="1971675" y="1162764"/>
                    </a:cubicBezTo>
                    <a:cubicBezTo>
                      <a:pt x="1970723" y="1163717"/>
                      <a:pt x="1970723" y="1164669"/>
                      <a:pt x="1969770" y="1165622"/>
                    </a:cubicBezTo>
                    <a:cubicBezTo>
                      <a:pt x="1969770" y="1167527"/>
                      <a:pt x="1968818" y="1169432"/>
                      <a:pt x="1968818" y="1171337"/>
                    </a:cubicBezTo>
                    <a:cubicBezTo>
                      <a:pt x="1967865" y="1177052"/>
                      <a:pt x="1966913" y="1183719"/>
                      <a:pt x="1965960" y="1189434"/>
                    </a:cubicBezTo>
                    <a:cubicBezTo>
                      <a:pt x="1964055" y="1195149"/>
                      <a:pt x="1963103" y="1201817"/>
                      <a:pt x="1960245" y="1207532"/>
                    </a:cubicBezTo>
                    <a:cubicBezTo>
                      <a:pt x="1959293" y="1210389"/>
                      <a:pt x="1958340" y="1213247"/>
                      <a:pt x="1956435" y="1216104"/>
                    </a:cubicBezTo>
                    <a:cubicBezTo>
                      <a:pt x="1954530" y="1219914"/>
                      <a:pt x="1952625" y="1223724"/>
                      <a:pt x="1949768" y="1226582"/>
                    </a:cubicBezTo>
                    <a:cubicBezTo>
                      <a:pt x="1947863" y="1228487"/>
                      <a:pt x="1945005" y="1229439"/>
                      <a:pt x="1943100" y="1229439"/>
                    </a:cubicBezTo>
                    <a:cubicBezTo>
                      <a:pt x="1943100" y="1230392"/>
                      <a:pt x="1942148" y="1230392"/>
                      <a:pt x="1942148" y="1231344"/>
                    </a:cubicBezTo>
                    <a:cubicBezTo>
                      <a:pt x="1939290" y="1235154"/>
                      <a:pt x="1935480" y="1237059"/>
                      <a:pt x="1930718" y="1237059"/>
                    </a:cubicBezTo>
                    <a:cubicBezTo>
                      <a:pt x="1929765" y="1237059"/>
                      <a:pt x="1928813" y="1237059"/>
                      <a:pt x="1926908" y="1237059"/>
                    </a:cubicBezTo>
                    <a:cubicBezTo>
                      <a:pt x="1925003" y="1236107"/>
                      <a:pt x="1923098" y="1235154"/>
                      <a:pt x="1921193" y="1234202"/>
                    </a:cubicBezTo>
                    <a:cubicBezTo>
                      <a:pt x="1915478" y="1238964"/>
                      <a:pt x="1909763" y="1241822"/>
                      <a:pt x="1903095" y="1244679"/>
                    </a:cubicBezTo>
                    <a:cubicBezTo>
                      <a:pt x="1897380" y="1247537"/>
                      <a:pt x="1890713" y="1249442"/>
                      <a:pt x="1884045" y="1250394"/>
                    </a:cubicBezTo>
                    <a:cubicBezTo>
                      <a:pt x="1877378" y="1252299"/>
                      <a:pt x="1870710" y="1253252"/>
                      <a:pt x="1864995" y="1254204"/>
                    </a:cubicBezTo>
                    <a:cubicBezTo>
                      <a:pt x="1851660" y="1256109"/>
                      <a:pt x="1838325" y="1256109"/>
                      <a:pt x="1825943" y="1256109"/>
                    </a:cubicBezTo>
                    <a:cubicBezTo>
                      <a:pt x="1823085" y="1256109"/>
                      <a:pt x="1821180" y="1256109"/>
                      <a:pt x="1818323" y="1256109"/>
                    </a:cubicBezTo>
                    <a:cubicBezTo>
                      <a:pt x="1818323" y="1256109"/>
                      <a:pt x="1818323" y="1256109"/>
                      <a:pt x="1817370" y="1256109"/>
                    </a:cubicBezTo>
                    <a:cubicBezTo>
                      <a:pt x="1812608" y="1256109"/>
                      <a:pt x="1807845" y="1253252"/>
                      <a:pt x="1804988" y="1249442"/>
                    </a:cubicBezTo>
                    <a:cubicBezTo>
                      <a:pt x="1791653" y="1249442"/>
                      <a:pt x="1777365" y="1250394"/>
                      <a:pt x="1764030" y="1250394"/>
                    </a:cubicBezTo>
                    <a:cubicBezTo>
                      <a:pt x="1744980" y="1251347"/>
                      <a:pt x="1726883" y="1251347"/>
                      <a:pt x="1707833" y="1252299"/>
                    </a:cubicBezTo>
                    <a:cubicBezTo>
                      <a:pt x="1706880" y="1252299"/>
                      <a:pt x="1706880" y="1252299"/>
                      <a:pt x="1705928" y="1252299"/>
                    </a:cubicBezTo>
                    <a:cubicBezTo>
                      <a:pt x="1702118" y="1252299"/>
                      <a:pt x="1698308" y="1251347"/>
                      <a:pt x="1695450" y="1248489"/>
                    </a:cubicBezTo>
                    <a:cubicBezTo>
                      <a:pt x="1695450" y="1248489"/>
                      <a:pt x="1695450" y="1248489"/>
                      <a:pt x="1694498" y="1247537"/>
                    </a:cubicBezTo>
                    <a:cubicBezTo>
                      <a:pt x="1691640" y="1247537"/>
                      <a:pt x="1688783" y="1247537"/>
                      <a:pt x="1685925" y="1247537"/>
                    </a:cubicBezTo>
                    <a:cubicBezTo>
                      <a:pt x="1661160" y="1247537"/>
                      <a:pt x="1636395" y="1247537"/>
                      <a:pt x="1612583" y="1247537"/>
                    </a:cubicBezTo>
                    <a:cubicBezTo>
                      <a:pt x="1603058" y="1247537"/>
                      <a:pt x="1593533" y="1247537"/>
                      <a:pt x="1584008" y="1247537"/>
                    </a:cubicBezTo>
                    <a:cubicBezTo>
                      <a:pt x="1577340" y="1247537"/>
                      <a:pt x="1570673" y="1247537"/>
                      <a:pt x="1563053" y="1247537"/>
                    </a:cubicBezTo>
                    <a:cubicBezTo>
                      <a:pt x="1562100" y="1247537"/>
                      <a:pt x="1561148" y="1248489"/>
                      <a:pt x="1560195" y="1248489"/>
                    </a:cubicBezTo>
                    <a:cubicBezTo>
                      <a:pt x="1558290" y="1248489"/>
                      <a:pt x="1556385" y="1248489"/>
                      <a:pt x="1555433" y="1248489"/>
                    </a:cubicBezTo>
                    <a:cubicBezTo>
                      <a:pt x="1554480" y="1248489"/>
                      <a:pt x="1554480" y="1248489"/>
                      <a:pt x="1553528" y="1248489"/>
                    </a:cubicBezTo>
                    <a:cubicBezTo>
                      <a:pt x="1552575" y="1248489"/>
                      <a:pt x="1550670" y="1248489"/>
                      <a:pt x="1549718" y="1248489"/>
                    </a:cubicBezTo>
                    <a:cubicBezTo>
                      <a:pt x="1546860" y="1248489"/>
                      <a:pt x="1543050" y="1248489"/>
                      <a:pt x="1540193" y="1248489"/>
                    </a:cubicBezTo>
                    <a:cubicBezTo>
                      <a:pt x="1533525" y="1248489"/>
                      <a:pt x="1526858" y="1247537"/>
                      <a:pt x="1520190" y="1247537"/>
                    </a:cubicBezTo>
                    <a:cubicBezTo>
                      <a:pt x="1506855" y="1246584"/>
                      <a:pt x="1493520" y="1245632"/>
                      <a:pt x="1480185" y="1244679"/>
                    </a:cubicBezTo>
                    <a:cubicBezTo>
                      <a:pt x="1458278" y="1243727"/>
                      <a:pt x="1437323" y="1243727"/>
                      <a:pt x="1415415" y="1243727"/>
                    </a:cubicBezTo>
                    <a:cubicBezTo>
                      <a:pt x="1392555" y="1243727"/>
                      <a:pt x="1370648" y="1244679"/>
                      <a:pt x="1347788" y="1242774"/>
                    </a:cubicBezTo>
                    <a:cubicBezTo>
                      <a:pt x="1331595" y="1241822"/>
                      <a:pt x="1314450" y="1240869"/>
                      <a:pt x="1298258" y="1239917"/>
                    </a:cubicBezTo>
                    <a:cubicBezTo>
                      <a:pt x="1298258" y="1239917"/>
                      <a:pt x="1299210" y="1239917"/>
                      <a:pt x="1299210" y="1239917"/>
                    </a:cubicBezTo>
                    <a:cubicBezTo>
                      <a:pt x="1299210" y="1239917"/>
                      <a:pt x="1298258" y="1239917"/>
                      <a:pt x="1298258" y="1239917"/>
                    </a:cubicBezTo>
                    <a:cubicBezTo>
                      <a:pt x="1298258" y="1239917"/>
                      <a:pt x="1297305" y="1239917"/>
                      <a:pt x="1297305" y="1239917"/>
                    </a:cubicBezTo>
                    <a:cubicBezTo>
                      <a:pt x="1297305" y="1239917"/>
                      <a:pt x="1298258" y="1239917"/>
                      <a:pt x="1298258" y="1239917"/>
                    </a:cubicBezTo>
                    <a:cubicBezTo>
                      <a:pt x="1268730" y="1238964"/>
                      <a:pt x="1240155" y="1238012"/>
                      <a:pt x="1210628" y="1238964"/>
                    </a:cubicBezTo>
                    <a:cubicBezTo>
                      <a:pt x="1209675" y="1233249"/>
                      <a:pt x="1206818" y="1232297"/>
                      <a:pt x="1203960" y="1230392"/>
                    </a:cubicBezTo>
                    <a:close/>
                  </a:path>
                </a:pathLst>
              </a:custGeom>
              <a:solidFill>
                <a:srgbClr val="8ADB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" name="Đồ họa 19">
                <a:extLst>
                  <a:ext uri="{FF2B5EF4-FFF2-40B4-BE49-F238E27FC236}">
                    <a16:creationId xmlns:a16="http://schemas.microsoft.com/office/drawing/2014/main" id="{1655FB2C-D179-F55D-DF3C-C3CEE4DAAE81}"/>
                  </a:ext>
                </a:extLst>
              </p:cNvPr>
              <p:cNvGrpSpPr/>
              <p:nvPr/>
            </p:nvGrpSpPr>
            <p:grpSpPr>
              <a:xfrm>
                <a:off x="5258126" y="2748914"/>
                <a:ext cx="1646864" cy="868548"/>
                <a:chOff x="5258126" y="2748914"/>
                <a:chExt cx="1646864" cy="868548"/>
              </a:xfrm>
              <a:solidFill>
                <a:srgbClr val="5D8255"/>
              </a:solidFill>
            </p:grpSpPr>
            <p:sp>
              <p:nvSpPr>
                <p:cNvPr id="10" name="Hình tự do: Hình 28">
                  <a:extLst>
                    <a:ext uri="{FF2B5EF4-FFF2-40B4-BE49-F238E27FC236}">
                      <a16:creationId xmlns:a16="http://schemas.microsoft.com/office/drawing/2014/main" id="{D149120F-98A6-278E-11E9-2F3DA96D1A98}"/>
                    </a:ext>
                  </a:extLst>
                </p:cNvPr>
                <p:cNvSpPr/>
                <p:nvPr/>
              </p:nvSpPr>
              <p:spPr>
                <a:xfrm>
                  <a:off x="5258126" y="2748914"/>
                  <a:ext cx="93643" cy="90487"/>
                </a:xfrm>
                <a:custGeom>
                  <a:avLst/>
                  <a:gdLst>
                    <a:gd name="connsiteX0" fmla="*/ 57776 w 93643"/>
                    <a:gd name="connsiteY0" fmla="*/ 150495 h 150494"/>
                    <a:gd name="connsiteX1" fmla="*/ 46346 w 93643"/>
                    <a:gd name="connsiteY1" fmla="*/ 149543 h 150494"/>
                    <a:gd name="connsiteX2" fmla="*/ 34916 w 93643"/>
                    <a:gd name="connsiteY2" fmla="*/ 147638 h 150494"/>
                    <a:gd name="connsiteX3" fmla="*/ 23486 w 93643"/>
                    <a:gd name="connsiteY3" fmla="*/ 142875 h 150494"/>
                    <a:gd name="connsiteX4" fmla="*/ 13008 w 93643"/>
                    <a:gd name="connsiteY4" fmla="*/ 135255 h 150494"/>
                    <a:gd name="connsiteX5" fmla="*/ 3483 w 93643"/>
                    <a:gd name="connsiteY5" fmla="*/ 118110 h 150494"/>
                    <a:gd name="connsiteX6" fmla="*/ 2531 w 93643"/>
                    <a:gd name="connsiteY6" fmla="*/ 116205 h 150494"/>
                    <a:gd name="connsiteX7" fmla="*/ 1578 w 93643"/>
                    <a:gd name="connsiteY7" fmla="*/ 113348 h 150494"/>
                    <a:gd name="connsiteX8" fmla="*/ 626 w 93643"/>
                    <a:gd name="connsiteY8" fmla="*/ 89535 h 150494"/>
                    <a:gd name="connsiteX9" fmla="*/ 6341 w 93643"/>
                    <a:gd name="connsiteY9" fmla="*/ 65723 h 150494"/>
                    <a:gd name="connsiteX10" fmla="*/ 12056 w 93643"/>
                    <a:gd name="connsiteY10" fmla="*/ 56198 h 150494"/>
                    <a:gd name="connsiteX11" fmla="*/ 13008 w 93643"/>
                    <a:gd name="connsiteY11" fmla="*/ 53340 h 150494"/>
                    <a:gd name="connsiteX12" fmla="*/ 16818 w 93643"/>
                    <a:gd name="connsiteY12" fmla="*/ 49530 h 150494"/>
                    <a:gd name="connsiteX13" fmla="*/ 18723 w 93643"/>
                    <a:gd name="connsiteY13" fmla="*/ 46673 h 150494"/>
                    <a:gd name="connsiteX14" fmla="*/ 26343 w 93643"/>
                    <a:gd name="connsiteY14" fmla="*/ 40005 h 150494"/>
                    <a:gd name="connsiteX15" fmla="*/ 32058 w 93643"/>
                    <a:gd name="connsiteY15" fmla="*/ 31433 h 150494"/>
                    <a:gd name="connsiteX16" fmla="*/ 48251 w 93643"/>
                    <a:gd name="connsiteY16" fmla="*/ 13335 h 150494"/>
                    <a:gd name="connsiteX17" fmla="*/ 56823 w 93643"/>
                    <a:gd name="connsiteY17" fmla="*/ 5715 h 150494"/>
                    <a:gd name="connsiteX18" fmla="*/ 60633 w 93643"/>
                    <a:gd name="connsiteY18" fmla="*/ 2858 h 150494"/>
                    <a:gd name="connsiteX19" fmla="*/ 67301 w 93643"/>
                    <a:gd name="connsiteY19" fmla="*/ 0 h 150494"/>
                    <a:gd name="connsiteX20" fmla="*/ 74921 w 93643"/>
                    <a:gd name="connsiteY20" fmla="*/ 8573 h 150494"/>
                    <a:gd name="connsiteX21" fmla="*/ 71111 w 93643"/>
                    <a:gd name="connsiteY21" fmla="*/ 15240 h 150494"/>
                    <a:gd name="connsiteX22" fmla="*/ 68253 w 93643"/>
                    <a:gd name="connsiteY22" fmla="*/ 19050 h 150494"/>
                    <a:gd name="connsiteX23" fmla="*/ 68253 w 93643"/>
                    <a:gd name="connsiteY23" fmla="*/ 19050 h 150494"/>
                    <a:gd name="connsiteX24" fmla="*/ 68253 w 93643"/>
                    <a:gd name="connsiteY24" fmla="*/ 19050 h 150494"/>
                    <a:gd name="connsiteX25" fmla="*/ 68253 w 93643"/>
                    <a:gd name="connsiteY25" fmla="*/ 19050 h 150494"/>
                    <a:gd name="connsiteX26" fmla="*/ 58728 w 93643"/>
                    <a:gd name="connsiteY26" fmla="*/ 32385 h 150494"/>
                    <a:gd name="connsiteX27" fmla="*/ 52061 w 93643"/>
                    <a:gd name="connsiteY27" fmla="*/ 43815 h 150494"/>
                    <a:gd name="connsiteX28" fmla="*/ 52061 w 93643"/>
                    <a:gd name="connsiteY28" fmla="*/ 43815 h 150494"/>
                    <a:gd name="connsiteX29" fmla="*/ 50156 w 93643"/>
                    <a:gd name="connsiteY29" fmla="*/ 49530 h 150494"/>
                    <a:gd name="connsiteX30" fmla="*/ 47298 w 93643"/>
                    <a:gd name="connsiteY30" fmla="*/ 55245 h 150494"/>
                    <a:gd name="connsiteX31" fmla="*/ 44441 w 93643"/>
                    <a:gd name="connsiteY31" fmla="*/ 60007 h 150494"/>
                    <a:gd name="connsiteX32" fmla="*/ 45393 w 93643"/>
                    <a:gd name="connsiteY32" fmla="*/ 63818 h 150494"/>
                    <a:gd name="connsiteX33" fmla="*/ 50156 w 93643"/>
                    <a:gd name="connsiteY33" fmla="*/ 63818 h 150494"/>
                    <a:gd name="connsiteX34" fmla="*/ 59681 w 93643"/>
                    <a:gd name="connsiteY34" fmla="*/ 65723 h 150494"/>
                    <a:gd name="connsiteX35" fmla="*/ 80636 w 93643"/>
                    <a:gd name="connsiteY35" fmla="*/ 74295 h 150494"/>
                    <a:gd name="connsiteX36" fmla="*/ 85398 w 93643"/>
                    <a:gd name="connsiteY36" fmla="*/ 79058 h 150494"/>
                    <a:gd name="connsiteX37" fmla="*/ 90161 w 93643"/>
                    <a:gd name="connsiteY37" fmla="*/ 86678 h 150494"/>
                    <a:gd name="connsiteX38" fmla="*/ 93018 w 93643"/>
                    <a:gd name="connsiteY38" fmla="*/ 98108 h 150494"/>
                    <a:gd name="connsiteX39" fmla="*/ 92066 w 93643"/>
                    <a:gd name="connsiteY39" fmla="*/ 120968 h 150494"/>
                    <a:gd name="connsiteX40" fmla="*/ 80636 w 93643"/>
                    <a:gd name="connsiteY40" fmla="*/ 140970 h 150494"/>
                    <a:gd name="connsiteX41" fmla="*/ 70158 w 93643"/>
                    <a:gd name="connsiteY41" fmla="*/ 147638 h 150494"/>
                    <a:gd name="connsiteX42" fmla="*/ 57776 w 93643"/>
                    <a:gd name="connsiteY42" fmla="*/ 150495 h 150494"/>
                    <a:gd name="connsiteX43" fmla="*/ 57776 w 93643"/>
                    <a:gd name="connsiteY43" fmla="*/ 150495 h 150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93643" h="150494">
                      <a:moveTo>
                        <a:pt x="57776" y="150495"/>
                      </a:moveTo>
                      <a:cubicBezTo>
                        <a:pt x="53966" y="150495"/>
                        <a:pt x="50156" y="150495"/>
                        <a:pt x="46346" y="149543"/>
                      </a:cubicBezTo>
                      <a:cubicBezTo>
                        <a:pt x="42536" y="148590"/>
                        <a:pt x="38726" y="148590"/>
                        <a:pt x="34916" y="147638"/>
                      </a:cubicBezTo>
                      <a:cubicBezTo>
                        <a:pt x="31106" y="146685"/>
                        <a:pt x="27296" y="144780"/>
                        <a:pt x="23486" y="142875"/>
                      </a:cubicBezTo>
                      <a:cubicBezTo>
                        <a:pt x="19676" y="140970"/>
                        <a:pt x="15866" y="138113"/>
                        <a:pt x="13008" y="135255"/>
                      </a:cubicBezTo>
                      <a:cubicBezTo>
                        <a:pt x="8246" y="130493"/>
                        <a:pt x="5388" y="124778"/>
                        <a:pt x="3483" y="118110"/>
                      </a:cubicBezTo>
                      <a:cubicBezTo>
                        <a:pt x="3483" y="117158"/>
                        <a:pt x="3483" y="117158"/>
                        <a:pt x="2531" y="116205"/>
                      </a:cubicBezTo>
                      <a:cubicBezTo>
                        <a:pt x="2531" y="115253"/>
                        <a:pt x="1578" y="114300"/>
                        <a:pt x="1578" y="113348"/>
                      </a:cubicBezTo>
                      <a:cubicBezTo>
                        <a:pt x="-327" y="105728"/>
                        <a:pt x="-327" y="97155"/>
                        <a:pt x="626" y="89535"/>
                      </a:cubicBezTo>
                      <a:cubicBezTo>
                        <a:pt x="1578" y="80963"/>
                        <a:pt x="3483" y="73343"/>
                        <a:pt x="6341" y="65723"/>
                      </a:cubicBezTo>
                      <a:cubicBezTo>
                        <a:pt x="8246" y="61913"/>
                        <a:pt x="10151" y="59055"/>
                        <a:pt x="12056" y="56198"/>
                      </a:cubicBezTo>
                      <a:cubicBezTo>
                        <a:pt x="12056" y="55245"/>
                        <a:pt x="13008" y="54293"/>
                        <a:pt x="13008" y="53340"/>
                      </a:cubicBezTo>
                      <a:cubicBezTo>
                        <a:pt x="13961" y="51435"/>
                        <a:pt x="14913" y="49530"/>
                        <a:pt x="16818" y="49530"/>
                      </a:cubicBezTo>
                      <a:cubicBezTo>
                        <a:pt x="17771" y="47625"/>
                        <a:pt x="17771" y="46673"/>
                        <a:pt x="18723" y="46673"/>
                      </a:cubicBezTo>
                      <a:cubicBezTo>
                        <a:pt x="20628" y="43815"/>
                        <a:pt x="23486" y="40958"/>
                        <a:pt x="26343" y="40005"/>
                      </a:cubicBezTo>
                      <a:cubicBezTo>
                        <a:pt x="28248" y="37148"/>
                        <a:pt x="30153" y="34290"/>
                        <a:pt x="32058" y="31433"/>
                      </a:cubicBezTo>
                      <a:cubicBezTo>
                        <a:pt x="36821" y="24765"/>
                        <a:pt x="42536" y="18098"/>
                        <a:pt x="48251" y="13335"/>
                      </a:cubicBezTo>
                      <a:cubicBezTo>
                        <a:pt x="51108" y="10478"/>
                        <a:pt x="53966" y="8573"/>
                        <a:pt x="56823" y="5715"/>
                      </a:cubicBezTo>
                      <a:cubicBezTo>
                        <a:pt x="57776" y="4763"/>
                        <a:pt x="59681" y="3810"/>
                        <a:pt x="60633" y="2858"/>
                      </a:cubicBezTo>
                      <a:cubicBezTo>
                        <a:pt x="62538" y="953"/>
                        <a:pt x="65396" y="0"/>
                        <a:pt x="67301" y="0"/>
                      </a:cubicBezTo>
                      <a:cubicBezTo>
                        <a:pt x="72063" y="0"/>
                        <a:pt x="75873" y="3810"/>
                        <a:pt x="74921" y="8573"/>
                      </a:cubicBezTo>
                      <a:cubicBezTo>
                        <a:pt x="74921" y="11430"/>
                        <a:pt x="73016" y="13335"/>
                        <a:pt x="71111" y="15240"/>
                      </a:cubicBezTo>
                      <a:cubicBezTo>
                        <a:pt x="70158" y="16193"/>
                        <a:pt x="69206" y="17145"/>
                        <a:pt x="68253" y="19050"/>
                      </a:cubicBezTo>
                      <a:cubicBezTo>
                        <a:pt x="68253" y="19050"/>
                        <a:pt x="68253" y="19050"/>
                        <a:pt x="68253" y="19050"/>
                      </a:cubicBezTo>
                      <a:cubicBezTo>
                        <a:pt x="68253" y="19050"/>
                        <a:pt x="68253" y="19050"/>
                        <a:pt x="68253" y="19050"/>
                      </a:cubicBezTo>
                      <a:cubicBezTo>
                        <a:pt x="68253" y="19050"/>
                        <a:pt x="68253" y="19050"/>
                        <a:pt x="68253" y="19050"/>
                      </a:cubicBezTo>
                      <a:cubicBezTo>
                        <a:pt x="64443" y="22860"/>
                        <a:pt x="61586" y="27623"/>
                        <a:pt x="58728" y="32385"/>
                      </a:cubicBezTo>
                      <a:cubicBezTo>
                        <a:pt x="55871" y="36195"/>
                        <a:pt x="53966" y="40005"/>
                        <a:pt x="52061" y="43815"/>
                      </a:cubicBezTo>
                      <a:cubicBezTo>
                        <a:pt x="52061" y="43815"/>
                        <a:pt x="52061" y="43815"/>
                        <a:pt x="52061" y="43815"/>
                      </a:cubicBezTo>
                      <a:cubicBezTo>
                        <a:pt x="51108" y="45720"/>
                        <a:pt x="50156" y="47625"/>
                        <a:pt x="50156" y="49530"/>
                      </a:cubicBezTo>
                      <a:cubicBezTo>
                        <a:pt x="49203" y="51435"/>
                        <a:pt x="48251" y="53340"/>
                        <a:pt x="47298" y="55245"/>
                      </a:cubicBezTo>
                      <a:cubicBezTo>
                        <a:pt x="47298" y="56198"/>
                        <a:pt x="46346" y="58103"/>
                        <a:pt x="44441" y="60007"/>
                      </a:cubicBezTo>
                      <a:cubicBezTo>
                        <a:pt x="44441" y="60960"/>
                        <a:pt x="45393" y="62865"/>
                        <a:pt x="45393" y="63818"/>
                      </a:cubicBezTo>
                      <a:cubicBezTo>
                        <a:pt x="47298" y="63818"/>
                        <a:pt x="48251" y="63818"/>
                        <a:pt x="50156" y="63818"/>
                      </a:cubicBezTo>
                      <a:cubicBezTo>
                        <a:pt x="53966" y="63818"/>
                        <a:pt x="56823" y="64770"/>
                        <a:pt x="59681" y="65723"/>
                      </a:cubicBezTo>
                      <a:cubicBezTo>
                        <a:pt x="66348" y="67628"/>
                        <a:pt x="73968" y="69533"/>
                        <a:pt x="80636" y="74295"/>
                      </a:cubicBezTo>
                      <a:cubicBezTo>
                        <a:pt x="82541" y="75248"/>
                        <a:pt x="83493" y="77153"/>
                        <a:pt x="85398" y="79058"/>
                      </a:cubicBezTo>
                      <a:cubicBezTo>
                        <a:pt x="87303" y="80963"/>
                        <a:pt x="89208" y="83820"/>
                        <a:pt x="90161" y="86678"/>
                      </a:cubicBezTo>
                      <a:cubicBezTo>
                        <a:pt x="92066" y="90488"/>
                        <a:pt x="92066" y="94298"/>
                        <a:pt x="93018" y="98108"/>
                      </a:cubicBezTo>
                      <a:cubicBezTo>
                        <a:pt x="93971" y="105728"/>
                        <a:pt x="93971" y="113348"/>
                        <a:pt x="92066" y="120968"/>
                      </a:cubicBezTo>
                      <a:cubicBezTo>
                        <a:pt x="90161" y="128588"/>
                        <a:pt x="86351" y="135255"/>
                        <a:pt x="80636" y="140970"/>
                      </a:cubicBezTo>
                      <a:cubicBezTo>
                        <a:pt x="77778" y="143828"/>
                        <a:pt x="73968" y="145733"/>
                        <a:pt x="70158" y="147638"/>
                      </a:cubicBezTo>
                      <a:cubicBezTo>
                        <a:pt x="66348" y="149543"/>
                        <a:pt x="61586" y="150495"/>
                        <a:pt x="57776" y="150495"/>
                      </a:cubicBezTo>
                      <a:cubicBezTo>
                        <a:pt x="57776" y="150495"/>
                        <a:pt x="57776" y="150495"/>
                        <a:pt x="57776" y="150495"/>
                      </a:cubicBezTo>
                      <a:close/>
                    </a:path>
                  </a:pathLst>
                </a:custGeom>
                <a:solidFill>
                  <a:srgbClr val="8ADB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Hình tự do: Hình 30">
                  <a:extLst>
                    <a:ext uri="{FF2B5EF4-FFF2-40B4-BE49-F238E27FC236}">
                      <a16:creationId xmlns:a16="http://schemas.microsoft.com/office/drawing/2014/main" id="{F006D3D5-0D49-6B97-18B2-8F4777254AD5}"/>
                    </a:ext>
                  </a:extLst>
                </p:cNvPr>
                <p:cNvSpPr/>
                <p:nvPr/>
              </p:nvSpPr>
              <p:spPr>
                <a:xfrm>
                  <a:off x="5385435" y="2756058"/>
                  <a:ext cx="93643" cy="83343"/>
                </a:xfrm>
                <a:custGeom>
                  <a:avLst/>
                  <a:gdLst>
                    <a:gd name="connsiteX0" fmla="*/ 42863 w 97154"/>
                    <a:gd name="connsiteY0" fmla="*/ 148114 h 149066"/>
                    <a:gd name="connsiteX1" fmla="*/ 22860 w 97154"/>
                    <a:gd name="connsiteY1" fmla="*/ 138589 h 149066"/>
                    <a:gd name="connsiteX2" fmla="*/ 6667 w 97154"/>
                    <a:gd name="connsiteY2" fmla="*/ 121444 h 149066"/>
                    <a:gd name="connsiteX3" fmla="*/ 2857 w 97154"/>
                    <a:gd name="connsiteY3" fmla="*/ 111919 h 149066"/>
                    <a:gd name="connsiteX4" fmla="*/ 952 w 97154"/>
                    <a:gd name="connsiteY4" fmla="*/ 99536 h 149066"/>
                    <a:gd name="connsiteX5" fmla="*/ 0 w 97154"/>
                    <a:gd name="connsiteY5" fmla="*/ 90011 h 149066"/>
                    <a:gd name="connsiteX6" fmla="*/ 952 w 97154"/>
                    <a:gd name="connsiteY6" fmla="*/ 78581 h 149066"/>
                    <a:gd name="connsiteX7" fmla="*/ 7620 w 97154"/>
                    <a:gd name="connsiteY7" fmla="*/ 58579 h 149066"/>
                    <a:gd name="connsiteX8" fmla="*/ 13335 w 97154"/>
                    <a:gd name="connsiteY8" fmla="*/ 48101 h 149066"/>
                    <a:gd name="connsiteX9" fmla="*/ 21907 w 97154"/>
                    <a:gd name="connsiteY9" fmla="*/ 39529 h 149066"/>
                    <a:gd name="connsiteX10" fmla="*/ 25717 w 97154"/>
                    <a:gd name="connsiteY10" fmla="*/ 38576 h 149066"/>
                    <a:gd name="connsiteX11" fmla="*/ 27622 w 97154"/>
                    <a:gd name="connsiteY11" fmla="*/ 36671 h 149066"/>
                    <a:gd name="connsiteX12" fmla="*/ 30480 w 97154"/>
                    <a:gd name="connsiteY12" fmla="*/ 34766 h 149066"/>
                    <a:gd name="connsiteX13" fmla="*/ 35242 w 97154"/>
                    <a:gd name="connsiteY13" fmla="*/ 28099 h 149066"/>
                    <a:gd name="connsiteX14" fmla="*/ 44767 w 97154"/>
                    <a:gd name="connsiteY14" fmla="*/ 16669 h 149066"/>
                    <a:gd name="connsiteX15" fmla="*/ 49530 w 97154"/>
                    <a:gd name="connsiteY15" fmla="*/ 11906 h 149066"/>
                    <a:gd name="connsiteX16" fmla="*/ 51435 w 97154"/>
                    <a:gd name="connsiteY16" fmla="*/ 10001 h 149066"/>
                    <a:gd name="connsiteX17" fmla="*/ 55245 w 97154"/>
                    <a:gd name="connsiteY17" fmla="*/ 7144 h 149066"/>
                    <a:gd name="connsiteX18" fmla="*/ 57150 w 97154"/>
                    <a:gd name="connsiteY18" fmla="*/ 4286 h 149066"/>
                    <a:gd name="connsiteX19" fmla="*/ 60007 w 97154"/>
                    <a:gd name="connsiteY19" fmla="*/ 1429 h 149066"/>
                    <a:gd name="connsiteX20" fmla="*/ 68580 w 97154"/>
                    <a:gd name="connsiteY20" fmla="*/ 1429 h 149066"/>
                    <a:gd name="connsiteX21" fmla="*/ 69532 w 97154"/>
                    <a:gd name="connsiteY21" fmla="*/ 12859 h 149066"/>
                    <a:gd name="connsiteX22" fmla="*/ 66675 w 97154"/>
                    <a:gd name="connsiteY22" fmla="*/ 17621 h 149066"/>
                    <a:gd name="connsiteX23" fmla="*/ 63817 w 97154"/>
                    <a:gd name="connsiteY23" fmla="*/ 19526 h 149066"/>
                    <a:gd name="connsiteX24" fmla="*/ 63817 w 97154"/>
                    <a:gd name="connsiteY24" fmla="*/ 19526 h 149066"/>
                    <a:gd name="connsiteX25" fmla="*/ 61913 w 97154"/>
                    <a:gd name="connsiteY25" fmla="*/ 23336 h 149066"/>
                    <a:gd name="connsiteX26" fmla="*/ 58102 w 97154"/>
                    <a:gd name="connsiteY26" fmla="*/ 31909 h 149066"/>
                    <a:gd name="connsiteX27" fmla="*/ 53340 w 97154"/>
                    <a:gd name="connsiteY27" fmla="*/ 43339 h 149066"/>
                    <a:gd name="connsiteX28" fmla="*/ 53340 w 97154"/>
                    <a:gd name="connsiteY28" fmla="*/ 46196 h 149066"/>
                    <a:gd name="connsiteX29" fmla="*/ 47625 w 97154"/>
                    <a:gd name="connsiteY29" fmla="*/ 67151 h 149066"/>
                    <a:gd name="connsiteX30" fmla="*/ 54292 w 97154"/>
                    <a:gd name="connsiteY30" fmla="*/ 67151 h 149066"/>
                    <a:gd name="connsiteX31" fmla="*/ 72390 w 97154"/>
                    <a:gd name="connsiteY31" fmla="*/ 70009 h 149066"/>
                    <a:gd name="connsiteX32" fmla="*/ 82867 w 97154"/>
                    <a:gd name="connsiteY32" fmla="*/ 73819 h 149066"/>
                    <a:gd name="connsiteX33" fmla="*/ 89535 w 97154"/>
                    <a:gd name="connsiteY33" fmla="*/ 79534 h 149066"/>
                    <a:gd name="connsiteX34" fmla="*/ 95250 w 97154"/>
                    <a:gd name="connsiteY34" fmla="*/ 90964 h 149066"/>
                    <a:gd name="connsiteX35" fmla="*/ 97155 w 97154"/>
                    <a:gd name="connsiteY35" fmla="*/ 102394 h 149066"/>
                    <a:gd name="connsiteX36" fmla="*/ 96202 w 97154"/>
                    <a:gd name="connsiteY36" fmla="*/ 112871 h 149066"/>
                    <a:gd name="connsiteX37" fmla="*/ 92392 w 97154"/>
                    <a:gd name="connsiteY37" fmla="*/ 124301 h 149066"/>
                    <a:gd name="connsiteX38" fmla="*/ 85725 w 97154"/>
                    <a:gd name="connsiteY38" fmla="*/ 133826 h 149066"/>
                    <a:gd name="connsiteX39" fmla="*/ 76200 w 97154"/>
                    <a:gd name="connsiteY39" fmla="*/ 141446 h 149066"/>
                    <a:gd name="connsiteX40" fmla="*/ 65722 w 97154"/>
                    <a:gd name="connsiteY40" fmla="*/ 146209 h 149066"/>
                    <a:gd name="connsiteX41" fmla="*/ 54292 w 97154"/>
                    <a:gd name="connsiteY41" fmla="*/ 149066 h 149066"/>
                    <a:gd name="connsiteX42" fmla="*/ 51435 w 97154"/>
                    <a:gd name="connsiteY42" fmla="*/ 149066 h 149066"/>
                    <a:gd name="connsiteX43" fmla="*/ 42863 w 97154"/>
                    <a:gd name="connsiteY43" fmla="*/ 148114 h 14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97154" h="149066">
                      <a:moveTo>
                        <a:pt x="42863" y="148114"/>
                      </a:moveTo>
                      <a:cubicBezTo>
                        <a:pt x="35242" y="146209"/>
                        <a:pt x="28575" y="143351"/>
                        <a:pt x="22860" y="138589"/>
                      </a:cubicBezTo>
                      <a:cubicBezTo>
                        <a:pt x="16192" y="133826"/>
                        <a:pt x="10477" y="128111"/>
                        <a:pt x="6667" y="121444"/>
                      </a:cubicBezTo>
                      <a:cubicBezTo>
                        <a:pt x="4763" y="118586"/>
                        <a:pt x="3810" y="114776"/>
                        <a:pt x="2857" y="111919"/>
                      </a:cubicBezTo>
                      <a:cubicBezTo>
                        <a:pt x="1905" y="108109"/>
                        <a:pt x="952" y="104299"/>
                        <a:pt x="952" y="99536"/>
                      </a:cubicBezTo>
                      <a:cubicBezTo>
                        <a:pt x="0" y="96679"/>
                        <a:pt x="0" y="92869"/>
                        <a:pt x="0" y="90011"/>
                      </a:cubicBezTo>
                      <a:cubicBezTo>
                        <a:pt x="0" y="86201"/>
                        <a:pt x="0" y="82391"/>
                        <a:pt x="952" y="78581"/>
                      </a:cubicBezTo>
                      <a:cubicBezTo>
                        <a:pt x="1905" y="71914"/>
                        <a:pt x="4763" y="65246"/>
                        <a:pt x="7620" y="58579"/>
                      </a:cubicBezTo>
                      <a:cubicBezTo>
                        <a:pt x="9525" y="54769"/>
                        <a:pt x="10477" y="51911"/>
                        <a:pt x="13335" y="48101"/>
                      </a:cubicBezTo>
                      <a:cubicBezTo>
                        <a:pt x="15240" y="44291"/>
                        <a:pt x="18097" y="41434"/>
                        <a:pt x="21907" y="39529"/>
                      </a:cubicBezTo>
                      <a:cubicBezTo>
                        <a:pt x="22860" y="38576"/>
                        <a:pt x="24765" y="38576"/>
                        <a:pt x="25717" y="38576"/>
                      </a:cubicBezTo>
                      <a:cubicBezTo>
                        <a:pt x="26670" y="37624"/>
                        <a:pt x="26670" y="36671"/>
                        <a:pt x="27622" y="36671"/>
                      </a:cubicBezTo>
                      <a:cubicBezTo>
                        <a:pt x="28575" y="35719"/>
                        <a:pt x="29527" y="34766"/>
                        <a:pt x="30480" y="34766"/>
                      </a:cubicBezTo>
                      <a:cubicBezTo>
                        <a:pt x="32385" y="31909"/>
                        <a:pt x="34290" y="30004"/>
                        <a:pt x="35242" y="28099"/>
                      </a:cubicBezTo>
                      <a:cubicBezTo>
                        <a:pt x="38100" y="24289"/>
                        <a:pt x="41910" y="20479"/>
                        <a:pt x="44767" y="16669"/>
                      </a:cubicBezTo>
                      <a:cubicBezTo>
                        <a:pt x="46672" y="14764"/>
                        <a:pt x="47625" y="12859"/>
                        <a:pt x="49530" y="11906"/>
                      </a:cubicBezTo>
                      <a:cubicBezTo>
                        <a:pt x="50482" y="10954"/>
                        <a:pt x="50482" y="10001"/>
                        <a:pt x="51435" y="10001"/>
                      </a:cubicBezTo>
                      <a:cubicBezTo>
                        <a:pt x="52388" y="9049"/>
                        <a:pt x="53340" y="8096"/>
                        <a:pt x="55245" y="7144"/>
                      </a:cubicBezTo>
                      <a:cubicBezTo>
                        <a:pt x="56197" y="6191"/>
                        <a:pt x="56197" y="5239"/>
                        <a:pt x="57150" y="4286"/>
                      </a:cubicBezTo>
                      <a:cubicBezTo>
                        <a:pt x="58102" y="3334"/>
                        <a:pt x="59055" y="2381"/>
                        <a:pt x="60007" y="1429"/>
                      </a:cubicBezTo>
                      <a:cubicBezTo>
                        <a:pt x="62865" y="-476"/>
                        <a:pt x="66675" y="-476"/>
                        <a:pt x="68580" y="1429"/>
                      </a:cubicBezTo>
                      <a:cubicBezTo>
                        <a:pt x="72390" y="3334"/>
                        <a:pt x="72390" y="10001"/>
                        <a:pt x="69532" y="12859"/>
                      </a:cubicBezTo>
                      <a:cubicBezTo>
                        <a:pt x="68580" y="14764"/>
                        <a:pt x="67627" y="15716"/>
                        <a:pt x="66675" y="17621"/>
                      </a:cubicBezTo>
                      <a:cubicBezTo>
                        <a:pt x="65722" y="18574"/>
                        <a:pt x="64770" y="19526"/>
                        <a:pt x="63817" y="19526"/>
                      </a:cubicBezTo>
                      <a:cubicBezTo>
                        <a:pt x="63817" y="19526"/>
                        <a:pt x="63817" y="19526"/>
                        <a:pt x="63817" y="19526"/>
                      </a:cubicBezTo>
                      <a:cubicBezTo>
                        <a:pt x="62865" y="20479"/>
                        <a:pt x="62865" y="22384"/>
                        <a:pt x="61913" y="23336"/>
                      </a:cubicBezTo>
                      <a:cubicBezTo>
                        <a:pt x="60960" y="26194"/>
                        <a:pt x="59055" y="29051"/>
                        <a:pt x="58102" y="31909"/>
                      </a:cubicBezTo>
                      <a:cubicBezTo>
                        <a:pt x="56197" y="35719"/>
                        <a:pt x="55245" y="39529"/>
                        <a:pt x="53340" y="43339"/>
                      </a:cubicBezTo>
                      <a:cubicBezTo>
                        <a:pt x="53340" y="44291"/>
                        <a:pt x="53340" y="45244"/>
                        <a:pt x="53340" y="46196"/>
                      </a:cubicBezTo>
                      <a:cubicBezTo>
                        <a:pt x="51435" y="52864"/>
                        <a:pt x="49530" y="60484"/>
                        <a:pt x="47625" y="67151"/>
                      </a:cubicBezTo>
                      <a:cubicBezTo>
                        <a:pt x="49530" y="67151"/>
                        <a:pt x="52388" y="67151"/>
                        <a:pt x="54292" y="67151"/>
                      </a:cubicBezTo>
                      <a:cubicBezTo>
                        <a:pt x="60007" y="67151"/>
                        <a:pt x="66675" y="68104"/>
                        <a:pt x="72390" y="70009"/>
                      </a:cubicBezTo>
                      <a:cubicBezTo>
                        <a:pt x="76200" y="70961"/>
                        <a:pt x="79057" y="71914"/>
                        <a:pt x="82867" y="73819"/>
                      </a:cubicBezTo>
                      <a:cubicBezTo>
                        <a:pt x="85725" y="74771"/>
                        <a:pt x="87630" y="77629"/>
                        <a:pt x="89535" y="79534"/>
                      </a:cubicBezTo>
                      <a:cubicBezTo>
                        <a:pt x="92392" y="83344"/>
                        <a:pt x="94297" y="87154"/>
                        <a:pt x="95250" y="90964"/>
                      </a:cubicBezTo>
                      <a:cubicBezTo>
                        <a:pt x="96202" y="94774"/>
                        <a:pt x="97155" y="98584"/>
                        <a:pt x="97155" y="102394"/>
                      </a:cubicBezTo>
                      <a:cubicBezTo>
                        <a:pt x="97155" y="106204"/>
                        <a:pt x="97155" y="109061"/>
                        <a:pt x="96202" y="112871"/>
                      </a:cubicBezTo>
                      <a:cubicBezTo>
                        <a:pt x="95250" y="116681"/>
                        <a:pt x="94297" y="121444"/>
                        <a:pt x="92392" y="124301"/>
                      </a:cubicBezTo>
                      <a:cubicBezTo>
                        <a:pt x="90488" y="128111"/>
                        <a:pt x="88582" y="130969"/>
                        <a:pt x="85725" y="133826"/>
                      </a:cubicBezTo>
                      <a:cubicBezTo>
                        <a:pt x="82867" y="136684"/>
                        <a:pt x="80010" y="138589"/>
                        <a:pt x="76200" y="141446"/>
                      </a:cubicBezTo>
                      <a:cubicBezTo>
                        <a:pt x="73342" y="143351"/>
                        <a:pt x="69532" y="145256"/>
                        <a:pt x="65722" y="146209"/>
                      </a:cubicBezTo>
                      <a:cubicBezTo>
                        <a:pt x="61913" y="148114"/>
                        <a:pt x="58102" y="149066"/>
                        <a:pt x="54292" y="149066"/>
                      </a:cubicBezTo>
                      <a:cubicBezTo>
                        <a:pt x="53340" y="149066"/>
                        <a:pt x="52388" y="149066"/>
                        <a:pt x="51435" y="149066"/>
                      </a:cubicBezTo>
                      <a:cubicBezTo>
                        <a:pt x="49530" y="149066"/>
                        <a:pt x="45720" y="149066"/>
                        <a:pt x="42863" y="148114"/>
                      </a:cubicBezTo>
                      <a:close/>
                    </a:path>
                  </a:pathLst>
                </a:custGeom>
                <a:solidFill>
                  <a:srgbClr val="8ADB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Hình tự do: Hình 32">
                  <a:extLst>
                    <a:ext uri="{FF2B5EF4-FFF2-40B4-BE49-F238E27FC236}">
                      <a16:creationId xmlns:a16="http://schemas.microsoft.com/office/drawing/2014/main" id="{A9856257-F377-0C78-4088-74B0D814F1B3}"/>
                    </a:ext>
                  </a:extLst>
                </p:cNvPr>
                <p:cNvSpPr/>
                <p:nvPr/>
              </p:nvSpPr>
              <p:spPr>
                <a:xfrm>
                  <a:off x="6644559" y="3491096"/>
                  <a:ext cx="109856" cy="126366"/>
                </a:xfrm>
                <a:custGeom>
                  <a:avLst/>
                  <a:gdLst>
                    <a:gd name="connsiteX0" fmla="*/ 65723 w 108585"/>
                    <a:gd name="connsiteY0" fmla="*/ 169545 h 170497"/>
                    <a:gd name="connsiteX1" fmla="*/ 60960 w 108585"/>
                    <a:gd name="connsiteY1" fmla="*/ 160973 h 170497"/>
                    <a:gd name="connsiteX2" fmla="*/ 60960 w 108585"/>
                    <a:gd name="connsiteY2" fmla="*/ 160020 h 170497"/>
                    <a:gd name="connsiteX3" fmla="*/ 60960 w 108585"/>
                    <a:gd name="connsiteY3" fmla="*/ 160020 h 170497"/>
                    <a:gd name="connsiteX4" fmla="*/ 60960 w 108585"/>
                    <a:gd name="connsiteY4" fmla="*/ 160020 h 170497"/>
                    <a:gd name="connsiteX5" fmla="*/ 61913 w 108585"/>
                    <a:gd name="connsiteY5" fmla="*/ 156210 h 170497"/>
                    <a:gd name="connsiteX6" fmla="*/ 63818 w 108585"/>
                    <a:gd name="connsiteY6" fmla="*/ 149543 h 170497"/>
                    <a:gd name="connsiteX7" fmla="*/ 64770 w 108585"/>
                    <a:gd name="connsiteY7" fmla="*/ 143827 h 170497"/>
                    <a:gd name="connsiteX8" fmla="*/ 65723 w 108585"/>
                    <a:gd name="connsiteY8" fmla="*/ 132398 h 170497"/>
                    <a:gd name="connsiteX9" fmla="*/ 65723 w 108585"/>
                    <a:gd name="connsiteY9" fmla="*/ 121920 h 170497"/>
                    <a:gd name="connsiteX10" fmla="*/ 63818 w 108585"/>
                    <a:gd name="connsiteY10" fmla="*/ 109537 h 170497"/>
                    <a:gd name="connsiteX11" fmla="*/ 62865 w 108585"/>
                    <a:gd name="connsiteY11" fmla="*/ 105727 h 170497"/>
                    <a:gd name="connsiteX12" fmla="*/ 62865 w 108585"/>
                    <a:gd name="connsiteY12" fmla="*/ 105727 h 170497"/>
                    <a:gd name="connsiteX13" fmla="*/ 62865 w 108585"/>
                    <a:gd name="connsiteY13" fmla="*/ 105727 h 170497"/>
                    <a:gd name="connsiteX14" fmla="*/ 61913 w 108585"/>
                    <a:gd name="connsiteY14" fmla="*/ 104775 h 170497"/>
                    <a:gd name="connsiteX15" fmla="*/ 61913 w 108585"/>
                    <a:gd name="connsiteY15" fmla="*/ 104775 h 170497"/>
                    <a:gd name="connsiteX16" fmla="*/ 58103 w 108585"/>
                    <a:gd name="connsiteY16" fmla="*/ 104775 h 170497"/>
                    <a:gd name="connsiteX17" fmla="*/ 54293 w 108585"/>
                    <a:gd name="connsiteY17" fmla="*/ 104775 h 170497"/>
                    <a:gd name="connsiteX18" fmla="*/ 45720 w 108585"/>
                    <a:gd name="connsiteY18" fmla="*/ 103823 h 170497"/>
                    <a:gd name="connsiteX19" fmla="*/ 35243 w 108585"/>
                    <a:gd name="connsiteY19" fmla="*/ 101918 h 170497"/>
                    <a:gd name="connsiteX20" fmla="*/ 16193 w 108585"/>
                    <a:gd name="connsiteY20" fmla="*/ 89535 h 170497"/>
                    <a:gd name="connsiteX21" fmla="*/ 1905 w 108585"/>
                    <a:gd name="connsiteY21" fmla="*/ 68580 h 170497"/>
                    <a:gd name="connsiteX22" fmla="*/ 0 w 108585"/>
                    <a:gd name="connsiteY22" fmla="*/ 56198 h 170497"/>
                    <a:gd name="connsiteX23" fmla="*/ 953 w 108585"/>
                    <a:gd name="connsiteY23" fmla="*/ 44768 h 170497"/>
                    <a:gd name="connsiteX24" fmla="*/ 953 w 108585"/>
                    <a:gd name="connsiteY24" fmla="*/ 44768 h 170497"/>
                    <a:gd name="connsiteX25" fmla="*/ 953 w 108585"/>
                    <a:gd name="connsiteY25" fmla="*/ 43815 h 170497"/>
                    <a:gd name="connsiteX26" fmla="*/ 953 w 108585"/>
                    <a:gd name="connsiteY26" fmla="*/ 43815 h 170497"/>
                    <a:gd name="connsiteX27" fmla="*/ 3810 w 108585"/>
                    <a:gd name="connsiteY27" fmla="*/ 34290 h 170497"/>
                    <a:gd name="connsiteX28" fmla="*/ 8573 w 108585"/>
                    <a:gd name="connsiteY28" fmla="*/ 23812 h 170497"/>
                    <a:gd name="connsiteX29" fmla="*/ 15240 w 108585"/>
                    <a:gd name="connsiteY29" fmla="*/ 14287 h 170497"/>
                    <a:gd name="connsiteX30" fmla="*/ 23813 w 108585"/>
                    <a:gd name="connsiteY30" fmla="*/ 5715 h 170497"/>
                    <a:gd name="connsiteX31" fmla="*/ 31433 w 108585"/>
                    <a:gd name="connsiteY31" fmla="*/ 1905 h 170497"/>
                    <a:gd name="connsiteX32" fmla="*/ 38100 w 108585"/>
                    <a:gd name="connsiteY32" fmla="*/ 3810 h 170497"/>
                    <a:gd name="connsiteX33" fmla="*/ 47625 w 108585"/>
                    <a:gd name="connsiteY33" fmla="*/ 952 h 170497"/>
                    <a:gd name="connsiteX34" fmla="*/ 59055 w 108585"/>
                    <a:gd name="connsiteY34" fmla="*/ 0 h 170497"/>
                    <a:gd name="connsiteX35" fmla="*/ 63818 w 108585"/>
                    <a:gd name="connsiteY35" fmla="*/ 952 h 170497"/>
                    <a:gd name="connsiteX36" fmla="*/ 70485 w 108585"/>
                    <a:gd name="connsiteY36" fmla="*/ 2857 h 170497"/>
                    <a:gd name="connsiteX37" fmla="*/ 80963 w 108585"/>
                    <a:gd name="connsiteY37" fmla="*/ 9525 h 170497"/>
                    <a:gd name="connsiteX38" fmla="*/ 90488 w 108585"/>
                    <a:gd name="connsiteY38" fmla="*/ 18098 h 170497"/>
                    <a:gd name="connsiteX39" fmla="*/ 100965 w 108585"/>
                    <a:gd name="connsiteY39" fmla="*/ 40005 h 170497"/>
                    <a:gd name="connsiteX40" fmla="*/ 103823 w 108585"/>
                    <a:gd name="connsiteY40" fmla="*/ 52387 h 170497"/>
                    <a:gd name="connsiteX41" fmla="*/ 108585 w 108585"/>
                    <a:gd name="connsiteY41" fmla="*/ 58102 h 170497"/>
                    <a:gd name="connsiteX42" fmla="*/ 108585 w 108585"/>
                    <a:gd name="connsiteY42" fmla="*/ 63818 h 170497"/>
                    <a:gd name="connsiteX43" fmla="*/ 107633 w 108585"/>
                    <a:gd name="connsiteY43" fmla="*/ 69532 h 170497"/>
                    <a:gd name="connsiteX44" fmla="*/ 105728 w 108585"/>
                    <a:gd name="connsiteY44" fmla="*/ 80962 h 170497"/>
                    <a:gd name="connsiteX45" fmla="*/ 100965 w 108585"/>
                    <a:gd name="connsiteY45" fmla="*/ 103823 h 170497"/>
                    <a:gd name="connsiteX46" fmla="*/ 97155 w 108585"/>
                    <a:gd name="connsiteY46" fmla="*/ 116205 h 170497"/>
                    <a:gd name="connsiteX47" fmla="*/ 92393 w 108585"/>
                    <a:gd name="connsiteY47" fmla="*/ 127635 h 170497"/>
                    <a:gd name="connsiteX48" fmla="*/ 80963 w 108585"/>
                    <a:gd name="connsiteY48" fmla="*/ 150495 h 170497"/>
                    <a:gd name="connsiteX49" fmla="*/ 74295 w 108585"/>
                    <a:gd name="connsiteY49" fmla="*/ 163830 h 170497"/>
                    <a:gd name="connsiteX50" fmla="*/ 73343 w 108585"/>
                    <a:gd name="connsiteY50" fmla="*/ 165735 h 170497"/>
                    <a:gd name="connsiteX51" fmla="*/ 73343 w 108585"/>
                    <a:gd name="connsiteY51" fmla="*/ 165735 h 170497"/>
                    <a:gd name="connsiteX52" fmla="*/ 72390 w 108585"/>
                    <a:gd name="connsiteY52" fmla="*/ 167640 h 170497"/>
                    <a:gd name="connsiteX53" fmla="*/ 66675 w 108585"/>
                    <a:gd name="connsiteY53" fmla="*/ 170498 h 170497"/>
                    <a:gd name="connsiteX54" fmla="*/ 65723 w 108585"/>
                    <a:gd name="connsiteY54" fmla="*/ 169545 h 170497"/>
                    <a:gd name="connsiteX55" fmla="*/ 65723 w 108585"/>
                    <a:gd name="connsiteY55" fmla="*/ 169545 h 170497"/>
                    <a:gd name="connsiteX56" fmla="*/ 80963 w 108585"/>
                    <a:gd name="connsiteY56" fmla="*/ 119062 h 170497"/>
                    <a:gd name="connsiteX57" fmla="*/ 80963 w 108585"/>
                    <a:gd name="connsiteY57" fmla="*/ 119062 h 170497"/>
                    <a:gd name="connsiteX58" fmla="*/ 80963 w 108585"/>
                    <a:gd name="connsiteY58" fmla="*/ 119062 h 170497"/>
                    <a:gd name="connsiteX59" fmla="*/ 80963 w 108585"/>
                    <a:gd name="connsiteY59" fmla="*/ 119062 h 170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08585" h="170497">
                      <a:moveTo>
                        <a:pt x="65723" y="169545"/>
                      </a:moveTo>
                      <a:cubicBezTo>
                        <a:pt x="62865" y="168593"/>
                        <a:pt x="60008" y="163830"/>
                        <a:pt x="60960" y="160973"/>
                      </a:cubicBezTo>
                      <a:cubicBezTo>
                        <a:pt x="60960" y="160973"/>
                        <a:pt x="60960" y="160020"/>
                        <a:pt x="60960" y="160020"/>
                      </a:cubicBezTo>
                      <a:cubicBezTo>
                        <a:pt x="60960" y="160020"/>
                        <a:pt x="60960" y="160020"/>
                        <a:pt x="60960" y="160020"/>
                      </a:cubicBezTo>
                      <a:cubicBezTo>
                        <a:pt x="60960" y="160020"/>
                        <a:pt x="60960" y="160020"/>
                        <a:pt x="60960" y="160020"/>
                      </a:cubicBezTo>
                      <a:cubicBezTo>
                        <a:pt x="60960" y="159068"/>
                        <a:pt x="61913" y="157162"/>
                        <a:pt x="61913" y="156210"/>
                      </a:cubicBezTo>
                      <a:cubicBezTo>
                        <a:pt x="62865" y="154305"/>
                        <a:pt x="62865" y="151448"/>
                        <a:pt x="63818" y="149543"/>
                      </a:cubicBezTo>
                      <a:cubicBezTo>
                        <a:pt x="63818" y="147637"/>
                        <a:pt x="64770" y="145732"/>
                        <a:pt x="64770" y="143827"/>
                      </a:cubicBezTo>
                      <a:cubicBezTo>
                        <a:pt x="64770" y="140018"/>
                        <a:pt x="65723" y="136207"/>
                        <a:pt x="65723" y="132398"/>
                      </a:cubicBezTo>
                      <a:cubicBezTo>
                        <a:pt x="65723" y="128587"/>
                        <a:pt x="65723" y="125730"/>
                        <a:pt x="65723" y="121920"/>
                      </a:cubicBezTo>
                      <a:cubicBezTo>
                        <a:pt x="65723" y="118110"/>
                        <a:pt x="64770" y="114300"/>
                        <a:pt x="63818" y="109537"/>
                      </a:cubicBezTo>
                      <a:cubicBezTo>
                        <a:pt x="63818" y="108585"/>
                        <a:pt x="62865" y="106680"/>
                        <a:pt x="62865" y="105727"/>
                      </a:cubicBezTo>
                      <a:cubicBezTo>
                        <a:pt x="62865" y="105727"/>
                        <a:pt x="62865" y="105727"/>
                        <a:pt x="62865" y="105727"/>
                      </a:cubicBezTo>
                      <a:cubicBezTo>
                        <a:pt x="62865" y="105727"/>
                        <a:pt x="62865" y="105727"/>
                        <a:pt x="62865" y="105727"/>
                      </a:cubicBezTo>
                      <a:cubicBezTo>
                        <a:pt x="62865" y="105727"/>
                        <a:pt x="62865" y="104775"/>
                        <a:pt x="61913" y="104775"/>
                      </a:cubicBezTo>
                      <a:cubicBezTo>
                        <a:pt x="61913" y="104775"/>
                        <a:pt x="61913" y="104775"/>
                        <a:pt x="61913" y="104775"/>
                      </a:cubicBezTo>
                      <a:cubicBezTo>
                        <a:pt x="60960" y="104775"/>
                        <a:pt x="60008" y="104775"/>
                        <a:pt x="58103" y="104775"/>
                      </a:cubicBezTo>
                      <a:cubicBezTo>
                        <a:pt x="57150" y="104775"/>
                        <a:pt x="55245" y="104775"/>
                        <a:pt x="54293" y="104775"/>
                      </a:cubicBezTo>
                      <a:cubicBezTo>
                        <a:pt x="51435" y="104775"/>
                        <a:pt x="48578" y="104775"/>
                        <a:pt x="45720" y="103823"/>
                      </a:cubicBezTo>
                      <a:cubicBezTo>
                        <a:pt x="41910" y="103823"/>
                        <a:pt x="38100" y="102870"/>
                        <a:pt x="35243" y="101918"/>
                      </a:cubicBezTo>
                      <a:cubicBezTo>
                        <a:pt x="27623" y="100012"/>
                        <a:pt x="21908" y="95250"/>
                        <a:pt x="16193" y="89535"/>
                      </a:cubicBezTo>
                      <a:cubicBezTo>
                        <a:pt x="10478" y="83820"/>
                        <a:pt x="4763" y="76200"/>
                        <a:pt x="1905" y="68580"/>
                      </a:cubicBezTo>
                      <a:cubicBezTo>
                        <a:pt x="953" y="64770"/>
                        <a:pt x="0" y="60007"/>
                        <a:pt x="0" y="56198"/>
                      </a:cubicBezTo>
                      <a:cubicBezTo>
                        <a:pt x="0" y="52387"/>
                        <a:pt x="953" y="48577"/>
                        <a:pt x="953" y="44768"/>
                      </a:cubicBezTo>
                      <a:cubicBezTo>
                        <a:pt x="953" y="44768"/>
                        <a:pt x="953" y="44768"/>
                        <a:pt x="953" y="44768"/>
                      </a:cubicBezTo>
                      <a:cubicBezTo>
                        <a:pt x="953" y="44768"/>
                        <a:pt x="953" y="44768"/>
                        <a:pt x="953" y="43815"/>
                      </a:cubicBezTo>
                      <a:cubicBezTo>
                        <a:pt x="953" y="43815"/>
                        <a:pt x="953" y="43815"/>
                        <a:pt x="953" y="43815"/>
                      </a:cubicBezTo>
                      <a:cubicBezTo>
                        <a:pt x="1905" y="40957"/>
                        <a:pt x="2858" y="37148"/>
                        <a:pt x="3810" y="34290"/>
                      </a:cubicBezTo>
                      <a:cubicBezTo>
                        <a:pt x="4763" y="30480"/>
                        <a:pt x="6668" y="27623"/>
                        <a:pt x="8573" y="23812"/>
                      </a:cubicBezTo>
                      <a:cubicBezTo>
                        <a:pt x="10478" y="20955"/>
                        <a:pt x="12383" y="17145"/>
                        <a:pt x="15240" y="14287"/>
                      </a:cubicBezTo>
                      <a:cubicBezTo>
                        <a:pt x="18098" y="11430"/>
                        <a:pt x="20003" y="8573"/>
                        <a:pt x="23813" y="5715"/>
                      </a:cubicBezTo>
                      <a:cubicBezTo>
                        <a:pt x="25718" y="3810"/>
                        <a:pt x="28575" y="1905"/>
                        <a:pt x="31433" y="1905"/>
                      </a:cubicBezTo>
                      <a:cubicBezTo>
                        <a:pt x="34290" y="1905"/>
                        <a:pt x="36195" y="1905"/>
                        <a:pt x="38100" y="3810"/>
                      </a:cubicBezTo>
                      <a:cubicBezTo>
                        <a:pt x="40958" y="2857"/>
                        <a:pt x="44768" y="1905"/>
                        <a:pt x="47625" y="952"/>
                      </a:cubicBezTo>
                      <a:cubicBezTo>
                        <a:pt x="51435" y="0"/>
                        <a:pt x="55245" y="0"/>
                        <a:pt x="59055" y="0"/>
                      </a:cubicBezTo>
                      <a:cubicBezTo>
                        <a:pt x="60960" y="0"/>
                        <a:pt x="62865" y="0"/>
                        <a:pt x="63818" y="952"/>
                      </a:cubicBezTo>
                      <a:cubicBezTo>
                        <a:pt x="65723" y="952"/>
                        <a:pt x="68580" y="1905"/>
                        <a:pt x="70485" y="2857"/>
                      </a:cubicBezTo>
                      <a:cubicBezTo>
                        <a:pt x="74295" y="4763"/>
                        <a:pt x="78105" y="6667"/>
                        <a:pt x="80963" y="9525"/>
                      </a:cubicBezTo>
                      <a:cubicBezTo>
                        <a:pt x="84773" y="12382"/>
                        <a:pt x="87630" y="15240"/>
                        <a:pt x="90488" y="18098"/>
                      </a:cubicBezTo>
                      <a:cubicBezTo>
                        <a:pt x="96203" y="24765"/>
                        <a:pt x="99060" y="32385"/>
                        <a:pt x="100965" y="40005"/>
                      </a:cubicBezTo>
                      <a:cubicBezTo>
                        <a:pt x="101918" y="43815"/>
                        <a:pt x="102870" y="48577"/>
                        <a:pt x="103823" y="52387"/>
                      </a:cubicBezTo>
                      <a:cubicBezTo>
                        <a:pt x="106680" y="53340"/>
                        <a:pt x="107633" y="55245"/>
                        <a:pt x="108585" y="58102"/>
                      </a:cubicBezTo>
                      <a:cubicBezTo>
                        <a:pt x="108585" y="60007"/>
                        <a:pt x="108585" y="61912"/>
                        <a:pt x="108585" y="63818"/>
                      </a:cubicBezTo>
                      <a:cubicBezTo>
                        <a:pt x="108585" y="65723"/>
                        <a:pt x="108585" y="67627"/>
                        <a:pt x="107633" y="69532"/>
                      </a:cubicBezTo>
                      <a:cubicBezTo>
                        <a:pt x="107633" y="73343"/>
                        <a:pt x="106680" y="77152"/>
                        <a:pt x="105728" y="80962"/>
                      </a:cubicBezTo>
                      <a:cubicBezTo>
                        <a:pt x="104775" y="88582"/>
                        <a:pt x="102870" y="96202"/>
                        <a:pt x="100965" y="103823"/>
                      </a:cubicBezTo>
                      <a:cubicBezTo>
                        <a:pt x="100013" y="107632"/>
                        <a:pt x="98108" y="111443"/>
                        <a:pt x="97155" y="116205"/>
                      </a:cubicBezTo>
                      <a:cubicBezTo>
                        <a:pt x="95250" y="120015"/>
                        <a:pt x="94298" y="123825"/>
                        <a:pt x="92393" y="127635"/>
                      </a:cubicBezTo>
                      <a:cubicBezTo>
                        <a:pt x="88583" y="135255"/>
                        <a:pt x="84773" y="142875"/>
                        <a:pt x="80963" y="150495"/>
                      </a:cubicBezTo>
                      <a:cubicBezTo>
                        <a:pt x="79058" y="155257"/>
                        <a:pt x="76200" y="159068"/>
                        <a:pt x="74295" y="163830"/>
                      </a:cubicBezTo>
                      <a:cubicBezTo>
                        <a:pt x="74295" y="164782"/>
                        <a:pt x="73343" y="164782"/>
                        <a:pt x="73343" y="165735"/>
                      </a:cubicBezTo>
                      <a:cubicBezTo>
                        <a:pt x="73343" y="165735"/>
                        <a:pt x="73343" y="165735"/>
                        <a:pt x="73343" y="165735"/>
                      </a:cubicBezTo>
                      <a:cubicBezTo>
                        <a:pt x="73343" y="166687"/>
                        <a:pt x="72390" y="166687"/>
                        <a:pt x="72390" y="167640"/>
                      </a:cubicBezTo>
                      <a:cubicBezTo>
                        <a:pt x="71438" y="169545"/>
                        <a:pt x="68580" y="170498"/>
                        <a:pt x="66675" y="170498"/>
                      </a:cubicBezTo>
                      <a:cubicBezTo>
                        <a:pt x="67628" y="170498"/>
                        <a:pt x="66675" y="170498"/>
                        <a:pt x="65723" y="169545"/>
                      </a:cubicBezTo>
                      <a:lnTo>
                        <a:pt x="65723" y="169545"/>
                      </a:lnTo>
                      <a:close/>
                      <a:moveTo>
                        <a:pt x="80963" y="119062"/>
                      </a:moveTo>
                      <a:cubicBezTo>
                        <a:pt x="80963" y="119062"/>
                        <a:pt x="80963" y="119062"/>
                        <a:pt x="80963" y="119062"/>
                      </a:cubicBezTo>
                      <a:cubicBezTo>
                        <a:pt x="80963" y="119062"/>
                        <a:pt x="80963" y="119062"/>
                        <a:pt x="80963" y="119062"/>
                      </a:cubicBezTo>
                      <a:cubicBezTo>
                        <a:pt x="80963" y="118110"/>
                        <a:pt x="80963" y="118110"/>
                        <a:pt x="80963" y="119062"/>
                      </a:cubicBezTo>
                      <a:close/>
                    </a:path>
                  </a:pathLst>
                </a:custGeom>
                <a:solidFill>
                  <a:srgbClr val="8ADB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Hình tự do: Hình 33">
                  <a:extLst>
                    <a:ext uri="{FF2B5EF4-FFF2-40B4-BE49-F238E27FC236}">
                      <a16:creationId xmlns:a16="http://schemas.microsoft.com/office/drawing/2014/main" id="{376C5514-78FC-4C27-70D4-161789FB7052}"/>
                    </a:ext>
                  </a:extLst>
                </p:cNvPr>
                <p:cNvSpPr/>
                <p:nvPr/>
              </p:nvSpPr>
              <p:spPr>
                <a:xfrm>
                  <a:off x="6802993" y="3480407"/>
                  <a:ext cx="101997" cy="134014"/>
                </a:xfrm>
                <a:custGeom>
                  <a:avLst/>
                  <a:gdLst>
                    <a:gd name="connsiteX0" fmla="*/ 39767 w 103346"/>
                    <a:gd name="connsiteY0" fmla="*/ 166130 h 167081"/>
                    <a:gd name="connsiteX1" fmla="*/ 35004 w 103346"/>
                    <a:gd name="connsiteY1" fmla="*/ 157557 h 167081"/>
                    <a:gd name="connsiteX2" fmla="*/ 35957 w 103346"/>
                    <a:gd name="connsiteY2" fmla="*/ 153747 h 167081"/>
                    <a:gd name="connsiteX3" fmla="*/ 40719 w 103346"/>
                    <a:gd name="connsiteY3" fmla="*/ 142317 h 167081"/>
                    <a:gd name="connsiteX4" fmla="*/ 42624 w 103346"/>
                    <a:gd name="connsiteY4" fmla="*/ 133744 h 167081"/>
                    <a:gd name="connsiteX5" fmla="*/ 43577 w 103346"/>
                    <a:gd name="connsiteY5" fmla="*/ 123267 h 167081"/>
                    <a:gd name="connsiteX6" fmla="*/ 43577 w 103346"/>
                    <a:gd name="connsiteY6" fmla="*/ 108027 h 167081"/>
                    <a:gd name="connsiteX7" fmla="*/ 42624 w 103346"/>
                    <a:gd name="connsiteY7" fmla="*/ 99455 h 167081"/>
                    <a:gd name="connsiteX8" fmla="*/ 41672 w 103346"/>
                    <a:gd name="connsiteY8" fmla="*/ 97550 h 167081"/>
                    <a:gd name="connsiteX9" fmla="*/ 37862 w 103346"/>
                    <a:gd name="connsiteY9" fmla="*/ 96597 h 167081"/>
                    <a:gd name="connsiteX10" fmla="*/ 31194 w 103346"/>
                    <a:gd name="connsiteY10" fmla="*/ 93739 h 167081"/>
                    <a:gd name="connsiteX11" fmla="*/ 21669 w 103346"/>
                    <a:gd name="connsiteY11" fmla="*/ 88025 h 167081"/>
                    <a:gd name="connsiteX12" fmla="*/ 12144 w 103346"/>
                    <a:gd name="connsiteY12" fmla="*/ 79452 h 167081"/>
                    <a:gd name="connsiteX13" fmla="*/ 4524 w 103346"/>
                    <a:gd name="connsiteY13" fmla="*/ 68975 h 167081"/>
                    <a:gd name="connsiteX14" fmla="*/ 714 w 103346"/>
                    <a:gd name="connsiteY14" fmla="*/ 55639 h 167081"/>
                    <a:gd name="connsiteX15" fmla="*/ 714 w 103346"/>
                    <a:gd name="connsiteY15" fmla="*/ 41352 h 167081"/>
                    <a:gd name="connsiteX16" fmla="*/ 4524 w 103346"/>
                    <a:gd name="connsiteY16" fmla="*/ 29922 h 167081"/>
                    <a:gd name="connsiteX17" fmla="*/ 12144 w 103346"/>
                    <a:gd name="connsiteY17" fmla="*/ 19444 h 167081"/>
                    <a:gd name="connsiteX18" fmla="*/ 20717 w 103346"/>
                    <a:gd name="connsiteY18" fmla="*/ 13730 h 167081"/>
                    <a:gd name="connsiteX19" fmla="*/ 21669 w 103346"/>
                    <a:gd name="connsiteY19" fmla="*/ 13730 h 167081"/>
                    <a:gd name="connsiteX20" fmla="*/ 31194 w 103346"/>
                    <a:gd name="connsiteY20" fmla="*/ 5157 h 167081"/>
                    <a:gd name="connsiteX21" fmla="*/ 43577 w 103346"/>
                    <a:gd name="connsiteY21" fmla="*/ 395 h 167081"/>
                    <a:gd name="connsiteX22" fmla="*/ 56912 w 103346"/>
                    <a:gd name="connsiteY22" fmla="*/ 1347 h 167081"/>
                    <a:gd name="connsiteX23" fmla="*/ 79772 w 103346"/>
                    <a:gd name="connsiteY23" fmla="*/ 11825 h 167081"/>
                    <a:gd name="connsiteX24" fmla="*/ 87392 w 103346"/>
                    <a:gd name="connsiteY24" fmla="*/ 19444 h 167081"/>
                    <a:gd name="connsiteX25" fmla="*/ 95012 w 103346"/>
                    <a:gd name="connsiteY25" fmla="*/ 28969 h 167081"/>
                    <a:gd name="connsiteX26" fmla="*/ 102632 w 103346"/>
                    <a:gd name="connsiteY26" fmla="*/ 50877 h 167081"/>
                    <a:gd name="connsiteX27" fmla="*/ 102632 w 103346"/>
                    <a:gd name="connsiteY27" fmla="*/ 73737 h 167081"/>
                    <a:gd name="connsiteX28" fmla="*/ 95964 w 103346"/>
                    <a:gd name="connsiteY28" fmla="*/ 96597 h 167081"/>
                    <a:gd name="connsiteX29" fmla="*/ 91202 w 103346"/>
                    <a:gd name="connsiteY29" fmla="*/ 108027 h 167081"/>
                    <a:gd name="connsiteX30" fmla="*/ 88344 w 103346"/>
                    <a:gd name="connsiteY30" fmla="*/ 113742 h 167081"/>
                    <a:gd name="connsiteX31" fmla="*/ 85487 w 103346"/>
                    <a:gd name="connsiteY31" fmla="*/ 119457 h 167081"/>
                    <a:gd name="connsiteX32" fmla="*/ 80724 w 103346"/>
                    <a:gd name="connsiteY32" fmla="*/ 121362 h 167081"/>
                    <a:gd name="connsiteX33" fmla="*/ 78819 w 103346"/>
                    <a:gd name="connsiteY33" fmla="*/ 124219 h 167081"/>
                    <a:gd name="connsiteX34" fmla="*/ 65484 w 103346"/>
                    <a:gd name="connsiteY34" fmla="*/ 144222 h 167081"/>
                    <a:gd name="connsiteX35" fmla="*/ 55007 w 103346"/>
                    <a:gd name="connsiteY35" fmla="*/ 158510 h 167081"/>
                    <a:gd name="connsiteX36" fmla="*/ 55007 w 103346"/>
                    <a:gd name="connsiteY36" fmla="*/ 158510 h 167081"/>
                    <a:gd name="connsiteX37" fmla="*/ 54054 w 103346"/>
                    <a:gd name="connsiteY37" fmla="*/ 159462 h 167081"/>
                    <a:gd name="connsiteX38" fmla="*/ 43577 w 103346"/>
                    <a:gd name="connsiteY38" fmla="*/ 167082 h 167081"/>
                    <a:gd name="connsiteX39" fmla="*/ 39767 w 103346"/>
                    <a:gd name="connsiteY39" fmla="*/ 166130 h 16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3346" h="167081">
                      <a:moveTo>
                        <a:pt x="39767" y="166130"/>
                      </a:moveTo>
                      <a:cubicBezTo>
                        <a:pt x="36909" y="165177"/>
                        <a:pt x="34052" y="161367"/>
                        <a:pt x="35004" y="157557"/>
                      </a:cubicBezTo>
                      <a:cubicBezTo>
                        <a:pt x="35004" y="156605"/>
                        <a:pt x="35957" y="154700"/>
                        <a:pt x="35957" y="153747"/>
                      </a:cubicBezTo>
                      <a:cubicBezTo>
                        <a:pt x="37862" y="149937"/>
                        <a:pt x="38814" y="146127"/>
                        <a:pt x="40719" y="142317"/>
                      </a:cubicBezTo>
                      <a:cubicBezTo>
                        <a:pt x="41672" y="139460"/>
                        <a:pt x="42624" y="136602"/>
                        <a:pt x="42624" y="133744"/>
                      </a:cubicBezTo>
                      <a:cubicBezTo>
                        <a:pt x="43577" y="129935"/>
                        <a:pt x="43577" y="127077"/>
                        <a:pt x="43577" y="123267"/>
                      </a:cubicBezTo>
                      <a:cubicBezTo>
                        <a:pt x="43577" y="118505"/>
                        <a:pt x="43577" y="112789"/>
                        <a:pt x="43577" y="108027"/>
                      </a:cubicBezTo>
                      <a:cubicBezTo>
                        <a:pt x="43577" y="105169"/>
                        <a:pt x="42624" y="102312"/>
                        <a:pt x="42624" y="99455"/>
                      </a:cubicBezTo>
                      <a:cubicBezTo>
                        <a:pt x="42624" y="98502"/>
                        <a:pt x="42624" y="98502"/>
                        <a:pt x="41672" y="97550"/>
                      </a:cubicBezTo>
                      <a:cubicBezTo>
                        <a:pt x="40719" y="96597"/>
                        <a:pt x="38814" y="96597"/>
                        <a:pt x="37862" y="96597"/>
                      </a:cubicBezTo>
                      <a:cubicBezTo>
                        <a:pt x="35957" y="95644"/>
                        <a:pt x="33099" y="94692"/>
                        <a:pt x="31194" y="93739"/>
                      </a:cubicBezTo>
                      <a:cubicBezTo>
                        <a:pt x="28337" y="91835"/>
                        <a:pt x="25479" y="89930"/>
                        <a:pt x="21669" y="88025"/>
                      </a:cubicBezTo>
                      <a:cubicBezTo>
                        <a:pt x="17859" y="85167"/>
                        <a:pt x="15002" y="82310"/>
                        <a:pt x="12144" y="79452"/>
                      </a:cubicBezTo>
                      <a:cubicBezTo>
                        <a:pt x="9287" y="76594"/>
                        <a:pt x="6429" y="72785"/>
                        <a:pt x="4524" y="68975"/>
                      </a:cubicBezTo>
                      <a:cubicBezTo>
                        <a:pt x="2619" y="65164"/>
                        <a:pt x="1667" y="60402"/>
                        <a:pt x="714" y="55639"/>
                      </a:cubicBezTo>
                      <a:cubicBezTo>
                        <a:pt x="-238" y="50877"/>
                        <a:pt x="-238" y="46114"/>
                        <a:pt x="714" y="41352"/>
                      </a:cubicBezTo>
                      <a:cubicBezTo>
                        <a:pt x="1667" y="37542"/>
                        <a:pt x="2619" y="33732"/>
                        <a:pt x="4524" y="29922"/>
                      </a:cubicBezTo>
                      <a:cubicBezTo>
                        <a:pt x="6429" y="26112"/>
                        <a:pt x="9287" y="22302"/>
                        <a:pt x="12144" y="19444"/>
                      </a:cubicBezTo>
                      <a:cubicBezTo>
                        <a:pt x="14049" y="16587"/>
                        <a:pt x="17859" y="13730"/>
                        <a:pt x="20717" y="13730"/>
                      </a:cubicBezTo>
                      <a:cubicBezTo>
                        <a:pt x="20717" y="13730"/>
                        <a:pt x="21669" y="13730"/>
                        <a:pt x="21669" y="13730"/>
                      </a:cubicBezTo>
                      <a:cubicBezTo>
                        <a:pt x="24527" y="10872"/>
                        <a:pt x="27384" y="8014"/>
                        <a:pt x="31194" y="5157"/>
                      </a:cubicBezTo>
                      <a:cubicBezTo>
                        <a:pt x="35004" y="2300"/>
                        <a:pt x="38814" y="1347"/>
                        <a:pt x="43577" y="395"/>
                      </a:cubicBezTo>
                      <a:cubicBezTo>
                        <a:pt x="48339" y="-558"/>
                        <a:pt x="52149" y="395"/>
                        <a:pt x="56912" y="1347"/>
                      </a:cubicBezTo>
                      <a:cubicBezTo>
                        <a:pt x="65484" y="3252"/>
                        <a:pt x="73104" y="6110"/>
                        <a:pt x="79772" y="11825"/>
                      </a:cubicBezTo>
                      <a:cubicBezTo>
                        <a:pt x="82629" y="13730"/>
                        <a:pt x="85487" y="16587"/>
                        <a:pt x="87392" y="19444"/>
                      </a:cubicBezTo>
                      <a:cubicBezTo>
                        <a:pt x="90249" y="22302"/>
                        <a:pt x="93107" y="26112"/>
                        <a:pt x="95012" y="28969"/>
                      </a:cubicBezTo>
                      <a:cubicBezTo>
                        <a:pt x="98822" y="35637"/>
                        <a:pt x="101679" y="43257"/>
                        <a:pt x="102632" y="50877"/>
                      </a:cubicBezTo>
                      <a:cubicBezTo>
                        <a:pt x="103584" y="58497"/>
                        <a:pt x="103584" y="66117"/>
                        <a:pt x="102632" y="73737"/>
                      </a:cubicBezTo>
                      <a:cubicBezTo>
                        <a:pt x="101679" y="81357"/>
                        <a:pt x="99774" y="89930"/>
                        <a:pt x="95964" y="96597"/>
                      </a:cubicBezTo>
                      <a:cubicBezTo>
                        <a:pt x="94059" y="100407"/>
                        <a:pt x="93107" y="104217"/>
                        <a:pt x="91202" y="108027"/>
                      </a:cubicBezTo>
                      <a:cubicBezTo>
                        <a:pt x="90249" y="109932"/>
                        <a:pt x="89297" y="111837"/>
                        <a:pt x="88344" y="113742"/>
                      </a:cubicBezTo>
                      <a:cubicBezTo>
                        <a:pt x="87392" y="115647"/>
                        <a:pt x="86439" y="117552"/>
                        <a:pt x="85487" y="119457"/>
                      </a:cubicBezTo>
                      <a:cubicBezTo>
                        <a:pt x="84534" y="121362"/>
                        <a:pt x="82629" y="121362"/>
                        <a:pt x="80724" y="121362"/>
                      </a:cubicBezTo>
                      <a:cubicBezTo>
                        <a:pt x="79772" y="122314"/>
                        <a:pt x="79772" y="123267"/>
                        <a:pt x="78819" y="124219"/>
                      </a:cubicBezTo>
                      <a:cubicBezTo>
                        <a:pt x="75009" y="130887"/>
                        <a:pt x="70247" y="137555"/>
                        <a:pt x="65484" y="144222"/>
                      </a:cubicBezTo>
                      <a:cubicBezTo>
                        <a:pt x="61674" y="148985"/>
                        <a:pt x="58817" y="153747"/>
                        <a:pt x="55007" y="158510"/>
                      </a:cubicBezTo>
                      <a:cubicBezTo>
                        <a:pt x="55007" y="158510"/>
                        <a:pt x="55007" y="158510"/>
                        <a:pt x="55007" y="158510"/>
                      </a:cubicBezTo>
                      <a:cubicBezTo>
                        <a:pt x="55007" y="158510"/>
                        <a:pt x="55007" y="158510"/>
                        <a:pt x="54054" y="159462"/>
                      </a:cubicBezTo>
                      <a:cubicBezTo>
                        <a:pt x="51197" y="163272"/>
                        <a:pt x="47387" y="167082"/>
                        <a:pt x="43577" y="167082"/>
                      </a:cubicBezTo>
                      <a:cubicBezTo>
                        <a:pt x="41672" y="166130"/>
                        <a:pt x="40719" y="166130"/>
                        <a:pt x="39767" y="166130"/>
                      </a:cubicBezTo>
                      <a:close/>
                    </a:path>
                  </a:pathLst>
                </a:custGeom>
                <a:solidFill>
                  <a:srgbClr val="8ADB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Hình tự do: Hình 26">
                <a:extLst>
                  <a:ext uri="{FF2B5EF4-FFF2-40B4-BE49-F238E27FC236}">
                    <a16:creationId xmlns:a16="http://schemas.microsoft.com/office/drawing/2014/main" id="{D6A9B3D7-F776-198E-25C2-B428C0C5EC6E}"/>
                  </a:ext>
                </a:extLst>
              </p:cNvPr>
              <p:cNvSpPr/>
              <p:nvPr/>
            </p:nvSpPr>
            <p:spPr>
              <a:xfrm>
                <a:off x="5057775" y="2727959"/>
                <a:ext cx="2076450" cy="886461"/>
              </a:xfrm>
              <a:custGeom>
                <a:avLst/>
                <a:gdLst>
                  <a:gd name="connsiteX0" fmla="*/ 40958 w 2076450"/>
                  <a:gd name="connsiteY0" fmla="*/ 1236345 h 1404937"/>
                  <a:gd name="connsiteX1" fmla="*/ 40005 w 2076450"/>
                  <a:gd name="connsiteY1" fmla="*/ 1230630 h 1404937"/>
                  <a:gd name="connsiteX2" fmla="*/ 37148 w 2076450"/>
                  <a:gd name="connsiteY2" fmla="*/ 1208723 h 1404937"/>
                  <a:gd name="connsiteX3" fmla="*/ 36195 w 2076450"/>
                  <a:gd name="connsiteY3" fmla="*/ 1194435 h 1404937"/>
                  <a:gd name="connsiteX4" fmla="*/ 36195 w 2076450"/>
                  <a:gd name="connsiteY4" fmla="*/ 1180148 h 1404937"/>
                  <a:gd name="connsiteX5" fmla="*/ 36195 w 2076450"/>
                  <a:gd name="connsiteY5" fmla="*/ 1148715 h 1404937"/>
                  <a:gd name="connsiteX6" fmla="*/ 36195 w 2076450"/>
                  <a:gd name="connsiteY6" fmla="*/ 1082993 h 1404937"/>
                  <a:gd name="connsiteX7" fmla="*/ 37148 w 2076450"/>
                  <a:gd name="connsiteY7" fmla="*/ 1014413 h 1404937"/>
                  <a:gd name="connsiteX8" fmla="*/ 38100 w 2076450"/>
                  <a:gd name="connsiteY8" fmla="*/ 943928 h 1404937"/>
                  <a:gd name="connsiteX9" fmla="*/ 38100 w 2076450"/>
                  <a:gd name="connsiteY9" fmla="*/ 907733 h 1404937"/>
                  <a:gd name="connsiteX10" fmla="*/ 38100 w 2076450"/>
                  <a:gd name="connsiteY10" fmla="*/ 872490 h 1404937"/>
                  <a:gd name="connsiteX11" fmla="*/ 38100 w 2076450"/>
                  <a:gd name="connsiteY11" fmla="*/ 837248 h 1404937"/>
                  <a:gd name="connsiteX12" fmla="*/ 38100 w 2076450"/>
                  <a:gd name="connsiteY12" fmla="*/ 802005 h 1404937"/>
                  <a:gd name="connsiteX13" fmla="*/ 38100 w 2076450"/>
                  <a:gd name="connsiteY13" fmla="*/ 729615 h 1404937"/>
                  <a:gd name="connsiteX14" fmla="*/ 39053 w 2076450"/>
                  <a:gd name="connsiteY14" fmla="*/ 693420 h 1404937"/>
                  <a:gd name="connsiteX15" fmla="*/ 39053 w 2076450"/>
                  <a:gd name="connsiteY15" fmla="*/ 658178 h 1404937"/>
                  <a:gd name="connsiteX16" fmla="*/ 40005 w 2076450"/>
                  <a:gd name="connsiteY16" fmla="*/ 621030 h 1404937"/>
                  <a:gd name="connsiteX17" fmla="*/ 40958 w 2076450"/>
                  <a:gd name="connsiteY17" fmla="*/ 584835 h 1404937"/>
                  <a:gd name="connsiteX18" fmla="*/ 41910 w 2076450"/>
                  <a:gd name="connsiteY18" fmla="*/ 512445 h 1404937"/>
                  <a:gd name="connsiteX19" fmla="*/ 42863 w 2076450"/>
                  <a:gd name="connsiteY19" fmla="*/ 477203 h 1404937"/>
                  <a:gd name="connsiteX20" fmla="*/ 43815 w 2076450"/>
                  <a:gd name="connsiteY20" fmla="*/ 441960 h 1404937"/>
                  <a:gd name="connsiteX21" fmla="*/ 43815 w 2076450"/>
                  <a:gd name="connsiteY21" fmla="*/ 405765 h 1404937"/>
                  <a:gd name="connsiteX22" fmla="*/ 42863 w 2076450"/>
                  <a:gd name="connsiteY22" fmla="*/ 370523 h 1404937"/>
                  <a:gd name="connsiteX23" fmla="*/ 41910 w 2076450"/>
                  <a:gd name="connsiteY23" fmla="*/ 300990 h 1404937"/>
                  <a:gd name="connsiteX24" fmla="*/ 40958 w 2076450"/>
                  <a:gd name="connsiteY24" fmla="*/ 263843 h 1404937"/>
                  <a:gd name="connsiteX25" fmla="*/ 40005 w 2076450"/>
                  <a:gd name="connsiteY25" fmla="*/ 228600 h 1404937"/>
                  <a:gd name="connsiteX26" fmla="*/ 40005 w 2076450"/>
                  <a:gd name="connsiteY26" fmla="*/ 194310 h 1404937"/>
                  <a:gd name="connsiteX27" fmla="*/ 40005 w 2076450"/>
                  <a:gd name="connsiteY27" fmla="*/ 158115 h 1404937"/>
                  <a:gd name="connsiteX28" fmla="*/ 40005 w 2076450"/>
                  <a:gd name="connsiteY28" fmla="*/ 128588 h 1404937"/>
                  <a:gd name="connsiteX29" fmla="*/ 40958 w 2076450"/>
                  <a:gd name="connsiteY29" fmla="*/ 114300 h 1404937"/>
                  <a:gd name="connsiteX30" fmla="*/ 41910 w 2076450"/>
                  <a:gd name="connsiteY30" fmla="*/ 107633 h 1404937"/>
                  <a:gd name="connsiteX31" fmla="*/ 43815 w 2076450"/>
                  <a:gd name="connsiteY31" fmla="*/ 100965 h 1404937"/>
                  <a:gd name="connsiteX32" fmla="*/ 47625 w 2076450"/>
                  <a:gd name="connsiteY32" fmla="*/ 92393 h 1404937"/>
                  <a:gd name="connsiteX33" fmla="*/ 47625 w 2076450"/>
                  <a:gd name="connsiteY33" fmla="*/ 90488 h 1404937"/>
                  <a:gd name="connsiteX34" fmla="*/ 47625 w 2076450"/>
                  <a:gd name="connsiteY34" fmla="*/ 89535 h 1404937"/>
                  <a:gd name="connsiteX35" fmla="*/ 47625 w 2076450"/>
                  <a:gd name="connsiteY35" fmla="*/ 89535 h 1404937"/>
                  <a:gd name="connsiteX36" fmla="*/ 47625 w 2076450"/>
                  <a:gd name="connsiteY36" fmla="*/ 89535 h 1404937"/>
                  <a:gd name="connsiteX37" fmla="*/ 48578 w 2076450"/>
                  <a:gd name="connsiteY37" fmla="*/ 88583 h 1404937"/>
                  <a:gd name="connsiteX38" fmla="*/ 48578 w 2076450"/>
                  <a:gd name="connsiteY38" fmla="*/ 84773 h 1404937"/>
                  <a:gd name="connsiteX39" fmla="*/ 55245 w 2076450"/>
                  <a:gd name="connsiteY39" fmla="*/ 79058 h 1404937"/>
                  <a:gd name="connsiteX40" fmla="*/ 70485 w 2076450"/>
                  <a:gd name="connsiteY40" fmla="*/ 71438 h 1404937"/>
                  <a:gd name="connsiteX41" fmla="*/ 103823 w 2076450"/>
                  <a:gd name="connsiteY41" fmla="*/ 63818 h 1404937"/>
                  <a:gd name="connsiteX42" fmla="*/ 138113 w 2076450"/>
                  <a:gd name="connsiteY42" fmla="*/ 60960 h 1404937"/>
                  <a:gd name="connsiteX43" fmla="*/ 170498 w 2076450"/>
                  <a:gd name="connsiteY43" fmla="*/ 60008 h 1404937"/>
                  <a:gd name="connsiteX44" fmla="*/ 202883 w 2076450"/>
                  <a:gd name="connsiteY44" fmla="*/ 60008 h 1404937"/>
                  <a:gd name="connsiteX45" fmla="*/ 202883 w 2076450"/>
                  <a:gd name="connsiteY45" fmla="*/ 60008 h 1404937"/>
                  <a:gd name="connsiteX46" fmla="*/ 210503 w 2076450"/>
                  <a:gd name="connsiteY46" fmla="*/ 60008 h 1404937"/>
                  <a:gd name="connsiteX47" fmla="*/ 212408 w 2076450"/>
                  <a:gd name="connsiteY47" fmla="*/ 60960 h 1404937"/>
                  <a:gd name="connsiteX48" fmla="*/ 227648 w 2076450"/>
                  <a:gd name="connsiteY48" fmla="*/ 42863 h 1404937"/>
                  <a:gd name="connsiteX49" fmla="*/ 231458 w 2076450"/>
                  <a:gd name="connsiteY49" fmla="*/ 39053 h 1404937"/>
                  <a:gd name="connsiteX50" fmla="*/ 231458 w 2076450"/>
                  <a:gd name="connsiteY50" fmla="*/ 39053 h 1404937"/>
                  <a:gd name="connsiteX51" fmla="*/ 244793 w 2076450"/>
                  <a:gd name="connsiteY51" fmla="*/ 27623 h 1404937"/>
                  <a:gd name="connsiteX52" fmla="*/ 259080 w 2076450"/>
                  <a:gd name="connsiteY52" fmla="*/ 17145 h 1404937"/>
                  <a:gd name="connsiteX53" fmla="*/ 273368 w 2076450"/>
                  <a:gd name="connsiteY53" fmla="*/ 9525 h 1404937"/>
                  <a:gd name="connsiteX54" fmla="*/ 286703 w 2076450"/>
                  <a:gd name="connsiteY54" fmla="*/ 2858 h 1404937"/>
                  <a:gd name="connsiteX55" fmla="*/ 289560 w 2076450"/>
                  <a:gd name="connsiteY55" fmla="*/ 1905 h 1404937"/>
                  <a:gd name="connsiteX56" fmla="*/ 293370 w 2076450"/>
                  <a:gd name="connsiteY56" fmla="*/ 0 h 1404937"/>
                  <a:gd name="connsiteX57" fmla="*/ 297180 w 2076450"/>
                  <a:gd name="connsiteY57" fmla="*/ 0 h 1404937"/>
                  <a:gd name="connsiteX58" fmla="*/ 300038 w 2076450"/>
                  <a:gd name="connsiteY58" fmla="*/ 4763 h 1404937"/>
                  <a:gd name="connsiteX59" fmla="*/ 297180 w 2076450"/>
                  <a:gd name="connsiteY59" fmla="*/ 9525 h 1404937"/>
                  <a:gd name="connsiteX60" fmla="*/ 295275 w 2076450"/>
                  <a:gd name="connsiteY60" fmla="*/ 11430 h 1404937"/>
                  <a:gd name="connsiteX61" fmla="*/ 290513 w 2076450"/>
                  <a:gd name="connsiteY61" fmla="*/ 16193 h 1404937"/>
                  <a:gd name="connsiteX62" fmla="*/ 290513 w 2076450"/>
                  <a:gd name="connsiteY62" fmla="*/ 15240 h 1404937"/>
                  <a:gd name="connsiteX63" fmla="*/ 281940 w 2076450"/>
                  <a:gd name="connsiteY63" fmla="*/ 26670 h 1404937"/>
                  <a:gd name="connsiteX64" fmla="*/ 274320 w 2076450"/>
                  <a:gd name="connsiteY64" fmla="*/ 38100 h 1404937"/>
                  <a:gd name="connsiteX65" fmla="*/ 274320 w 2076450"/>
                  <a:gd name="connsiteY65" fmla="*/ 38100 h 1404937"/>
                  <a:gd name="connsiteX66" fmla="*/ 261938 w 2076450"/>
                  <a:gd name="connsiteY66" fmla="*/ 58103 h 1404937"/>
                  <a:gd name="connsiteX67" fmla="*/ 321945 w 2076450"/>
                  <a:gd name="connsiteY67" fmla="*/ 56198 h 1404937"/>
                  <a:gd name="connsiteX68" fmla="*/ 340995 w 2076450"/>
                  <a:gd name="connsiteY68" fmla="*/ 56198 h 1404937"/>
                  <a:gd name="connsiteX69" fmla="*/ 345758 w 2076450"/>
                  <a:gd name="connsiteY69" fmla="*/ 58103 h 1404937"/>
                  <a:gd name="connsiteX70" fmla="*/ 353378 w 2076450"/>
                  <a:gd name="connsiteY70" fmla="*/ 50483 h 1404937"/>
                  <a:gd name="connsiteX71" fmla="*/ 381000 w 2076450"/>
                  <a:gd name="connsiteY71" fmla="*/ 31433 h 1404937"/>
                  <a:gd name="connsiteX72" fmla="*/ 394335 w 2076450"/>
                  <a:gd name="connsiteY72" fmla="*/ 22860 h 1404937"/>
                  <a:gd name="connsiteX73" fmla="*/ 404813 w 2076450"/>
                  <a:gd name="connsiteY73" fmla="*/ 17145 h 1404937"/>
                  <a:gd name="connsiteX74" fmla="*/ 411480 w 2076450"/>
                  <a:gd name="connsiteY74" fmla="*/ 14288 h 1404937"/>
                  <a:gd name="connsiteX75" fmla="*/ 411480 w 2076450"/>
                  <a:gd name="connsiteY75" fmla="*/ 14288 h 1404937"/>
                  <a:gd name="connsiteX76" fmla="*/ 416243 w 2076450"/>
                  <a:gd name="connsiteY76" fmla="*/ 19050 h 1404937"/>
                  <a:gd name="connsiteX77" fmla="*/ 414338 w 2076450"/>
                  <a:gd name="connsiteY77" fmla="*/ 22860 h 1404937"/>
                  <a:gd name="connsiteX78" fmla="*/ 412433 w 2076450"/>
                  <a:gd name="connsiteY78" fmla="*/ 25718 h 1404937"/>
                  <a:gd name="connsiteX79" fmla="*/ 411480 w 2076450"/>
                  <a:gd name="connsiteY79" fmla="*/ 25718 h 1404937"/>
                  <a:gd name="connsiteX80" fmla="*/ 410528 w 2076450"/>
                  <a:gd name="connsiteY80" fmla="*/ 26670 h 1404937"/>
                  <a:gd name="connsiteX81" fmla="*/ 399098 w 2076450"/>
                  <a:gd name="connsiteY81" fmla="*/ 47625 h 1404937"/>
                  <a:gd name="connsiteX82" fmla="*/ 399098 w 2076450"/>
                  <a:gd name="connsiteY82" fmla="*/ 46673 h 1404937"/>
                  <a:gd name="connsiteX83" fmla="*/ 399098 w 2076450"/>
                  <a:gd name="connsiteY83" fmla="*/ 47625 h 1404937"/>
                  <a:gd name="connsiteX84" fmla="*/ 399098 w 2076450"/>
                  <a:gd name="connsiteY84" fmla="*/ 47625 h 1404937"/>
                  <a:gd name="connsiteX85" fmla="*/ 395288 w 2076450"/>
                  <a:gd name="connsiteY85" fmla="*/ 56198 h 1404937"/>
                  <a:gd name="connsiteX86" fmla="*/ 395288 w 2076450"/>
                  <a:gd name="connsiteY86" fmla="*/ 56198 h 1404937"/>
                  <a:gd name="connsiteX87" fmla="*/ 406718 w 2076450"/>
                  <a:gd name="connsiteY87" fmla="*/ 55245 h 1404937"/>
                  <a:gd name="connsiteX88" fmla="*/ 430530 w 2076450"/>
                  <a:gd name="connsiteY88" fmla="*/ 54293 h 1404937"/>
                  <a:gd name="connsiteX89" fmla="*/ 479108 w 2076450"/>
                  <a:gd name="connsiteY89" fmla="*/ 53340 h 1404937"/>
                  <a:gd name="connsiteX90" fmla="*/ 525780 w 2076450"/>
                  <a:gd name="connsiteY90" fmla="*/ 53340 h 1404937"/>
                  <a:gd name="connsiteX91" fmla="*/ 573405 w 2076450"/>
                  <a:gd name="connsiteY91" fmla="*/ 53340 h 1404937"/>
                  <a:gd name="connsiteX92" fmla="*/ 632460 w 2076450"/>
                  <a:gd name="connsiteY92" fmla="*/ 53340 h 1404937"/>
                  <a:gd name="connsiteX93" fmla="*/ 672465 w 2076450"/>
                  <a:gd name="connsiteY93" fmla="*/ 53340 h 1404937"/>
                  <a:gd name="connsiteX94" fmla="*/ 721995 w 2076450"/>
                  <a:gd name="connsiteY94" fmla="*/ 52388 h 1404937"/>
                  <a:gd name="connsiteX95" fmla="*/ 770573 w 2076450"/>
                  <a:gd name="connsiteY95" fmla="*/ 52388 h 1404937"/>
                  <a:gd name="connsiteX96" fmla="*/ 870585 w 2076450"/>
                  <a:gd name="connsiteY96" fmla="*/ 53340 h 1404937"/>
                  <a:gd name="connsiteX97" fmla="*/ 922020 w 2076450"/>
                  <a:gd name="connsiteY97" fmla="*/ 53340 h 1404937"/>
                  <a:gd name="connsiteX98" fmla="*/ 970598 w 2076450"/>
                  <a:gd name="connsiteY98" fmla="*/ 53340 h 1404937"/>
                  <a:gd name="connsiteX99" fmla="*/ 1021080 w 2076450"/>
                  <a:gd name="connsiteY99" fmla="*/ 52388 h 1404937"/>
                  <a:gd name="connsiteX100" fmla="*/ 1072515 w 2076450"/>
                  <a:gd name="connsiteY100" fmla="*/ 50483 h 1404937"/>
                  <a:gd name="connsiteX101" fmla="*/ 1122045 w 2076450"/>
                  <a:gd name="connsiteY101" fmla="*/ 48578 h 1404937"/>
                  <a:gd name="connsiteX102" fmla="*/ 1170623 w 2076450"/>
                  <a:gd name="connsiteY102" fmla="*/ 46673 h 1404937"/>
                  <a:gd name="connsiteX103" fmla="*/ 1220153 w 2076450"/>
                  <a:gd name="connsiteY103" fmla="*/ 44768 h 1404937"/>
                  <a:gd name="connsiteX104" fmla="*/ 1269683 w 2076450"/>
                  <a:gd name="connsiteY104" fmla="*/ 43815 h 1404937"/>
                  <a:gd name="connsiteX105" fmla="*/ 1369695 w 2076450"/>
                  <a:gd name="connsiteY105" fmla="*/ 43815 h 1404937"/>
                  <a:gd name="connsiteX106" fmla="*/ 1465898 w 2076450"/>
                  <a:gd name="connsiteY106" fmla="*/ 43815 h 1404937"/>
                  <a:gd name="connsiteX107" fmla="*/ 1564958 w 2076450"/>
                  <a:gd name="connsiteY107" fmla="*/ 44768 h 1404937"/>
                  <a:gd name="connsiteX108" fmla="*/ 1666875 w 2076450"/>
                  <a:gd name="connsiteY108" fmla="*/ 45720 h 1404937"/>
                  <a:gd name="connsiteX109" fmla="*/ 1713548 w 2076450"/>
                  <a:gd name="connsiteY109" fmla="*/ 45720 h 1404937"/>
                  <a:gd name="connsiteX110" fmla="*/ 1761173 w 2076450"/>
                  <a:gd name="connsiteY110" fmla="*/ 45720 h 1404937"/>
                  <a:gd name="connsiteX111" fmla="*/ 1804988 w 2076450"/>
                  <a:gd name="connsiteY111" fmla="*/ 44768 h 1404937"/>
                  <a:gd name="connsiteX112" fmla="*/ 1848803 w 2076450"/>
                  <a:gd name="connsiteY112" fmla="*/ 43815 h 1404937"/>
                  <a:gd name="connsiteX113" fmla="*/ 1892618 w 2076450"/>
                  <a:gd name="connsiteY113" fmla="*/ 43815 h 1404937"/>
                  <a:gd name="connsiteX114" fmla="*/ 1937385 w 2076450"/>
                  <a:gd name="connsiteY114" fmla="*/ 45720 h 1404937"/>
                  <a:gd name="connsiteX115" fmla="*/ 1953578 w 2076450"/>
                  <a:gd name="connsiteY115" fmla="*/ 47625 h 1404937"/>
                  <a:gd name="connsiteX116" fmla="*/ 1969770 w 2076450"/>
                  <a:gd name="connsiteY116" fmla="*/ 50483 h 1404937"/>
                  <a:gd name="connsiteX117" fmla="*/ 1990725 w 2076450"/>
                  <a:gd name="connsiteY117" fmla="*/ 57150 h 1404937"/>
                  <a:gd name="connsiteX118" fmla="*/ 2012633 w 2076450"/>
                  <a:gd name="connsiteY118" fmla="*/ 78105 h 1404937"/>
                  <a:gd name="connsiteX119" fmla="*/ 2012633 w 2076450"/>
                  <a:gd name="connsiteY119" fmla="*/ 81915 h 1404937"/>
                  <a:gd name="connsiteX120" fmla="*/ 2018348 w 2076450"/>
                  <a:gd name="connsiteY120" fmla="*/ 95250 h 1404937"/>
                  <a:gd name="connsiteX121" fmla="*/ 2023110 w 2076450"/>
                  <a:gd name="connsiteY121" fmla="*/ 111443 h 1404937"/>
                  <a:gd name="connsiteX122" fmla="*/ 2025968 w 2076450"/>
                  <a:gd name="connsiteY122" fmla="*/ 127635 h 1404937"/>
                  <a:gd name="connsiteX123" fmla="*/ 2029778 w 2076450"/>
                  <a:gd name="connsiteY123" fmla="*/ 162878 h 1404937"/>
                  <a:gd name="connsiteX124" fmla="*/ 2032635 w 2076450"/>
                  <a:gd name="connsiteY124" fmla="*/ 200025 h 1404937"/>
                  <a:gd name="connsiteX125" fmla="*/ 2033588 w 2076450"/>
                  <a:gd name="connsiteY125" fmla="*/ 238125 h 1404937"/>
                  <a:gd name="connsiteX126" fmla="*/ 2033588 w 2076450"/>
                  <a:gd name="connsiteY126" fmla="*/ 274320 h 1404937"/>
                  <a:gd name="connsiteX127" fmla="*/ 2033588 w 2076450"/>
                  <a:gd name="connsiteY127" fmla="*/ 347663 h 1404937"/>
                  <a:gd name="connsiteX128" fmla="*/ 2033588 w 2076450"/>
                  <a:gd name="connsiteY128" fmla="*/ 384810 h 1404937"/>
                  <a:gd name="connsiteX129" fmla="*/ 2033588 w 2076450"/>
                  <a:gd name="connsiteY129" fmla="*/ 421958 h 1404937"/>
                  <a:gd name="connsiteX130" fmla="*/ 2033588 w 2076450"/>
                  <a:gd name="connsiteY130" fmla="*/ 497205 h 1404937"/>
                  <a:gd name="connsiteX131" fmla="*/ 2032635 w 2076450"/>
                  <a:gd name="connsiteY131" fmla="*/ 570548 h 1404937"/>
                  <a:gd name="connsiteX132" fmla="*/ 2032635 w 2076450"/>
                  <a:gd name="connsiteY132" fmla="*/ 647700 h 1404937"/>
                  <a:gd name="connsiteX133" fmla="*/ 2033588 w 2076450"/>
                  <a:gd name="connsiteY133" fmla="*/ 721043 h 1404937"/>
                  <a:gd name="connsiteX134" fmla="*/ 2034540 w 2076450"/>
                  <a:gd name="connsiteY134" fmla="*/ 757238 h 1404937"/>
                  <a:gd name="connsiteX135" fmla="*/ 2034540 w 2076450"/>
                  <a:gd name="connsiteY135" fmla="*/ 796290 h 1404937"/>
                  <a:gd name="connsiteX136" fmla="*/ 2033588 w 2076450"/>
                  <a:gd name="connsiteY136" fmla="*/ 869633 h 1404937"/>
                  <a:gd name="connsiteX137" fmla="*/ 2033588 w 2076450"/>
                  <a:gd name="connsiteY137" fmla="*/ 905828 h 1404937"/>
                  <a:gd name="connsiteX138" fmla="*/ 2033588 w 2076450"/>
                  <a:gd name="connsiteY138" fmla="*/ 942975 h 1404937"/>
                  <a:gd name="connsiteX139" fmla="*/ 2031683 w 2076450"/>
                  <a:gd name="connsiteY139" fmla="*/ 1016318 h 1404937"/>
                  <a:gd name="connsiteX140" fmla="*/ 2030730 w 2076450"/>
                  <a:gd name="connsiteY140" fmla="*/ 1051560 h 1404937"/>
                  <a:gd name="connsiteX141" fmla="*/ 2029778 w 2076450"/>
                  <a:gd name="connsiteY141" fmla="*/ 1087755 h 1404937"/>
                  <a:gd name="connsiteX142" fmla="*/ 2027873 w 2076450"/>
                  <a:gd name="connsiteY142" fmla="*/ 1158240 h 1404937"/>
                  <a:gd name="connsiteX143" fmla="*/ 2026920 w 2076450"/>
                  <a:gd name="connsiteY143" fmla="*/ 1189673 h 1404937"/>
                  <a:gd name="connsiteX144" fmla="*/ 2022158 w 2076450"/>
                  <a:gd name="connsiteY144" fmla="*/ 1225868 h 1404937"/>
                  <a:gd name="connsiteX145" fmla="*/ 2016443 w 2076450"/>
                  <a:gd name="connsiteY145" fmla="*/ 1248728 h 1404937"/>
                  <a:gd name="connsiteX146" fmla="*/ 2010728 w 2076450"/>
                  <a:gd name="connsiteY146" fmla="*/ 1260158 h 1404937"/>
                  <a:gd name="connsiteX147" fmla="*/ 2004060 w 2076450"/>
                  <a:gd name="connsiteY147" fmla="*/ 1268730 h 1404937"/>
                  <a:gd name="connsiteX148" fmla="*/ 2000250 w 2076450"/>
                  <a:gd name="connsiteY148" fmla="*/ 1272540 h 1404937"/>
                  <a:gd name="connsiteX149" fmla="*/ 1995488 w 2076450"/>
                  <a:gd name="connsiteY149" fmla="*/ 1276350 h 1404937"/>
                  <a:gd name="connsiteX150" fmla="*/ 1992630 w 2076450"/>
                  <a:gd name="connsiteY150" fmla="*/ 1278255 h 1404937"/>
                  <a:gd name="connsiteX151" fmla="*/ 1977390 w 2076450"/>
                  <a:gd name="connsiteY151" fmla="*/ 1285875 h 1404937"/>
                  <a:gd name="connsiteX152" fmla="*/ 1969770 w 2076450"/>
                  <a:gd name="connsiteY152" fmla="*/ 1288733 h 1404937"/>
                  <a:gd name="connsiteX153" fmla="*/ 1961198 w 2076450"/>
                  <a:gd name="connsiteY153" fmla="*/ 1290638 h 1404937"/>
                  <a:gd name="connsiteX154" fmla="*/ 1945005 w 2076450"/>
                  <a:gd name="connsiteY154" fmla="*/ 1293495 h 1404937"/>
                  <a:gd name="connsiteX155" fmla="*/ 1912620 w 2076450"/>
                  <a:gd name="connsiteY155" fmla="*/ 1296353 h 1404937"/>
                  <a:gd name="connsiteX156" fmla="*/ 1896428 w 2076450"/>
                  <a:gd name="connsiteY156" fmla="*/ 1297305 h 1404937"/>
                  <a:gd name="connsiteX157" fmla="*/ 1880235 w 2076450"/>
                  <a:gd name="connsiteY157" fmla="*/ 1298258 h 1404937"/>
                  <a:gd name="connsiteX158" fmla="*/ 1876425 w 2076450"/>
                  <a:gd name="connsiteY158" fmla="*/ 1298258 h 1404937"/>
                  <a:gd name="connsiteX159" fmla="*/ 1870710 w 2076450"/>
                  <a:gd name="connsiteY159" fmla="*/ 1298258 h 1404937"/>
                  <a:gd name="connsiteX160" fmla="*/ 1860233 w 2076450"/>
                  <a:gd name="connsiteY160" fmla="*/ 1298258 h 1404937"/>
                  <a:gd name="connsiteX161" fmla="*/ 1855470 w 2076450"/>
                  <a:gd name="connsiteY161" fmla="*/ 1293495 h 1404937"/>
                  <a:gd name="connsiteX162" fmla="*/ 1851660 w 2076450"/>
                  <a:gd name="connsiteY162" fmla="*/ 1307783 h 1404937"/>
                  <a:gd name="connsiteX163" fmla="*/ 1844993 w 2076450"/>
                  <a:gd name="connsiteY163" fmla="*/ 1323975 h 1404937"/>
                  <a:gd name="connsiteX164" fmla="*/ 1835468 w 2076450"/>
                  <a:gd name="connsiteY164" fmla="*/ 1339215 h 1404937"/>
                  <a:gd name="connsiteX165" fmla="*/ 1814513 w 2076450"/>
                  <a:gd name="connsiteY165" fmla="*/ 1367790 h 1404937"/>
                  <a:gd name="connsiteX166" fmla="*/ 1805940 w 2076450"/>
                  <a:gd name="connsiteY166" fmla="*/ 1377315 h 1404937"/>
                  <a:gd name="connsiteX167" fmla="*/ 1796415 w 2076450"/>
                  <a:gd name="connsiteY167" fmla="*/ 1386840 h 1404937"/>
                  <a:gd name="connsiteX168" fmla="*/ 1786890 w 2076450"/>
                  <a:gd name="connsiteY168" fmla="*/ 1394460 h 1404937"/>
                  <a:gd name="connsiteX169" fmla="*/ 1778318 w 2076450"/>
                  <a:gd name="connsiteY169" fmla="*/ 1401128 h 1404937"/>
                  <a:gd name="connsiteX170" fmla="*/ 1777365 w 2076450"/>
                  <a:gd name="connsiteY170" fmla="*/ 1402080 h 1404937"/>
                  <a:gd name="connsiteX171" fmla="*/ 1774508 w 2076450"/>
                  <a:gd name="connsiteY171" fmla="*/ 1403033 h 1404937"/>
                  <a:gd name="connsiteX172" fmla="*/ 1772603 w 2076450"/>
                  <a:gd name="connsiteY172" fmla="*/ 1403033 h 1404937"/>
                  <a:gd name="connsiteX173" fmla="*/ 1770698 w 2076450"/>
                  <a:gd name="connsiteY173" fmla="*/ 1401128 h 1404937"/>
                  <a:gd name="connsiteX174" fmla="*/ 1770698 w 2076450"/>
                  <a:gd name="connsiteY174" fmla="*/ 1401128 h 1404937"/>
                  <a:gd name="connsiteX175" fmla="*/ 1770698 w 2076450"/>
                  <a:gd name="connsiteY175" fmla="*/ 1401128 h 1404937"/>
                  <a:gd name="connsiteX176" fmla="*/ 1770698 w 2076450"/>
                  <a:gd name="connsiteY176" fmla="*/ 1401128 h 1404937"/>
                  <a:gd name="connsiteX177" fmla="*/ 1769745 w 2076450"/>
                  <a:gd name="connsiteY177" fmla="*/ 1397318 h 1404937"/>
                  <a:gd name="connsiteX178" fmla="*/ 1772603 w 2076450"/>
                  <a:gd name="connsiteY178" fmla="*/ 1391603 h 1404937"/>
                  <a:gd name="connsiteX179" fmla="*/ 1773555 w 2076450"/>
                  <a:gd name="connsiteY179" fmla="*/ 1390650 h 1404937"/>
                  <a:gd name="connsiteX180" fmla="*/ 1773555 w 2076450"/>
                  <a:gd name="connsiteY180" fmla="*/ 1385888 h 1404937"/>
                  <a:gd name="connsiteX181" fmla="*/ 1778318 w 2076450"/>
                  <a:gd name="connsiteY181" fmla="*/ 1372553 h 1404937"/>
                  <a:gd name="connsiteX182" fmla="*/ 1783080 w 2076450"/>
                  <a:gd name="connsiteY182" fmla="*/ 1351598 h 1404937"/>
                  <a:gd name="connsiteX183" fmla="*/ 1783080 w 2076450"/>
                  <a:gd name="connsiteY183" fmla="*/ 1352550 h 1404937"/>
                  <a:gd name="connsiteX184" fmla="*/ 1783080 w 2076450"/>
                  <a:gd name="connsiteY184" fmla="*/ 1350645 h 1404937"/>
                  <a:gd name="connsiteX185" fmla="*/ 1783080 w 2076450"/>
                  <a:gd name="connsiteY185" fmla="*/ 1351598 h 1404937"/>
                  <a:gd name="connsiteX186" fmla="*/ 1785938 w 2076450"/>
                  <a:gd name="connsiteY186" fmla="*/ 1335405 h 1404937"/>
                  <a:gd name="connsiteX187" fmla="*/ 1786890 w 2076450"/>
                  <a:gd name="connsiteY187" fmla="*/ 1326833 h 1404937"/>
                  <a:gd name="connsiteX188" fmla="*/ 1787843 w 2076450"/>
                  <a:gd name="connsiteY188" fmla="*/ 1319213 h 1404937"/>
                  <a:gd name="connsiteX189" fmla="*/ 1787843 w 2076450"/>
                  <a:gd name="connsiteY189" fmla="*/ 1319213 h 1404937"/>
                  <a:gd name="connsiteX190" fmla="*/ 1773555 w 2076450"/>
                  <a:gd name="connsiteY190" fmla="*/ 1315403 h 1404937"/>
                  <a:gd name="connsiteX191" fmla="*/ 1759268 w 2076450"/>
                  <a:gd name="connsiteY191" fmla="*/ 1306830 h 1404937"/>
                  <a:gd name="connsiteX192" fmla="*/ 1752600 w 2076450"/>
                  <a:gd name="connsiteY192" fmla="*/ 1301115 h 1404937"/>
                  <a:gd name="connsiteX193" fmla="*/ 1746885 w 2076450"/>
                  <a:gd name="connsiteY193" fmla="*/ 1293495 h 1404937"/>
                  <a:gd name="connsiteX194" fmla="*/ 1744028 w 2076450"/>
                  <a:gd name="connsiteY194" fmla="*/ 1293495 h 1404937"/>
                  <a:gd name="connsiteX195" fmla="*/ 1737360 w 2076450"/>
                  <a:gd name="connsiteY195" fmla="*/ 1293495 h 1404937"/>
                  <a:gd name="connsiteX196" fmla="*/ 1724978 w 2076450"/>
                  <a:gd name="connsiteY196" fmla="*/ 1293495 h 1404937"/>
                  <a:gd name="connsiteX197" fmla="*/ 1710690 w 2076450"/>
                  <a:gd name="connsiteY197" fmla="*/ 1293495 h 1404937"/>
                  <a:gd name="connsiteX198" fmla="*/ 1705928 w 2076450"/>
                  <a:gd name="connsiteY198" fmla="*/ 1293495 h 1404937"/>
                  <a:gd name="connsiteX199" fmla="*/ 1704023 w 2076450"/>
                  <a:gd name="connsiteY199" fmla="*/ 1309688 h 1404937"/>
                  <a:gd name="connsiteX200" fmla="*/ 1699260 w 2076450"/>
                  <a:gd name="connsiteY200" fmla="*/ 1326833 h 1404937"/>
                  <a:gd name="connsiteX201" fmla="*/ 1692593 w 2076450"/>
                  <a:gd name="connsiteY201" fmla="*/ 1342073 h 1404937"/>
                  <a:gd name="connsiteX202" fmla="*/ 1684973 w 2076450"/>
                  <a:gd name="connsiteY202" fmla="*/ 1357313 h 1404937"/>
                  <a:gd name="connsiteX203" fmla="*/ 1666875 w 2076450"/>
                  <a:gd name="connsiteY203" fmla="*/ 1383030 h 1404937"/>
                  <a:gd name="connsiteX204" fmla="*/ 1662113 w 2076450"/>
                  <a:gd name="connsiteY204" fmla="*/ 1388745 h 1404937"/>
                  <a:gd name="connsiteX205" fmla="*/ 1656398 w 2076450"/>
                  <a:gd name="connsiteY205" fmla="*/ 1394460 h 1404937"/>
                  <a:gd name="connsiteX206" fmla="*/ 1650683 w 2076450"/>
                  <a:gd name="connsiteY206" fmla="*/ 1399223 h 1404937"/>
                  <a:gd name="connsiteX207" fmla="*/ 1649730 w 2076450"/>
                  <a:gd name="connsiteY207" fmla="*/ 1400175 h 1404937"/>
                  <a:gd name="connsiteX208" fmla="*/ 1649730 w 2076450"/>
                  <a:gd name="connsiteY208" fmla="*/ 1401128 h 1404937"/>
                  <a:gd name="connsiteX209" fmla="*/ 1644968 w 2076450"/>
                  <a:gd name="connsiteY209" fmla="*/ 1404938 h 1404937"/>
                  <a:gd name="connsiteX210" fmla="*/ 1644015 w 2076450"/>
                  <a:gd name="connsiteY210" fmla="*/ 1404938 h 1404937"/>
                  <a:gd name="connsiteX211" fmla="*/ 1642110 w 2076450"/>
                  <a:gd name="connsiteY211" fmla="*/ 1403985 h 1404937"/>
                  <a:gd name="connsiteX212" fmla="*/ 1641158 w 2076450"/>
                  <a:gd name="connsiteY212" fmla="*/ 1403033 h 1404937"/>
                  <a:gd name="connsiteX213" fmla="*/ 1641158 w 2076450"/>
                  <a:gd name="connsiteY213" fmla="*/ 1403033 h 1404937"/>
                  <a:gd name="connsiteX214" fmla="*/ 1641158 w 2076450"/>
                  <a:gd name="connsiteY214" fmla="*/ 1403033 h 1404937"/>
                  <a:gd name="connsiteX215" fmla="*/ 1640205 w 2076450"/>
                  <a:gd name="connsiteY215" fmla="*/ 1399223 h 1404937"/>
                  <a:gd name="connsiteX216" fmla="*/ 1641158 w 2076450"/>
                  <a:gd name="connsiteY216" fmla="*/ 1396365 h 1404937"/>
                  <a:gd name="connsiteX217" fmla="*/ 1644015 w 2076450"/>
                  <a:gd name="connsiteY217" fmla="*/ 1382078 h 1404937"/>
                  <a:gd name="connsiteX218" fmla="*/ 1644015 w 2076450"/>
                  <a:gd name="connsiteY218" fmla="*/ 1382078 h 1404937"/>
                  <a:gd name="connsiteX219" fmla="*/ 1644968 w 2076450"/>
                  <a:gd name="connsiteY219" fmla="*/ 1375410 h 1404937"/>
                  <a:gd name="connsiteX220" fmla="*/ 1644968 w 2076450"/>
                  <a:gd name="connsiteY220" fmla="*/ 1376363 h 1404937"/>
                  <a:gd name="connsiteX221" fmla="*/ 1647825 w 2076450"/>
                  <a:gd name="connsiteY221" fmla="*/ 1354455 h 1404937"/>
                  <a:gd name="connsiteX222" fmla="*/ 1647825 w 2076450"/>
                  <a:gd name="connsiteY222" fmla="*/ 1337310 h 1404937"/>
                  <a:gd name="connsiteX223" fmla="*/ 1645920 w 2076450"/>
                  <a:gd name="connsiteY223" fmla="*/ 1323975 h 1404937"/>
                  <a:gd name="connsiteX224" fmla="*/ 1645920 w 2076450"/>
                  <a:gd name="connsiteY224" fmla="*/ 1322070 h 1404937"/>
                  <a:gd name="connsiteX225" fmla="*/ 1645920 w 2076450"/>
                  <a:gd name="connsiteY225" fmla="*/ 1322070 h 1404937"/>
                  <a:gd name="connsiteX226" fmla="*/ 1633538 w 2076450"/>
                  <a:gd name="connsiteY226" fmla="*/ 1323023 h 1404937"/>
                  <a:gd name="connsiteX227" fmla="*/ 1618298 w 2076450"/>
                  <a:gd name="connsiteY227" fmla="*/ 1320165 h 1404937"/>
                  <a:gd name="connsiteX228" fmla="*/ 1604010 w 2076450"/>
                  <a:gd name="connsiteY228" fmla="*/ 1312545 h 1404937"/>
                  <a:gd name="connsiteX229" fmla="*/ 1591628 w 2076450"/>
                  <a:gd name="connsiteY229" fmla="*/ 1300163 h 1404937"/>
                  <a:gd name="connsiteX230" fmla="*/ 1591628 w 2076450"/>
                  <a:gd name="connsiteY230" fmla="*/ 1300163 h 1404937"/>
                  <a:gd name="connsiteX231" fmla="*/ 1591628 w 2076450"/>
                  <a:gd name="connsiteY231" fmla="*/ 1300163 h 1404937"/>
                  <a:gd name="connsiteX232" fmla="*/ 1591628 w 2076450"/>
                  <a:gd name="connsiteY232" fmla="*/ 1299210 h 1404937"/>
                  <a:gd name="connsiteX233" fmla="*/ 1591628 w 2076450"/>
                  <a:gd name="connsiteY233" fmla="*/ 1299210 h 1404937"/>
                  <a:gd name="connsiteX234" fmla="*/ 1588770 w 2076450"/>
                  <a:gd name="connsiteY234" fmla="*/ 1294448 h 1404937"/>
                  <a:gd name="connsiteX235" fmla="*/ 1584960 w 2076450"/>
                  <a:gd name="connsiteY235" fmla="*/ 1294448 h 1404937"/>
                  <a:gd name="connsiteX236" fmla="*/ 1582103 w 2076450"/>
                  <a:gd name="connsiteY236" fmla="*/ 1294448 h 1404937"/>
                  <a:gd name="connsiteX237" fmla="*/ 1572578 w 2076450"/>
                  <a:gd name="connsiteY237" fmla="*/ 1294448 h 1404937"/>
                  <a:gd name="connsiteX238" fmla="*/ 1553528 w 2076450"/>
                  <a:gd name="connsiteY238" fmla="*/ 1294448 h 1404937"/>
                  <a:gd name="connsiteX239" fmla="*/ 1522095 w 2076450"/>
                  <a:gd name="connsiteY239" fmla="*/ 1294448 h 1404937"/>
                  <a:gd name="connsiteX240" fmla="*/ 1480185 w 2076450"/>
                  <a:gd name="connsiteY240" fmla="*/ 1293495 h 1404937"/>
                  <a:gd name="connsiteX241" fmla="*/ 1434465 w 2076450"/>
                  <a:gd name="connsiteY241" fmla="*/ 1292543 h 1404937"/>
                  <a:gd name="connsiteX242" fmla="*/ 1388745 w 2076450"/>
                  <a:gd name="connsiteY242" fmla="*/ 1291590 h 1404937"/>
                  <a:gd name="connsiteX243" fmla="*/ 1343978 w 2076450"/>
                  <a:gd name="connsiteY243" fmla="*/ 1290638 h 1404937"/>
                  <a:gd name="connsiteX244" fmla="*/ 1299210 w 2076450"/>
                  <a:gd name="connsiteY244" fmla="*/ 1290638 h 1404937"/>
                  <a:gd name="connsiteX245" fmla="*/ 1253490 w 2076450"/>
                  <a:gd name="connsiteY245" fmla="*/ 1291590 h 1404937"/>
                  <a:gd name="connsiteX246" fmla="*/ 1207770 w 2076450"/>
                  <a:gd name="connsiteY246" fmla="*/ 1292543 h 1404937"/>
                  <a:gd name="connsiteX247" fmla="*/ 1114425 w 2076450"/>
                  <a:gd name="connsiteY247" fmla="*/ 1293495 h 1404937"/>
                  <a:gd name="connsiteX248" fmla="*/ 1067753 w 2076450"/>
                  <a:gd name="connsiteY248" fmla="*/ 1294448 h 1404937"/>
                  <a:gd name="connsiteX249" fmla="*/ 1022985 w 2076450"/>
                  <a:gd name="connsiteY249" fmla="*/ 1295400 h 1404937"/>
                  <a:gd name="connsiteX250" fmla="*/ 976313 w 2076450"/>
                  <a:gd name="connsiteY250" fmla="*/ 1296353 h 1404937"/>
                  <a:gd name="connsiteX251" fmla="*/ 931545 w 2076450"/>
                  <a:gd name="connsiteY251" fmla="*/ 1297305 h 1404937"/>
                  <a:gd name="connsiteX252" fmla="*/ 883920 w 2076450"/>
                  <a:gd name="connsiteY252" fmla="*/ 1298258 h 1404937"/>
                  <a:gd name="connsiteX253" fmla="*/ 874395 w 2076450"/>
                  <a:gd name="connsiteY253" fmla="*/ 1298258 h 1404937"/>
                  <a:gd name="connsiteX254" fmla="*/ 836295 w 2076450"/>
                  <a:gd name="connsiteY254" fmla="*/ 1298258 h 1404937"/>
                  <a:gd name="connsiteX255" fmla="*/ 789623 w 2076450"/>
                  <a:gd name="connsiteY255" fmla="*/ 1298258 h 1404937"/>
                  <a:gd name="connsiteX256" fmla="*/ 743903 w 2076450"/>
                  <a:gd name="connsiteY256" fmla="*/ 1297305 h 1404937"/>
                  <a:gd name="connsiteX257" fmla="*/ 696278 w 2076450"/>
                  <a:gd name="connsiteY257" fmla="*/ 1296353 h 1404937"/>
                  <a:gd name="connsiteX258" fmla="*/ 648653 w 2076450"/>
                  <a:gd name="connsiteY258" fmla="*/ 1296353 h 1404937"/>
                  <a:gd name="connsiteX259" fmla="*/ 558165 w 2076450"/>
                  <a:gd name="connsiteY259" fmla="*/ 1297305 h 1404937"/>
                  <a:gd name="connsiteX260" fmla="*/ 511493 w 2076450"/>
                  <a:gd name="connsiteY260" fmla="*/ 1298258 h 1404937"/>
                  <a:gd name="connsiteX261" fmla="*/ 464820 w 2076450"/>
                  <a:gd name="connsiteY261" fmla="*/ 1298258 h 1404937"/>
                  <a:gd name="connsiteX262" fmla="*/ 418148 w 2076450"/>
                  <a:gd name="connsiteY262" fmla="*/ 1298258 h 1404937"/>
                  <a:gd name="connsiteX263" fmla="*/ 371475 w 2076450"/>
                  <a:gd name="connsiteY263" fmla="*/ 1297305 h 1404937"/>
                  <a:gd name="connsiteX264" fmla="*/ 322898 w 2076450"/>
                  <a:gd name="connsiteY264" fmla="*/ 1296353 h 1404937"/>
                  <a:gd name="connsiteX265" fmla="*/ 274320 w 2076450"/>
                  <a:gd name="connsiteY265" fmla="*/ 1294448 h 1404937"/>
                  <a:gd name="connsiteX266" fmla="*/ 275273 w 2076450"/>
                  <a:gd name="connsiteY266" fmla="*/ 1294448 h 1404937"/>
                  <a:gd name="connsiteX267" fmla="*/ 222885 w 2076450"/>
                  <a:gd name="connsiteY267" fmla="*/ 1291590 h 1404937"/>
                  <a:gd name="connsiteX268" fmla="*/ 172403 w 2076450"/>
                  <a:gd name="connsiteY268" fmla="*/ 1287780 h 1404937"/>
                  <a:gd name="connsiteX269" fmla="*/ 172403 w 2076450"/>
                  <a:gd name="connsiteY269" fmla="*/ 1287780 h 1404937"/>
                  <a:gd name="connsiteX270" fmla="*/ 128588 w 2076450"/>
                  <a:gd name="connsiteY270" fmla="*/ 1285875 h 1404937"/>
                  <a:gd name="connsiteX271" fmla="*/ 106680 w 2076450"/>
                  <a:gd name="connsiteY271" fmla="*/ 1283970 h 1404937"/>
                  <a:gd name="connsiteX272" fmla="*/ 95250 w 2076450"/>
                  <a:gd name="connsiteY272" fmla="*/ 1282065 h 1404937"/>
                  <a:gd name="connsiteX273" fmla="*/ 84773 w 2076450"/>
                  <a:gd name="connsiteY273" fmla="*/ 1279208 h 1404937"/>
                  <a:gd name="connsiteX274" fmla="*/ 74295 w 2076450"/>
                  <a:gd name="connsiteY274" fmla="*/ 1275398 h 1404937"/>
                  <a:gd name="connsiteX275" fmla="*/ 65723 w 2076450"/>
                  <a:gd name="connsiteY275" fmla="*/ 1270635 h 1404937"/>
                  <a:gd name="connsiteX276" fmla="*/ 57150 w 2076450"/>
                  <a:gd name="connsiteY276" fmla="*/ 1263968 h 1404937"/>
                  <a:gd name="connsiteX277" fmla="*/ 52388 w 2076450"/>
                  <a:gd name="connsiteY277" fmla="*/ 1257300 h 1404937"/>
                  <a:gd name="connsiteX278" fmla="*/ 47625 w 2076450"/>
                  <a:gd name="connsiteY278" fmla="*/ 1247775 h 1404937"/>
                  <a:gd name="connsiteX279" fmla="*/ 45720 w 2076450"/>
                  <a:gd name="connsiteY279" fmla="*/ 1241108 h 1404937"/>
                  <a:gd name="connsiteX280" fmla="*/ 40958 w 2076450"/>
                  <a:gd name="connsiteY280" fmla="*/ 1236345 h 1404937"/>
                  <a:gd name="connsiteX281" fmla="*/ 40958 w 2076450"/>
                  <a:gd name="connsiteY281" fmla="*/ 1236345 h 1404937"/>
                  <a:gd name="connsiteX282" fmla="*/ 5715 w 2076450"/>
                  <a:gd name="connsiteY282" fmla="*/ 578168 h 1404937"/>
                  <a:gd name="connsiteX283" fmla="*/ 3810 w 2076450"/>
                  <a:gd name="connsiteY283" fmla="*/ 545783 h 1404937"/>
                  <a:gd name="connsiteX284" fmla="*/ 1905 w 2076450"/>
                  <a:gd name="connsiteY284" fmla="*/ 515303 h 1404937"/>
                  <a:gd name="connsiteX285" fmla="*/ 6668 w 2076450"/>
                  <a:gd name="connsiteY285" fmla="*/ 509588 h 1404937"/>
                  <a:gd name="connsiteX286" fmla="*/ 12383 w 2076450"/>
                  <a:gd name="connsiteY286" fmla="*/ 514350 h 1404937"/>
                  <a:gd name="connsiteX287" fmla="*/ 15240 w 2076450"/>
                  <a:gd name="connsiteY287" fmla="*/ 576263 h 1404937"/>
                  <a:gd name="connsiteX288" fmla="*/ 10478 w 2076450"/>
                  <a:gd name="connsiteY288" fmla="*/ 581978 h 1404937"/>
                  <a:gd name="connsiteX289" fmla="*/ 10478 w 2076450"/>
                  <a:gd name="connsiteY289" fmla="*/ 581978 h 1404937"/>
                  <a:gd name="connsiteX290" fmla="*/ 5715 w 2076450"/>
                  <a:gd name="connsiteY290" fmla="*/ 578168 h 1404937"/>
                  <a:gd name="connsiteX291" fmla="*/ 5715 w 2076450"/>
                  <a:gd name="connsiteY291" fmla="*/ 578168 h 1404937"/>
                  <a:gd name="connsiteX292" fmla="*/ 11430 w 2076450"/>
                  <a:gd name="connsiteY292" fmla="*/ 471488 h 1404937"/>
                  <a:gd name="connsiteX293" fmla="*/ 6668 w 2076450"/>
                  <a:gd name="connsiteY293" fmla="*/ 465773 h 1404937"/>
                  <a:gd name="connsiteX294" fmla="*/ 7620 w 2076450"/>
                  <a:gd name="connsiteY294" fmla="*/ 418148 h 1404937"/>
                  <a:gd name="connsiteX295" fmla="*/ 7620 w 2076450"/>
                  <a:gd name="connsiteY295" fmla="*/ 419100 h 1404937"/>
                  <a:gd name="connsiteX296" fmla="*/ 7620 w 2076450"/>
                  <a:gd name="connsiteY296" fmla="*/ 412433 h 1404937"/>
                  <a:gd name="connsiteX297" fmla="*/ 7620 w 2076450"/>
                  <a:gd name="connsiteY297" fmla="*/ 412433 h 1404937"/>
                  <a:gd name="connsiteX298" fmla="*/ 7620 w 2076450"/>
                  <a:gd name="connsiteY298" fmla="*/ 412433 h 1404937"/>
                  <a:gd name="connsiteX299" fmla="*/ 7620 w 2076450"/>
                  <a:gd name="connsiteY299" fmla="*/ 412433 h 1404937"/>
                  <a:gd name="connsiteX300" fmla="*/ 7620 w 2076450"/>
                  <a:gd name="connsiteY300" fmla="*/ 412433 h 1404937"/>
                  <a:gd name="connsiteX301" fmla="*/ 7620 w 2076450"/>
                  <a:gd name="connsiteY301" fmla="*/ 412433 h 1404937"/>
                  <a:gd name="connsiteX302" fmla="*/ 7620 w 2076450"/>
                  <a:gd name="connsiteY302" fmla="*/ 412433 h 1404937"/>
                  <a:gd name="connsiteX303" fmla="*/ 7620 w 2076450"/>
                  <a:gd name="connsiteY303" fmla="*/ 412433 h 1404937"/>
                  <a:gd name="connsiteX304" fmla="*/ 6668 w 2076450"/>
                  <a:gd name="connsiteY304" fmla="*/ 378143 h 1404937"/>
                  <a:gd name="connsiteX305" fmla="*/ 4763 w 2076450"/>
                  <a:gd name="connsiteY305" fmla="*/ 344805 h 1404937"/>
                  <a:gd name="connsiteX306" fmla="*/ 2858 w 2076450"/>
                  <a:gd name="connsiteY306" fmla="*/ 310515 h 1404937"/>
                  <a:gd name="connsiteX307" fmla="*/ 953 w 2076450"/>
                  <a:gd name="connsiteY307" fmla="*/ 276225 h 1404937"/>
                  <a:gd name="connsiteX308" fmla="*/ 0 w 2076450"/>
                  <a:gd name="connsiteY308" fmla="*/ 257175 h 1404937"/>
                  <a:gd name="connsiteX309" fmla="*/ 0 w 2076450"/>
                  <a:gd name="connsiteY309" fmla="*/ 240030 h 1404937"/>
                  <a:gd name="connsiteX310" fmla="*/ 5715 w 2076450"/>
                  <a:gd name="connsiteY310" fmla="*/ 235268 h 1404937"/>
                  <a:gd name="connsiteX311" fmla="*/ 10478 w 2076450"/>
                  <a:gd name="connsiteY311" fmla="*/ 240983 h 1404937"/>
                  <a:gd name="connsiteX312" fmla="*/ 10478 w 2076450"/>
                  <a:gd name="connsiteY312" fmla="*/ 245745 h 1404937"/>
                  <a:gd name="connsiteX313" fmla="*/ 11430 w 2076450"/>
                  <a:gd name="connsiteY313" fmla="*/ 279083 h 1404937"/>
                  <a:gd name="connsiteX314" fmla="*/ 13335 w 2076450"/>
                  <a:gd name="connsiteY314" fmla="*/ 312420 h 1404937"/>
                  <a:gd name="connsiteX315" fmla="*/ 18098 w 2076450"/>
                  <a:gd name="connsiteY315" fmla="*/ 381000 h 1404937"/>
                  <a:gd name="connsiteX316" fmla="*/ 19050 w 2076450"/>
                  <a:gd name="connsiteY316" fmla="*/ 415290 h 1404937"/>
                  <a:gd name="connsiteX317" fmla="*/ 18098 w 2076450"/>
                  <a:gd name="connsiteY317" fmla="*/ 448628 h 1404937"/>
                  <a:gd name="connsiteX318" fmla="*/ 17145 w 2076450"/>
                  <a:gd name="connsiteY318" fmla="*/ 465773 h 1404937"/>
                  <a:gd name="connsiteX319" fmla="*/ 11430 w 2076450"/>
                  <a:gd name="connsiteY319" fmla="*/ 471488 h 1404937"/>
                  <a:gd name="connsiteX320" fmla="*/ 11430 w 2076450"/>
                  <a:gd name="connsiteY320" fmla="*/ 471488 h 1404937"/>
                  <a:gd name="connsiteX321" fmla="*/ 11430 w 2076450"/>
                  <a:gd name="connsiteY321" fmla="*/ 471488 h 1404937"/>
                  <a:gd name="connsiteX322" fmla="*/ 2063115 w 2076450"/>
                  <a:gd name="connsiteY322" fmla="*/ 679133 h 1404937"/>
                  <a:gd name="connsiteX323" fmla="*/ 2058353 w 2076450"/>
                  <a:gd name="connsiteY323" fmla="*/ 673418 h 1404937"/>
                  <a:gd name="connsiteX324" fmla="*/ 2060258 w 2076450"/>
                  <a:gd name="connsiteY324" fmla="*/ 604838 h 1404937"/>
                  <a:gd name="connsiteX325" fmla="*/ 2062163 w 2076450"/>
                  <a:gd name="connsiteY325" fmla="*/ 535305 h 1404937"/>
                  <a:gd name="connsiteX326" fmla="*/ 2063115 w 2076450"/>
                  <a:gd name="connsiteY326" fmla="*/ 502920 h 1404937"/>
                  <a:gd name="connsiteX327" fmla="*/ 2063115 w 2076450"/>
                  <a:gd name="connsiteY327" fmla="*/ 468630 h 1404937"/>
                  <a:gd name="connsiteX328" fmla="*/ 2064068 w 2076450"/>
                  <a:gd name="connsiteY328" fmla="*/ 445770 h 1404937"/>
                  <a:gd name="connsiteX329" fmla="*/ 2065973 w 2076450"/>
                  <a:gd name="connsiteY329" fmla="*/ 424815 h 1404937"/>
                  <a:gd name="connsiteX330" fmla="*/ 2071688 w 2076450"/>
                  <a:gd name="connsiteY330" fmla="*/ 420053 h 1404937"/>
                  <a:gd name="connsiteX331" fmla="*/ 2076450 w 2076450"/>
                  <a:gd name="connsiteY331" fmla="*/ 425768 h 1404937"/>
                  <a:gd name="connsiteX332" fmla="*/ 2075498 w 2076450"/>
                  <a:gd name="connsiteY332" fmla="*/ 441960 h 1404937"/>
                  <a:gd name="connsiteX333" fmla="*/ 2074545 w 2076450"/>
                  <a:gd name="connsiteY333" fmla="*/ 458153 h 1404937"/>
                  <a:gd name="connsiteX334" fmla="*/ 2074545 w 2076450"/>
                  <a:gd name="connsiteY334" fmla="*/ 490538 h 1404937"/>
                  <a:gd name="connsiteX335" fmla="*/ 2074545 w 2076450"/>
                  <a:gd name="connsiteY335" fmla="*/ 489585 h 1404937"/>
                  <a:gd name="connsiteX336" fmla="*/ 2073593 w 2076450"/>
                  <a:gd name="connsiteY336" fmla="*/ 559118 h 1404937"/>
                  <a:gd name="connsiteX337" fmla="*/ 2071688 w 2076450"/>
                  <a:gd name="connsiteY337" fmla="*/ 625793 h 1404937"/>
                  <a:gd name="connsiteX338" fmla="*/ 2070735 w 2076450"/>
                  <a:gd name="connsiteY338" fmla="*/ 674370 h 1404937"/>
                  <a:gd name="connsiteX339" fmla="*/ 2063115 w 2076450"/>
                  <a:gd name="connsiteY339" fmla="*/ 679133 h 1404937"/>
                  <a:gd name="connsiteX340" fmla="*/ 2063115 w 2076450"/>
                  <a:gd name="connsiteY340" fmla="*/ 679133 h 1404937"/>
                  <a:gd name="connsiteX341" fmla="*/ 2063115 w 2076450"/>
                  <a:gd name="connsiteY341" fmla="*/ 679133 h 1404937"/>
                  <a:gd name="connsiteX342" fmla="*/ 2062163 w 2076450"/>
                  <a:gd name="connsiteY342" fmla="*/ 789623 h 1404937"/>
                  <a:gd name="connsiteX343" fmla="*/ 2057400 w 2076450"/>
                  <a:gd name="connsiteY343" fmla="*/ 783908 h 1404937"/>
                  <a:gd name="connsiteX344" fmla="*/ 2057400 w 2076450"/>
                  <a:gd name="connsiteY344" fmla="*/ 752475 h 1404937"/>
                  <a:gd name="connsiteX345" fmla="*/ 2057400 w 2076450"/>
                  <a:gd name="connsiteY345" fmla="*/ 753428 h 1404937"/>
                  <a:gd name="connsiteX346" fmla="*/ 2056448 w 2076450"/>
                  <a:gd name="connsiteY346" fmla="*/ 728663 h 1404937"/>
                  <a:gd name="connsiteX347" fmla="*/ 2061210 w 2076450"/>
                  <a:gd name="connsiteY347" fmla="*/ 722948 h 1404937"/>
                  <a:gd name="connsiteX348" fmla="*/ 2066925 w 2076450"/>
                  <a:gd name="connsiteY348" fmla="*/ 727710 h 1404937"/>
                  <a:gd name="connsiteX349" fmla="*/ 2067878 w 2076450"/>
                  <a:gd name="connsiteY349" fmla="*/ 753428 h 1404937"/>
                  <a:gd name="connsiteX350" fmla="*/ 2067878 w 2076450"/>
                  <a:gd name="connsiteY350" fmla="*/ 753428 h 1404937"/>
                  <a:gd name="connsiteX351" fmla="*/ 2067878 w 2076450"/>
                  <a:gd name="connsiteY351" fmla="*/ 756285 h 1404937"/>
                  <a:gd name="connsiteX352" fmla="*/ 2067878 w 2076450"/>
                  <a:gd name="connsiteY352" fmla="*/ 755333 h 1404937"/>
                  <a:gd name="connsiteX353" fmla="*/ 2067878 w 2076450"/>
                  <a:gd name="connsiteY353" fmla="*/ 783908 h 1404937"/>
                  <a:gd name="connsiteX354" fmla="*/ 2062163 w 2076450"/>
                  <a:gd name="connsiteY354" fmla="*/ 789623 h 1404937"/>
                  <a:gd name="connsiteX355" fmla="*/ 2062163 w 2076450"/>
                  <a:gd name="connsiteY355" fmla="*/ 789623 h 1404937"/>
                  <a:gd name="connsiteX356" fmla="*/ 2062163 w 2076450"/>
                  <a:gd name="connsiteY356" fmla="*/ 789623 h 1404937"/>
                  <a:gd name="connsiteX357" fmla="*/ 274320 w 2076450"/>
                  <a:gd name="connsiteY357" fmla="*/ 22860 h 1404937"/>
                  <a:gd name="connsiteX358" fmla="*/ 272415 w 2076450"/>
                  <a:gd name="connsiteY358" fmla="*/ 23813 h 1404937"/>
                  <a:gd name="connsiteX359" fmla="*/ 264795 w 2076450"/>
                  <a:gd name="connsiteY359" fmla="*/ 27623 h 1404937"/>
                  <a:gd name="connsiteX360" fmla="*/ 257175 w 2076450"/>
                  <a:gd name="connsiteY360" fmla="*/ 33338 h 1404937"/>
                  <a:gd name="connsiteX361" fmla="*/ 240983 w 2076450"/>
                  <a:gd name="connsiteY361" fmla="*/ 46673 h 1404937"/>
                  <a:gd name="connsiteX362" fmla="*/ 228600 w 2076450"/>
                  <a:gd name="connsiteY362" fmla="*/ 60008 h 1404937"/>
                  <a:gd name="connsiteX363" fmla="*/ 219075 w 2076450"/>
                  <a:gd name="connsiteY363" fmla="*/ 71438 h 1404937"/>
                  <a:gd name="connsiteX364" fmla="*/ 213360 w 2076450"/>
                  <a:gd name="connsiteY364" fmla="*/ 81915 h 1404937"/>
                  <a:gd name="connsiteX365" fmla="*/ 207645 w 2076450"/>
                  <a:gd name="connsiteY365" fmla="*/ 97155 h 1404937"/>
                  <a:gd name="connsiteX366" fmla="*/ 205740 w 2076450"/>
                  <a:gd name="connsiteY366" fmla="*/ 104775 h 1404937"/>
                  <a:gd name="connsiteX367" fmla="*/ 203835 w 2076450"/>
                  <a:gd name="connsiteY367" fmla="*/ 119063 h 1404937"/>
                  <a:gd name="connsiteX368" fmla="*/ 203835 w 2076450"/>
                  <a:gd name="connsiteY368" fmla="*/ 126683 h 1404937"/>
                  <a:gd name="connsiteX369" fmla="*/ 204788 w 2076450"/>
                  <a:gd name="connsiteY369" fmla="*/ 134303 h 1404937"/>
                  <a:gd name="connsiteX370" fmla="*/ 205740 w 2076450"/>
                  <a:gd name="connsiteY370" fmla="*/ 138113 h 1404937"/>
                  <a:gd name="connsiteX371" fmla="*/ 207645 w 2076450"/>
                  <a:gd name="connsiteY371" fmla="*/ 140970 h 1404937"/>
                  <a:gd name="connsiteX372" fmla="*/ 210503 w 2076450"/>
                  <a:gd name="connsiteY372" fmla="*/ 144780 h 1404937"/>
                  <a:gd name="connsiteX373" fmla="*/ 214313 w 2076450"/>
                  <a:gd name="connsiteY373" fmla="*/ 149543 h 1404937"/>
                  <a:gd name="connsiteX374" fmla="*/ 220980 w 2076450"/>
                  <a:gd name="connsiteY374" fmla="*/ 156210 h 1404937"/>
                  <a:gd name="connsiteX375" fmla="*/ 225743 w 2076450"/>
                  <a:gd name="connsiteY375" fmla="*/ 160020 h 1404937"/>
                  <a:gd name="connsiteX376" fmla="*/ 225743 w 2076450"/>
                  <a:gd name="connsiteY376" fmla="*/ 160020 h 1404937"/>
                  <a:gd name="connsiteX377" fmla="*/ 224790 w 2076450"/>
                  <a:gd name="connsiteY377" fmla="*/ 160020 h 1404937"/>
                  <a:gd name="connsiteX378" fmla="*/ 232410 w 2076450"/>
                  <a:gd name="connsiteY378" fmla="*/ 164783 h 1404937"/>
                  <a:gd name="connsiteX379" fmla="*/ 237173 w 2076450"/>
                  <a:gd name="connsiteY379" fmla="*/ 166688 h 1404937"/>
                  <a:gd name="connsiteX380" fmla="*/ 240030 w 2076450"/>
                  <a:gd name="connsiteY380" fmla="*/ 167640 h 1404937"/>
                  <a:gd name="connsiteX381" fmla="*/ 246698 w 2076450"/>
                  <a:gd name="connsiteY381" fmla="*/ 168593 h 1404937"/>
                  <a:gd name="connsiteX382" fmla="*/ 249555 w 2076450"/>
                  <a:gd name="connsiteY382" fmla="*/ 168593 h 1404937"/>
                  <a:gd name="connsiteX383" fmla="*/ 253365 w 2076450"/>
                  <a:gd name="connsiteY383" fmla="*/ 167640 h 1404937"/>
                  <a:gd name="connsiteX384" fmla="*/ 261938 w 2076450"/>
                  <a:gd name="connsiteY384" fmla="*/ 164783 h 1404937"/>
                  <a:gd name="connsiteX385" fmla="*/ 269558 w 2076450"/>
                  <a:gd name="connsiteY385" fmla="*/ 161925 h 1404937"/>
                  <a:gd name="connsiteX386" fmla="*/ 277178 w 2076450"/>
                  <a:gd name="connsiteY386" fmla="*/ 157163 h 1404937"/>
                  <a:gd name="connsiteX387" fmla="*/ 281940 w 2076450"/>
                  <a:gd name="connsiteY387" fmla="*/ 153353 h 1404937"/>
                  <a:gd name="connsiteX388" fmla="*/ 284798 w 2076450"/>
                  <a:gd name="connsiteY388" fmla="*/ 149543 h 1404937"/>
                  <a:gd name="connsiteX389" fmla="*/ 285750 w 2076450"/>
                  <a:gd name="connsiteY389" fmla="*/ 147638 h 1404937"/>
                  <a:gd name="connsiteX390" fmla="*/ 286703 w 2076450"/>
                  <a:gd name="connsiteY390" fmla="*/ 145733 h 1404937"/>
                  <a:gd name="connsiteX391" fmla="*/ 288608 w 2076450"/>
                  <a:gd name="connsiteY391" fmla="*/ 140018 h 1404937"/>
                  <a:gd name="connsiteX392" fmla="*/ 289560 w 2076450"/>
                  <a:gd name="connsiteY392" fmla="*/ 138113 h 1404937"/>
                  <a:gd name="connsiteX393" fmla="*/ 289560 w 2076450"/>
                  <a:gd name="connsiteY393" fmla="*/ 134303 h 1404937"/>
                  <a:gd name="connsiteX394" fmla="*/ 289560 w 2076450"/>
                  <a:gd name="connsiteY394" fmla="*/ 127635 h 1404937"/>
                  <a:gd name="connsiteX395" fmla="*/ 288608 w 2076450"/>
                  <a:gd name="connsiteY395" fmla="*/ 122873 h 1404937"/>
                  <a:gd name="connsiteX396" fmla="*/ 286703 w 2076450"/>
                  <a:gd name="connsiteY396" fmla="*/ 114300 h 1404937"/>
                  <a:gd name="connsiteX397" fmla="*/ 285750 w 2076450"/>
                  <a:gd name="connsiteY397" fmla="*/ 111443 h 1404937"/>
                  <a:gd name="connsiteX398" fmla="*/ 280988 w 2076450"/>
                  <a:gd name="connsiteY398" fmla="*/ 103823 h 1404937"/>
                  <a:gd name="connsiteX399" fmla="*/ 277178 w 2076450"/>
                  <a:gd name="connsiteY399" fmla="*/ 99060 h 1404937"/>
                  <a:gd name="connsiteX400" fmla="*/ 272415 w 2076450"/>
                  <a:gd name="connsiteY400" fmla="*/ 94298 h 1404937"/>
                  <a:gd name="connsiteX401" fmla="*/ 269558 w 2076450"/>
                  <a:gd name="connsiteY401" fmla="*/ 91440 h 1404937"/>
                  <a:gd name="connsiteX402" fmla="*/ 267653 w 2076450"/>
                  <a:gd name="connsiteY402" fmla="*/ 90488 h 1404937"/>
                  <a:gd name="connsiteX403" fmla="*/ 266700 w 2076450"/>
                  <a:gd name="connsiteY403" fmla="*/ 89535 h 1404937"/>
                  <a:gd name="connsiteX404" fmla="*/ 262890 w 2076450"/>
                  <a:gd name="connsiteY404" fmla="*/ 88583 h 1404937"/>
                  <a:gd name="connsiteX405" fmla="*/ 260033 w 2076450"/>
                  <a:gd name="connsiteY405" fmla="*/ 88583 h 1404937"/>
                  <a:gd name="connsiteX406" fmla="*/ 249555 w 2076450"/>
                  <a:gd name="connsiteY406" fmla="*/ 88583 h 1404937"/>
                  <a:gd name="connsiteX407" fmla="*/ 250508 w 2076450"/>
                  <a:gd name="connsiteY407" fmla="*/ 88583 h 1404937"/>
                  <a:gd name="connsiteX408" fmla="*/ 246698 w 2076450"/>
                  <a:gd name="connsiteY408" fmla="*/ 88583 h 1404937"/>
                  <a:gd name="connsiteX409" fmla="*/ 246698 w 2076450"/>
                  <a:gd name="connsiteY409" fmla="*/ 88583 h 1404937"/>
                  <a:gd name="connsiteX410" fmla="*/ 241935 w 2076450"/>
                  <a:gd name="connsiteY410" fmla="*/ 87630 h 1404937"/>
                  <a:gd name="connsiteX411" fmla="*/ 241935 w 2076450"/>
                  <a:gd name="connsiteY411" fmla="*/ 87630 h 1404937"/>
                  <a:gd name="connsiteX412" fmla="*/ 240030 w 2076450"/>
                  <a:gd name="connsiteY412" fmla="*/ 82868 h 1404937"/>
                  <a:gd name="connsiteX413" fmla="*/ 240030 w 2076450"/>
                  <a:gd name="connsiteY413" fmla="*/ 79058 h 1404937"/>
                  <a:gd name="connsiteX414" fmla="*/ 245745 w 2076450"/>
                  <a:gd name="connsiteY414" fmla="*/ 64770 h 1404937"/>
                  <a:gd name="connsiteX415" fmla="*/ 252413 w 2076450"/>
                  <a:gd name="connsiteY415" fmla="*/ 51435 h 1404937"/>
                  <a:gd name="connsiteX416" fmla="*/ 260985 w 2076450"/>
                  <a:gd name="connsiteY416" fmla="*/ 38100 h 1404937"/>
                  <a:gd name="connsiteX417" fmla="*/ 270510 w 2076450"/>
                  <a:gd name="connsiteY417" fmla="*/ 23813 h 1404937"/>
                  <a:gd name="connsiteX418" fmla="*/ 274320 w 2076450"/>
                  <a:gd name="connsiteY418" fmla="*/ 22860 h 1404937"/>
                  <a:gd name="connsiteX419" fmla="*/ 274320 w 2076450"/>
                  <a:gd name="connsiteY419" fmla="*/ 22860 h 1404937"/>
                  <a:gd name="connsiteX420" fmla="*/ 253365 w 2076450"/>
                  <a:gd name="connsiteY420" fmla="*/ 80010 h 1404937"/>
                  <a:gd name="connsiteX421" fmla="*/ 258128 w 2076450"/>
                  <a:gd name="connsiteY421" fmla="*/ 80010 h 1404937"/>
                  <a:gd name="connsiteX422" fmla="*/ 266700 w 2076450"/>
                  <a:gd name="connsiteY422" fmla="*/ 80963 h 1404937"/>
                  <a:gd name="connsiteX423" fmla="*/ 279083 w 2076450"/>
                  <a:gd name="connsiteY423" fmla="*/ 86678 h 1404937"/>
                  <a:gd name="connsiteX424" fmla="*/ 285750 w 2076450"/>
                  <a:gd name="connsiteY424" fmla="*/ 92393 h 1404937"/>
                  <a:gd name="connsiteX425" fmla="*/ 291465 w 2076450"/>
                  <a:gd name="connsiteY425" fmla="*/ 99060 h 1404937"/>
                  <a:gd name="connsiteX426" fmla="*/ 296228 w 2076450"/>
                  <a:gd name="connsiteY426" fmla="*/ 106680 h 1404937"/>
                  <a:gd name="connsiteX427" fmla="*/ 300038 w 2076450"/>
                  <a:gd name="connsiteY427" fmla="*/ 115253 h 1404937"/>
                  <a:gd name="connsiteX428" fmla="*/ 302895 w 2076450"/>
                  <a:gd name="connsiteY428" fmla="*/ 125730 h 1404937"/>
                  <a:gd name="connsiteX429" fmla="*/ 302895 w 2076450"/>
                  <a:gd name="connsiteY429" fmla="*/ 136208 h 1404937"/>
                  <a:gd name="connsiteX430" fmla="*/ 301943 w 2076450"/>
                  <a:gd name="connsiteY430" fmla="*/ 142875 h 1404937"/>
                  <a:gd name="connsiteX431" fmla="*/ 300038 w 2076450"/>
                  <a:gd name="connsiteY431" fmla="*/ 148590 h 1404937"/>
                  <a:gd name="connsiteX432" fmla="*/ 294323 w 2076450"/>
                  <a:gd name="connsiteY432" fmla="*/ 158115 h 1404937"/>
                  <a:gd name="connsiteX433" fmla="*/ 290513 w 2076450"/>
                  <a:gd name="connsiteY433" fmla="*/ 161925 h 1404937"/>
                  <a:gd name="connsiteX434" fmla="*/ 279083 w 2076450"/>
                  <a:gd name="connsiteY434" fmla="*/ 170498 h 1404937"/>
                  <a:gd name="connsiteX435" fmla="*/ 266700 w 2076450"/>
                  <a:gd name="connsiteY435" fmla="*/ 176213 h 1404937"/>
                  <a:gd name="connsiteX436" fmla="*/ 267653 w 2076450"/>
                  <a:gd name="connsiteY436" fmla="*/ 176213 h 1404937"/>
                  <a:gd name="connsiteX437" fmla="*/ 265748 w 2076450"/>
                  <a:gd name="connsiteY437" fmla="*/ 177165 h 1404937"/>
                  <a:gd name="connsiteX438" fmla="*/ 265748 w 2076450"/>
                  <a:gd name="connsiteY438" fmla="*/ 177165 h 1404937"/>
                  <a:gd name="connsiteX439" fmla="*/ 251460 w 2076450"/>
                  <a:gd name="connsiteY439" fmla="*/ 180975 h 1404937"/>
                  <a:gd name="connsiteX440" fmla="*/ 248603 w 2076450"/>
                  <a:gd name="connsiteY440" fmla="*/ 180975 h 1404937"/>
                  <a:gd name="connsiteX441" fmla="*/ 236220 w 2076450"/>
                  <a:gd name="connsiteY441" fmla="*/ 179070 h 1404937"/>
                  <a:gd name="connsiteX442" fmla="*/ 221933 w 2076450"/>
                  <a:gd name="connsiteY442" fmla="*/ 171450 h 1404937"/>
                  <a:gd name="connsiteX443" fmla="*/ 221933 w 2076450"/>
                  <a:gd name="connsiteY443" fmla="*/ 171450 h 1404937"/>
                  <a:gd name="connsiteX444" fmla="*/ 220980 w 2076450"/>
                  <a:gd name="connsiteY444" fmla="*/ 170498 h 1404937"/>
                  <a:gd name="connsiteX445" fmla="*/ 220980 w 2076450"/>
                  <a:gd name="connsiteY445" fmla="*/ 170498 h 1404937"/>
                  <a:gd name="connsiteX446" fmla="*/ 220980 w 2076450"/>
                  <a:gd name="connsiteY446" fmla="*/ 170498 h 1404937"/>
                  <a:gd name="connsiteX447" fmla="*/ 220980 w 2076450"/>
                  <a:gd name="connsiteY447" fmla="*/ 170498 h 1404937"/>
                  <a:gd name="connsiteX448" fmla="*/ 220980 w 2076450"/>
                  <a:gd name="connsiteY448" fmla="*/ 170498 h 1404937"/>
                  <a:gd name="connsiteX449" fmla="*/ 213360 w 2076450"/>
                  <a:gd name="connsiteY449" fmla="*/ 164783 h 1404937"/>
                  <a:gd name="connsiteX450" fmla="*/ 207645 w 2076450"/>
                  <a:gd name="connsiteY450" fmla="*/ 159068 h 1404937"/>
                  <a:gd name="connsiteX451" fmla="*/ 201930 w 2076450"/>
                  <a:gd name="connsiteY451" fmla="*/ 152400 h 1404937"/>
                  <a:gd name="connsiteX452" fmla="*/ 198120 w 2076450"/>
                  <a:gd name="connsiteY452" fmla="*/ 144780 h 1404937"/>
                  <a:gd name="connsiteX453" fmla="*/ 194310 w 2076450"/>
                  <a:gd name="connsiteY453" fmla="*/ 126683 h 1404937"/>
                  <a:gd name="connsiteX454" fmla="*/ 195263 w 2076450"/>
                  <a:gd name="connsiteY454" fmla="*/ 108585 h 1404937"/>
                  <a:gd name="connsiteX455" fmla="*/ 196215 w 2076450"/>
                  <a:gd name="connsiteY455" fmla="*/ 105728 h 1404937"/>
                  <a:gd name="connsiteX456" fmla="*/ 196215 w 2076450"/>
                  <a:gd name="connsiteY456" fmla="*/ 106680 h 1404937"/>
                  <a:gd name="connsiteX457" fmla="*/ 198120 w 2076450"/>
                  <a:gd name="connsiteY457" fmla="*/ 97155 h 1404937"/>
                  <a:gd name="connsiteX458" fmla="*/ 200978 w 2076450"/>
                  <a:gd name="connsiteY458" fmla="*/ 88583 h 1404937"/>
                  <a:gd name="connsiteX459" fmla="*/ 207645 w 2076450"/>
                  <a:gd name="connsiteY459" fmla="*/ 73343 h 1404937"/>
                  <a:gd name="connsiteX460" fmla="*/ 200978 w 2076450"/>
                  <a:gd name="connsiteY460" fmla="*/ 73343 h 1404937"/>
                  <a:gd name="connsiteX461" fmla="*/ 200978 w 2076450"/>
                  <a:gd name="connsiteY461" fmla="*/ 73343 h 1404937"/>
                  <a:gd name="connsiteX462" fmla="*/ 172403 w 2076450"/>
                  <a:gd name="connsiteY462" fmla="*/ 73343 h 1404937"/>
                  <a:gd name="connsiteX463" fmla="*/ 140018 w 2076450"/>
                  <a:gd name="connsiteY463" fmla="*/ 74295 h 1404937"/>
                  <a:gd name="connsiteX464" fmla="*/ 117158 w 2076450"/>
                  <a:gd name="connsiteY464" fmla="*/ 75248 h 1404937"/>
                  <a:gd name="connsiteX465" fmla="*/ 105728 w 2076450"/>
                  <a:gd name="connsiteY465" fmla="*/ 76200 h 1404937"/>
                  <a:gd name="connsiteX466" fmla="*/ 91440 w 2076450"/>
                  <a:gd name="connsiteY466" fmla="*/ 77153 h 1404937"/>
                  <a:gd name="connsiteX467" fmla="*/ 79058 w 2076450"/>
                  <a:gd name="connsiteY467" fmla="*/ 80010 h 1404937"/>
                  <a:gd name="connsiteX468" fmla="*/ 66675 w 2076450"/>
                  <a:gd name="connsiteY468" fmla="*/ 85725 h 1404937"/>
                  <a:gd name="connsiteX469" fmla="*/ 61913 w 2076450"/>
                  <a:gd name="connsiteY469" fmla="*/ 88583 h 1404937"/>
                  <a:gd name="connsiteX470" fmla="*/ 60960 w 2076450"/>
                  <a:gd name="connsiteY470" fmla="*/ 89535 h 1404937"/>
                  <a:gd name="connsiteX471" fmla="*/ 60008 w 2076450"/>
                  <a:gd name="connsiteY471" fmla="*/ 91440 h 1404937"/>
                  <a:gd name="connsiteX472" fmla="*/ 58103 w 2076450"/>
                  <a:gd name="connsiteY472" fmla="*/ 93345 h 1404937"/>
                  <a:gd name="connsiteX473" fmla="*/ 58103 w 2076450"/>
                  <a:gd name="connsiteY473" fmla="*/ 93345 h 1404937"/>
                  <a:gd name="connsiteX474" fmla="*/ 55245 w 2076450"/>
                  <a:gd name="connsiteY474" fmla="*/ 99060 h 1404937"/>
                  <a:gd name="connsiteX475" fmla="*/ 53340 w 2076450"/>
                  <a:gd name="connsiteY475" fmla="*/ 103823 h 1404937"/>
                  <a:gd name="connsiteX476" fmla="*/ 53340 w 2076450"/>
                  <a:gd name="connsiteY476" fmla="*/ 102870 h 1404937"/>
                  <a:gd name="connsiteX477" fmla="*/ 50483 w 2076450"/>
                  <a:gd name="connsiteY477" fmla="*/ 111443 h 1404937"/>
                  <a:gd name="connsiteX478" fmla="*/ 48578 w 2076450"/>
                  <a:gd name="connsiteY478" fmla="*/ 124778 h 1404937"/>
                  <a:gd name="connsiteX479" fmla="*/ 48578 w 2076450"/>
                  <a:gd name="connsiteY479" fmla="*/ 140970 h 1404937"/>
                  <a:gd name="connsiteX480" fmla="*/ 48578 w 2076450"/>
                  <a:gd name="connsiteY480" fmla="*/ 157163 h 1404937"/>
                  <a:gd name="connsiteX481" fmla="*/ 49530 w 2076450"/>
                  <a:gd name="connsiteY481" fmla="*/ 193358 h 1404937"/>
                  <a:gd name="connsiteX482" fmla="*/ 49530 w 2076450"/>
                  <a:gd name="connsiteY482" fmla="*/ 227648 h 1404937"/>
                  <a:gd name="connsiteX483" fmla="*/ 50483 w 2076450"/>
                  <a:gd name="connsiteY483" fmla="*/ 262890 h 1404937"/>
                  <a:gd name="connsiteX484" fmla="*/ 51435 w 2076450"/>
                  <a:gd name="connsiteY484" fmla="*/ 334328 h 1404937"/>
                  <a:gd name="connsiteX485" fmla="*/ 51435 w 2076450"/>
                  <a:gd name="connsiteY485" fmla="*/ 369570 h 1404937"/>
                  <a:gd name="connsiteX486" fmla="*/ 52388 w 2076450"/>
                  <a:gd name="connsiteY486" fmla="*/ 404813 h 1404937"/>
                  <a:gd name="connsiteX487" fmla="*/ 51435 w 2076450"/>
                  <a:gd name="connsiteY487" fmla="*/ 475298 h 1404937"/>
                  <a:gd name="connsiteX488" fmla="*/ 50483 w 2076450"/>
                  <a:gd name="connsiteY488" fmla="*/ 546735 h 1404937"/>
                  <a:gd name="connsiteX489" fmla="*/ 49530 w 2076450"/>
                  <a:gd name="connsiteY489" fmla="*/ 619125 h 1404937"/>
                  <a:gd name="connsiteX490" fmla="*/ 48578 w 2076450"/>
                  <a:gd name="connsiteY490" fmla="*/ 656273 h 1404937"/>
                  <a:gd name="connsiteX491" fmla="*/ 48578 w 2076450"/>
                  <a:gd name="connsiteY491" fmla="*/ 691515 h 1404937"/>
                  <a:gd name="connsiteX492" fmla="*/ 47625 w 2076450"/>
                  <a:gd name="connsiteY492" fmla="*/ 763905 h 1404937"/>
                  <a:gd name="connsiteX493" fmla="*/ 47625 w 2076450"/>
                  <a:gd name="connsiteY493" fmla="*/ 836295 h 1404937"/>
                  <a:gd name="connsiteX494" fmla="*/ 47625 w 2076450"/>
                  <a:gd name="connsiteY494" fmla="*/ 906780 h 1404937"/>
                  <a:gd name="connsiteX495" fmla="*/ 47625 w 2076450"/>
                  <a:gd name="connsiteY495" fmla="*/ 978218 h 1404937"/>
                  <a:gd name="connsiteX496" fmla="*/ 46673 w 2076450"/>
                  <a:gd name="connsiteY496" fmla="*/ 1047750 h 1404937"/>
                  <a:gd name="connsiteX497" fmla="*/ 46673 w 2076450"/>
                  <a:gd name="connsiteY497" fmla="*/ 1082040 h 1404937"/>
                  <a:gd name="connsiteX498" fmla="*/ 46673 w 2076450"/>
                  <a:gd name="connsiteY498" fmla="*/ 1116330 h 1404937"/>
                  <a:gd name="connsiteX499" fmla="*/ 46673 w 2076450"/>
                  <a:gd name="connsiteY499" fmla="*/ 1140143 h 1404937"/>
                  <a:gd name="connsiteX500" fmla="*/ 46673 w 2076450"/>
                  <a:gd name="connsiteY500" fmla="*/ 1163955 h 1404937"/>
                  <a:gd name="connsiteX501" fmla="*/ 47625 w 2076450"/>
                  <a:gd name="connsiteY501" fmla="*/ 1207770 h 1404937"/>
                  <a:gd name="connsiteX502" fmla="*/ 51435 w 2076450"/>
                  <a:gd name="connsiteY502" fmla="*/ 1233488 h 1404937"/>
                  <a:gd name="connsiteX503" fmla="*/ 51435 w 2076450"/>
                  <a:gd name="connsiteY503" fmla="*/ 1232535 h 1404937"/>
                  <a:gd name="connsiteX504" fmla="*/ 51435 w 2076450"/>
                  <a:gd name="connsiteY504" fmla="*/ 1233488 h 1404937"/>
                  <a:gd name="connsiteX505" fmla="*/ 51435 w 2076450"/>
                  <a:gd name="connsiteY505" fmla="*/ 1232535 h 1404937"/>
                  <a:gd name="connsiteX506" fmla="*/ 53340 w 2076450"/>
                  <a:gd name="connsiteY506" fmla="*/ 1241108 h 1404937"/>
                  <a:gd name="connsiteX507" fmla="*/ 53340 w 2076450"/>
                  <a:gd name="connsiteY507" fmla="*/ 1240155 h 1404937"/>
                  <a:gd name="connsiteX508" fmla="*/ 54293 w 2076450"/>
                  <a:gd name="connsiteY508" fmla="*/ 1244918 h 1404937"/>
                  <a:gd name="connsiteX509" fmla="*/ 54293 w 2076450"/>
                  <a:gd name="connsiteY509" fmla="*/ 1246823 h 1404937"/>
                  <a:gd name="connsiteX510" fmla="*/ 56198 w 2076450"/>
                  <a:gd name="connsiteY510" fmla="*/ 1250633 h 1404937"/>
                  <a:gd name="connsiteX511" fmla="*/ 59055 w 2076450"/>
                  <a:gd name="connsiteY511" fmla="*/ 1253490 h 1404937"/>
                  <a:gd name="connsiteX512" fmla="*/ 60960 w 2076450"/>
                  <a:gd name="connsiteY512" fmla="*/ 1255395 h 1404937"/>
                  <a:gd name="connsiteX513" fmla="*/ 66675 w 2076450"/>
                  <a:gd name="connsiteY513" fmla="*/ 1260158 h 1404937"/>
                  <a:gd name="connsiteX514" fmla="*/ 72390 w 2076450"/>
                  <a:gd name="connsiteY514" fmla="*/ 1263015 h 1404937"/>
                  <a:gd name="connsiteX515" fmla="*/ 82868 w 2076450"/>
                  <a:gd name="connsiteY515" fmla="*/ 1266825 h 1404937"/>
                  <a:gd name="connsiteX516" fmla="*/ 82868 w 2076450"/>
                  <a:gd name="connsiteY516" fmla="*/ 1266825 h 1404937"/>
                  <a:gd name="connsiteX517" fmla="*/ 83820 w 2076450"/>
                  <a:gd name="connsiteY517" fmla="*/ 1266825 h 1404937"/>
                  <a:gd name="connsiteX518" fmla="*/ 83820 w 2076450"/>
                  <a:gd name="connsiteY518" fmla="*/ 1266825 h 1404937"/>
                  <a:gd name="connsiteX519" fmla="*/ 83820 w 2076450"/>
                  <a:gd name="connsiteY519" fmla="*/ 1266825 h 1404937"/>
                  <a:gd name="connsiteX520" fmla="*/ 88583 w 2076450"/>
                  <a:gd name="connsiteY520" fmla="*/ 1268730 h 1404937"/>
                  <a:gd name="connsiteX521" fmla="*/ 95250 w 2076450"/>
                  <a:gd name="connsiteY521" fmla="*/ 1270635 h 1404937"/>
                  <a:gd name="connsiteX522" fmla="*/ 127635 w 2076450"/>
                  <a:gd name="connsiteY522" fmla="*/ 1273493 h 1404937"/>
                  <a:gd name="connsiteX523" fmla="*/ 127635 w 2076450"/>
                  <a:gd name="connsiteY523" fmla="*/ 1273493 h 1404937"/>
                  <a:gd name="connsiteX524" fmla="*/ 153353 w 2076450"/>
                  <a:gd name="connsiteY524" fmla="*/ 1274445 h 1404937"/>
                  <a:gd name="connsiteX525" fmla="*/ 180023 w 2076450"/>
                  <a:gd name="connsiteY525" fmla="*/ 1275398 h 1404937"/>
                  <a:gd name="connsiteX526" fmla="*/ 204788 w 2076450"/>
                  <a:gd name="connsiteY526" fmla="*/ 1277303 h 1404937"/>
                  <a:gd name="connsiteX527" fmla="*/ 233363 w 2076450"/>
                  <a:gd name="connsiteY527" fmla="*/ 1279208 h 1404937"/>
                  <a:gd name="connsiteX528" fmla="*/ 232410 w 2076450"/>
                  <a:gd name="connsiteY528" fmla="*/ 1279208 h 1404937"/>
                  <a:gd name="connsiteX529" fmla="*/ 277178 w 2076450"/>
                  <a:gd name="connsiteY529" fmla="*/ 1281113 h 1404937"/>
                  <a:gd name="connsiteX530" fmla="*/ 276225 w 2076450"/>
                  <a:gd name="connsiteY530" fmla="*/ 1281113 h 1404937"/>
                  <a:gd name="connsiteX531" fmla="*/ 280988 w 2076450"/>
                  <a:gd name="connsiteY531" fmla="*/ 1281113 h 1404937"/>
                  <a:gd name="connsiteX532" fmla="*/ 280035 w 2076450"/>
                  <a:gd name="connsiteY532" fmla="*/ 1281113 h 1404937"/>
                  <a:gd name="connsiteX533" fmla="*/ 303848 w 2076450"/>
                  <a:gd name="connsiteY533" fmla="*/ 1282065 h 1404937"/>
                  <a:gd name="connsiteX534" fmla="*/ 325755 w 2076450"/>
                  <a:gd name="connsiteY534" fmla="*/ 1283018 h 1404937"/>
                  <a:gd name="connsiteX535" fmla="*/ 373380 w 2076450"/>
                  <a:gd name="connsiteY535" fmla="*/ 1283970 h 1404937"/>
                  <a:gd name="connsiteX536" fmla="*/ 420053 w 2076450"/>
                  <a:gd name="connsiteY536" fmla="*/ 1284923 h 1404937"/>
                  <a:gd name="connsiteX537" fmla="*/ 467678 w 2076450"/>
                  <a:gd name="connsiteY537" fmla="*/ 1283970 h 1404937"/>
                  <a:gd name="connsiteX538" fmla="*/ 514350 w 2076450"/>
                  <a:gd name="connsiteY538" fmla="*/ 1283970 h 1404937"/>
                  <a:gd name="connsiteX539" fmla="*/ 560070 w 2076450"/>
                  <a:gd name="connsiteY539" fmla="*/ 1283018 h 1404937"/>
                  <a:gd name="connsiteX540" fmla="*/ 651510 w 2076450"/>
                  <a:gd name="connsiteY540" fmla="*/ 1283018 h 1404937"/>
                  <a:gd name="connsiteX541" fmla="*/ 699135 w 2076450"/>
                  <a:gd name="connsiteY541" fmla="*/ 1283970 h 1404937"/>
                  <a:gd name="connsiteX542" fmla="*/ 746760 w 2076450"/>
                  <a:gd name="connsiteY542" fmla="*/ 1284923 h 1404937"/>
                  <a:gd name="connsiteX543" fmla="*/ 839153 w 2076450"/>
                  <a:gd name="connsiteY543" fmla="*/ 1285875 h 1404937"/>
                  <a:gd name="connsiteX544" fmla="*/ 885825 w 2076450"/>
                  <a:gd name="connsiteY544" fmla="*/ 1285875 h 1404937"/>
                  <a:gd name="connsiteX545" fmla="*/ 932498 w 2076450"/>
                  <a:gd name="connsiteY545" fmla="*/ 1284923 h 1404937"/>
                  <a:gd name="connsiteX546" fmla="*/ 978218 w 2076450"/>
                  <a:gd name="connsiteY546" fmla="*/ 1283970 h 1404937"/>
                  <a:gd name="connsiteX547" fmla="*/ 1024890 w 2076450"/>
                  <a:gd name="connsiteY547" fmla="*/ 1283018 h 1404937"/>
                  <a:gd name="connsiteX548" fmla="*/ 1070610 w 2076450"/>
                  <a:gd name="connsiteY548" fmla="*/ 1282065 h 1404937"/>
                  <a:gd name="connsiteX549" fmla="*/ 1117283 w 2076450"/>
                  <a:gd name="connsiteY549" fmla="*/ 1281113 h 1404937"/>
                  <a:gd name="connsiteX550" fmla="*/ 1209675 w 2076450"/>
                  <a:gd name="connsiteY550" fmla="*/ 1280160 h 1404937"/>
                  <a:gd name="connsiteX551" fmla="*/ 1301115 w 2076450"/>
                  <a:gd name="connsiteY551" fmla="*/ 1279208 h 1404937"/>
                  <a:gd name="connsiteX552" fmla="*/ 1345883 w 2076450"/>
                  <a:gd name="connsiteY552" fmla="*/ 1279208 h 1404937"/>
                  <a:gd name="connsiteX553" fmla="*/ 1390650 w 2076450"/>
                  <a:gd name="connsiteY553" fmla="*/ 1280160 h 1404937"/>
                  <a:gd name="connsiteX554" fmla="*/ 1436370 w 2076450"/>
                  <a:gd name="connsiteY554" fmla="*/ 1281113 h 1404937"/>
                  <a:gd name="connsiteX555" fmla="*/ 1481138 w 2076450"/>
                  <a:gd name="connsiteY555" fmla="*/ 1282065 h 1404937"/>
                  <a:gd name="connsiteX556" fmla="*/ 1523048 w 2076450"/>
                  <a:gd name="connsiteY556" fmla="*/ 1282065 h 1404937"/>
                  <a:gd name="connsiteX557" fmla="*/ 1551623 w 2076450"/>
                  <a:gd name="connsiteY557" fmla="*/ 1282065 h 1404937"/>
                  <a:gd name="connsiteX558" fmla="*/ 1567815 w 2076450"/>
                  <a:gd name="connsiteY558" fmla="*/ 1282065 h 1404937"/>
                  <a:gd name="connsiteX559" fmla="*/ 1577340 w 2076450"/>
                  <a:gd name="connsiteY559" fmla="*/ 1282065 h 1404937"/>
                  <a:gd name="connsiteX560" fmla="*/ 1578293 w 2076450"/>
                  <a:gd name="connsiteY560" fmla="*/ 1282065 h 1404937"/>
                  <a:gd name="connsiteX561" fmla="*/ 1576388 w 2076450"/>
                  <a:gd name="connsiteY561" fmla="*/ 1263968 h 1404937"/>
                  <a:gd name="connsiteX562" fmla="*/ 1581150 w 2076450"/>
                  <a:gd name="connsiteY562" fmla="*/ 1245870 h 1404937"/>
                  <a:gd name="connsiteX563" fmla="*/ 1584960 w 2076450"/>
                  <a:gd name="connsiteY563" fmla="*/ 1238250 h 1404937"/>
                  <a:gd name="connsiteX564" fmla="*/ 1589723 w 2076450"/>
                  <a:gd name="connsiteY564" fmla="*/ 1229678 h 1404937"/>
                  <a:gd name="connsiteX565" fmla="*/ 1601153 w 2076450"/>
                  <a:gd name="connsiteY565" fmla="*/ 1216343 h 1404937"/>
                  <a:gd name="connsiteX566" fmla="*/ 1608773 w 2076450"/>
                  <a:gd name="connsiteY566" fmla="*/ 1210628 h 1404937"/>
                  <a:gd name="connsiteX567" fmla="*/ 1619250 w 2076450"/>
                  <a:gd name="connsiteY567" fmla="*/ 1205865 h 1404937"/>
                  <a:gd name="connsiteX568" fmla="*/ 1637348 w 2076450"/>
                  <a:gd name="connsiteY568" fmla="*/ 1203960 h 1404937"/>
                  <a:gd name="connsiteX569" fmla="*/ 1646873 w 2076450"/>
                  <a:gd name="connsiteY569" fmla="*/ 1204913 h 1404937"/>
                  <a:gd name="connsiteX570" fmla="*/ 1656398 w 2076450"/>
                  <a:gd name="connsiteY570" fmla="*/ 1207770 h 1404937"/>
                  <a:gd name="connsiteX571" fmla="*/ 1664018 w 2076450"/>
                  <a:gd name="connsiteY571" fmla="*/ 1210628 h 1404937"/>
                  <a:gd name="connsiteX572" fmla="*/ 1671638 w 2076450"/>
                  <a:gd name="connsiteY572" fmla="*/ 1214438 h 1404937"/>
                  <a:gd name="connsiteX573" fmla="*/ 1684020 w 2076450"/>
                  <a:gd name="connsiteY573" fmla="*/ 1225868 h 1404937"/>
                  <a:gd name="connsiteX574" fmla="*/ 1693545 w 2076450"/>
                  <a:gd name="connsiteY574" fmla="*/ 1241108 h 1404937"/>
                  <a:gd name="connsiteX575" fmla="*/ 1699260 w 2076450"/>
                  <a:gd name="connsiteY575" fmla="*/ 1257300 h 1404937"/>
                  <a:gd name="connsiteX576" fmla="*/ 1702118 w 2076450"/>
                  <a:gd name="connsiteY576" fmla="*/ 1271588 h 1404937"/>
                  <a:gd name="connsiteX577" fmla="*/ 1702118 w 2076450"/>
                  <a:gd name="connsiteY577" fmla="*/ 1278255 h 1404937"/>
                  <a:gd name="connsiteX578" fmla="*/ 1712595 w 2076450"/>
                  <a:gd name="connsiteY578" fmla="*/ 1278255 h 1404937"/>
                  <a:gd name="connsiteX579" fmla="*/ 1724978 w 2076450"/>
                  <a:gd name="connsiteY579" fmla="*/ 1278255 h 1404937"/>
                  <a:gd name="connsiteX580" fmla="*/ 1735455 w 2076450"/>
                  <a:gd name="connsiteY580" fmla="*/ 1278255 h 1404937"/>
                  <a:gd name="connsiteX581" fmla="*/ 1737360 w 2076450"/>
                  <a:gd name="connsiteY581" fmla="*/ 1278255 h 1404937"/>
                  <a:gd name="connsiteX582" fmla="*/ 1735455 w 2076450"/>
                  <a:gd name="connsiteY582" fmla="*/ 1272540 h 1404937"/>
                  <a:gd name="connsiteX583" fmla="*/ 1733550 w 2076450"/>
                  <a:gd name="connsiteY583" fmla="*/ 1263015 h 1404937"/>
                  <a:gd name="connsiteX584" fmla="*/ 1734503 w 2076450"/>
                  <a:gd name="connsiteY584" fmla="*/ 1254443 h 1404937"/>
                  <a:gd name="connsiteX585" fmla="*/ 1735455 w 2076450"/>
                  <a:gd name="connsiteY585" fmla="*/ 1249680 h 1404937"/>
                  <a:gd name="connsiteX586" fmla="*/ 1739265 w 2076450"/>
                  <a:gd name="connsiteY586" fmla="*/ 1241108 h 1404937"/>
                  <a:gd name="connsiteX587" fmla="*/ 1744028 w 2076450"/>
                  <a:gd name="connsiteY587" fmla="*/ 1233488 h 1404937"/>
                  <a:gd name="connsiteX588" fmla="*/ 1746885 w 2076450"/>
                  <a:gd name="connsiteY588" fmla="*/ 1229678 h 1404937"/>
                  <a:gd name="connsiteX589" fmla="*/ 1749743 w 2076450"/>
                  <a:gd name="connsiteY589" fmla="*/ 1225868 h 1404937"/>
                  <a:gd name="connsiteX590" fmla="*/ 1756410 w 2076450"/>
                  <a:gd name="connsiteY590" fmla="*/ 1219200 h 1404937"/>
                  <a:gd name="connsiteX591" fmla="*/ 1760220 w 2076450"/>
                  <a:gd name="connsiteY591" fmla="*/ 1216343 h 1404937"/>
                  <a:gd name="connsiteX592" fmla="*/ 1763078 w 2076450"/>
                  <a:gd name="connsiteY592" fmla="*/ 1213485 h 1404937"/>
                  <a:gd name="connsiteX593" fmla="*/ 1770698 w 2076450"/>
                  <a:gd name="connsiteY593" fmla="*/ 1208723 h 1404937"/>
                  <a:gd name="connsiteX594" fmla="*/ 1782128 w 2076450"/>
                  <a:gd name="connsiteY594" fmla="*/ 1203960 h 1404937"/>
                  <a:gd name="connsiteX595" fmla="*/ 1800225 w 2076450"/>
                  <a:gd name="connsiteY595" fmla="*/ 1203960 h 1404937"/>
                  <a:gd name="connsiteX596" fmla="*/ 1808798 w 2076450"/>
                  <a:gd name="connsiteY596" fmla="*/ 1206818 h 1404937"/>
                  <a:gd name="connsiteX597" fmla="*/ 1817370 w 2076450"/>
                  <a:gd name="connsiteY597" fmla="*/ 1210628 h 1404937"/>
                  <a:gd name="connsiteX598" fmla="*/ 1832610 w 2076450"/>
                  <a:gd name="connsiteY598" fmla="*/ 1221105 h 1404937"/>
                  <a:gd name="connsiteX599" fmla="*/ 1839278 w 2076450"/>
                  <a:gd name="connsiteY599" fmla="*/ 1227773 h 1404937"/>
                  <a:gd name="connsiteX600" fmla="*/ 1844993 w 2076450"/>
                  <a:gd name="connsiteY600" fmla="*/ 1235393 h 1404937"/>
                  <a:gd name="connsiteX601" fmla="*/ 1851660 w 2076450"/>
                  <a:gd name="connsiteY601" fmla="*/ 1251585 h 1404937"/>
                  <a:gd name="connsiteX602" fmla="*/ 1853565 w 2076450"/>
                  <a:gd name="connsiteY602" fmla="*/ 1261110 h 1404937"/>
                  <a:gd name="connsiteX603" fmla="*/ 1854518 w 2076450"/>
                  <a:gd name="connsiteY603" fmla="*/ 1269683 h 1404937"/>
                  <a:gd name="connsiteX604" fmla="*/ 1854518 w 2076450"/>
                  <a:gd name="connsiteY604" fmla="*/ 1279208 h 1404937"/>
                  <a:gd name="connsiteX605" fmla="*/ 1853565 w 2076450"/>
                  <a:gd name="connsiteY605" fmla="*/ 1287780 h 1404937"/>
                  <a:gd name="connsiteX606" fmla="*/ 1858328 w 2076450"/>
                  <a:gd name="connsiteY606" fmla="*/ 1284923 h 1404937"/>
                  <a:gd name="connsiteX607" fmla="*/ 1866900 w 2076450"/>
                  <a:gd name="connsiteY607" fmla="*/ 1284923 h 1404937"/>
                  <a:gd name="connsiteX608" fmla="*/ 1876425 w 2076450"/>
                  <a:gd name="connsiteY608" fmla="*/ 1284923 h 1404937"/>
                  <a:gd name="connsiteX609" fmla="*/ 1891665 w 2076450"/>
                  <a:gd name="connsiteY609" fmla="*/ 1283970 h 1404937"/>
                  <a:gd name="connsiteX610" fmla="*/ 1907858 w 2076450"/>
                  <a:gd name="connsiteY610" fmla="*/ 1283018 h 1404937"/>
                  <a:gd name="connsiteX611" fmla="*/ 1924050 w 2076450"/>
                  <a:gd name="connsiteY611" fmla="*/ 1282065 h 1404937"/>
                  <a:gd name="connsiteX612" fmla="*/ 1940243 w 2076450"/>
                  <a:gd name="connsiteY612" fmla="*/ 1280160 h 1404937"/>
                  <a:gd name="connsiteX613" fmla="*/ 1942148 w 2076450"/>
                  <a:gd name="connsiteY613" fmla="*/ 1280160 h 1404937"/>
                  <a:gd name="connsiteX614" fmla="*/ 1942148 w 2076450"/>
                  <a:gd name="connsiteY614" fmla="*/ 1280160 h 1404937"/>
                  <a:gd name="connsiteX615" fmla="*/ 1963103 w 2076450"/>
                  <a:gd name="connsiteY615" fmla="*/ 1276350 h 1404937"/>
                  <a:gd name="connsiteX616" fmla="*/ 1975485 w 2076450"/>
                  <a:gd name="connsiteY616" fmla="*/ 1271588 h 1404937"/>
                  <a:gd name="connsiteX617" fmla="*/ 1982153 w 2076450"/>
                  <a:gd name="connsiteY617" fmla="*/ 1268730 h 1404937"/>
                  <a:gd name="connsiteX618" fmla="*/ 1984058 w 2076450"/>
                  <a:gd name="connsiteY618" fmla="*/ 1267778 h 1404937"/>
                  <a:gd name="connsiteX619" fmla="*/ 1986915 w 2076450"/>
                  <a:gd name="connsiteY619" fmla="*/ 1264920 h 1404937"/>
                  <a:gd name="connsiteX620" fmla="*/ 1987868 w 2076450"/>
                  <a:gd name="connsiteY620" fmla="*/ 1264920 h 1404937"/>
                  <a:gd name="connsiteX621" fmla="*/ 1988820 w 2076450"/>
                  <a:gd name="connsiteY621" fmla="*/ 1263968 h 1404937"/>
                  <a:gd name="connsiteX622" fmla="*/ 1988820 w 2076450"/>
                  <a:gd name="connsiteY622" fmla="*/ 1263968 h 1404937"/>
                  <a:gd name="connsiteX623" fmla="*/ 1990725 w 2076450"/>
                  <a:gd name="connsiteY623" fmla="*/ 1262063 h 1404937"/>
                  <a:gd name="connsiteX624" fmla="*/ 1991678 w 2076450"/>
                  <a:gd name="connsiteY624" fmla="*/ 1261110 h 1404937"/>
                  <a:gd name="connsiteX625" fmla="*/ 1994535 w 2076450"/>
                  <a:gd name="connsiteY625" fmla="*/ 1257300 h 1404937"/>
                  <a:gd name="connsiteX626" fmla="*/ 1998345 w 2076450"/>
                  <a:gd name="connsiteY626" fmla="*/ 1252538 h 1404937"/>
                  <a:gd name="connsiteX627" fmla="*/ 2001203 w 2076450"/>
                  <a:gd name="connsiteY627" fmla="*/ 1247775 h 1404937"/>
                  <a:gd name="connsiteX628" fmla="*/ 2004060 w 2076450"/>
                  <a:gd name="connsiteY628" fmla="*/ 1241108 h 1404937"/>
                  <a:gd name="connsiteX629" fmla="*/ 2009775 w 2076450"/>
                  <a:gd name="connsiteY629" fmla="*/ 1218248 h 1404937"/>
                  <a:gd name="connsiteX630" fmla="*/ 2009775 w 2076450"/>
                  <a:gd name="connsiteY630" fmla="*/ 1219200 h 1404937"/>
                  <a:gd name="connsiteX631" fmla="*/ 2014538 w 2076450"/>
                  <a:gd name="connsiteY631" fmla="*/ 1180148 h 1404937"/>
                  <a:gd name="connsiteX632" fmla="*/ 2014538 w 2076450"/>
                  <a:gd name="connsiteY632" fmla="*/ 1181100 h 1404937"/>
                  <a:gd name="connsiteX633" fmla="*/ 2015490 w 2076450"/>
                  <a:gd name="connsiteY633" fmla="*/ 1148715 h 1404937"/>
                  <a:gd name="connsiteX634" fmla="*/ 2016443 w 2076450"/>
                  <a:gd name="connsiteY634" fmla="*/ 1112520 h 1404937"/>
                  <a:gd name="connsiteX635" fmla="*/ 2017395 w 2076450"/>
                  <a:gd name="connsiteY635" fmla="*/ 1078230 h 1404937"/>
                  <a:gd name="connsiteX636" fmla="*/ 2018348 w 2076450"/>
                  <a:gd name="connsiteY636" fmla="*/ 1042035 h 1404937"/>
                  <a:gd name="connsiteX637" fmla="*/ 2019300 w 2076450"/>
                  <a:gd name="connsiteY637" fmla="*/ 1006793 h 1404937"/>
                  <a:gd name="connsiteX638" fmla="*/ 2020253 w 2076450"/>
                  <a:gd name="connsiteY638" fmla="*/ 969645 h 1404937"/>
                  <a:gd name="connsiteX639" fmla="*/ 2021205 w 2076450"/>
                  <a:gd name="connsiteY639" fmla="*/ 897255 h 1404937"/>
                  <a:gd name="connsiteX640" fmla="*/ 2022158 w 2076450"/>
                  <a:gd name="connsiteY640" fmla="*/ 859155 h 1404937"/>
                  <a:gd name="connsiteX641" fmla="*/ 2022158 w 2076450"/>
                  <a:gd name="connsiteY641" fmla="*/ 822960 h 1404937"/>
                  <a:gd name="connsiteX642" fmla="*/ 2022158 w 2076450"/>
                  <a:gd name="connsiteY642" fmla="*/ 748665 h 1404937"/>
                  <a:gd name="connsiteX643" fmla="*/ 2021205 w 2076450"/>
                  <a:gd name="connsiteY643" fmla="*/ 676275 h 1404937"/>
                  <a:gd name="connsiteX644" fmla="*/ 2021205 w 2076450"/>
                  <a:gd name="connsiteY644" fmla="*/ 600075 h 1404937"/>
                  <a:gd name="connsiteX645" fmla="*/ 2022158 w 2076450"/>
                  <a:gd name="connsiteY645" fmla="*/ 526733 h 1404937"/>
                  <a:gd name="connsiteX646" fmla="*/ 2022158 w 2076450"/>
                  <a:gd name="connsiteY646" fmla="*/ 450533 h 1404937"/>
                  <a:gd name="connsiteX647" fmla="*/ 2021205 w 2076450"/>
                  <a:gd name="connsiteY647" fmla="*/ 376238 h 1404937"/>
                  <a:gd name="connsiteX648" fmla="*/ 2021205 w 2076450"/>
                  <a:gd name="connsiteY648" fmla="*/ 300990 h 1404937"/>
                  <a:gd name="connsiteX649" fmla="*/ 2021205 w 2076450"/>
                  <a:gd name="connsiteY649" fmla="*/ 243840 h 1404937"/>
                  <a:gd name="connsiteX650" fmla="*/ 2020253 w 2076450"/>
                  <a:gd name="connsiteY650" fmla="*/ 214313 h 1404937"/>
                  <a:gd name="connsiteX651" fmla="*/ 2018348 w 2076450"/>
                  <a:gd name="connsiteY651" fmla="*/ 184785 h 1404937"/>
                  <a:gd name="connsiteX652" fmla="*/ 2018348 w 2076450"/>
                  <a:gd name="connsiteY652" fmla="*/ 185738 h 1404937"/>
                  <a:gd name="connsiteX653" fmla="*/ 2015490 w 2076450"/>
                  <a:gd name="connsiteY653" fmla="*/ 148590 h 1404937"/>
                  <a:gd name="connsiteX654" fmla="*/ 2010728 w 2076450"/>
                  <a:gd name="connsiteY654" fmla="*/ 114300 h 1404937"/>
                  <a:gd name="connsiteX655" fmla="*/ 2005013 w 2076450"/>
                  <a:gd name="connsiteY655" fmla="*/ 92393 h 1404937"/>
                  <a:gd name="connsiteX656" fmla="*/ 2005013 w 2076450"/>
                  <a:gd name="connsiteY656" fmla="*/ 92393 h 1404937"/>
                  <a:gd name="connsiteX657" fmla="*/ 2005013 w 2076450"/>
                  <a:gd name="connsiteY657" fmla="*/ 92393 h 1404937"/>
                  <a:gd name="connsiteX658" fmla="*/ 2005013 w 2076450"/>
                  <a:gd name="connsiteY658" fmla="*/ 92393 h 1404937"/>
                  <a:gd name="connsiteX659" fmla="*/ 2005013 w 2076450"/>
                  <a:gd name="connsiteY659" fmla="*/ 92393 h 1404937"/>
                  <a:gd name="connsiteX660" fmla="*/ 2001203 w 2076450"/>
                  <a:gd name="connsiteY660" fmla="*/ 83820 h 1404937"/>
                  <a:gd name="connsiteX661" fmla="*/ 1999298 w 2076450"/>
                  <a:gd name="connsiteY661" fmla="*/ 80010 h 1404937"/>
                  <a:gd name="connsiteX662" fmla="*/ 1998345 w 2076450"/>
                  <a:gd name="connsiteY662" fmla="*/ 78105 h 1404937"/>
                  <a:gd name="connsiteX663" fmla="*/ 1996440 w 2076450"/>
                  <a:gd name="connsiteY663" fmla="*/ 76200 h 1404937"/>
                  <a:gd name="connsiteX664" fmla="*/ 1995488 w 2076450"/>
                  <a:gd name="connsiteY664" fmla="*/ 72390 h 1404937"/>
                  <a:gd name="connsiteX665" fmla="*/ 1993583 w 2076450"/>
                  <a:gd name="connsiteY665" fmla="*/ 70485 h 1404937"/>
                  <a:gd name="connsiteX666" fmla="*/ 1989773 w 2076450"/>
                  <a:gd name="connsiteY666" fmla="*/ 67628 h 1404937"/>
                  <a:gd name="connsiteX667" fmla="*/ 1985010 w 2076450"/>
                  <a:gd name="connsiteY667" fmla="*/ 64770 h 1404937"/>
                  <a:gd name="connsiteX668" fmla="*/ 1977390 w 2076450"/>
                  <a:gd name="connsiteY668" fmla="*/ 61913 h 1404937"/>
                  <a:gd name="connsiteX669" fmla="*/ 1957388 w 2076450"/>
                  <a:gd name="connsiteY669" fmla="*/ 57150 h 1404937"/>
                  <a:gd name="connsiteX670" fmla="*/ 1937385 w 2076450"/>
                  <a:gd name="connsiteY670" fmla="*/ 54293 h 1404937"/>
                  <a:gd name="connsiteX671" fmla="*/ 1919288 w 2076450"/>
                  <a:gd name="connsiteY671" fmla="*/ 53340 h 1404937"/>
                  <a:gd name="connsiteX672" fmla="*/ 1919288 w 2076450"/>
                  <a:gd name="connsiteY672" fmla="*/ 53340 h 1404937"/>
                  <a:gd name="connsiteX673" fmla="*/ 1918335 w 2076450"/>
                  <a:gd name="connsiteY673" fmla="*/ 53340 h 1404937"/>
                  <a:gd name="connsiteX674" fmla="*/ 1918335 w 2076450"/>
                  <a:gd name="connsiteY674" fmla="*/ 53340 h 1404937"/>
                  <a:gd name="connsiteX675" fmla="*/ 1918335 w 2076450"/>
                  <a:gd name="connsiteY675" fmla="*/ 53340 h 1404937"/>
                  <a:gd name="connsiteX676" fmla="*/ 1895475 w 2076450"/>
                  <a:gd name="connsiteY676" fmla="*/ 52388 h 1404937"/>
                  <a:gd name="connsiteX677" fmla="*/ 1875473 w 2076450"/>
                  <a:gd name="connsiteY677" fmla="*/ 52388 h 1404937"/>
                  <a:gd name="connsiteX678" fmla="*/ 1830705 w 2076450"/>
                  <a:gd name="connsiteY678" fmla="*/ 52388 h 1404937"/>
                  <a:gd name="connsiteX679" fmla="*/ 1785938 w 2076450"/>
                  <a:gd name="connsiteY679" fmla="*/ 53340 h 1404937"/>
                  <a:gd name="connsiteX680" fmla="*/ 1740218 w 2076450"/>
                  <a:gd name="connsiteY680" fmla="*/ 54293 h 1404937"/>
                  <a:gd name="connsiteX681" fmla="*/ 1542098 w 2076450"/>
                  <a:gd name="connsiteY681" fmla="*/ 53340 h 1404937"/>
                  <a:gd name="connsiteX682" fmla="*/ 1348740 w 2076450"/>
                  <a:gd name="connsiteY682" fmla="*/ 53340 h 1404937"/>
                  <a:gd name="connsiteX683" fmla="*/ 1248728 w 2076450"/>
                  <a:gd name="connsiteY683" fmla="*/ 53340 h 1404937"/>
                  <a:gd name="connsiteX684" fmla="*/ 1198245 w 2076450"/>
                  <a:gd name="connsiteY684" fmla="*/ 54293 h 1404937"/>
                  <a:gd name="connsiteX685" fmla="*/ 1147763 w 2076450"/>
                  <a:gd name="connsiteY685" fmla="*/ 57150 h 1404937"/>
                  <a:gd name="connsiteX686" fmla="*/ 1099185 w 2076450"/>
                  <a:gd name="connsiteY686" fmla="*/ 60008 h 1404937"/>
                  <a:gd name="connsiteX687" fmla="*/ 1048703 w 2076450"/>
                  <a:gd name="connsiteY687" fmla="*/ 61913 h 1404937"/>
                  <a:gd name="connsiteX688" fmla="*/ 999173 w 2076450"/>
                  <a:gd name="connsiteY688" fmla="*/ 63818 h 1404937"/>
                  <a:gd name="connsiteX689" fmla="*/ 948690 w 2076450"/>
                  <a:gd name="connsiteY689" fmla="*/ 64770 h 1404937"/>
                  <a:gd name="connsiteX690" fmla="*/ 849630 w 2076450"/>
                  <a:gd name="connsiteY690" fmla="*/ 64770 h 1404937"/>
                  <a:gd name="connsiteX691" fmla="*/ 801053 w 2076450"/>
                  <a:gd name="connsiteY691" fmla="*/ 64770 h 1404937"/>
                  <a:gd name="connsiteX692" fmla="*/ 751523 w 2076450"/>
                  <a:gd name="connsiteY692" fmla="*/ 63818 h 1404937"/>
                  <a:gd name="connsiteX693" fmla="*/ 701993 w 2076450"/>
                  <a:gd name="connsiteY693" fmla="*/ 64770 h 1404937"/>
                  <a:gd name="connsiteX694" fmla="*/ 651510 w 2076450"/>
                  <a:gd name="connsiteY694" fmla="*/ 65723 h 1404937"/>
                  <a:gd name="connsiteX695" fmla="*/ 553403 w 2076450"/>
                  <a:gd name="connsiteY695" fmla="*/ 65723 h 1404937"/>
                  <a:gd name="connsiteX696" fmla="*/ 510540 w 2076450"/>
                  <a:gd name="connsiteY696" fmla="*/ 65723 h 1404937"/>
                  <a:gd name="connsiteX697" fmla="*/ 466725 w 2076450"/>
                  <a:gd name="connsiteY697" fmla="*/ 65723 h 1404937"/>
                  <a:gd name="connsiteX698" fmla="*/ 424815 w 2076450"/>
                  <a:gd name="connsiteY698" fmla="*/ 66675 h 1404937"/>
                  <a:gd name="connsiteX699" fmla="*/ 403860 w 2076450"/>
                  <a:gd name="connsiteY699" fmla="*/ 67628 h 1404937"/>
                  <a:gd name="connsiteX700" fmla="*/ 394335 w 2076450"/>
                  <a:gd name="connsiteY700" fmla="*/ 68580 h 1404937"/>
                  <a:gd name="connsiteX701" fmla="*/ 391478 w 2076450"/>
                  <a:gd name="connsiteY701" fmla="*/ 68580 h 1404937"/>
                  <a:gd name="connsiteX702" fmla="*/ 389573 w 2076450"/>
                  <a:gd name="connsiteY702" fmla="*/ 68580 h 1404937"/>
                  <a:gd name="connsiteX703" fmla="*/ 386715 w 2076450"/>
                  <a:gd name="connsiteY703" fmla="*/ 76200 h 1404937"/>
                  <a:gd name="connsiteX704" fmla="*/ 386715 w 2076450"/>
                  <a:gd name="connsiteY704" fmla="*/ 76200 h 1404937"/>
                  <a:gd name="connsiteX705" fmla="*/ 382905 w 2076450"/>
                  <a:gd name="connsiteY705" fmla="*/ 89535 h 1404937"/>
                  <a:gd name="connsiteX706" fmla="*/ 382905 w 2076450"/>
                  <a:gd name="connsiteY706" fmla="*/ 90488 h 1404937"/>
                  <a:gd name="connsiteX707" fmla="*/ 393383 w 2076450"/>
                  <a:gd name="connsiteY707" fmla="*/ 86678 h 1404937"/>
                  <a:gd name="connsiteX708" fmla="*/ 401003 w 2076450"/>
                  <a:gd name="connsiteY708" fmla="*/ 87630 h 1404937"/>
                  <a:gd name="connsiteX709" fmla="*/ 404813 w 2076450"/>
                  <a:gd name="connsiteY709" fmla="*/ 88583 h 1404937"/>
                  <a:gd name="connsiteX710" fmla="*/ 416243 w 2076450"/>
                  <a:gd name="connsiteY710" fmla="*/ 95250 h 1404937"/>
                  <a:gd name="connsiteX711" fmla="*/ 426720 w 2076450"/>
                  <a:gd name="connsiteY711" fmla="*/ 107633 h 1404937"/>
                  <a:gd name="connsiteX712" fmla="*/ 430530 w 2076450"/>
                  <a:gd name="connsiteY712" fmla="*/ 115253 h 1404937"/>
                  <a:gd name="connsiteX713" fmla="*/ 433388 w 2076450"/>
                  <a:gd name="connsiteY713" fmla="*/ 123825 h 1404937"/>
                  <a:gd name="connsiteX714" fmla="*/ 433388 w 2076450"/>
                  <a:gd name="connsiteY714" fmla="*/ 122873 h 1404937"/>
                  <a:gd name="connsiteX715" fmla="*/ 434340 w 2076450"/>
                  <a:gd name="connsiteY715" fmla="*/ 131445 h 1404937"/>
                  <a:gd name="connsiteX716" fmla="*/ 433388 w 2076450"/>
                  <a:gd name="connsiteY716" fmla="*/ 140018 h 1404937"/>
                  <a:gd name="connsiteX717" fmla="*/ 431483 w 2076450"/>
                  <a:gd name="connsiteY717" fmla="*/ 147638 h 1404937"/>
                  <a:gd name="connsiteX718" fmla="*/ 429578 w 2076450"/>
                  <a:gd name="connsiteY718" fmla="*/ 151448 h 1404937"/>
                  <a:gd name="connsiteX719" fmla="*/ 426720 w 2076450"/>
                  <a:gd name="connsiteY719" fmla="*/ 155258 h 1404937"/>
                  <a:gd name="connsiteX720" fmla="*/ 415290 w 2076450"/>
                  <a:gd name="connsiteY720" fmla="*/ 168593 h 1404937"/>
                  <a:gd name="connsiteX721" fmla="*/ 408623 w 2076450"/>
                  <a:gd name="connsiteY721" fmla="*/ 173355 h 1404937"/>
                  <a:gd name="connsiteX722" fmla="*/ 401003 w 2076450"/>
                  <a:gd name="connsiteY722" fmla="*/ 177165 h 1404937"/>
                  <a:gd name="connsiteX723" fmla="*/ 382905 w 2076450"/>
                  <a:gd name="connsiteY723" fmla="*/ 181928 h 1404937"/>
                  <a:gd name="connsiteX724" fmla="*/ 378143 w 2076450"/>
                  <a:gd name="connsiteY724" fmla="*/ 181928 h 1404937"/>
                  <a:gd name="connsiteX725" fmla="*/ 374333 w 2076450"/>
                  <a:gd name="connsiteY725" fmla="*/ 181928 h 1404937"/>
                  <a:gd name="connsiteX726" fmla="*/ 365760 w 2076450"/>
                  <a:gd name="connsiteY726" fmla="*/ 180975 h 1404937"/>
                  <a:gd name="connsiteX727" fmla="*/ 356235 w 2076450"/>
                  <a:gd name="connsiteY727" fmla="*/ 180023 h 1404937"/>
                  <a:gd name="connsiteX728" fmla="*/ 348615 w 2076450"/>
                  <a:gd name="connsiteY728" fmla="*/ 175260 h 1404937"/>
                  <a:gd name="connsiteX729" fmla="*/ 335280 w 2076450"/>
                  <a:gd name="connsiteY729" fmla="*/ 163830 h 1404937"/>
                  <a:gd name="connsiteX730" fmla="*/ 327660 w 2076450"/>
                  <a:gd name="connsiteY730" fmla="*/ 152400 h 1404937"/>
                  <a:gd name="connsiteX731" fmla="*/ 321945 w 2076450"/>
                  <a:gd name="connsiteY731" fmla="*/ 139065 h 1404937"/>
                  <a:gd name="connsiteX732" fmla="*/ 319088 w 2076450"/>
                  <a:gd name="connsiteY732" fmla="*/ 111443 h 1404937"/>
                  <a:gd name="connsiteX733" fmla="*/ 324803 w 2076450"/>
                  <a:gd name="connsiteY733" fmla="*/ 94298 h 1404937"/>
                  <a:gd name="connsiteX734" fmla="*/ 328613 w 2076450"/>
                  <a:gd name="connsiteY734" fmla="*/ 86678 h 1404937"/>
                  <a:gd name="connsiteX735" fmla="*/ 332423 w 2076450"/>
                  <a:gd name="connsiteY735" fmla="*/ 79058 h 1404937"/>
                  <a:gd name="connsiteX736" fmla="*/ 340043 w 2076450"/>
                  <a:gd name="connsiteY736" fmla="*/ 67628 h 1404937"/>
                  <a:gd name="connsiteX737" fmla="*/ 312420 w 2076450"/>
                  <a:gd name="connsiteY737" fmla="*/ 67628 h 1404937"/>
                  <a:gd name="connsiteX738" fmla="*/ 280035 w 2076450"/>
                  <a:gd name="connsiteY738" fmla="*/ 68580 h 1404937"/>
                  <a:gd name="connsiteX739" fmla="*/ 263843 w 2076450"/>
                  <a:gd name="connsiteY739" fmla="*/ 69533 h 1404937"/>
                  <a:gd name="connsiteX740" fmla="*/ 262890 w 2076450"/>
                  <a:gd name="connsiteY740" fmla="*/ 69533 h 1404937"/>
                  <a:gd name="connsiteX741" fmla="*/ 262890 w 2076450"/>
                  <a:gd name="connsiteY741" fmla="*/ 69533 h 1404937"/>
                  <a:gd name="connsiteX742" fmla="*/ 258128 w 2076450"/>
                  <a:gd name="connsiteY742" fmla="*/ 69533 h 1404937"/>
                  <a:gd name="connsiteX743" fmla="*/ 257175 w 2076450"/>
                  <a:gd name="connsiteY743" fmla="*/ 69533 h 1404937"/>
                  <a:gd name="connsiteX744" fmla="*/ 256223 w 2076450"/>
                  <a:gd name="connsiteY744" fmla="*/ 69533 h 1404937"/>
                  <a:gd name="connsiteX745" fmla="*/ 254318 w 2076450"/>
                  <a:gd name="connsiteY745" fmla="*/ 73343 h 1404937"/>
                  <a:gd name="connsiteX746" fmla="*/ 254318 w 2076450"/>
                  <a:gd name="connsiteY746" fmla="*/ 73343 h 1404937"/>
                  <a:gd name="connsiteX747" fmla="*/ 253365 w 2076450"/>
                  <a:gd name="connsiteY747" fmla="*/ 80010 h 1404937"/>
                  <a:gd name="connsiteX748" fmla="*/ 253365 w 2076450"/>
                  <a:gd name="connsiteY748" fmla="*/ 80010 h 1404937"/>
                  <a:gd name="connsiteX749" fmla="*/ 253365 w 2076450"/>
                  <a:gd name="connsiteY749" fmla="*/ 80010 h 1404937"/>
                  <a:gd name="connsiteX750" fmla="*/ 381000 w 2076450"/>
                  <a:gd name="connsiteY750" fmla="*/ 172403 h 1404937"/>
                  <a:gd name="connsiteX751" fmla="*/ 387668 w 2076450"/>
                  <a:gd name="connsiteY751" fmla="*/ 171450 h 1404937"/>
                  <a:gd name="connsiteX752" fmla="*/ 396240 w 2076450"/>
                  <a:gd name="connsiteY752" fmla="*/ 169545 h 1404937"/>
                  <a:gd name="connsiteX753" fmla="*/ 399098 w 2076450"/>
                  <a:gd name="connsiteY753" fmla="*/ 168593 h 1404937"/>
                  <a:gd name="connsiteX754" fmla="*/ 405765 w 2076450"/>
                  <a:gd name="connsiteY754" fmla="*/ 163830 h 1404937"/>
                  <a:gd name="connsiteX755" fmla="*/ 410528 w 2076450"/>
                  <a:gd name="connsiteY755" fmla="*/ 160020 h 1404937"/>
                  <a:gd name="connsiteX756" fmla="*/ 415290 w 2076450"/>
                  <a:gd name="connsiteY756" fmla="*/ 155258 h 1404937"/>
                  <a:gd name="connsiteX757" fmla="*/ 419100 w 2076450"/>
                  <a:gd name="connsiteY757" fmla="*/ 149543 h 1404937"/>
                  <a:gd name="connsiteX758" fmla="*/ 421005 w 2076450"/>
                  <a:gd name="connsiteY758" fmla="*/ 146685 h 1404937"/>
                  <a:gd name="connsiteX759" fmla="*/ 421958 w 2076450"/>
                  <a:gd name="connsiteY759" fmla="*/ 143828 h 1404937"/>
                  <a:gd name="connsiteX760" fmla="*/ 423863 w 2076450"/>
                  <a:gd name="connsiteY760" fmla="*/ 137160 h 1404937"/>
                  <a:gd name="connsiteX761" fmla="*/ 424815 w 2076450"/>
                  <a:gd name="connsiteY761" fmla="*/ 133350 h 1404937"/>
                  <a:gd name="connsiteX762" fmla="*/ 424815 w 2076450"/>
                  <a:gd name="connsiteY762" fmla="*/ 130493 h 1404937"/>
                  <a:gd name="connsiteX763" fmla="*/ 423863 w 2076450"/>
                  <a:gd name="connsiteY763" fmla="*/ 125730 h 1404937"/>
                  <a:gd name="connsiteX764" fmla="*/ 423863 w 2076450"/>
                  <a:gd name="connsiteY764" fmla="*/ 124778 h 1404937"/>
                  <a:gd name="connsiteX765" fmla="*/ 423863 w 2076450"/>
                  <a:gd name="connsiteY765" fmla="*/ 124778 h 1404937"/>
                  <a:gd name="connsiteX766" fmla="*/ 423863 w 2076450"/>
                  <a:gd name="connsiteY766" fmla="*/ 123825 h 1404937"/>
                  <a:gd name="connsiteX767" fmla="*/ 423863 w 2076450"/>
                  <a:gd name="connsiteY767" fmla="*/ 124778 h 1404937"/>
                  <a:gd name="connsiteX768" fmla="*/ 422910 w 2076450"/>
                  <a:gd name="connsiteY768" fmla="*/ 120968 h 1404937"/>
                  <a:gd name="connsiteX769" fmla="*/ 421005 w 2076450"/>
                  <a:gd name="connsiteY769" fmla="*/ 116205 h 1404937"/>
                  <a:gd name="connsiteX770" fmla="*/ 417195 w 2076450"/>
                  <a:gd name="connsiteY770" fmla="*/ 110490 h 1404937"/>
                  <a:gd name="connsiteX771" fmla="*/ 413385 w 2076450"/>
                  <a:gd name="connsiteY771" fmla="*/ 105728 h 1404937"/>
                  <a:gd name="connsiteX772" fmla="*/ 409575 w 2076450"/>
                  <a:gd name="connsiteY772" fmla="*/ 101918 h 1404937"/>
                  <a:gd name="connsiteX773" fmla="*/ 405765 w 2076450"/>
                  <a:gd name="connsiteY773" fmla="*/ 99060 h 1404937"/>
                  <a:gd name="connsiteX774" fmla="*/ 403860 w 2076450"/>
                  <a:gd name="connsiteY774" fmla="*/ 98108 h 1404937"/>
                  <a:gd name="connsiteX775" fmla="*/ 401003 w 2076450"/>
                  <a:gd name="connsiteY775" fmla="*/ 97155 h 1404937"/>
                  <a:gd name="connsiteX776" fmla="*/ 397193 w 2076450"/>
                  <a:gd name="connsiteY776" fmla="*/ 96203 h 1404937"/>
                  <a:gd name="connsiteX777" fmla="*/ 395288 w 2076450"/>
                  <a:gd name="connsiteY777" fmla="*/ 96203 h 1404937"/>
                  <a:gd name="connsiteX778" fmla="*/ 392430 w 2076450"/>
                  <a:gd name="connsiteY778" fmla="*/ 96203 h 1404937"/>
                  <a:gd name="connsiteX779" fmla="*/ 385763 w 2076450"/>
                  <a:gd name="connsiteY779" fmla="*/ 97155 h 1404937"/>
                  <a:gd name="connsiteX780" fmla="*/ 381953 w 2076450"/>
                  <a:gd name="connsiteY780" fmla="*/ 98108 h 1404937"/>
                  <a:gd name="connsiteX781" fmla="*/ 376238 w 2076450"/>
                  <a:gd name="connsiteY781" fmla="*/ 98108 h 1404937"/>
                  <a:gd name="connsiteX782" fmla="*/ 372428 w 2076450"/>
                  <a:gd name="connsiteY782" fmla="*/ 92393 h 1404937"/>
                  <a:gd name="connsiteX783" fmla="*/ 373380 w 2076450"/>
                  <a:gd name="connsiteY783" fmla="*/ 84773 h 1404937"/>
                  <a:gd name="connsiteX784" fmla="*/ 377190 w 2076450"/>
                  <a:gd name="connsiteY784" fmla="*/ 72390 h 1404937"/>
                  <a:gd name="connsiteX785" fmla="*/ 388620 w 2076450"/>
                  <a:gd name="connsiteY785" fmla="*/ 42863 h 1404937"/>
                  <a:gd name="connsiteX786" fmla="*/ 388620 w 2076450"/>
                  <a:gd name="connsiteY786" fmla="*/ 42863 h 1404937"/>
                  <a:gd name="connsiteX787" fmla="*/ 392430 w 2076450"/>
                  <a:gd name="connsiteY787" fmla="*/ 36195 h 1404937"/>
                  <a:gd name="connsiteX788" fmla="*/ 382905 w 2076450"/>
                  <a:gd name="connsiteY788" fmla="*/ 42863 h 1404937"/>
                  <a:gd name="connsiteX789" fmla="*/ 362903 w 2076450"/>
                  <a:gd name="connsiteY789" fmla="*/ 59055 h 1404937"/>
                  <a:gd name="connsiteX790" fmla="*/ 363855 w 2076450"/>
                  <a:gd name="connsiteY790" fmla="*/ 58103 h 1404937"/>
                  <a:gd name="connsiteX791" fmla="*/ 356235 w 2076450"/>
                  <a:gd name="connsiteY791" fmla="*/ 66675 h 1404937"/>
                  <a:gd name="connsiteX792" fmla="*/ 345758 w 2076450"/>
                  <a:gd name="connsiteY792" fmla="*/ 81915 h 1404937"/>
                  <a:gd name="connsiteX793" fmla="*/ 335280 w 2076450"/>
                  <a:gd name="connsiteY793" fmla="*/ 100013 h 1404937"/>
                  <a:gd name="connsiteX794" fmla="*/ 331470 w 2076450"/>
                  <a:gd name="connsiteY794" fmla="*/ 108585 h 1404937"/>
                  <a:gd name="connsiteX795" fmla="*/ 330518 w 2076450"/>
                  <a:gd name="connsiteY795" fmla="*/ 113348 h 1404937"/>
                  <a:gd name="connsiteX796" fmla="*/ 329565 w 2076450"/>
                  <a:gd name="connsiteY796" fmla="*/ 119063 h 1404937"/>
                  <a:gd name="connsiteX797" fmla="*/ 329565 w 2076450"/>
                  <a:gd name="connsiteY797" fmla="*/ 122873 h 1404937"/>
                  <a:gd name="connsiteX798" fmla="*/ 330518 w 2076450"/>
                  <a:gd name="connsiteY798" fmla="*/ 130493 h 1404937"/>
                  <a:gd name="connsiteX799" fmla="*/ 333375 w 2076450"/>
                  <a:gd name="connsiteY799" fmla="*/ 139065 h 1404937"/>
                  <a:gd name="connsiteX800" fmla="*/ 337185 w 2076450"/>
                  <a:gd name="connsiteY800" fmla="*/ 146685 h 1404937"/>
                  <a:gd name="connsiteX801" fmla="*/ 339090 w 2076450"/>
                  <a:gd name="connsiteY801" fmla="*/ 150495 h 1404937"/>
                  <a:gd name="connsiteX802" fmla="*/ 343853 w 2076450"/>
                  <a:gd name="connsiteY802" fmla="*/ 157163 h 1404937"/>
                  <a:gd name="connsiteX803" fmla="*/ 348615 w 2076450"/>
                  <a:gd name="connsiteY803" fmla="*/ 161925 h 1404937"/>
                  <a:gd name="connsiteX804" fmla="*/ 357188 w 2076450"/>
                  <a:gd name="connsiteY804" fmla="*/ 167640 h 1404937"/>
                  <a:gd name="connsiteX805" fmla="*/ 360998 w 2076450"/>
                  <a:gd name="connsiteY805" fmla="*/ 169545 h 1404937"/>
                  <a:gd name="connsiteX806" fmla="*/ 362903 w 2076450"/>
                  <a:gd name="connsiteY806" fmla="*/ 170498 h 1404937"/>
                  <a:gd name="connsiteX807" fmla="*/ 362903 w 2076450"/>
                  <a:gd name="connsiteY807" fmla="*/ 170498 h 1404937"/>
                  <a:gd name="connsiteX808" fmla="*/ 363855 w 2076450"/>
                  <a:gd name="connsiteY808" fmla="*/ 170498 h 1404937"/>
                  <a:gd name="connsiteX809" fmla="*/ 366713 w 2076450"/>
                  <a:gd name="connsiteY809" fmla="*/ 171450 h 1404937"/>
                  <a:gd name="connsiteX810" fmla="*/ 374333 w 2076450"/>
                  <a:gd name="connsiteY810" fmla="*/ 172403 h 1404937"/>
                  <a:gd name="connsiteX811" fmla="*/ 381000 w 2076450"/>
                  <a:gd name="connsiteY811" fmla="*/ 172403 h 1404937"/>
                  <a:gd name="connsiteX812" fmla="*/ 381000 w 2076450"/>
                  <a:gd name="connsiteY812" fmla="*/ 172403 h 1404937"/>
                  <a:gd name="connsiteX813" fmla="*/ 1790700 w 2076450"/>
                  <a:gd name="connsiteY813" fmla="*/ 1304925 h 1404937"/>
                  <a:gd name="connsiteX814" fmla="*/ 1795463 w 2076450"/>
                  <a:gd name="connsiteY814" fmla="*/ 1309688 h 1404937"/>
                  <a:gd name="connsiteX815" fmla="*/ 1796415 w 2076450"/>
                  <a:gd name="connsiteY815" fmla="*/ 1316355 h 1404937"/>
                  <a:gd name="connsiteX816" fmla="*/ 1795463 w 2076450"/>
                  <a:gd name="connsiteY816" fmla="*/ 1324928 h 1404937"/>
                  <a:gd name="connsiteX817" fmla="*/ 1794510 w 2076450"/>
                  <a:gd name="connsiteY817" fmla="*/ 1333500 h 1404937"/>
                  <a:gd name="connsiteX818" fmla="*/ 1788795 w 2076450"/>
                  <a:gd name="connsiteY818" fmla="*/ 1365885 h 1404937"/>
                  <a:gd name="connsiteX819" fmla="*/ 1785938 w 2076450"/>
                  <a:gd name="connsiteY819" fmla="*/ 1375410 h 1404937"/>
                  <a:gd name="connsiteX820" fmla="*/ 1785938 w 2076450"/>
                  <a:gd name="connsiteY820" fmla="*/ 1376363 h 1404937"/>
                  <a:gd name="connsiteX821" fmla="*/ 1790700 w 2076450"/>
                  <a:gd name="connsiteY821" fmla="*/ 1372553 h 1404937"/>
                  <a:gd name="connsiteX822" fmla="*/ 1790700 w 2076450"/>
                  <a:gd name="connsiteY822" fmla="*/ 1372553 h 1404937"/>
                  <a:gd name="connsiteX823" fmla="*/ 1802130 w 2076450"/>
                  <a:gd name="connsiteY823" fmla="*/ 1360170 h 1404937"/>
                  <a:gd name="connsiteX824" fmla="*/ 1816418 w 2076450"/>
                  <a:gd name="connsiteY824" fmla="*/ 1342073 h 1404937"/>
                  <a:gd name="connsiteX825" fmla="*/ 1829753 w 2076450"/>
                  <a:gd name="connsiteY825" fmla="*/ 1323023 h 1404937"/>
                  <a:gd name="connsiteX826" fmla="*/ 1836420 w 2076450"/>
                  <a:gd name="connsiteY826" fmla="*/ 1310640 h 1404937"/>
                  <a:gd name="connsiteX827" fmla="*/ 1842135 w 2076450"/>
                  <a:gd name="connsiteY827" fmla="*/ 1296353 h 1404937"/>
                  <a:gd name="connsiteX828" fmla="*/ 1844993 w 2076450"/>
                  <a:gd name="connsiteY828" fmla="*/ 1285875 h 1404937"/>
                  <a:gd name="connsiteX829" fmla="*/ 1846898 w 2076450"/>
                  <a:gd name="connsiteY829" fmla="*/ 1275398 h 1404937"/>
                  <a:gd name="connsiteX830" fmla="*/ 1846898 w 2076450"/>
                  <a:gd name="connsiteY830" fmla="*/ 1269683 h 1404937"/>
                  <a:gd name="connsiteX831" fmla="*/ 1844993 w 2076450"/>
                  <a:gd name="connsiteY831" fmla="*/ 1256348 h 1404937"/>
                  <a:gd name="connsiteX832" fmla="*/ 1843088 w 2076450"/>
                  <a:gd name="connsiteY832" fmla="*/ 1248728 h 1404937"/>
                  <a:gd name="connsiteX833" fmla="*/ 1840230 w 2076450"/>
                  <a:gd name="connsiteY833" fmla="*/ 1243013 h 1404937"/>
                  <a:gd name="connsiteX834" fmla="*/ 1838325 w 2076450"/>
                  <a:gd name="connsiteY834" fmla="*/ 1239203 h 1404937"/>
                  <a:gd name="connsiteX835" fmla="*/ 1834515 w 2076450"/>
                  <a:gd name="connsiteY835" fmla="*/ 1234440 h 1404937"/>
                  <a:gd name="connsiteX836" fmla="*/ 1829753 w 2076450"/>
                  <a:gd name="connsiteY836" fmla="*/ 1229678 h 1404937"/>
                  <a:gd name="connsiteX837" fmla="*/ 1824038 w 2076450"/>
                  <a:gd name="connsiteY837" fmla="*/ 1224915 h 1404937"/>
                  <a:gd name="connsiteX838" fmla="*/ 1815465 w 2076450"/>
                  <a:gd name="connsiteY838" fmla="*/ 1220153 h 1404937"/>
                  <a:gd name="connsiteX839" fmla="*/ 1808798 w 2076450"/>
                  <a:gd name="connsiteY839" fmla="*/ 1217295 h 1404937"/>
                  <a:gd name="connsiteX840" fmla="*/ 1804035 w 2076450"/>
                  <a:gd name="connsiteY840" fmla="*/ 1216343 h 1404937"/>
                  <a:gd name="connsiteX841" fmla="*/ 1799273 w 2076450"/>
                  <a:gd name="connsiteY841" fmla="*/ 1215390 h 1404937"/>
                  <a:gd name="connsiteX842" fmla="*/ 1793558 w 2076450"/>
                  <a:gd name="connsiteY842" fmla="*/ 1215390 h 1404937"/>
                  <a:gd name="connsiteX843" fmla="*/ 1788795 w 2076450"/>
                  <a:gd name="connsiteY843" fmla="*/ 1216343 h 1404937"/>
                  <a:gd name="connsiteX844" fmla="*/ 1786890 w 2076450"/>
                  <a:gd name="connsiteY844" fmla="*/ 1217295 h 1404937"/>
                  <a:gd name="connsiteX845" fmla="*/ 1783080 w 2076450"/>
                  <a:gd name="connsiteY845" fmla="*/ 1219200 h 1404937"/>
                  <a:gd name="connsiteX846" fmla="*/ 1778318 w 2076450"/>
                  <a:gd name="connsiteY846" fmla="*/ 1222058 h 1404937"/>
                  <a:gd name="connsiteX847" fmla="*/ 1774508 w 2076450"/>
                  <a:gd name="connsiteY847" fmla="*/ 1224915 h 1404937"/>
                  <a:gd name="connsiteX848" fmla="*/ 1770698 w 2076450"/>
                  <a:gd name="connsiteY848" fmla="*/ 1228725 h 1404937"/>
                  <a:gd name="connsiteX849" fmla="*/ 1762125 w 2076450"/>
                  <a:gd name="connsiteY849" fmla="*/ 1237298 h 1404937"/>
                  <a:gd name="connsiteX850" fmla="*/ 1759268 w 2076450"/>
                  <a:gd name="connsiteY850" fmla="*/ 1242060 h 1404937"/>
                  <a:gd name="connsiteX851" fmla="*/ 1759268 w 2076450"/>
                  <a:gd name="connsiteY851" fmla="*/ 1243013 h 1404937"/>
                  <a:gd name="connsiteX852" fmla="*/ 1758315 w 2076450"/>
                  <a:gd name="connsiteY852" fmla="*/ 1243965 h 1404937"/>
                  <a:gd name="connsiteX853" fmla="*/ 1758315 w 2076450"/>
                  <a:gd name="connsiteY853" fmla="*/ 1243965 h 1404937"/>
                  <a:gd name="connsiteX854" fmla="*/ 1753553 w 2076450"/>
                  <a:gd name="connsiteY854" fmla="*/ 1252538 h 1404937"/>
                  <a:gd name="connsiteX855" fmla="*/ 1751648 w 2076450"/>
                  <a:gd name="connsiteY855" fmla="*/ 1257300 h 1404937"/>
                  <a:gd name="connsiteX856" fmla="*/ 1750695 w 2076450"/>
                  <a:gd name="connsiteY856" fmla="*/ 1260158 h 1404937"/>
                  <a:gd name="connsiteX857" fmla="*/ 1750695 w 2076450"/>
                  <a:gd name="connsiteY857" fmla="*/ 1262063 h 1404937"/>
                  <a:gd name="connsiteX858" fmla="*/ 1750695 w 2076450"/>
                  <a:gd name="connsiteY858" fmla="*/ 1264920 h 1404937"/>
                  <a:gd name="connsiteX859" fmla="*/ 1751648 w 2076450"/>
                  <a:gd name="connsiteY859" fmla="*/ 1268730 h 1404937"/>
                  <a:gd name="connsiteX860" fmla="*/ 1753553 w 2076450"/>
                  <a:gd name="connsiteY860" fmla="*/ 1274445 h 1404937"/>
                  <a:gd name="connsiteX861" fmla="*/ 1756410 w 2076450"/>
                  <a:gd name="connsiteY861" fmla="*/ 1280160 h 1404937"/>
                  <a:gd name="connsiteX862" fmla="*/ 1759268 w 2076450"/>
                  <a:gd name="connsiteY862" fmla="*/ 1284923 h 1404937"/>
                  <a:gd name="connsiteX863" fmla="*/ 1762125 w 2076450"/>
                  <a:gd name="connsiteY863" fmla="*/ 1288733 h 1404937"/>
                  <a:gd name="connsiteX864" fmla="*/ 1767840 w 2076450"/>
                  <a:gd name="connsiteY864" fmla="*/ 1294448 h 1404937"/>
                  <a:gd name="connsiteX865" fmla="*/ 1773555 w 2076450"/>
                  <a:gd name="connsiteY865" fmla="*/ 1298258 h 1404937"/>
                  <a:gd name="connsiteX866" fmla="*/ 1778318 w 2076450"/>
                  <a:gd name="connsiteY866" fmla="*/ 1300163 h 1404937"/>
                  <a:gd name="connsiteX867" fmla="*/ 1784033 w 2076450"/>
                  <a:gd name="connsiteY867" fmla="*/ 1303020 h 1404937"/>
                  <a:gd name="connsiteX868" fmla="*/ 1789748 w 2076450"/>
                  <a:gd name="connsiteY868" fmla="*/ 1304925 h 1404937"/>
                  <a:gd name="connsiteX869" fmla="*/ 1790700 w 2076450"/>
                  <a:gd name="connsiteY869" fmla="*/ 1304925 h 1404937"/>
                  <a:gd name="connsiteX870" fmla="*/ 1790700 w 2076450"/>
                  <a:gd name="connsiteY870" fmla="*/ 1304925 h 1404937"/>
                  <a:gd name="connsiteX871" fmla="*/ 1651635 w 2076450"/>
                  <a:gd name="connsiteY871" fmla="*/ 1322070 h 1404937"/>
                  <a:gd name="connsiteX872" fmla="*/ 1652588 w 2076450"/>
                  <a:gd name="connsiteY872" fmla="*/ 1329690 h 1404937"/>
                  <a:gd name="connsiteX873" fmla="*/ 1653540 w 2076450"/>
                  <a:gd name="connsiteY873" fmla="*/ 1346835 h 1404937"/>
                  <a:gd name="connsiteX874" fmla="*/ 1649730 w 2076450"/>
                  <a:gd name="connsiteY874" fmla="*/ 1379220 h 1404937"/>
                  <a:gd name="connsiteX875" fmla="*/ 1653540 w 2076450"/>
                  <a:gd name="connsiteY875" fmla="*/ 1374458 h 1404937"/>
                  <a:gd name="connsiteX876" fmla="*/ 1655445 w 2076450"/>
                  <a:gd name="connsiteY876" fmla="*/ 1372553 h 1404937"/>
                  <a:gd name="connsiteX877" fmla="*/ 1666875 w 2076450"/>
                  <a:gd name="connsiteY877" fmla="*/ 1357313 h 1404937"/>
                  <a:gd name="connsiteX878" fmla="*/ 1666875 w 2076450"/>
                  <a:gd name="connsiteY878" fmla="*/ 1357313 h 1404937"/>
                  <a:gd name="connsiteX879" fmla="*/ 1672590 w 2076450"/>
                  <a:gd name="connsiteY879" fmla="*/ 1347788 h 1404937"/>
                  <a:gd name="connsiteX880" fmla="*/ 1678305 w 2076450"/>
                  <a:gd name="connsiteY880" fmla="*/ 1336358 h 1404937"/>
                  <a:gd name="connsiteX881" fmla="*/ 1678305 w 2076450"/>
                  <a:gd name="connsiteY881" fmla="*/ 1336358 h 1404937"/>
                  <a:gd name="connsiteX882" fmla="*/ 1685925 w 2076450"/>
                  <a:gd name="connsiteY882" fmla="*/ 1317308 h 1404937"/>
                  <a:gd name="connsiteX883" fmla="*/ 1689735 w 2076450"/>
                  <a:gd name="connsiteY883" fmla="*/ 1303020 h 1404937"/>
                  <a:gd name="connsiteX884" fmla="*/ 1691640 w 2076450"/>
                  <a:gd name="connsiteY884" fmla="*/ 1287780 h 1404937"/>
                  <a:gd name="connsiteX885" fmla="*/ 1691640 w 2076450"/>
                  <a:gd name="connsiteY885" fmla="*/ 1274445 h 1404937"/>
                  <a:gd name="connsiteX886" fmla="*/ 1689735 w 2076450"/>
                  <a:gd name="connsiteY886" fmla="*/ 1263968 h 1404937"/>
                  <a:gd name="connsiteX887" fmla="*/ 1686878 w 2076450"/>
                  <a:gd name="connsiteY887" fmla="*/ 1254443 h 1404937"/>
                  <a:gd name="connsiteX888" fmla="*/ 1682115 w 2076450"/>
                  <a:gd name="connsiteY888" fmla="*/ 1243965 h 1404937"/>
                  <a:gd name="connsiteX889" fmla="*/ 1676400 w 2076450"/>
                  <a:gd name="connsiteY889" fmla="*/ 1235393 h 1404937"/>
                  <a:gd name="connsiteX890" fmla="*/ 1673543 w 2076450"/>
                  <a:gd name="connsiteY890" fmla="*/ 1231583 h 1404937"/>
                  <a:gd name="connsiteX891" fmla="*/ 1669733 w 2076450"/>
                  <a:gd name="connsiteY891" fmla="*/ 1227773 h 1404937"/>
                  <a:gd name="connsiteX892" fmla="*/ 1664970 w 2076450"/>
                  <a:gd name="connsiteY892" fmla="*/ 1223963 h 1404937"/>
                  <a:gd name="connsiteX893" fmla="*/ 1660208 w 2076450"/>
                  <a:gd name="connsiteY893" fmla="*/ 1221105 h 1404937"/>
                  <a:gd name="connsiteX894" fmla="*/ 1660208 w 2076450"/>
                  <a:gd name="connsiteY894" fmla="*/ 1221105 h 1404937"/>
                  <a:gd name="connsiteX895" fmla="*/ 1658303 w 2076450"/>
                  <a:gd name="connsiteY895" fmla="*/ 1220153 h 1404937"/>
                  <a:gd name="connsiteX896" fmla="*/ 1658303 w 2076450"/>
                  <a:gd name="connsiteY896" fmla="*/ 1220153 h 1404937"/>
                  <a:gd name="connsiteX897" fmla="*/ 1649730 w 2076450"/>
                  <a:gd name="connsiteY897" fmla="*/ 1216343 h 1404937"/>
                  <a:gd name="connsiteX898" fmla="*/ 1643063 w 2076450"/>
                  <a:gd name="connsiteY898" fmla="*/ 1214438 h 1404937"/>
                  <a:gd name="connsiteX899" fmla="*/ 1637348 w 2076450"/>
                  <a:gd name="connsiteY899" fmla="*/ 1213485 h 1404937"/>
                  <a:gd name="connsiteX900" fmla="*/ 1628775 w 2076450"/>
                  <a:gd name="connsiteY900" fmla="*/ 1213485 h 1404937"/>
                  <a:gd name="connsiteX901" fmla="*/ 1622108 w 2076450"/>
                  <a:gd name="connsiteY901" fmla="*/ 1214438 h 1404937"/>
                  <a:gd name="connsiteX902" fmla="*/ 1618298 w 2076450"/>
                  <a:gd name="connsiteY902" fmla="*/ 1215390 h 1404937"/>
                  <a:gd name="connsiteX903" fmla="*/ 1615440 w 2076450"/>
                  <a:gd name="connsiteY903" fmla="*/ 1216343 h 1404937"/>
                  <a:gd name="connsiteX904" fmla="*/ 1612583 w 2076450"/>
                  <a:gd name="connsiteY904" fmla="*/ 1218248 h 1404937"/>
                  <a:gd name="connsiteX905" fmla="*/ 1608773 w 2076450"/>
                  <a:gd name="connsiteY905" fmla="*/ 1221105 h 1404937"/>
                  <a:gd name="connsiteX906" fmla="*/ 1601153 w 2076450"/>
                  <a:gd name="connsiteY906" fmla="*/ 1228725 h 1404937"/>
                  <a:gd name="connsiteX907" fmla="*/ 1595438 w 2076450"/>
                  <a:gd name="connsiteY907" fmla="*/ 1236345 h 1404937"/>
                  <a:gd name="connsiteX908" fmla="*/ 1588770 w 2076450"/>
                  <a:gd name="connsiteY908" fmla="*/ 1247775 h 1404937"/>
                  <a:gd name="connsiteX909" fmla="*/ 1586865 w 2076450"/>
                  <a:gd name="connsiteY909" fmla="*/ 1253490 h 1404937"/>
                  <a:gd name="connsiteX910" fmla="*/ 1585913 w 2076450"/>
                  <a:gd name="connsiteY910" fmla="*/ 1259205 h 1404937"/>
                  <a:gd name="connsiteX911" fmla="*/ 1585913 w 2076450"/>
                  <a:gd name="connsiteY911" fmla="*/ 1263015 h 1404937"/>
                  <a:gd name="connsiteX912" fmla="*/ 1585913 w 2076450"/>
                  <a:gd name="connsiteY912" fmla="*/ 1268730 h 1404937"/>
                  <a:gd name="connsiteX913" fmla="*/ 1586865 w 2076450"/>
                  <a:gd name="connsiteY913" fmla="*/ 1272540 h 1404937"/>
                  <a:gd name="connsiteX914" fmla="*/ 1589723 w 2076450"/>
                  <a:gd name="connsiteY914" fmla="*/ 1282065 h 1404937"/>
                  <a:gd name="connsiteX915" fmla="*/ 1589723 w 2076450"/>
                  <a:gd name="connsiteY915" fmla="*/ 1281113 h 1404937"/>
                  <a:gd name="connsiteX916" fmla="*/ 1591628 w 2076450"/>
                  <a:gd name="connsiteY916" fmla="*/ 1285875 h 1404937"/>
                  <a:gd name="connsiteX917" fmla="*/ 1594485 w 2076450"/>
                  <a:gd name="connsiteY917" fmla="*/ 1289685 h 1404937"/>
                  <a:gd name="connsiteX918" fmla="*/ 1597343 w 2076450"/>
                  <a:gd name="connsiteY918" fmla="*/ 1293495 h 1404937"/>
                  <a:gd name="connsiteX919" fmla="*/ 1601153 w 2076450"/>
                  <a:gd name="connsiteY919" fmla="*/ 1297305 h 1404937"/>
                  <a:gd name="connsiteX920" fmla="*/ 1605915 w 2076450"/>
                  <a:gd name="connsiteY920" fmla="*/ 1301115 h 1404937"/>
                  <a:gd name="connsiteX921" fmla="*/ 1611630 w 2076450"/>
                  <a:gd name="connsiteY921" fmla="*/ 1303973 h 1404937"/>
                  <a:gd name="connsiteX922" fmla="*/ 1616393 w 2076450"/>
                  <a:gd name="connsiteY922" fmla="*/ 1305878 h 1404937"/>
                  <a:gd name="connsiteX923" fmla="*/ 1620203 w 2076450"/>
                  <a:gd name="connsiteY923" fmla="*/ 1306830 h 1404937"/>
                  <a:gd name="connsiteX924" fmla="*/ 1620203 w 2076450"/>
                  <a:gd name="connsiteY924" fmla="*/ 1306830 h 1404937"/>
                  <a:gd name="connsiteX925" fmla="*/ 1621155 w 2076450"/>
                  <a:gd name="connsiteY925" fmla="*/ 1306830 h 1404937"/>
                  <a:gd name="connsiteX926" fmla="*/ 1620203 w 2076450"/>
                  <a:gd name="connsiteY926" fmla="*/ 1306830 h 1404937"/>
                  <a:gd name="connsiteX927" fmla="*/ 1624965 w 2076450"/>
                  <a:gd name="connsiteY927" fmla="*/ 1307783 h 1404937"/>
                  <a:gd name="connsiteX928" fmla="*/ 1630680 w 2076450"/>
                  <a:gd name="connsiteY928" fmla="*/ 1307783 h 1404937"/>
                  <a:gd name="connsiteX929" fmla="*/ 1638300 w 2076450"/>
                  <a:gd name="connsiteY929" fmla="*/ 1306830 h 1404937"/>
                  <a:gd name="connsiteX930" fmla="*/ 1643063 w 2076450"/>
                  <a:gd name="connsiteY930" fmla="*/ 1306830 h 1404937"/>
                  <a:gd name="connsiteX931" fmla="*/ 1649730 w 2076450"/>
                  <a:gd name="connsiteY931" fmla="*/ 1313498 h 1404937"/>
                  <a:gd name="connsiteX932" fmla="*/ 1651635 w 2076450"/>
                  <a:gd name="connsiteY932" fmla="*/ 1322070 h 140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</a:cxnLst>
                <a:rect l="l" t="t" r="r" b="b"/>
                <a:pathLst>
                  <a:path w="2076450" h="1404937">
                    <a:moveTo>
                      <a:pt x="40958" y="1236345"/>
                    </a:moveTo>
                    <a:cubicBezTo>
                      <a:pt x="40958" y="1234440"/>
                      <a:pt x="40005" y="1232535"/>
                      <a:pt x="40005" y="1230630"/>
                    </a:cubicBezTo>
                    <a:cubicBezTo>
                      <a:pt x="39053" y="1223010"/>
                      <a:pt x="38100" y="1216343"/>
                      <a:pt x="37148" y="1208723"/>
                    </a:cubicBezTo>
                    <a:cubicBezTo>
                      <a:pt x="37148" y="1203960"/>
                      <a:pt x="36195" y="1199198"/>
                      <a:pt x="36195" y="1194435"/>
                    </a:cubicBezTo>
                    <a:cubicBezTo>
                      <a:pt x="36195" y="1189673"/>
                      <a:pt x="36195" y="1184910"/>
                      <a:pt x="36195" y="1180148"/>
                    </a:cubicBezTo>
                    <a:cubicBezTo>
                      <a:pt x="36195" y="1169670"/>
                      <a:pt x="36195" y="1159193"/>
                      <a:pt x="36195" y="1148715"/>
                    </a:cubicBezTo>
                    <a:cubicBezTo>
                      <a:pt x="36195" y="1126808"/>
                      <a:pt x="36195" y="1104900"/>
                      <a:pt x="36195" y="1082993"/>
                    </a:cubicBezTo>
                    <a:cubicBezTo>
                      <a:pt x="36195" y="1060133"/>
                      <a:pt x="37148" y="1037273"/>
                      <a:pt x="37148" y="1014413"/>
                    </a:cubicBezTo>
                    <a:cubicBezTo>
                      <a:pt x="38100" y="990600"/>
                      <a:pt x="38100" y="967740"/>
                      <a:pt x="38100" y="943928"/>
                    </a:cubicBezTo>
                    <a:cubicBezTo>
                      <a:pt x="38100" y="931545"/>
                      <a:pt x="38100" y="920115"/>
                      <a:pt x="38100" y="907733"/>
                    </a:cubicBezTo>
                    <a:cubicBezTo>
                      <a:pt x="38100" y="896303"/>
                      <a:pt x="38100" y="883920"/>
                      <a:pt x="38100" y="872490"/>
                    </a:cubicBezTo>
                    <a:cubicBezTo>
                      <a:pt x="38100" y="861060"/>
                      <a:pt x="38100" y="848678"/>
                      <a:pt x="38100" y="837248"/>
                    </a:cubicBezTo>
                    <a:cubicBezTo>
                      <a:pt x="38100" y="825818"/>
                      <a:pt x="38100" y="813435"/>
                      <a:pt x="38100" y="802005"/>
                    </a:cubicBezTo>
                    <a:cubicBezTo>
                      <a:pt x="38100" y="778193"/>
                      <a:pt x="38100" y="753428"/>
                      <a:pt x="38100" y="729615"/>
                    </a:cubicBezTo>
                    <a:cubicBezTo>
                      <a:pt x="38100" y="717233"/>
                      <a:pt x="38100" y="704850"/>
                      <a:pt x="39053" y="693420"/>
                    </a:cubicBezTo>
                    <a:cubicBezTo>
                      <a:pt x="39053" y="681990"/>
                      <a:pt x="39053" y="670560"/>
                      <a:pt x="39053" y="658178"/>
                    </a:cubicBezTo>
                    <a:cubicBezTo>
                      <a:pt x="39053" y="645795"/>
                      <a:pt x="40005" y="633413"/>
                      <a:pt x="40005" y="621030"/>
                    </a:cubicBezTo>
                    <a:cubicBezTo>
                      <a:pt x="40005" y="608648"/>
                      <a:pt x="40005" y="597218"/>
                      <a:pt x="40958" y="584835"/>
                    </a:cubicBezTo>
                    <a:cubicBezTo>
                      <a:pt x="40958" y="561023"/>
                      <a:pt x="41910" y="537210"/>
                      <a:pt x="41910" y="512445"/>
                    </a:cubicBezTo>
                    <a:cubicBezTo>
                      <a:pt x="41910" y="501015"/>
                      <a:pt x="41910" y="488633"/>
                      <a:pt x="42863" y="477203"/>
                    </a:cubicBezTo>
                    <a:cubicBezTo>
                      <a:pt x="42863" y="465773"/>
                      <a:pt x="43815" y="454343"/>
                      <a:pt x="43815" y="441960"/>
                    </a:cubicBezTo>
                    <a:cubicBezTo>
                      <a:pt x="43815" y="429578"/>
                      <a:pt x="43815" y="418148"/>
                      <a:pt x="43815" y="405765"/>
                    </a:cubicBezTo>
                    <a:cubicBezTo>
                      <a:pt x="43815" y="394335"/>
                      <a:pt x="42863" y="381953"/>
                      <a:pt x="42863" y="370523"/>
                    </a:cubicBezTo>
                    <a:cubicBezTo>
                      <a:pt x="42863" y="347663"/>
                      <a:pt x="42863" y="324803"/>
                      <a:pt x="41910" y="300990"/>
                    </a:cubicBezTo>
                    <a:cubicBezTo>
                      <a:pt x="41910" y="288608"/>
                      <a:pt x="41910" y="276225"/>
                      <a:pt x="40958" y="263843"/>
                    </a:cubicBezTo>
                    <a:cubicBezTo>
                      <a:pt x="40958" y="252413"/>
                      <a:pt x="40005" y="240983"/>
                      <a:pt x="40005" y="228600"/>
                    </a:cubicBezTo>
                    <a:cubicBezTo>
                      <a:pt x="40005" y="217170"/>
                      <a:pt x="40005" y="205740"/>
                      <a:pt x="40005" y="194310"/>
                    </a:cubicBezTo>
                    <a:cubicBezTo>
                      <a:pt x="40005" y="181928"/>
                      <a:pt x="40005" y="170498"/>
                      <a:pt x="40005" y="158115"/>
                    </a:cubicBezTo>
                    <a:cubicBezTo>
                      <a:pt x="40005" y="148590"/>
                      <a:pt x="39053" y="138113"/>
                      <a:pt x="40005" y="128588"/>
                    </a:cubicBezTo>
                    <a:cubicBezTo>
                      <a:pt x="40005" y="123825"/>
                      <a:pt x="40958" y="119063"/>
                      <a:pt x="40958" y="114300"/>
                    </a:cubicBezTo>
                    <a:cubicBezTo>
                      <a:pt x="40958" y="112395"/>
                      <a:pt x="41910" y="109538"/>
                      <a:pt x="41910" y="107633"/>
                    </a:cubicBezTo>
                    <a:cubicBezTo>
                      <a:pt x="42863" y="105728"/>
                      <a:pt x="42863" y="102870"/>
                      <a:pt x="43815" y="100965"/>
                    </a:cubicBezTo>
                    <a:cubicBezTo>
                      <a:pt x="44768" y="98108"/>
                      <a:pt x="45720" y="95250"/>
                      <a:pt x="47625" y="92393"/>
                    </a:cubicBezTo>
                    <a:cubicBezTo>
                      <a:pt x="47625" y="91440"/>
                      <a:pt x="47625" y="91440"/>
                      <a:pt x="47625" y="90488"/>
                    </a:cubicBezTo>
                    <a:cubicBezTo>
                      <a:pt x="47625" y="90488"/>
                      <a:pt x="47625" y="89535"/>
                      <a:pt x="47625" y="89535"/>
                    </a:cubicBezTo>
                    <a:cubicBezTo>
                      <a:pt x="47625" y="89535"/>
                      <a:pt x="47625" y="89535"/>
                      <a:pt x="47625" y="89535"/>
                    </a:cubicBezTo>
                    <a:cubicBezTo>
                      <a:pt x="47625" y="89535"/>
                      <a:pt x="47625" y="89535"/>
                      <a:pt x="47625" y="89535"/>
                    </a:cubicBezTo>
                    <a:cubicBezTo>
                      <a:pt x="47625" y="89535"/>
                      <a:pt x="47625" y="88583"/>
                      <a:pt x="48578" y="88583"/>
                    </a:cubicBezTo>
                    <a:cubicBezTo>
                      <a:pt x="47625" y="87630"/>
                      <a:pt x="48578" y="85725"/>
                      <a:pt x="48578" y="84773"/>
                    </a:cubicBezTo>
                    <a:cubicBezTo>
                      <a:pt x="50483" y="82868"/>
                      <a:pt x="52388" y="80963"/>
                      <a:pt x="55245" y="79058"/>
                    </a:cubicBezTo>
                    <a:cubicBezTo>
                      <a:pt x="60008" y="76200"/>
                      <a:pt x="65723" y="73343"/>
                      <a:pt x="70485" y="71438"/>
                    </a:cubicBezTo>
                    <a:cubicBezTo>
                      <a:pt x="81915" y="67628"/>
                      <a:pt x="93345" y="64770"/>
                      <a:pt x="103823" y="63818"/>
                    </a:cubicBezTo>
                    <a:cubicBezTo>
                      <a:pt x="115253" y="62865"/>
                      <a:pt x="126683" y="61913"/>
                      <a:pt x="138113" y="60960"/>
                    </a:cubicBezTo>
                    <a:cubicBezTo>
                      <a:pt x="148590" y="60008"/>
                      <a:pt x="159068" y="60008"/>
                      <a:pt x="170498" y="60008"/>
                    </a:cubicBezTo>
                    <a:cubicBezTo>
                      <a:pt x="180975" y="60008"/>
                      <a:pt x="192405" y="60008"/>
                      <a:pt x="202883" y="60008"/>
                    </a:cubicBezTo>
                    <a:cubicBezTo>
                      <a:pt x="202883" y="60008"/>
                      <a:pt x="202883" y="60008"/>
                      <a:pt x="202883" y="60008"/>
                    </a:cubicBezTo>
                    <a:cubicBezTo>
                      <a:pt x="205740" y="60008"/>
                      <a:pt x="207645" y="60008"/>
                      <a:pt x="210503" y="60008"/>
                    </a:cubicBezTo>
                    <a:cubicBezTo>
                      <a:pt x="211455" y="60008"/>
                      <a:pt x="212408" y="60008"/>
                      <a:pt x="212408" y="60960"/>
                    </a:cubicBezTo>
                    <a:cubicBezTo>
                      <a:pt x="217170" y="54293"/>
                      <a:pt x="221933" y="48578"/>
                      <a:pt x="227648" y="42863"/>
                    </a:cubicBezTo>
                    <a:cubicBezTo>
                      <a:pt x="228600" y="41910"/>
                      <a:pt x="230505" y="40005"/>
                      <a:pt x="231458" y="39053"/>
                    </a:cubicBezTo>
                    <a:cubicBezTo>
                      <a:pt x="231458" y="39053"/>
                      <a:pt x="231458" y="39053"/>
                      <a:pt x="231458" y="39053"/>
                    </a:cubicBezTo>
                    <a:cubicBezTo>
                      <a:pt x="236220" y="35243"/>
                      <a:pt x="240030" y="31433"/>
                      <a:pt x="244793" y="27623"/>
                    </a:cubicBezTo>
                    <a:cubicBezTo>
                      <a:pt x="249555" y="23813"/>
                      <a:pt x="254318" y="20003"/>
                      <a:pt x="259080" y="17145"/>
                    </a:cubicBezTo>
                    <a:cubicBezTo>
                      <a:pt x="263843" y="14288"/>
                      <a:pt x="268605" y="12383"/>
                      <a:pt x="273368" y="9525"/>
                    </a:cubicBezTo>
                    <a:cubicBezTo>
                      <a:pt x="278130" y="7620"/>
                      <a:pt x="282893" y="4763"/>
                      <a:pt x="286703" y="2858"/>
                    </a:cubicBezTo>
                    <a:cubicBezTo>
                      <a:pt x="287655" y="2858"/>
                      <a:pt x="288608" y="1905"/>
                      <a:pt x="289560" y="1905"/>
                    </a:cubicBezTo>
                    <a:cubicBezTo>
                      <a:pt x="290513" y="953"/>
                      <a:pt x="291465" y="0"/>
                      <a:pt x="293370" y="0"/>
                    </a:cubicBezTo>
                    <a:cubicBezTo>
                      <a:pt x="294323" y="0"/>
                      <a:pt x="296228" y="0"/>
                      <a:pt x="297180" y="0"/>
                    </a:cubicBezTo>
                    <a:cubicBezTo>
                      <a:pt x="299085" y="953"/>
                      <a:pt x="300038" y="2858"/>
                      <a:pt x="300038" y="4763"/>
                    </a:cubicBezTo>
                    <a:cubicBezTo>
                      <a:pt x="300038" y="6668"/>
                      <a:pt x="299085" y="8573"/>
                      <a:pt x="297180" y="9525"/>
                    </a:cubicBezTo>
                    <a:cubicBezTo>
                      <a:pt x="296228" y="10478"/>
                      <a:pt x="296228" y="11430"/>
                      <a:pt x="295275" y="11430"/>
                    </a:cubicBezTo>
                    <a:cubicBezTo>
                      <a:pt x="293370" y="13335"/>
                      <a:pt x="292418" y="15240"/>
                      <a:pt x="290513" y="16193"/>
                    </a:cubicBezTo>
                    <a:cubicBezTo>
                      <a:pt x="290513" y="16193"/>
                      <a:pt x="290513" y="16193"/>
                      <a:pt x="290513" y="15240"/>
                    </a:cubicBezTo>
                    <a:cubicBezTo>
                      <a:pt x="287655" y="19050"/>
                      <a:pt x="284798" y="22860"/>
                      <a:pt x="281940" y="26670"/>
                    </a:cubicBezTo>
                    <a:cubicBezTo>
                      <a:pt x="279083" y="30480"/>
                      <a:pt x="277178" y="34290"/>
                      <a:pt x="274320" y="38100"/>
                    </a:cubicBezTo>
                    <a:cubicBezTo>
                      <a:pt x="274320" y="38100"/>
                      <a:pt x="274320" y="38100"/>
                      <a:pt x="274320" y="38100"/>
                    </a:cubicBezTo>
                    <a:cubicBezTo>
                      <a:pt x="270510" y="44768"/>
                      <a:pt x="265748" y="51435"/>
                      <a:pt x="261938" y="58103"/>
                    </a:cubicBezTo>
                    <a:cubicBezTo>
                      <a:pt x="281940" y="56198"/>
                      <a:pt x="301943" y="56198"/>
                      <a:pt x="321945" y="56198"/>
                    </a:cubicBezTo>
                    <a:cubicBezTo>
                      <a:pt x="328613" y="56198"/>
                      <a:pt x="335280" y="56198"/>
                      <a:pt x="340995" y="56198"/>
                    </a:cubicBezTo>
                    <a:cubicBezTo>
                      <a:pt x="342900" y="56198"/>
                      <a:pt x="344805" y="57150"/>
                      <a:pt x="345758" y="58103"/>
                    </a:cubicBezTo>
                    <a:cubicBezTo>
                      <a:pt x="347663" y="55245"/>
                      <a:pt x="350520" y="52388"/>
                      <a:pt x="353378" y="50483"/>
                    </a:cubicBezTo>
                    <a:cubicBezTo>
                      <a:pt x="362903" y="43815"/>
                      <a:pt x="371475" y="37148"/>
                      <a:pt x="381000" y="31433"/>
                    </a:cubicBezTo>
                    <a:cubicBezTo>
                      <a:pt x="385763" y="28575"/>
                      <a:pt x="389573" y="25718"/>
                      <a:pt x="394335" y="22860"/>
                    </a:cubicBezTo>
                    <a:cubicBezTo>
                      <a:pt x="397193" y="20955"/>
                      <a:pt x="401003" y="19050"/>
                      <a:pt x="404813" y="17145"/>
                    </a:cubicBezTo>
                    <a:cubicBezTo>
                      <a:pt x="406718" y="15240"/>
                      <a:pt x="408623" y="13335"/>
                      <a:pt x="411480" y="14288"/>
                    </a:cubicBezTo>
                    <a:cubicBezTo>
                      <a:pt x="411480" y="14288"/>
                      <a:pt x="411480" y="14288"/>
                      <a:pt x="411480" y="14288"/>
                    </a:cubicBezTo>
                    <a:cubicBezTo>
                      <a:pt x="414338" y="14288"/>
                      <a:pt x="416243" y="17145"/>
                      <a:pt x="416243" y="19050"/>
                    </a:cubicBezTo>
                    <a:cubicBezTo>
                      <a:pt x="416243" y="20003"/>
                      <a:pt x="415290" y="21908"/>
                      <a:pt x="414338" y="22860"/>
                    </a:cubicBezTo>
                    <a:cubicBezTo>
                      <a:pt x="414338" y="23813"/>
                      <a:pt x="413385" y="24765"/>
                      <a:pt x="412433" y="25718"/>
                    </a:cubicBezTo>
                    <a:cubicBezTo>
                      <a:pt x="412433" y="25718"/>
                      <a:pt x="411480" y="25718"/>
                      <a:pt x="411480" y="25718"/>
                    </a:cubicBezTo>
                    <a:cubicBezTo>
                      <a:pt x="411480" y="25718"/>
                      <a:pt x="410528" y="26670"/>
                      <a:pt x="410528" y="26670"/>
                    </a:cubicBezTo>
                    <a:cubicBezTo>
                      <a:pt x="406718" y="33338"/>
                      <a:pt x="402908" y="40958"/>
                      <a:pt x="399098" y="47625"/>
                    </a:cubicBezTo>
                    <a:cubicBezTo>
                      <a:pt x="399098" y="47625"/>
                      <a:pt x="399098" y="47625"/>
                      <a:pt x="399098" y="46673"/>
                    </a:cubicBezTo>
                    <a:cubicBezTo>
                      <a:pt x="399098" y="46673"/>
                      <a:pt x="399098" y="46673"/>
                      <a:pt x="399098" y="47625"/>
                    </a:cubicBezTo>
                    <a:cubicBezTo>
                      <a:pt x="399098" y="47625"/>
                      <a:pt x="399098" y="47625"/>
                      <a:pt x="399098" y="47625"/>
                    </a:cubicBezTo>
                    <a:cubicBezTo>
                      <a:pt x="398145" y="50483"/>
                      <a:pt x="396240" y="53340"/>
                      <a:pt x="395288" y="56198"/>
                    </a:cubicBezTo>
                    <a:lnTo>
                      <a:pt x="395288" y="56198"/>
                    </a:lnTo>
                    <a:cubicBezTo>
                      <a:pt x="399098" y="56198"/>
                      <a:pt x="402908" y="55245"/>
                      <a:pt x="406718" y="55245"/>
                    </a:cubicBezTo>
                    <a:cubicBezTo>
                      <a:pt x="414338" y="55245"/>
                      <a:pt x="422910" y="54293"/>
                      <a:pt x="430530" y="54293"/>
                    </a:cubicBezTo>
                    <a:cubicBezTo>
                      <a:pt x="446723" y="53340"/>
                      <a:pt x="462915" y="53340"/>
                      <a:pt x="479108" y="53340"/>
                    </a:cubicBezTo>
                    <a:cubicBezTo>
                      <a:pt x="494348" y="53340"/>
                      <a:pt x="510540" y="53340"/>
                      <a:pt x="525780" y="53340"/>
                    </a:cubicBezTo>
                    <a:cubicBezTo>
                      <a:pt x="541973" y="53340"/>
                      <a:pt x="558165" y="53340"/>
                      <a:pt x="573405" y="53340"/>
                    </a:cubicBezTo>
                    <a:cubicBezTo>
                      <a:pt x="593408" y="53340"/>
                      <a:pt x="612458" y="53340"/>
                      <a:pt x="632460" y="53340"/>
                    </a:cubicBezTo>
                    <a:cubicBezTo>
                      <a:pt x="645795" y="53340"/>
                      <a:pt x="659130" y="53340"/>
                      <a:pt x="672465" y="53340"/>
                    </a:cubicBezTo>
                    <a:cubicBezTo>
                      <a:pt x="688658" y="53340"/>
                      <a:pt x="705803" y="52388"/>
                      <a:pt x="721995" y="52388"/>
                    </a:cubicBezTo>
                    <a:cubicBezTo>
                      <a:pt x="738188" y="52388"/>
                      <a:pt x="754380" y="52388"/>
                      <a:pt x="770573" y="52388"/>
                    </a:cubicBezTo>
                    <a:cubicBezTo>
                      <a:pt x="803910" y="53340"/>
                      <a:pt x="837248" y="53340"/>
                      <a:pt x="870585" y="53340"/>
                    </a:cubicBezTo>
                    <a:cubicBezTo>
                      <a:pt x="887730" y="53340"/>
                      <a:pt x="904875" y="53340"/>
                      <a:pt x="922020" y="53340"/>
                    </a:cubicBezTo>
                    <a:cubicBezTo>
                      <a:pt x="938213" y="53340"/>
                      <a:pt x="954405" y="53340"/>
                      <a:pt x="970598" y="53340"/>
                    </a:cubicBezTo>
                    <a:cubicBezTo>
                      <a:pt x="987743" y="53340"/>
                      <a:pt x="1003935" y="52388"/>
                      <a:pt x="1021080" y="52388"/>
                    </a:cubicBezTo>
                    <a:cubicBezTo>
                      <a:pt x="1038225" y="51435"/>
                      <a:pt x="1055370" y="51435"/>
                      <a:pt x="1072515" y="50483"/>
                    </a:cubicBezTo>
                    <a:cubicBezTo>
                      <a:pt x="1088708" y="49530"/>
                      <a:pt x="1104900" y="48578"/>
                      <a:pt x="1122045" y="48578"/>
                    </a:cubicBezTo>
                    <a:cubicBezTo>
                      <a:pt x="1138238" y="47625"/>
                      <a:pt x="1154430" y="46673"/>
                      <a:pt x="1170623" y="46673"/>
                    </a:cubicBezTo>
                    <a:cubicBezTo>
                      <a:pt x="1186815" y="45720"/>
                      <a:pt x="1203960" y="44768"/>
                      <a:pt x="1220153" y="44768"/>
                    </a:cubicBezTo>
                    <a:cubicBezTo>
                      <a:pt x="1236345" y="44768"/>
                      <a:pt x="1253490" y="43815"/>
                      <a:pt x="1269683" y="43815"/>
                    </a:cubicBezTo>
                    <a:cubicBezTo>
                      <a:pt x="1303020" y="43815"/>
                      <a:pt x="1336358" y="43815"/>
                      <a:pt x="1369695" y="43815"/>
                    </a:cubicBezTo>
                    <a:cubicBezTo>
                      <a:pt x="1402080" y="43815"/>
                      <a:pt x="1433513" y="43815"/>
                      <a:pt x="1465898" y="43815"/>
                    </a:cubicBezTo>
                    <a:cubicBezTo>
                      <a:pt x="1499235" y="43815"/>
                      <a:pt x="1531620" y="43815"/>
                      <a:pt x="1564958" y="44768"/>
                    </a:cubicBezTo>
                    <a:cubicBezTo>
                      <a:pt x="1599248" y="44768"/>
                      <a:pt x="1632585" y="45720"/>
                      <a:pt x="1666875" y="45720"/>
                    </a:cubicBezTo>
                    <a:cubicBezTo>
                      <a:pt x="1682115" y="45720"/>
                      <a:pt x="1698308" y="45720"/>
                      <a:pt x="1713548" y="45720"/>
                    </a:cubicBezTo>
                    <a:cubicBezTo>
                      <a:pt x="1729740" y="45720"/>
                      <a:pt x="1744980" y="45720"/>
                      <a:pt x="1761173" y="45720"/>
                    </a:cubicBezTo>
                    <a:cubicBezTo>
                      <a:pt x="1775460" y="45720"/>
                      <a:pt x="1790700" y="44768"/>
                      <a:pt x="1804988" y="44768"/>
                    </a:cubicBezTo>
                    <a:cubicBezTo>
                      <a:pt x="1819275" y="44768"/>
                      <a:pt x="1834515" y="43815"/>
                      <a:pt x="1848803" y="43815"/>
                    </a:cubicBezTo>
                    <a:cubicBezTo>
                      <a:pt x="1863090" y="43815"/>
                      <a:pt x="1878330" y="43815"/>
                      <a:pt x="1892618" y="43815"/>
                    </a:cubicBezTo>
                    <a:cubicBezTo>
                      <a:pt x="1907858" y="43815"/>
                      <a:pt x="1922145" y="44768"/>
                      <a:pt x="1937385" y="45720"/>
                    </a:cubicBezTo>
                    <a:cubicBezTo>
                      <a:pt x="1943100" y="46673"/>
                      <a:pt x="1947863" y="46673"/>
                      <a:pt x="1953578" y="47625"/>
                    </a:cubicBezTo>
                    <a:cubicBezTo>
                      <a:pt x="1959293" y="48578"/>
                      <a:pt x="1965008" y="49530"/>
                      <a:pt x="1969770" y="50483"/>
                    </a:cubicBezTo>
                    <a:cubicBezTo>
                      <a:pt x="1976438" y="52388"/>
                      <a:pt x="1984058" y="53340"/>
                      <a:pt x="1990725" y="57150"/>
                    </a:cubicBezTo>
                    <a:cubicBezTo>
                      <a:pt x="2000250" y="61913"/>
                      <a:pt x="2008823" y="67628"/>
                      <a:pt x="2012633" y="78105"/>
                    </a:cubicBezTo>
                    <a:cubicBezTo>
                      <a:pt x="2013585" y="79058"/>
                      <a:pt x="2013585" y="80963"/>
                      <a:pt x="2012633" y="81915"/>
                    </a:cubicBezTo>
                    <a:cubicBezTo>
                      <a:pt x="2014538" y="86678"/>
                      <a:pt x="2016443" y="90488"/>
                      <a:pt x="2018348" y="95250"/>
                    </a:cubicBezTo>
                    <a:cubicBezTo>
                      <a:pt x="2020253" y="100013"/>
                      <a:pt x="2021205" y="105728"/>
                      <a:pt x="2023110" y="111443"/>
                    </a:cubicBezTo>
                    <a:cubicBezTo>
                      <a:pt x="2024063" y="117158"/>
                      <a:pt x="2025015" y="122873"/>
                      <a:pt x="2025968" y="127635"/>
                    </a:cubicBezTo>
                    <a:cubicBezTo>
                      <a:pt x="2027873" y="139065"/>
                      <a:pt x="2028825" y="151448"/>
                      <a:pt x="2029778" y="162878"/>
                    </a:cubicBezTo>
                    <a:cubicBezTo>
                      <a:pt x="2030730" y="175260"/>
                      <a:pt x="2031683" y="187643"/>
                      <a:pt x="2032635" y="200025"/>
                    </a:cubicBezTo>
                    <a:cubicBezTo>
                      <a:pt x="2033588" y="212408"/>
                      <a:pt x="2033588" y="224790"/>
                      <a:pt x="2033588" y="238125"/>
                    </a:cubicBezTo>
                    <a:cubicBezTo>
                      <a:pt x="2033588" y="250508"/>
                      <a:pt x="2033588" y="261938"/>
                      <a:pt x="2033588" y="274320"/>
                    </a:cubicBezTo>
                    <a:cubicBezTo>
                      <a:pt x="2033588" y="299085"/>
                      <a:pt x="2033588" y="322898"/>
                      <a:pt x="2033588" y="347663"/>
                    </a:cubicBezTo>
                    <a:cubicBezTo>
                      <a:pt x="2033588" y="360045"/>
                      <a:pt x="2033588" y="372428"/>
                      <a:pt x="2033588" y="384810"/>
                    </a:cubicBezTo>
                    <a:cubicBezTo>
                      <a:pt x="2033588" y="397193"/>
                      <a:pt x="2033588" y="409575"/>
                      <a:pt x="2033588" y="421958"/>
                    </a:cubicBezTo>
                    <a:cubicBezTo>
                      <a:pt x="2033588" y="446723"/>
                      <a:pt x="2033588" y="472440"/>
                      <a:pt x="2033588" y="497205"/>
                    </a:cubicBezTo>
                    <a:cubicBezTo>
                      <a:pt x="2033588" y="521970"/>
                      <a:pt x="2032635" y="545783"/>
                      <a:pt x="2032635" y="570548"/>
                    </a:cubicBezTo>
                    <a:cubicBezTo>
                      <a:pt x="2032635" y="596265"/>
                      <a:pt x="2032635" y="621983"/>
                      <a:pt x="2032635" y="647700"/>
                    </a:cubicBezTo>
                    <a:cubicBezTo>
                      <a:pt x="2032635" y="672465"/>
                      <a:pt x="2032635" y="696278"/>
                      <a:pt x="2033588" y="721043"/>
                    </a:cubicBezTo>
                    <a:cubicBezTo>
                      <a:pt x="2033588" y="733425"/>
                      <a:pt x="2033588" y="744855"/>
                      <a:pt x="2034540" y="757238"/>
                    </a:cubicBezTo>
                    <a:cubicBezTo>
                      <a:pt x="2034540" y="770573"/>
                      <a:pt x="2034540" y="782955"/>
                      <a:pt x="2034540" y="796290"/>
                    </a:cubicBezTo>
                    <a:cubicBezTo>
                      <a:pt x="2034540" y="821055"/>
                      <a:pt x="2034540" y="844868"/>
                      <a:pt x="2033588" y="869633"/>
                    </a:cubicBezTo>
                    <a:cubicBezTo>
                      <a:pt x="2033588" y="882015"/>
                      <a:pt x="2033588" y="893445"/>
                      <a:pt x="2033588" y="905828"/>
                    </a:cubicBezTo>
                    <a:cubicBezTo>
                      <a:pt x="2033588" y="918210"/>
                      <a:pt x="2033588" y="930593"/>
                      <a:pt x="2033588" y="942975"/>
                    </a:cubicBezTo>
                    <a:cubicBezTo>
                      <a:pt x="2033588" y="967740"/>
                      <a:pt x="2032635" y="991553"/>
                      <a:pt x="2031683" y="1016318"/>
                    </a:cubicBezTo>
                    <a:cubicBezTo>
                      <a:pt x="2031683" y="1027748"/>
                      <a:pt x="2031683" y="1039178"/>
                      <a:pt x="2030730" y="1051560"/>
                    </a:cubicBezTo>
                    <a:cubicBezTo>
                      <a:pt x="2030730" y="1063943"/>
                      <a:pt x="2029778" y="1075373"/>
                      <a:pt x="2029778" y="1087755"/>
                    </a:cubicBezTo>
                    <a:cubicBezTo>
                      <a:pt x="2028825" y="1111568"/>
                      <a:pt x="2027873" y="1134428"/>
                      <a:pt x="2027873" y="1158240"/>
                    </a:cubicBezTo>
                    <a:cubicBezTo>
                      <a:pt x="2027873" y="1168718"/>
                      <a:pt x="2027873" y="1179195"/>
                      <a:pt x="2026920" y="1189673"/>
                    </a:cubicBezTo>
                    <a:cubicBezTo>
                      <a:pt x="2025968" y="1202055"/>
                      <a:pt x="2024063" y="1214438"/>
                      <a:pt x="2022158" y="1225868"/>
                    </a:cubicBezTo>
                    <a:cubicBezTo>
                      <a:pt x="2020253" y="1233488"/>
                      <a:pt x="2019300" y="1241108"/>
                      <a:pt x="2016443" y="1248728"/>
                    </a:cubicBezTo>
                    <a:cubicBezTo>
                      <a:pt x="2015490" y="1252538"/>
                      <a:pt x="2013585" y="1256348"/>
                      <a:pt x="2010728" y="1260158"/>
                    </a:cubicBezTo>
                    <a:cubicBezTo>
                      <a:pt x="2008823" y="1263015"/>
                      <a:pt x="2006918" y="1265873"/>
                      <a:pt x="2004060" y="1268730"/>
                    </a:cubicBezTo>
                    <a:cubicBezTo>
                      <a:pt x="2003108" y="1269683"/>
                      <a:pt x="2001203" y="1271588"/>
                      <a:pt x="2000250" y="1272540"/>
                    </a:cubicBezTo>
                    <a:cubicBezTo>
                      <a:pt x="1998345" y="1273493"/>
                      <a:pt x="1997393" y="1275398"/>
                      <a:pt x="1995488" y="1276350"/>
                    </a:cubicBezTo>
                    <a:cubicBezTo>
                      <a:pt x="1994535" y="1277303"/>
                      <a:pt x="1993583" y="1277303"/>
                      <a:pt x="1992630" y="1278255"/>
                    </a:cubicBezTo>
                    <a:cubicBezTo>
                      <a:pt x="1987868" y="1281113"/>
                      <a:pt x="1983105" y="1283970"/>
                      <a:pt x="1977390" y="1285875"/>
                    </a:cubicBezTo>
                    <a:cubicBezTo>
                      <a:pt x="1974533" y="1286828"/>
                      <a:pt x="1972628" y="1287780"/>
                      <a:pt x="1969770" y="1288733"/>
                    </a:cubicBezTo>
                    <a:cubicBezTo>
                      <a:pt x="1966913" y="1289685"/>
                      <a:pt x="1964055" y="1290638"/>
                      <a:pt x="1961198" y="1290638"/>
                    </a:cubicBezTo>
                    <a:cubicBezTo>
                      <a:pt x="1955483" y="1291590"/>
                      <a:pt x="1949768" y="1292543"/>
                      <a:pt x="1945005" y="1293495"/>
                    </a:cubicBezTo>
                    <a:cubicBezTo>
                      <a:pt x="1934528" y="1295400"/>
                      <a:pt x="1923098" y="1295400"/>
                      <a:pt x="1912620" y="1296353"/>
                    </a:cubicBezTo>
                    <a:cubicBezTo>
                      <a:pt x="1906905" y="1296353"/>
                      <a:pt x="1902143" y="1296353"/>
                      <a:pt x="1896428" y="1297305"/>
                    </a:cubicBezTo>
                    <a:cubicBezTo>
                      <a:pt x="1890713" y="1297305"/>
                      <a:pt x="1885950" y="1298258"/>
                      <a:pt x="1880235" y="1298258"/>
                    </a:cubicBezTo>
                    <a:cubicBezTo>
                      <a:pt x="1879283" y="1298258"/>
                      <a:pt x="1877378" y="1298258"/>
                      <a:pt x="1876425" y="1298258"/>
                    </a:cubicBezTo>
                    <a:cubicBezTo>
                      <a:pt x="1874520" y="1298258"/>
                      <a:pt x="1872615" y="1298258"/>
                      <a:pt x="1870710" y="1298258"/>
                    </a:cubicBezTo>
                    <a:cubicBezTo>
                      <a:pt x="1866900" y="1298258"/>
                      <a:pt x="1864043" y="1298258"/>
                      <a:pt x="1860233" y="1298258"/>
                    </a:cubicBezTo>
                    <a:cubicBezTo>
                      <a:pt x="1857375" y="1298258"/>
                      <a:pt x="1855470" y="1296353"/>
                      <a:pt x="1855470" y="1293495"/>
                    </a:cubicBezTo>
                    <a:cubicBezTo>
                      <a:pt x="1854518" y="1298258"/>
                      <a:pt x="1852613" y="1303020"/>
                      <a:pt x="1851660" y="1307783"/>
                    </a:cubicBezTo>
                    <a:cubicBezTo>
                      <a:pt x="1849755" y="1313498"/>
                      <a:pt x="1847850" y="1318260"/>
                      <a:pt x="1844993" y="1323975"/>
                    </a:cubicBezTo>
                    <a:cubicBezTo>
                      <a:pt x="1842135" y="1328738"/>
                      <a:pt x="1839278" y="1334453"/>
                      <a:pt x="1835468" y="1339215"/>
                    </a:cubicBezTo>
                    <a:cubicBezTo>
                      <a:pt x="1828800" y="1348740"/>
                      <a:pt x="1822133" y="1358265"/>
                      <a:pt x="1814513" y="1367790"/>
                    </a:cubicBezTo>
                    <a:cubicBezTo>
                      <a:pt x="1811655" y="1370648"/>
                      <a:pt x="1808798" y="1374458"/>
                      <a:pt x="1805940" y="1377315"/>
                    </a:cubicBezTo>
                    <a:cubicBezTo>
                      <a:pt x="1803083" y="1380173"/>
                      <a:pt x="1799273" y="1383983"/>
                      <a:pt x="1796415" y="1386840"/>
                    </a:cubicBezTo>
                    <a:cubicBezTo>
                      <a:pt x="1793558" y="1389698"/>
                      <a:pt x="1789748" y="1392555"/>
                      <a:pt x="1786890" y="1394460"/>
                    </a:cubicBezTo>
                    <a:cubicBezTo>
                      <a:pt x="1784033" y="1396365"/>
                      <a:pt x="1781175" y="1399223"/>
                      <a:pt x="1778318" y="1401128"/>
                    </a:cubicBezTo>
                    <a:cubicBezTo>
                      <a:pt x="1778318" y="1401128"/>
                      <a:pt x="1777365" y="1402080"/>
                      <a:pt x="1777365" y="1402080"/>
                    </a:cubicBezTo>
                    <a:cubicBezTo>
                      <a:pt x="1776413" y="1403033"/>
                      <a:pt x="1775460" y="1403033"/>
                      <a:pt x="1774508" y="1403033"/>
                    </a:cubicBezTo>
                    <a:cubicBezTo>
                      <a:pt x="1773555" y="1403033"/>
                      <a:pt x="1773555" y="1403033"/>
                      <a:pt x="1772603" y="1403033"/>
                    </a:cubicBezTo>
                    <a:cubicBezTo>
                      <a:pt x="1771650" y="1403033"/>
                      <a:pt x="1770698" y="1402080"/>
                      <a:pt x="1770698" y="1401128"/>
                    </a:cubicBezTo>
                    <a:cubicBezTo>
                      <a:pt x="1770698" y="1401128"/>
                      <a:pt x="1770698" y="1401128"/>
                      <a:pt x="1770698" y="1401128"/>
                    </a:cubicBezTo>
                    <a:cubicBezTo>
                      <a:pt x="1770698" y="1401128"/>
                      <a:pt x="1770698" y="1401128"/>
                      <a:pt x="1770698" y="1401128"/>
                    </a:cubicBezTo>
                    <a:cubicBezTo>
                      <a:pt x="1770698" y="1401128"/>
                      <a:pt x="1770698" y="1401128"/>
                      <a:pt x="1770698" y="1401128"/>
                    </a:cubicBezTo>
                    <a:cubicBezTo>
                      <a:pt x="1769745" y="1400175"/>
                      <a:pt x="1769745" y="1399223"/>
                      <a:pt x="1769745" y="1397318"/>
                    </a:cubicBezTo>
                    <a:cubicBezTo>
                      <a:pt x="1769745" y="1395413"/>
                      <a:pt x="1770698" y="1393508"/>
                      <a:pt x="1772603" y="1391603"/>
                    </a:cubicBezTo>
                    <a:cubicBezTo>
                      <a:pt x="1772603" y="1391603"/>
                      <a:pt x="1773555" y="1390650"/>
                      <a:pt x="1773555" y="1390650"/>
                    </a:cubicBezTo>
                    <a:cubicBezTo>
                      <a:pt x="1772603" y="1388745"/>
                      <a:pt x="1772603" y="1387793"/>
                      <a:pt x="1773555" y="1385888"/>
                    </a:cubicBezTo>
                    <a:cubicBezTo>
                      <a:pt x="1775460" y="1381125"/>
                      <a:pt x="1777365" y="1377315"/>
                      <a:pt x="1778318" y="1372553"/>
                    </a:cubicBezTo>
                    <a:cubicBezTo>
                      <a:pt x="1780223" y="1365885"/>
                      <a:pt x="1782128" y="1358265"/>
                      <a:pt x="1783080" y="1351598"/>
                    </a:cubicBezTo>
                    <a:cubicBezTo>
                      <a:pt x="1783080" y="1351598"/>
                      <a:pt x="1783080" y="1352550"/>
                      <a:pt x="1783080" y="1352550"/>
                    </a:cubicBezTo>
                    <a:cubicBezTo>
                      <a:pt x="1783080" y="1351598"/>
                      <a:pt x="1783080" y="1351598"/>
                      <a:pt x="1783080" y="1350645"/>
                    </a:cubicBezTo>
                    <a:cubicBezTo>
                      <a:pt x="1783080" y="1350645"/>
                      <a:pt x="1783080" y="1350645"/>
                      <a:pt x="1783080" y="1351598"/>
                    </a:cubicBezTo>
                    <a:cubicBezTo>
                      <a:pt x="1784033" y="1345883"/>
                      <a:pt x="1784985" y="1341120"/>
                      <a:pt x="1785938" y="1335405"/>
                    </a:cubicBezTo>
                    <a:cubicBezTo>
                      <a:pt x="1785938" y="1332548"/>
                      <a:pt x="1786890" y="1329690"/>
                      <a:pt x="1786890" y="1326833"/>
                    </a:cubicBezTo>
                    <a:cubicBezTo>
                      <a:pt x="1786890" y="1323975"/>
                      <a:pt x="1787843" y="1322070"/>
                      <a:pt x="1787843" y="1319213"/>
                    </a:cubicBezTo>
                    <a:cubicBezTo>
                      <a:pt x="1787843" y="1319213"/>
                      <a:pt x="1787843" y="1319213"/>
                      <a:pt x="1787843" y="1319213"/>
                    </a:cubicBezTo>
                    <a:cubicBezTo>
                      <a:pt x="1783080" y="1318260"/>
                      <a:pt x="1778318" y="1317308"/>
                      <a:pt x="1773555" y="1315403"/>
                    </a:cubicBezTo>
                    <a:cubicBezTo>
                      <a:pt x="1767840" y="1313498"/>
                      <a:pt x="1763078" y="1310640"/>
                      <a:pt x="1759268" y="1306830"/>
                    </a:cubicBezTo>
                    <a:cubicBezTo>
                      <a:pt x="1757363" y="1304925"/>
                      <a:pt x="1754505" y="1303020"/>
                      <a:pt x="1752600" y="1301115"/>
                    </a:cubicBezTo>
                    <a:cubicBezTo>
                      <a:pt x="1750695" y="1298258"/>
                      <a:pt x="1747838" y="1296353"/>
                      <a:pt x="1746885" y="1293495"/>
                    </a:cubicBezTo>
                    <a:cubicBezTo>
                      <a:pt x="1745933" y="1293495"/>
                      <a:pt x="1744980" y="1293495"/>
                      <a:pt x="1744028" y="1293495"/>
                    </a:cubicBezTo>
                    <a:cubicBezTo>
                      <a:pt x="1742123" y="1293495"/>
                      <a:pt x="1740218" y="1293495"/>
                      <a:pt x="1737360" y="1293495"/>
                    </a:cubicBezTo>
                    <a:cubicBezTo>
                      <a:pt x="1732598" y="1293495"/>
                      <a:pt x="1728788" y="1293495"/>
                      <a:pt x="1724978" y="1293495"/>
                    </a:cubicBezTo>
                    <a:cubicBezTo>
                      <a:pt x="1720215" y="1293495"/>
                      <a:pt x="1715453" y="1293495"/>
                      <a:pt x="1710690" y="1293495"/>
                    </a:cubicBezTo>
                    <a:cubicBezTo>
                      <a:pt x="1708785" y="1293495"/>
                      <a:pt x="1707833" y="1293495"/>
                      <a:pt x="1705928" y="1293495"/>
                    </a:cubicBezTo>
                    <a:cubicBezTo>
                      <a:pt x="1705928" y="1299210"/>
                      <a:pt x="1704975" y="1303973"/>
                      <a:pt x="1704023" y="1309688"/>
                    </a:cubicBezTo>
                    <a:cubicBezTo>
                      <a:pt x="1703070" y="1315403"/>
                      <a:pt x="1701165" y="1321118"/>
                      <a:pt x="1699260" y="1326833"/>
                    </a:cubicBezTo>
                    <a:cubicBezTo>
                      <a:pt x="1697355" y="1332548"/>
                      <a:pt x="1695450" y="1337310"/>
                      <a:pt x="1692593" y="1342073"/>
                    </a:cubicBezTo>
                    <a:cubicBezTo>
                      <a:pt x="1689735" y="1347788"/>
                      <a:pt x="1687830" y="1352550"/>
                      <a:pt x="1684973" y="1357313"/>
                    </a:cubicBezTo>
                    <a:cubicBezTo>
                      <a:pt x="1679258" y="1366838"/>
                      <a:pt x="1673543" y="1375410"/>
                      <a:pt x="1666875" y="1383030"/>
                    </a:cubicBezTo>
                    <a:cubicBezTo>
                      <a:pt x="1664970" y="1384935"/>
                      <a:pt x="1663065" y="1386840"/>
                      <a:pt x="1662113" y="1388745"/>
                    </a:cubicBezTo>
                    <a:cubicBezTo>
                      <a:pt x="1660208" y="1390650"/>
                      <a:pt x="1658303" y="1392555"/>
                      <a:pt x="1656398" y="1394460"/>
                    </a:cubicBezTo>
                    <a:cubicBezTo>
                      <a:pt x="1654493" y="1396365"/>
                      <a:pt x="1652588" y="1397318"/>
                      <a:pt x="1650683" y="1399223"/>
                    </a:cubicBezTo>
                    <a:cubicBezTo>
                      <a:pt x="1650683" y="1399223"/>
                      <a:pt x="1649730" y="1400175"/>
                      <a:pt x="1649730" y="1400175"/>
                    </a:cubicBezTo>
                    <a:cubicBezTo>
                      <a:pt x="1649730" y="1400175"/>
                      <a:pt x="1649730" y="1400175"/>
                      <a:pt x="1649730" y="1401128"/>
                    </a:cubicBezTo>
                    <a:cubicBezTo>
                      <a:pt x="1648778" y="1403033"/>
                      <a:pt x="1646873" y="1404938"/>
                      <a:pt x="1644968" y="1404938"/>
                    </a:cubicBezTo>
                    <a:cubicBezTo>
                      <a:pt x="1644968" y="1404938"/>
                      <a:pt x="1644015" y="1404938"/>
                      <a:pt x="1644015" y="1404938"/>
                    </a:cubicBezTo>
                    <a:cubicBezTo>
                      <a:pt x="1643063" y="1404938"/>
                      <a:pt x="1642110" y="1403985"/>
                      <a:pt x="1642110" y="1403985"/>
                    </a:cubicBezTo>
                    <a:cubicBezTo>
                      <a:pt x="1641158" y="1403985"/>
                      <a:pt x="1641158" y="1403033"/>
                      <a:pt x="1641158" y="1403033"/>
                    </a:cubicBezTo>
                    <a:cubicBezTo>
                      <a:pt x="1641158" y="1403033"/>
                      <a:pt x="1641158" y="1403033"/>
                      <a:pt x="1641158" y="1403033"/>
                    </a:cubicBezTo>
                    <a:cubicBezTo>
                      <a:pt x="1641158" y="1403033"/>
                      <a:pt x="1641158" y="1403033"/>
                      <a:pt x="1641158" y="1403033"/>
                    </a:cubicBezTo>
                    <a:cubicBezTo>
                      <a:pt x="1640205" y="1402080"/>
                      <a:pt x="1640205" y="1400175"/>
                      <a:pt x="1640205" y="1399223"/>
                    </a:cubicBezTo>
                    <a:cubicBezTo>
                      <a:pt x="1640205" y="1398270"/>
                      <a:pt x="1641158" y="1397318"/>
                      <a:pt x="1641158" y="1396365"/>
                    </a:cubicBezTo>
                    <a:cubicBezTo>
                      <a:pt x="1642110" y="1391603"/>
                      <a:pt x="1643063" y="1386840"/>
                      <a:pt x="1644015" y="1382078"/>
                    </a:cubicBezTo>
                    <a:cubicBezTo>
                      <a:pt x="1644015" y="1382078"/>
                      <a:pt x="1644015" y="1382078"/>
                      <a:pt x="1644015" y="1382078"/>
                    </a:cubicBezTo>
                    <a:cubicBezTo>
                      <a:pt x="1644015" y="1380173"/>
                      <a:pt x="1644968" y="1378268"/>
                      <a:pt x="1644968" y="1375410"/>
                    </a:cubicBezTo>
                    <a:cubicBezTo>
                      <a:pt x="1644968" y="1375410"/>
                      <a:pt x="1644968" y="1375410"/>
                      <a:pt x="1644968" y="1376363"/>
                    </a:cubicBezTo>
                    <a:cubicBezTo>
                      <a:pt x="1645920" y="1368743"/>
                      <a:pt x="1646873" y="1362075"/>
                      <a:pt x="1647825" y="1354455"/>
                    </a:cubicBezTo>
                    <a:cubicBezTo>
                      <a:pt x="1647825" y="1348740"/>
                      <a:pt x="1647825" y="1343025"/>
                      <a:pt x="1647825" y="1337310"/>
                    </a:cubicBezTo>
                    <a:cubicBezTo>
                      <a:pt x="1647825" y="1332548"/>
                      <a:pt x="1646873" y="1328738"/>
                      <a:pt x="1645920" y="1323975"/>
                    </a:cubicBezTo>
                    <a:cubicBezTo>
                      <a:pt x="1645920" y="1323023"/>
                      <a:pt x="1645920" y="1323023"/>
                      <a:pt x="1645920" y="1322070"/>
                    </a:cubicBezTo>
                    <a:cubicBezTo>
                      <a:pt x="1645920" y="1322070"/>
                      <a:pt x="1645920" y="1322070"/>
                      <a:pt x="1645920" y="1322070"/>
                    </a:cubicBezTo>
                    <a:cubicBezTo>
                      <a:pt x="1642110" y="1322070"/>
                      <a:pt x="1637348" y="1323023"/>
                      <a:pt x="1633538" y="1323023"/>
                    </a:cubicBezTo>
                    <a:cubicBezTo>
                      <a:pt x="1627823" y="1323023"/>
                      <a:pt x="1623060" y="1322070"/>
                      <a:pt x="1618298" y="1320165"/>
                    </a:cubicBezTo>
                    <a:cubicBezTo>
                      <a:pt x="1613535" y="1318260"/>
                      <a:pt x="1608773" y="1315403"/>
                      <a:pt x="1604010" y="1312545"/>
                    </a:cubicBezTo>
                    <a:cubicBezTo>
                      <a:pt x="1599248" y="1308735"/>
                      <a:pt x="1595438" y="1304925"/>
                      <a:pt x="1591628" y="1300163"/>
                    </a:cubicBezTo>
                    <a:cubicBezTo>
                      <a:pt x="1591628" y="1300163"/>
                      <a:pt x="1591628" y="1300163"/>
                      <a:pt x="1591628" y="1300163"/>
                    </a:cubicBezTo>
                    <a:cubicBezTo>
                      <a:pt x="1591628" y="1300163"/>
                      <a:pt x="1591628" y="1300163"/>
                      <a:pt x="1591628" y="1300163"/>
                    </a:cubicBezTo>
                    <a:cubicBezTo>
                      <a:pt x="1591628" y="1300163"/>
                      <a:pt x="1591628" y="1300163"/>
                      <a:pt x="1591628" y="1299210"/>
                    </a:cubicBezTo>
                    <a:cubicBezTo>
                      <a:pt x="1591628" y="1299210"/>
                      <a:pt x="1591628" y="1299210"/>
                      <a:pt x="1591628" y="1299210"/>
                    </a:cubicBezTo>
                    <a:cubicBezTo>
                      <a:pt x="1590675" y="1297305"/>
                      <a:pt x="1589723" y="1296353"/>
                      <a:pt x="1588770" y="1294448"/>
                    </a:cubicBezTo>
                    <a:cubicBezTo>
                      <a:pt x="1587818" y="1294448"/>
                      <a:pt x="1586865" y="1294448"/>
                      <a:pt x="1584960" y="1294448"/>
                    </a:cubicBezTo>
                    <a:cubicBezTo>
                      <a:pt x="1584008" y="1294448"/>
                      <a:pt x="1583055" y="1294448"/>
                      <a:pt x="1582103" y="1294448"/>
                    </a:cubicBezTo>
                    <a:cubicBezTo>
                      <a:pt x="1579245" y="1294448"/>
                      <a:pt x="1575435" y="1294448"/>
                      <a:pt x="1572578" y="1294448"/>
                    </a:cubicBezTo>
                    <a:cubicBezTo>
                      <a:pt x="1565910" y="1294448"/>
                      <a:pt x="1560195" y="1294448"/>
                      <a:pt x="1553528" y="1294448"/>
                    </a:cubicBezTo>
                    <a:cubicBezTo>
                      <a:pt x="1543050" y="1294448"/>
                      <a:pt x="1532573" y="1294448"/>
                      <a:pt x="1522095" y="1294448"/>
                    </a:cubicBezTo>
                    <a:cubicBezTo>
                      <a:pt x="1507808" y="1294448"/>
                      <a:pt x="1493520" y="1294448"/>
                      <a:pt x="1480185" y="1293495"/>
                    </a:cubicBezTo>
                    <a:cubicBezTo>
                      <a:pt x="1464945" y="1293495"/>
                      <a:pt x="1449705" y="1292543"/>
                      <a:pt x="1434465" y="1292543"/>
                    </a:cubicBezTo>
                    <a:cubicBezTo>
                      <a:pt x="1419225" y="1292543"/>
                      <a:pt x="1403985" y="1292543"/>
                      <a:pt x="1388745" y="1291590"/>
                    </a:cubicBezTo>
                    <a:cubicBezTo>
                      <a:pt x="1373505" y="1291590"/>
                      <a:pt x="1359218" y="1290638"/>
                      <a:pt x="1343978" y="1290638"/>
                    </a:cubicBezTo>
                    <a:cubicBezTo>
                      <a:pt x="1328738" y="1290638"/>
                      <a:pt x="1314450" y="1290638"/>
                      <a:pt x="1299210" y="1290638"/>
                    </a:cubicBezTo>
                    <a:cubicBezTo>
                      <a:pt x="1283970" y="1290638"/>
                      <a:pt x="1268730" y="1290638"/>
                      <a:pt x="1253490" y="1291590"/>
                    </a:cubicBezTo>
                    <a:cubicBezTo>
                      <a:pt x="1238250" y="1291590"/>
                      <a:pt x="1223010" y="1292543"/>
                      <a:pt x="1207770" y="1292543"/>
                    </a:cubicBezTo>
                    <a:cubicBezTo>
                      <a:pt x="1176338" y="1293495"/>
                      <a:pt x="1144905" y="1293495"/>
                      <a:pt x="1114425" y="1293495"/>
                    </a:cubicBezTo>
                    <a:cubicBezTo>
                      <a:pt x="1099185" y="1293495"/>
                      <a:pt x="1083945" y="1294448"/>
                      <a:pt x="1067753" y="1294448"/>
                    </a:cubicBezTo>
                    <a:cubicBezTo>
                      <a:pt x="1052513" y="1294448"/>
                      <a:pt x="1037273" y="1295400"/>
                      <a:pt x="1022985" y="1295400"/>
                    </a:cubicBezTo>
                    <a:cubicBezTo>
                      <a:pt x="1007745" y="1295400"/>
                      <a:pt x="991553" y="1296353"/>
                      <a:pt x="976313" y="1296353"/>
                    </a:cubicBezTo>
                    <a:cubicBezTo>
                      <a:pt x="961073" y="1296353"/>
                      <a:pt x="945833" y="1297305"/>
                      <a:pt x="931545" y="1297305"/>
                    </a:cubicBezTo>
                    <a:cubicBezTo>
                      <a:pt x="915353" y="1297305"/>
                      <a:pt x="900113" y="1298258"/>
                      <a:pt x="883920" y="1298258"/>
                    </a:cubicBezTo>
                    <a:cubicBezTo>
                      <a:pt x="881063" y="1298258"/>
                      <a:pt x="878205" y="1298258"/>
                      <a:pt x="874395" y="1298258"/>
                    </a:cubicBezTo>
                    <a:cubicBezTo>
                      <a:pt x="862013" y="1298258"/>
                      <a:pt x="849630" y="1298258"/>
                      <a:pt x="836295" y="1298258"/>
                    </a:cubicBezTo>
                    <a:cubicBezTo>
                      <a:pt x="821055" y="1298258"/>
                      <a:pt x="804863" y="1298258"/>
                      <a:pt x="789623" y="1298258"/>
                    </a:cubicBezTo>
                    <a:cubicBezTo>
                      <a:pt x="774383" y="1298258"/>
                      <a:pt x="759143" y="1298258"/>
                      <a:pt x="743903" y="1297305"/>
                    </a:cubicBezTo>
                    <a:cubicBezTo>
                      <a:pt x="727710" y="1297305"/>
                      <a:pt x="712470" y="1296353"/>
                      <a:pt x="696278" y="1296353"/>
                    </a:cubicBezTo>
                    <a:cubicBezTo>
                      <a:pt x="680085" y="1296353"/>
                      <a:pt x="664845" y="1296353"/>
                      <a:pt x="648653" y="1296353"/>
                    </a:cubicBezTo>
                    <a:cubicBezTo>
                      <a:pt x="618173" y="1296353"/>
                      <a:pt x="588645" y="1296353"/>
                      <a:pt x="558165" y="1297305"/>
                    </a:cubicBezTo>
                    <a:cubicBezTo>
                      <a:pt x="542925" y="1297305"/>
                      <a:pt x="526733" y="1298258"/>
                      <a:pt x="511493" y="1298258"/>
                    </a:cubicBezTo>
                    <a:cubicBezTo>
                      <a:pt x="496253" y="1298258"/>
                      <a:pt x="480060" y="1298258"/>
                      <a:pt x="464820" y="1298258"/>
                    </a:cubicBezTo>
                    <a:cubicBezTo>
                      <a:pt x="449580" y="1298258"/>
                      <a:pt x="433388" y="1299210"/>
                      <a:pt x="418148" y="1298258"/>
                    </a:cubicBezTo>
                    <a:cubicBezTo>
                      <a:pt x="402908" y="1298258"/>
                      <a:pt x="386715" y="1298258"/>
                      <a:pt x="371475" y="1297305"/>
                    </a:cubicBezTo>
                    <a:cubicBezTo>
                      <a:pt x="355283" y="1297305"/>
                      <a:pt x="339090" y="1296353"/>
                      <a:pt x="322898" y="1296353"/>
                    </a:cubicBezTo>
                    <a:cubicBezTo>
                      <a:pt x="306705" y="1296353"/>
                      <a:pt x="290513" y="1295400"/>
                      <a:pt x="274320" y="1294448"/>
                    </a:cubicBezTo>
                    <a:cubicBezTo>
                      <a:pt x="274320" y="1294448"/>
                      <a:pt x="275273" y="1294448"/>
                      <a:pt x="275273" y="1294448"/>
                    </a:cubicBezTo>
                    <a:cubicBezTo>
                      <a:pt x="258128" y="1293495"/>
                      <a:pt x="240030" y="1292543"/>
                      <a:pt x="222885" y="1291590"/>
                    </a:cubicBezTo>
                    <a:cubicBezTo>
                      <a:pt x="205740" y="1290638"/>
                      <a:pt x="189548" y="1288733"/>
                      <a:pt x="172403" y="1287780"/>
                    </a:cubicBezTo>
                    <a:cubicBezTo>
                      <a:pt x="172403" y="1287780"/>
                      <a:pt x="172403" y="1287780"/>
                      <a:pt x="172403" y="1287780"/>
                    </a:cubicBezTo>
                    <a:cubicBezTo>
                      <a:pt x="158115" y="1286828"/>
                      <a:pt x="143828" y="1286828"/>
                      <a:pt x="128588" y="1285875"/>
                    </a:cubicBezTo>
                    <a:cubicBezTo>
                      <a:pt x="120968" y="1285875"/>
                      <a:pt x="114300" y="1284923"/>
                      <a:pt x="106680" y="1283970"/>
                    </a:cubicBezTo>
                    <a:cubicBezTo>
                      <a:pt x="102870" y="1283018"/>
                      <a:pt x="99060" y="1283018"/>
                      <a:pt x="95250" y="1282065"/>
                    </a:cubicBezTo>
                    <a:cubicBezTo>
                      <a:pt x="91440" y="1281113"/>
                      <a:pt x="87630" y="1280160"/>
                      <a:pt x="84773" y="1279208"/>
                    </a:cubicBezTo>
                    <a:cubicBezTo>
                      <a:pt x="80963" y="1278255"/>
                      <a:pt x="78105" y="1276350"/>
                      <a:pt x="74295" y="1275398"/>
                    </a:cubicBezTo>
                    <a:cubicBezTo>
                      <a:pt x="71438" y="1274445"/>
                      <a:pt x="68580" y="1272540"/>
                      <a:pt x="65723" y="1270635"/>
                    </a:cubicBezTo>
                    <a:cubicBezTo>
                      <a:pt x="62865" y="1268730"/>
                      <a:pt x="60008" y="1266825"/>
                      <a:pt x="57150" y="1263968"/>
                    </a:cubicBezTo>
                    <a:cubicBezTo>
                      <a:pt x="55245" y="1262063"/>
                      <a:pt x="53340" y="1260158"/>
                      <a:pt x="52388" y="1257300"/>
                    </a:cubicBezTo>
                    <a:cubicBezTo>
                      <a:pt x="50483" y="1254443"/>
                      <a:pt x="48578" y="1250633"/>
                      <a:pt x="47625" y="1247775"/>
                    </a:cubicBezTo>
                    <a:cubicBezTo>
                      <a:pt x="46673" y="1245870"/>
                      <a:pt x="46673" y="1243013"/>
                      <a:pt x="45720" y="1241108"/>
                    </a:cubicBezTo>
                    <a:cubicBezTo>
                      <a:pt x="40005" y="1238250"/>
                      <a:pt x="40005" y="1237298"/>
                      <a:pt x="40958" y="1236345"/>
                    </a:cubicBezTo>
                    <a:lnTo>
                      <a:pt x="40958" y="1236345"/>
                    </a:lnTo>
                    <a:close/>
                    <a:moveTo>
                      <a:pt x="5715" y="578168"/>
                    </a:moveTo>
                    <a:cubicBezTo>
                      <a:pt x="5715" y="567690"/>
                      <a:pt x="4763" y="557213"/>
                      <a:pt x="3810" y="545783"/>
                    </a:cubicBezTo>
                    <a:cubicBezTo>
                      <a:pt x="2858" y="535305"/>
                      <a:pt x="2858" y="525780"/>
                      <a:pt x="1905" y="515303"/>
                    </a:cubicBezTo>
                    <a:cubicBezTo>
                      <a:pt x="1905" y="512445"/>
                      <a:pt x="3810" y="509588"/>
                      <a:pt x="6668" y="509588"/>
                    </a:cubicBezTo>
                    <a:cubicBezTo>
                      <a:pt x="9525" y="509588"/>
                      <a:pt x="12383" y="511493"/>
                      <a:pt x="12383" y="514350"/>
                    </a:cubicBezTo>
                    <a:cubicBezTo>
                      <a:pt x="13335" y="535305"/>
                      <a:pt x="14288" y="555308"/>
                      <a:pt x="15240" y="576263"/>
                    </a:cubicBezTo>
                    <a:cubicBezTo>
                      <a:pt x="15240" y="579120"/>
                      <a:pt x="13335" y="581978"/>
                      <a:pt x="10478" y="581978"/>
                    </a:cubicBezTo>
                    <a:cubicBezTo>
                      <a:pt x="10478" y="581978"/>
                      <a:pt x="10478" y="581978"/>
                      <a:pt x="10478" y="581978"/>
                    </a:cubicBezTo>
                    <a:cubicBezTo>
                      <a:pt x="8573" y="582930"/>
                      <a:pt x="5715" y="581025"/>
                      <a:pt x="5715" y="578168"/>
                    </a:cubicBezTo>
                    <a:lnTo>
                      <a:pt x="5715" y="578168"/>
                    </a:lnTo>
                    <a:close/>
                    <a:moveTo>
                      <a:pt x="11430" y="471488"/>
                    </a:moveTo>
                    <a:cubicBezTo>
                      <a:pt x="8573" y="471488"/>
                      <a:pt x="6668" y="468630"/>
                      <a:pt x="6668" y="465773"/>
                    </a:cubicBezTo>
                    <a:cubicBezTo>
                      <a:pt x="7620" y="449580"/>
                      <a:pt x="7620" y="434340"/>
                      <a:pt x="7620" y="418148"/>
                    </a:cubicBezTo>
                    <a:cubicBezTo>
                      <a:pt x="7620" y="418148"/>
                      <a:pt x="7620" y="418148"/>
                      <a:pt x="7620" y="419100"/>
                    </a:cubicBezTo>
                    <a:cubicBezTo>
                      <a:pt x="7620" y="417195"/>
                      <a:pt x="7620" y="414338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12433"/>
                      <a:pt x="7620" y="412433"/>
                      <a:pt x="7620" y="412433"/>
                    </a:cubicBezTo>
                    <a:cubicBezTo>
                      <a:pt x="7620" y="401003"/>
                      <a:pt x="7620" y="389573"/>
                      <a:pt x="6668" y="378143"/>
                    </a:cubicBezTo>
                    <a:cubicBezTo>
                      <a:pt x="5715" y="366713"/>
                      <a:pt x="5715" y="356235"/>
                      <a:pt x="4763" y="344805"/>
                    </a:cubicBezTo>
                    <a:cubicBezTo>
                      <a:pt x="3810" y="333375"/>
                      <a:pt x="2858" y="321945"/>
                      <a:pt x="2858" y="310515"/>
                    </a:cubicBezTo>
                    <a:cubicBezTo>
                      <a:pt x="1905" y="299085"/>
                      <a:pt x="1905" y="287655"/>
                      <a:pt x="953" y="276225"/>
                    </a:cubicBezTo>
                    <a:cubicBezTo>
                      <a:pt x="953" y="269558"/>
                      <a:pt x="0" y="263843"/>
                      <a:pt x="0" y="257175"/>
                    </a:cubicBezTo>
                    <a:cubicBezTo>
                      <a:pt x="0" y="251460"/>
                      <a:pt x="0" y="245745"/>
                      <a:pt x="0" y="240030"/>
                    </a:cubicBezTo>
                    <a:cubicBezTo>
                      <a:pt x="0" y="237173"/>
                      <a:pt x="2858" y="235268"/>
                      <a:pt x="5715" y="235268"/>
                    </a:cubicBezTo>
                    <a:cubicBezTo>
                      <a:pt x="8573" y="235268"/>
                      <a:pt x="10478" y="238125"/>
                      <a:pt x="10478" y="240983"/>
                    </a:cubicBezTo>
                    <a:cubicBezTo>
                      <a:pt x="10478" y="242888"/>
                      <a:pt x="10478" y="243840"/>
                      <a:pt x="10478" y="245745"/>
                    </a:cubicBezTo>
                    <a:cubicBezTo>
                      <a:pt x="10478" y="257175"/>
                      <a:pt x="11430" y="268605"/>
                      <a:pt x="11430" y="279083"/>
                    </a:cubicBezTo>
                    <a:cubicBezTo>
                      <a:pt x="12383" y="290513"/>
                      <a:pt x="12383" y="300990"/>
                      <a:pt x="13335" y="312420"/>
                    </a:cubicBezTo>
                    <a:cubicBezTo>
                      <a:pt x="14288" y="335280"/>
                      <a:pt x="16193" y="358140"/>
                      <a:pt x="18098" y="381000"/>
                    </a:cubicBezTo>
                    <a:cubicBezTo>
                      <a:pt x="19050" y="392430"/>
                      <a:pt x="19050" y="403860"/>
                      <a:pt x="19050" y="415290"/>
                    </a:cubicBezTo>
                    <a:cubicBezTo>
                      <a:pt x="19050" y="426720"/>
                      <a:pt x="19050" y="438150"/>
                      <a:pt x="18098" y="448628"/>
                    </a:cubicBezTo>
                    <a:cubicBezTo>
                      <a:pt x="18098" y="454343"/>
                      <a:pt x="18098" y="460058"/>
                      <a:pt x="17145" y="465773"/>
                    </a:cubicBezTo>
                    <a:cubicBezTo>
                      <a:pt x="17145" y="468630"/>
                      <a:pt x="14288" y="471488"/>
                      <a:pt x="11430" y="471488"/>
                    </a:cubicBezTo>
                    <a:cubicBezTo>
                      <a:pt x="11430" y="471488"/>
                      <a:pt x="11430" y="471488"/>
                      <a:pt x="11430" y="471488"/>
                    </a:cubicBezTo>
                    <a:lnTo>
                      <a:pt x="11430" y="471488"/>
                    </a:lnTo>
                    <a:close/>
                    <a:moveTo>
                      <a:pt x="2063115" y="679133"/>
                    </a:moveTo>
                    <a:cubicBezTo>
                      <a:pt x="2060258" y="679133"/>
                      <a:pt x="2058353" y="676275"/>
                      <a:pt x="2058353" y="673418"/>
                    </a:cubicBezTo>
                    <a:cubicBezTo>
                      <a:pt x="2059305" y="650558"/>
                      <a:pt x="2059305" y="627698"/>
                      <a:pt x="2060258" y="604838"/>
                    </a:cubicBezTo>
                    <a:cubicBezTo>
                      <a:pt x="2061210" y="581978"/>
                      <a:pt x="2061210" y="558165"/>
                      <a:pt x="2062163" y="535305"/>
                    </a:cubicBezTo>
                    <a:cubicBezTo>
                      <a:pt x="2062163" y="524828"/>
                      <a:pt x="2063115" y="513398"/>
                      <a:pt x="2063115" y="502920"/>
                    </a:cubicBezTo>
                    <a:cubicBezTo>
                      <a:pt x="2063115" y="491490"/>
                      <a:pt x="2063115" y="480060"/>
                      <a:pt x="2063115" y="468630"/>
                    </a:cubicBezTo>
                    <a:cubicBezTo>
                      <a:pt x="2063115" y="461010"/>
                      <a:pt x="2063115" y="453390"/>
                      <a:pt x="2064068" y="445770"/>
                    </a:cubicBezTo>
                    <a:cubicBezTo>
                      <a:pt x="2064068" y="439103"/>
                      <a:pt x="2065020" y="431483"/>
                      <a:pt x="2065973" y="424815"/>
                    </a:cubicBezTo>
                    <a:cubicBezTo>
                      <a:pt x="2065973" y="421958"/>
                      <a:pt x="2068830" y="420053"/>
                      <a:pt x="2071688" y="420053"/>
                    </a:cubicBezTo>
                    <a:cubicBezTo>
                      <a:pt x="2074545" y="420053"/>
                      <a:pt x="2076450" y="422910"/>
                      <a:pt x="2076450" y="425768"/>
                    </a:cubicBezTo>
                    <a:cubicBezTo>
                      <a:pt x="2076450" y="431483"/>
                      <a:pt x="2075498" y="436245"/>
                      <a:pt x="2075498" y="441960"/>
                    </a:cubicBezTo>
                    <a:cubicBezTo>
                      <a:pt x="2075498" y="447675"/>
                      <a:pt x="2074545" y="452438"/>
                      <a:pt x="2074545" y="458153"/>
                    </a:cubicBezTo>
                    <a:cubicBezTo>
                      <a:pt x="2074545" y="468630"/>
                      <a:pt x="2074545" y="480060"/>
                      <a:pt x="2074545" y="490538"/>
                    </a:cubicBezTo>
                    <a:cubicBezTo>
                      <a:pt x="2074545" y="490538"/>
                      <a:pt x="2074545" y="490538"/>
                      <a:pt x="2074545" y="489585"/>
                    </a:cubicBezTo>
                    <a:cubicBezTo>
                      <a:pt x="2074545" y="512445"/>
                      <a:pt x="2073593" y="536258"/>
                      <a:pt x="2073593" y="559118"/>
                    </a:cubicBezTo>
                    <a:cubicBezTo>
                      <a:pt x="2072640" y="581025"/>
                      <a:pt x="2072640" y="603885"/>
                      <a:pt x="2071688" y="625793"/>
                    </a:cubicBezTo>
                    <a:cubicBezTo>
                      <a:pt x="2071688" y="641985"/>
                      <a:pt x="2070735" y="658178"/>
                      <a:pt x="2070735" y="674370"/>
                    </a:cubicBezTo>
                    <a:cubicBezTo>
                      <a:pt x="2068830" y="677228"/>
                      <a:pt x="2065973" y="679133"/>
                      <a:pt x="2063115" y="679133"/>
                    </a:cubicBezTo>
                    <a:cubicBezTo>
                      <a:pt x="2063115" y="679133"/>
                      <a:pt x="2063115" y="679133"/>
                      <a:pt x="2063115" y="679133"/>
                    </a:cubicBezTo>
                    <a:lnTo>
                      <a:pt x="2063115" y="679133"/>
                    </a:lnTo>
                    <a:close/>
                    <a:moveTo>
                      <a:pt x="2062163" y="789623"/>
                    </a:moveTo>
                    <a:cubicBezTo>
                      <a:pt x="2059305" y="789623"/>
                      <a:pt x="2057400" y="786765"/>
                      <a:pt x="2057400" y="783908"/>
                    </a:cubicBezTo>
                    <a:cubicBezTo>
                      <a:pt x="2057400" y="773430"/>
                      <a:pt x="2057400" y="762953"/>
                      <a:pt x="2057400" y="752475"/>
                    </a:cubicBezTo>
                    <a:cubicBezTo>
                      <a:pt x="2057400" y="752475"/>
                      <a:pt x="2057400" y="752475"/>
                      <a:pt x="2057400" y="753428"/>
                    </a:cubicBezTo>
                    <a:cubicBezTo>
                      <a:pt x="2057400" y="744855"/>
                      <a:pt x="2057400" y="736283"/>
                      <a:pt x="2056448" y="728663"/>
                    </a:cubicBezTo>
                    <a:cubicBezTo>
                      <a:pt x="2056448" y="725805"/>
                      <a:pt x="2058353" y="722948"/>
                      <a:pt x="2061210" y="722948"/>
                    </a:cubicBezTo>
                    <a:cubicBezTo>
                      <a:pt x="2064068" y="722948"/>
                      <a:pt x="2066925" y="724853"/>
                      <a:pt x="2066925" y="727710"/>
                    </a:cubicBezTo>
                    <a:cubicBezTo>
                      <a:pt x="2067878" y="736283"/>
                      <a:pt x="2067878" y="744855"/>
                      <a:pt x="2067878" y="753428"/>
                    </a:cubicBezTo>
                    <a:cubicBezTo>
                      <a:pt x="2067878" y="753428"/>
                      <a:pt x="2067878" y="753428"/>
                      <a:pt x="2067878" y="753428"/>
                    </a:cubicBezTo>
                    <a:cubicBezTo>
                      <a:pt x="2067878" y="754380"/>
                      <a:pt x="2067878" y="755333"/>
                      <a:pt x="2067878" y="756285"/>
                    </a:cubicBezTo>
                    <a:cubicBezTo>
                      <a:pt x="2067878" y="756285"/>
                      <a:pt x="2067878" y="756285"/>
                      <a:pt x="2067878" y="755333"/>
                    </a:cubicBezTo>
                    <a:cubicBezTo>
                      <a:pt x="2067878" y="764858"/>
                      <a:pt x="2067878" y="774383"/>
                      <a:pt x="2067878" y="783908"/>
                    </a:cubicBezTo>
                    <a:cubicBezTo>
                      <a:pt x="2067878" y="786765"/>
                      <a:pt x="2065020" y="789623"/>
                      <a:pt x="2062163" y="789623"/>
                    </a:cubicBezTo>
                    <a:cubicBezTo>
                      <a:pt x="2062163" y="789623"/>
                      <a:pt x="2062163" y="789623"/>
                      <a:pt x="2062163" y="789623"/>
                    </a:cubicBezTo>
                    <a:lnTo>
                      <a:pt x="2062163" y="789623"/>
                    </a:lnTo>
                    <a:close/>
                    <a:moveTo>
                      <a:pt x="274320" y="22860"/>
                    </a:moveTo>
                    <a:cubicBezTo>
                      <a:pt x="273368" y="22860"/>
                      <a:pt x="272415" y="23813"/>
                      <a:pt x="272415" y="23813"/>
                    </a:cubicBezTo>
                    <a:cubicBezTo>
                      <a:pt x="269558" y="24765"/>
                      <a:pt x="267653" y="26670"/>
                      <a:pt x="264795" y="27623"/>
                    </a:cubicBezTo>
                    <a:cubicBezTo>
                      <a:pt x="261938" y="29528"/>
                      <a:pt x="259080" y="31433"/>
                      <a:pt x="257175" y="33338"/>
                    </a:cubicBezTo>
                    <a:cubicBezTo>
                      <a:pt x="251460" y="37148"/>
                      <a:pt x="245745" y="41910"/>
                      <a:pt x="240983" y="46673"/>
                    </a:cubicBezTo>
                    <a:cubicBezTo>
                      <a:pt x="236220" y="50483"/>
                      <a:pt x="232410" y="55245"/>
                      <a:pt x="228600" y="60008"/>
                    </a:cubicBezTo>
                    <a:cubicBezTo>
                      <a:pt x="224790" y="63818"/>
                      <a:pt x="221933" y="67628"/>
                      <a:pt x="219075" y="71438"/>
                    </a:cubicBezTo>
                    <a:cubicBezTo>
                      <a:pt x="217170" y="75248"/>
                      <a:pt x="215265" y="78105"/>
                      <a:pt x="213360" y="81915"/>
                    </a:cubicBezTo>
                    <a:cubicBezTo>
                      <a:pt x="211455" y="86678"/>
                      <a:pt x="209550" y="92393"/>
                      <a:pt x="207645" y="97155"/>
                    </a:cubicBezTo>
                    <a:cubicBezTo>
                      <a:pt x="206693" y="100013"/>
                      <a:pt x="205740" y="101918"/>
                      <a:pt x="205740" y="104775"/>
                    </a:cubicBezTo>
                    <a:cubicBezTo>
                      <a:pt x="204788" y="109538"/>
                      <a:pt x="203835" y="114300"/>
                      <a:pt x="203835" y="119063"/>
                    </a:cubicBezTo>
                    <a:cubicBezTo>
                      <a:pt x="203835" y="121920"/>
                      <a:pt x="203835" y="123825"/>
                      <a:pt x="203835" y="126683"/>
                    </a:cubicBezTo>
                    <a:cubicBezTo>
                      <a:pt x="203835" y="129540"/>
                      <a:pt x="204788" y="131445"/>
                      <a:pt x="204788" y="134303"/>
                    </a:cubicBezTo>
                    <a:cubicBezTo>
                      <a:pt x="204788" y="135255"/>
                      <a:pt x="205740" y="137160"/>
                      <a:pt x="205740" y="138113"/>
                    </a:cubicBezTo>
                    <a:cubicBezTo>
                      <a:pt x="205740" y="139065"/>
                      <a:pt x="206693" y="140018"/>
                      <a:pt x="207645" y="140970"/>
                    </a:cubicBezTo>
                    <a:cubicBezTo>
                      <a:pt x="208598" y="141923"/>
                      <a:pt x="209550" y="143828"/>
                      <a:pt x="210503" y="144780"/>
                    </a:cubicBezTo>
                    <a:cubicBezTo>
                      <a:pt x="211455" y="146685"/>
                      <a:pt x="213360" y="147638"/>
                      <a:pt x="214313" y="149543"/>
                    </a:cubicBezTo>
                    <a:cubicBezTo>
                      <a:pt x="216218" y="151448"/>
                      <a:pt x="218123" y="154305"/>
                      <a:pt x="220980" y="156210"/>
                    </a:cubicBezTo>
                    <a:cubicBezTo>
                      <a:pt x="222885" y="157163"/>
                      <a:pt x="223838" y="159068"/>
                      <a:pt x="225743" y="160020"/>
                    </a:cubicBezTo>
                    <a:cubicBezTo>
                      <a:pt x="225743" y="160020"/>
                      <a:pt x="225743" y="160020"/>
                      <a:pt x="225743" y="160020"/>
                    </a:cubicBezTo>
                    <a:cubicBezTo>
                      <a:pt x="225743" y="160020"/>
                      <a:pt x="225743" y="160020"/>
                      <a:pt x="224790" y="160020"/>
                    </a:cubicBezTo>
                    <a:cubicBezTo>
                      <a:pt x="227648" y="161925"/>
                      <a:pt x="230505" y="162878"/>
                      <a:pt x="232410" y="164783"/>
                    </a:cubicBezTo>
                    <a:cubicBezTo>
                      <a:pt x="234315" y="165735"/>
                      <a:pt x="235268" y="165735"/>
                      <a:pt x="237173" y="166688"/>
                    </a:cubicBezTo>
                    <a:cubicBezTo>
                      <a:pt x="238125" y="166688"/>
                      <a:pt x="239078" y="167640"/>
                      <a:pt x="240030" y="167640"/>
                    </a:cubicBezTo>
                    <a:cubicBezTo>
                      <a:pt x="241935" y="167640"/>
                      <a:pt x="243840" y="168593"/>
                      <a:pt x="246698" y="168593"/>
                    </a:cubicBezTo>
                    <a:cubicBezTo>
                      <a:pt x="247650" y="168593"/>
                      <a:pt x="248603" y="168593"/>
                      <a:pt x="249555" y="168593"/>
                    </a:cubicBezTo>
                    <a:cubicBezTo>
                      <a:pt x="250508" y="168593"/>
                      <a:pt x="252413" y="168593"/>
                      <a:pt x="253365" y="167640"/>
                    </a:cubicBezTo>
                    <a:cubicBezTo>
                      <a:pt x="256223" y="166688"/>
                      <a:pt x="259080" y="165735"/>
                      <a:pt x="261938" y="164783"/>
                    </a:cubicBezTo>
                    <a:cubicBezTo>
                      <a:pt x="264795" y="163830"/>
                      <a:pt x="266700" y="162878"/>
                      <a:pt x="269558" y="161925"/>
                    </a:cubicBezTo>
                    <a:cubicBezTo>
                      <a:pt x="272415" y="160020"/>
                      <a:pt x="274320" y="159068"/>
                      <a:pt x="277178" y="157163"/>
                    </a:cubicBezTo>
                    <a:cubicBezTo>
                      <a:pt x="279083" y="156210"/>
                      <a:pt x="280035" y="154305"/>
                      <a:pt x="281940" y="153353"/>
                    </a:cubicBezTo>
                    <a:cubicBezTo>
                      <a:pt x="282893" y="152400"/>
                      <a:pt x="283845" y="151448"/>
                      <a:pt x="284798" y="149543"/>
                    </a:cubicBezTo>
                    <a:cubicBezTo>
                      <a:pt x="285750" y="148590"/>
                      <a:pt x="285750" y="148590"/>
                      <a:pt x="285750" y="147638"/>
                    </a:cubicBezTo>
                    <a:cubicBezTo>
                      <a:pt x="285750" y="146685"/>
                      <a:pt x="286703" y="146685"/>
                      <a:pt x="286703" y="145733"/>
                    </a:cubicBezTo>
                    <a:cubicBezTo>
                      <a:pt x="287655" y="143828"/>
                      <a:pt x="287655" y="141923"/>
                      <a:pt x="288608" y="140018"/>
                    </a:cubicBezTo>
                    <a:cubicBezTo>
                      <a:pt x="288608" y="139065"/>
                      <a:pt x="288608" y="139065"/>
                      <a:pt x="289560" y="138113"/>
                    </a:cubicBezTo>
                    <a:cubicBezTo>
                      <a:pt x="289560" y="137160"/>
                      <a:pt x="289560" y="136208"/>
                      <a:pt x="289560" y="134303"/>
                    </a:cubicBezTo>
                    <a:cubicBezTo>
                      <a:pt x="289560" y="132398"/>
                      <a:pt x="289560" y="129540"/>
                      <a:pt x="289560" y="127635"/>
                    </a:cubicBezTo>
                    <a:cubicBezTo>
                      <a:pt x="289560" y="125730"/>
                      <a:pt x="289560" y="124778"/>
                      <a:pt x="288608" y="122873"/>
                    </a:cubicBezTo>
                    <a:cubicBezTo>
                      <a:pt x="287655" y="120015"/>
                      <a:pt x="287655" y="117158"/>
                      <a:pt x="286703" y="114300"/>
                    </a:cubicBezTo>
                    <a:cubicBezTo>
                      <a:pt x="286703" y="113348"/>
                      <a:pt x="285750" y="112395"/>
                      <a:pt x="285750" y="111443"/>
                    </a:cubicBezTo>
                    <a:cubicBezTo>
                      <a:pt x="284798" y="108585"/>
                      <a:pt x="282893" y="106680"/>
                      <a:pt x="280988" y="103823"/>
                    </a:cubicBezTo>
                    <a:cubicBezTo>
                      <a:pt x="280035" y="101918"/>
                      <a:pt x="278130" y="100965"/>
                      <a:pt x="277178" y="99060"/>
                    </a:cubicBezTo>
                    <a:cubicBezTo>
                      <a:pt x="275273" y="97155"/>
                      <a:pt x="274320" y="96203"/>
                      <a:pt x="272415" y="94298"/>
                    </a:cubicBezTo>
                    <a:cubicBezTo>
                      <a:pt x="271463" y="93345"/>
                      <a:pt x="270510" y="92393"/>
                      <a:pt x="269558" y="91440"/>
                    </a:cubicBezTo>
                    <a:cubicBezTo>
                      <a:pt x="268605" y="91440"/>
                      <a:pt x="268605" y="90488"/>
                      <a:pt x="267653" y="90488"/>
                    </a:cubicBezTo>
                    <a:cubicBezTo>
                      <a:pt x="267653" y="90488"/>
                      <a:pt x="266700" y="90488"/>
                      <a:pt x="266700" y="89535"/>
                    </a:cubicBezTo>
                    <a:cubicBezTo>
                      <a:pt x="265748" y="89535"/>
                      <a:pt x="263843" y="88583"/>
                      <a:pt x="262890" y="88583"/>
                    </a:cubicBezTo>
                    <a:cubicBezTo>
                      <a:pt x="261938" y="88583"/>
                      <a:pt x="260985" y="88583"/>
                      <a:pt x="260033" y="88583"/>
                    </a:cubicBezTo>
                    <a:cubicBezTo>
                      <a:pt x="256223" y="88583"/>
                      <a:pt x="253365" y="88583"/>
                      <a:pt x="249555" y="88583"/>
                    </a:cubicBezTo>
                    <a:cubicBezTo>
                      <a:pt x="249555" y="88583"/>
                      <a:pt x="250508" y="88583"/>
                      <a:pt x="250508" y="88583"/>
                    </a:cubicBezTo>
                    <a:cubicBezTo>
                      <a:pt x="249555" y="88583"/>
                      <a:pt x="248603" y="88583"/>
                      <a:pt x="246698" y="88583"/>
                    </a:cubicBezTo>
                    <a:cubicBezTo>
                      <a:pt x="246698" y="88583"/>
                      <a:pt x="246698" y="88583"/>
                      <a:pt x="246698" y="88583"/>
                    </a:cubicBezTo>
                    <a:cubicBezTo>
                      <a:pt x="244793" y="88583"/>
                      <a:pt x="242888" y="88583"/>
                      <a:pt x="241935" y="87630"/>
                    </a:cubicBezTo>
                    <a:lnTo>
                      <a:pt x="241935" y="87630"/>
                    </a:lnTo>
                    <a:cubicBezTo>
                      <a:pt x="240983" y="86678"/>
                      <a:pt x="240030" y="84773"/>
                      <a:pt x="240030" y="82868"/>
                    </a:cubicBezTo>
                    <a:cubicBezTo>
                      <a:pt x="239078" y="81915"/>
                      <a:pt x="239078" y="80010"/>
                      <a:pt x="240030" y="79058"/>
                    </a:cubicBezTo>
                    <a:cubicBezTo>
                      <a:pt x="240983" y="74295"/>
                      <a:pt x="243840" y="69533"/>
                      <a:pt x="245745" y="64770"/>
                    </a:cubicBezTo>
                    <a:cubicBezTo>
                      <a:pt x="247650" y="60008"/>
                      <a:pt x="250508" y="56198"/>
                      <a:pt x="252413" y="51435"/>
                    </a:cubicBezTo>
                    <a:cubicBezTo>
                      <a:pt x="255270" y="46673"/>
                      <a:pt x="258128" y="41910"/>
                      <a:pt x="260985" y="38100"/>
                    </a:cubicBezTo>
                    <a:cubicBezTo>
                      <a:pt x="263843" y="33338"/>
                      <a:pt x="266700" y="28575"/>
                      <a:pt x="270510" y="23813"/>
                    </a:cubicBezTo>
                    <a:cubicBezTo>
                      <a:pt x="272415" y="25718"/>
                      <a:pt x="273368" y="23813"/>
                      <a:pt x="274320" y="22860"/>
                    </a:cubicBezTo>
                    <a:lnTo>
                      <a:pt x="274320" y="22860"/>
                    </a:lnTo>
                    <a:close/>
                    <a:moveTo>
                      <a:pt x="253365" y="80010"/>
                    </a:moveTo>
                    <a:cubicBezTo>
                      <a:pt x="255270" y="80010"/>
                      <a:pt x="256223" y="80010"/>
                      <a:pt x="258128" y="80010"/>
                    </a:cubicBezTo>
                    <a:cubicBezTo>
                      <a:pt x="260985" y="80010"/>
                      <a:pt x="263843" y="80010"/>
                      <a:pt x="266700" y="80963"/>
                    </a:cubicBezTo>
                    <a:cubicBezTo>
                      <a:pt x="271463" y="81915"/>
                      <a:pt x="275273" y="83820"/>
                      <a:pt x="279083" y="86678"/>
                    </a:cubicBezTo>
                    <a:cubicBezTo>
                      <a:pt x="281940" y="88583"/>
                      <a:pt x="283845" y="90488"/>
                      <a:pt x="285750" y="92393"/>
                    </a:cubicBezTo>
                    <a:cubicBezTo>
                      <a:pt x="287655" y="94298"/>
                      <a:pt x="289560" y="97155"/>
                      <a:pt x="291465" y="99060"/>
                    </a:cubicBezTo>
                    <a:cubicBezTo>
                      <a:pt x="293370" y="100965"/>
                      <a:pt x="294323" y="103823"/>
                      <a:pt x="296228" y="106680"/>
                    </a:cubicBezTo>
                    <a:cubicBezTo>
                      <a:pt x="298133" y="109538"/>
                      <a:pt x="299085" y="112395"/>
                      <a:pt x="300038" y="115253"/>
                    </a:cubicBezTo>
                    <a:cubicBezTo>
                      <a:pt x="300990" y="119063"/>
                      <a:pt x="301943" y="121920"/>
                      <a:pt x="302895" y="125730"/>
                    </a:cubicBezTo>
                    <a:cubicBezTo>
                      <a:pt x="303848" y="129540"/>
                      <a:pt x="302895" y="132398"/>
                      <a:pt x="302895" y="136208"/>
                    </a:cubicBezTo>
                    <a:cubicBezTo>
                      <a:pt x="302895" y="139065"/>
                      <a:pt x="302895" y="140970"/>
                      <a:pt x="301943" y="142875"/>
                    </a:cubicBezTo>
                    <a:cubicBezTo>
                      <a:pt x="300990" y="144780"/>
                      <a:pt x="300990" y="146685"/>
                      <a:pt x="300038" y="148590"/>
                    </a:cubicBezTo>
                    <a:cubicBezTo>
                      <a:pt x="299085" y="152400"/>
                      <a:pt x="297180" y="155258"/>
                      <a:pt x="294323" y="158115"/>
                    </a:cubicBezTo>
                    <a:cubicBezTo>
                      <a:pt x="293370" y="159068"/>
                      <a:pt x="292418" y="160973"/>
                      <a:pt x="290513" y="161925"/>
                    </a:cubicBezTo>
                    <a:cubicBezTo>
                      <a:pt x="286703" y="164783"/>
                      <a:pt x="282893" y="167640"/>
                      <a:pt x="279083" y="170498"/>
                    </a:cubicBezTo>
                    <a:cubicBezTo>
                      <a:pt x="275273" y="173355"/>
                      <a:pt x="270510" y="175260"/>
                      <a:pt x="266700" y="176213"/>
                    </a:cubicBezTo>
                    <a:cubicBezTo>
                      <a:pt x="266700" y="176213"/>
                      <a:pt x="267653" y="176213"/>
                      <a:pt x="267653" y="176213"/>
                    </a:cubicBezTo>
                    <a:cubicBezTo>
                      <a:pt x="266700" y="176213"/>
                      <a:pt x="266700" y="176213"/>
                      <a:pt x="265748" y="177165"/>
                    </a:cubicBezTo>
                    <a:cubicBezTo>
                      <a:pt x="265748" y="177165"/>
                      <a:pt x="265748" y="177165"/>
                      <a:pt x="265748" y="177165"/>
                    </a:cubicBezTo>
                    <a:cubicBezTo>
                      <a:pt x="260985" y="179070"/>
                      <a:pt x="256223" y="180023"/>
                      <a:pt x="251460" y="180975"/>
                    </a:cubicBezTo>
                    <a:cubicBezTo>
                      <a:pt x="250508" y="180975"/>
                      <a:pt x="249555" y="180975"/>
                      <a:pt x="248603" y="180975"/>
                    </a:cubicBezTo>
                    <a:cubicBezTo>
                      <a:pt x="243840" y="180975"/>
                      <a:pt x="240030" y="180023"/>
                      <a:pt x="236220" y="179070"/>
                    </a:cubicBezTo>
                    <a:cubicBezTo>
                      <a:pt x="230505" y="178118"/>
                      <a:pt x="225743" y="175260"/>
                      <a:pt x="221933" y="171450"/>
                    </a:cubicBezTo>
                    <a:cubicBezTo>
                      <a:pt x="221933" y="171450"/>
                      <a:pt x="221933" y="171450"/>
                      <a:pt x="221933" y="171450"/>
                    </a:cubicBezTo>
                    <a:cubicBezTo>
                      <a:pt x="221933" y="171450"/>
                      <a:pt x="220980" y="170498"/>
                      <a:pt x="220980" y="170498"/>
                    </a:cubicBezTo>
                    <a:cubicBezTo>
                      <a:pt x="220980" y="170498"/>
                      <a:pt x="220980" y="170498"/>
                      <a:pt x="220980" y="170498"/>
                    </a:cubicBezTo>
                    <a:cubicBezTo>
                      <a:pt x="220980" y="170498"/>
                      <a:pt x="220980" y="170498"/>
                      <a:pt x="220980" y="170498"/>
                    </a:cubicBezTo>
                    <a:cubicBezTo>
                      <a:pt x="220980" y="170498"/>
                      <a:pt x="220980" y="170498"/>
                      <a:pt x="220980" y="170498"/>
                    </a:cubicBezTo>
                    <a:cubicBezTo>
                      <a:pt x="220980" y="170498"/>
                      <a:pt x="220980" y="170498"/>
                      <a:pt x="220980" y="170498"/>
                    </a:cubicBezTo>
                    <a:cubicBezTo>
                      <a:pt x="218123" y="168593"/>
                      <a:pt x="216218" y="166688"/>
                      <a:pt x="213360" y="164783"/>
                    </a:cubicBezTo>
                    <a:cubicBezTo>
                      <a:pt x="211455" y="162878"/>
                      <a:pt x="209550" y="160973"/>
                      <a:pt x="207645" y="159068"/>
                    </a:cubicBezTo>
                    <a:cubicBezTo>
                      <a:pt x="205740" y="157163"/>
                      <a:pt x="203835" y="154305"/>
                      <a:pt x="201930" y="152400"/>
                    </a:cubicBezTo>
                    <a:cubicBezTo>
                      <a:pt x="200025" y="149543"/>
                      <a:pt x="199073" y="147638"/>
                      <a:pt x="198120" y="144780"/>
                    </a:cubicBezTo>
                    <a:cubicBezTo>
                      <a:pt x="196215" y="139065"/>
                      <a:pt x="195263" y="133350"/>
                      <a:pt x="194310" y="126683"/>
                    </a:cubicBezTo>
                    <a:cubicBezTo>
                      <a:pt x="194310" y="120968"/>
                      <a:pt x="194310" y="115253"/>
                      <a:pt x="195263" y="108585"/>
                    </a:cubicBezTo>
                    <a:cubicBezTo>
                      <a:pt x="195263" y="107633"/>
                      <a:pt x="195263" y="106680"/>
                      <a:pt x="196215" y="105728"/>
                    </a:cubicBezTo>
                    <a:cubicBezTo>
                      <a:pt x="196215" y="105728"/>
                      <a:pt x="196215" y="106680"/>
                      <a:pt x="196215" y="106680"/>
                    </a:cubicBezTo>
                    <a:cubicBezTo>
                      <a:pt x="197168" y="103823"/>
                      <a:pt x="197168" y="100013"/>
                      <a:pt x="198120" y="97155"/>
                    </a:cubicBezTo>
                    <a:cubicBezTo>
                      <a:pt x="199073" y="94298"/>
                      <a:pt x="200025" y="91440"/>
                      <a:pt x="200978" y="88583"/>
                    </a:cubicBezTo>
                    <a:cubicBezTo>
                      <a:pt x="202883" y="82868"/>
                      <a:pt x="205740" y="78105"/>
                      <a:pt x="207645" y="73343"/>
                    </a:cubicBezTo>
                    <a:cubicBezTo>
                      <a:pt x="205740" y="73343"/>
                      <a:pt x="202883" y="73343"/>
                      <a:pt x="200978" y="73343"/>
                    </a:cubicBezTo>
                    <a:cubicBezTo>
                      <a:pt x="200978" y="73343"/>
                      <a:pt x="200978" y="73343"/>
                      <a:pt x="200978" y="73343"/>
                    </a:cubicBezTo>
                    <a:cubicBezTo>
                      <a:pt x="191453" y="72390"/>
                      <a:pt x="181928" y="73343"/>
                      <a:pt x="172403" y="73343"/>
                    </a:cubicBezTo>
                    <a:cubicBezTo>
                      <a:pt x="161925" y="73343"/>
                      <a:pt x="151448" y="73343"/>
                      <a:pt x="140018" y="74295"/>
                    </a:cubicBezTo>
                    <a:cubicBezTo>
                      <a:pt x="132398" y="74295"/>
                      <a:pt x="124778" y="75248"/>
                      <a:pt x="117158" y="75248"/>
                    </a:cubicBezTo>
                    <a:cubicBezTo>
                      <a:pt x="113348" y="75248"/>
                      <a:pt x="109538" y="76200"/>
                      <a:pt x="105728" y="76200"/>
                    </a:cubicBezTo>
                    <a:cubicBezTo>
                      <a:pt x="100013" y="75248"/>
                      <a:pt x="96203" y="76200"/>
                      <a:pt x="91440" y="77153"/>
                    </a:cubicBezTo>
                    <a:cubicBezTo>
                      <a:pt x="87630" y="78105"/>
                      <a:pt x="83820" y="79058"/>
                      <a:pt x="79058" y="80010"/>
                    </a:cubicBezTo>
                    <a:cubicBezTo>
                      <a:pt x="75248" y="81915"/>
                      <a:pt x="70485" y="83820"/>
                      <a:pt x="66675" y="85725"/>
                    </a:cubicBezTo>
                    <a:cubicBezTo>
                      <a:pt x="64770" y="86678"/>
                      <a:pt x="62865" y="87630"/>
                      <a:pt x="61913" y="88583"/>
                    </a:cubicBezTo>
                    <a:cubicBezTo>
                      <a:pt x="60960" y="88583"/>
                      <a:pt x="60960" y="89535"/>
                      <a:pt x="60960" y="89535"/>
                    </a:cubicBezTo>
                    <a:cubicBezTo>
                      <a:pt x="60960" y="90488"/>
                      <a:pt x="60960" y="90488"/>
                      <a:pt x="60008" y="91440"/>
                    </a:cubicBezTo>
                    <a:cubicBezTo>
                      <a:pt x="60008" y="92393"/>
                      <a:pt x="59055" y="92393"/>
                      <a:pt x="58103" y="93345"/>
                    </a:cubicBezTo>
                    <a:cubicBezTo>
                      <a:pt x="58103" y="93345"/>
                      <a:pt x="58103" y="93345"/>
                      <a:pt x="58103" y="93345"/>
                    </a:cubicBezTo>
                    <a:cubicBezTo>
                      <a:pt x="57150" y="95250"/>
                      <a:pt x="56198" y="97155"/>
                      <a:pt x="55245" y="99060"/>
                    </a:cubicBezTo>
                    <a:cubicBezTo>
                      <a:pt x="54293" y="100965"/>
                      <a:pt x="54293" y="101918"/>
                      <a:pt x="53340" y="103823"/>
                    </a:cubicBezTo>
                    <a:cubicBezTo>
                      <a:pt x="53340" y="103823"/>
                      <a:pt x="53340" y="103823"/>
                      <a:pt x="53340" y="102870"/>
                    </a:cubicBezTo>
                    <a:cubicBezTo>
                      <a:pt x="52388" y="105728"/>
                      <a:pt x="51435" y="108585"/>
                      <a:pt x="50483" y="111443"/>
                    </a:cubicBezTo>
                    <a:cubicBezTo>
                      <a:pt x="49530" y="116205"/>
                      <a:pt x="49530" y="120968"/>
                      <a:pt x="48578" y="124778"/>
                    </a:cubicBezTo>
                    <a:cubicBezTo>
                      <a:pt x="48578" y="130493"/>
                      <a:pt x="48578" y="136208"/>
                      <a:pt x="48578" y="140970"/>
                    </a:cubicBezTo>
                    <a:cubicBezTo>
                      <a:pt x="48578" y="146685"/>
                      <a:pt x="48578" y="151448"/>
                      <a:pt x="48578" y="157163"/>
                    </a:cubicBezTo>
                    <a:cubicBezTo>
                      <a:pt x="48578" y="169545"/>
                      <a:pt x="48578" y="180975"/>
                      <a:pt x="49530" y="193358"/>
                    </a:cubicBezTo>
                    <a:cubicBezTo>
                      <a:pt x="49530" y="204788"/>
                      <a:pt x="49530" y="216218"/>
                      <a:pt x="49530" y="227648"/>
                    </a:cubicBezTo>
                    <a:cubicBezTo>
                      <a:pt x="49530" y="239078"/>
                      <a:pt x="50483" y="250508"/>
                      <a:pt x="50483" y="262890"/>
                    </a:cubicBezTo>
                    <a:cubicBezTo>
                      <a:pt x="51435" y="286703"/>
                      <a:pt x="51435" y="310515"/>
                      <a:pt x="51435" y="334328"/>
                    </a:cubicBezTo>
                    <a:cubicBezTo>
                      <a:pt x="51435" y="345758"/>
                      <a:pt x="51435" y="357188"/>
                      <a:pt x="51435" y="369570"/>
                    </a:cubicBezTo>
                    <a:cubicBezTo>
                      <a:pt x="51435" y="381000"/>
                      <a:pt x="51435" y="393383"/>
                      <a:pt x="52388" y="404813"/>
                    </a:cubicBezTo>
                    <a:cubicBezTo>
                      <a:pt x="52388" y="428625"/>
                      <a:pt x="52388" y="452438"/>
                      <a:pt x="51435" y="475298"/>
                    </a:cubicBezTo>
                    <a:cubicBezTo>
                      <a:pt x="50483" y="499110"/>
                      <a:pt x="50483" y="522923"/>
                      <a:pt x="50483" y="546735"/>
                    </a:cubicBezTo>
                    <a:cubicBezTo>
                      <a:pt x="50483" y="570548"/>
                      <a:pt x="50483" y="595313"/>
                      <a:pt x="49530" y="619125"/>
                    </a:cubicBezTo>
                    <a:cubicBezTo>
                      <a:pt x="49530" y="631508"/>
                      <a:pt x="48578" y="643890"/>
                      <a:pt x="48578" y="656273"/>
                    </a:cubicBezTo>
                    <a:cubicBezTo>
                      <a:pt x="48578" y="667703"/>
                      <a:pt x="48578" y="679133"/>
                      <a:pt x="48578" y="691515"/>
                    </a:cubicBezTo>
                    <a:cubicBezTo>
                      <a:pt x="48578" y="715328"/>
                      <a:pt x="47625" y="739140"/>
                      <a:pt x="47625" y="763905"/>
                    </a:cubicBezTo>
                    <a:cubicBezTo>
                      <a:pt x="47625" y="787718"/>
                      <a:pt x="47625" y="811530"/>
                      <a:pt x="47625" y="836295"/>
                    </a:cubicBezTo>
                    <a:cubicBezTo>
                      <a:pt x="47625" y="860108"/>
                      <a:pt x="47625" y="883920"/>
                      <a:pt x="47625" y="906780"/>
                    </a:cubicBezTo>
                    <a:cubicBezTo>
                      <a:pt x="47625" y="930593"/>
                      <a:pt x="48578" y="954405"/>
                      <a:pt x="47625" y="978218"/>
                    </a:cubicBezTo>
                    <a:cubicBezTo>
                      <a:pt x="47625" y="1001078"/>
                      <a:pt x="46673" y="1024890"/>
                      <a:pt x="46673" y="1047750"/>
                    </a:cubicBezTo>
                    <a:cubicBezTo>
                      <a:pt x="46673" y="1059180"/>
                      <a:pt x="46673" y="1070610"/>
                      <a:pt x="46673" y="1082040"/>
                    </a:cubicBezTo>
                    <a:cubicBezTo>
                      <a:pt x="46673" y="1093470"/>
                      <a:pt x="46673" y="1104900"/>
                      <a:pt x="46673" y="1116330"/>
                    </a:cubicBezTo>
                    <a:cubicBezTo>
                      <a:pt x="46673" y="1123950"/>
                      <a:pt x="46673" y="1131570"/>
                      <a:pt x="46673" y="1140143"/>
                    </a:cubicBezTo>
                    <a:cubicBezTo>
                      <a:pt x="46673" y="1147763"/>
                      <a:pt x="46673" y="1156335"/>
                      <a:pt x="46673" y="1163955"/>
                    </a:cubicBezTo>
                    <a:cubicBezTo>
                      <a:pt x="46673" y="1178243"/>
                      <a:pt x="46673" y="1193483"/>
                      <a:pt x="47625" y="1207770"/>
                    </a:cubicBezTo>
                    <a:cubicBezTo>
                      <a:pt x="48578" y="1216343"/>
                      <a:pt x="49530" y="1224915"/>
                      <a:pt x="51435" y="1233488"/>
                    </a:cubicBezTo>
                    <a:cubicBezTo>
                      <a:pt x="51435" y="1233488"/>
                      <a:pt x="51435" y="1232535"/>
                      <a:pt x="51435" y="1232535"/>
                    </a:cubicBezTo>
                    <a:cubicBezTo>
                      <a:pt x="51435" y="1233488"/>
                      <a:pt x="51435" y="1233488"/>
                      <a:pt x="51435" y="1233488"/>
                    </a:cubicBezTo>
                    <a:cubicBezTo>
                      <a:pt x="51435" y="1233488"/>
                      <a:pt x="51435" y="1232535"/>
                      <a:pt x="51435" y="1232535"/>
                    </a:cubicBezTo>
                    <a:cubicBezTo>
                      <a:pt x="52388" y="1235393"/>
                      <a:pt x="52388" y="1238250"/>
                      <a:pt x="53340" y="1241108"/>
                    </a:cubicBezTo>
                    <a:cubicBezTo>
                      <a:pt x="53340" y="1241108"/>
                      <a:pt x="53340" y="1240155"/>
                      <a:pt x="53340" y="1240155"/>
                    </a:cubicBezTo>
                    <a:cubicBezTo>
                      <a:pt x="53340" y="1242060"/>
                      <a:pt x="54293" y="1243013"/>
                      <a:pt x="54293" y="1244918"/>
                    </a:cubicBezTo>
                    <a:cubicBezTo>
                      <a:pt x="54293" y="1245870"/>
                      <a:pt x="54293" y="1245870"/>
                      <a:pt x="54293" y="1246823"/>
                    </a:cubicBezTo>
                    <a:cubicBezTo>
                      <a:pt x="55245" y="1247775"/>
                      <a:pt x="55245" y="1248728"/>
                      <a:pt x="56198" y="1250633"/>
                    </a:cubicBezTo>
                    <a:cubicBezTo>
                      <a:pt x="57150" y="1251585"/>
                      <a:pt x="58103" y="1252538"/>
                      <a:pt x="59055" y="1253490"/>
                    </a:cubicBezTo>
                    <a:cubicBezTo>
                      <a:pt x="60008" y="1254443"/>
                      <a:pt x="60008" y="1254443"/>
                      <a:pt x="60960" y="1255395"/>
                    </a:cubicBezTo>
                    <a:cubicBezTo>
                      <a:pt x="62865" y="1257300"/>
                      <a:pt x="64770" y="1258253"/>
                      <a:pt x="66675" y="1260158"/>
                    </a:cubicBezTo>
                    <a:cubicBezTo>
                      <a:pt x="68580" y="1261110"/>
                      <a:pt x="70485" y="1262063"/>
                      <a:pt x="72390" y="1263015"/>
                    </a:cubicBezTo>
                    <a:cubicBezTo>
                      <a:pt x="76200" y="1264920"/>
                      <a:pt x="79058" y="1265873"/>
                      <a:pt x="82868" y="1266825"/>
                    </a:cubicBezTo>
                    <a:cubicBezTo>
                      <a:pt x="82868" y="1266825"/>
                      <a:pt x="82868" y="1266825"/>
                      <a:pt x="82868" y="1266825"/>
                    </a:cubicBezTo>
                    <a:cubicBezTo>
                      <a:pt x="82868" y="1266825"/>
                      <a:pt x="82868" y="1266825"/>
                      <a:pt x="83820" y="1266825"/>
                    </a:cubicBezTo>
                    <a:cubicBezTo>
                      <a:pt x="83820" y="1266825"/>
                      <a:pt x="83820" y="1266825"/>
                      <a:pt x="83820" y="1266825"/>
                    </a:cubicBezTo>
                    <a:cubicBezTo>
                      <a:pt x="83820" y="1266825"/>
                      <a:pt x="83820" y="1266825"/>
                      <a:pt x="83820" y="1266825"/>
                    </a:cubicBezTo>
                    <a:cubicBezTo>
                      <a:pt x="85725" y="1267778"/>
                      <a:pt x="87630" y="1267778"/>
                      <a:pt x="88583" y="1268730"/>
                    </a:cubicBezTo>
                    <a:cubicBezTo>
                      <a:pt x="90488" y="1269683"/>
                      <a:pt x="93345" y="1269683"/>
                      <a:pt x="95250" y="1270635"/>
                    </a:cubicBezTo>
                    <a:cubicBezTo>
                      <a:pt x="105728" y="1272540"/>
                      <a:pt x="117158" y="1273493"/>
                      <a:pt x="127635" y="1273493"/>
                    </a:cubicBezTo>
                    <a:cubicBezTo>
                      <a:pt x="127635" y="1273493"/>
                      <a:pt x="127635" y="1273493"/>
                      <a:pt x="127635" y="1273493"/>
                    </a:cubicBezTo>
                    <a:cubicBezTo>
                      <a:pt x="136208" y="1273493"/>
                      <a:pt x="144780" y="1274445"/>
                      <a:pt x="153353" y="1274445"/>
                    </a:cubicBezTo>
                    <a:cubicBezTo>
                      <a:pt x="161925" y="1274445"/>
                      <a:pt x="171450" y="1275398"/>
                      <a:pt x="180023" y="1275398"/>
                    </a:cubicBezTo>
                    <a:cubicBezTo>
                      <a:pt x="188595" y="1276350"/>
                      <a:pt x="197168" y="1276350"/>
                      <a:pt x="204788" y="1277303"/>
                    </a:cubicBezTo>
                    <a:cubicBezTo>
                      <a:pt x="214313" y="1278255"/>
                      <a:pt x="223838" y="1278255"/>
                      <a:pt x="233363" y="1279208"/>
                    </a:cubicBezTo>
                    <a:cubicBezTo>
                      <a:pt x="233363" y="1279208"/>
                      <a:pt x="232410" y="1279208"/>
                      <a:pt x="232410" y="1279208"/>
                    </a:cubicBezTo>
                    <a:cubicBezTo>
                      <a:pt x="247650" y="1280160"/>
                      <a:pt x="261938" y="1281113"/>
                      <a:pt x="277178" y="1281113"/>
                    </a:cubicBezTo>
                    <a:cubicBezTo>
                      <a:pt x="277178" y="1281113"/>
                      <a:pt x="276225" y="1281113"/>
                      <a:pt x="276225" y="1281113"/>
                    </a:cubicBezTo>
                    <a:cubicBezTo>
                      <a:pt x="278130" y="1281113"/>
                      <a:pt x="279083" y="1281113"/>
                      <a:pt x="280988" y="1281113"/>
                    </a:cubicBezTo>
                    <a:cubicBezTo>
                      <a:pt x="280988" y="1281113"/>
                      <a:pt x="280035" y="1281113"/>
                      <a:pt x="280035" y="1281113"/>
                    </a:cubicBezTo>
                    <a:cubicBezTo>
                      <a:pt x="287655" y="1281113"/>
                      <a:pt x="296228" y="1282065"/>
                      <a:pt x="303848" y="1282065"/>
                    </a:cubicBezTo>
                    <a:cubicBezTo>
                      <a:pt x="311468" y="1282065"/>
                      <a:pt x="319088" y="1282065"/>
                      <a:pt x="325755" y="1283018"/>
                    </a:cubicBezTo>
                    <a:cubicBezTo>
                      <a:pt x="341948" y="1283018"/>
                      <a:pt x="358140" y="1283970"/>
                      <a:pt x="373380" y="1283970"/>
                    </a:cubicBezTo>
                    <a:cubicBezTo>
                      <a:pt x="388620" y="1283970"/>
                      <a:pt x="404813" y="1284923"/>
                      <a:pt x="420053" y="1284923"/>
                    </a:cubicBezTo>
                    <a:cubicBezTo>
                      <a:pt x="436245" y="1284923"/>
                      <a:pt x="452438" y="1284923"/>
                      <a:pt x="467678" y="1283970"/>
                    </a:cubicBezTo>
                    <a:cubicBezTo>
                      <a:pt x="482918" y="1283970"/>
                      <a:pt x="498158" y="1283970"/>
                      <a:pt x="514350" y="1283970"/>
                    </a:cubicBezTo>
                    <a:cubicBezTo>
                      <a:pt x="529590" y="1283970"/>
                      <a:pt x="544830" y="1283018"/>
                      <a:pt x="560070" y="1283018"/>
                    </a:cubicBezTo>
                    <a:cubicBezTo>
                      <a:pt x="590550" y="1283018"/>
                      <a:pt x="621030" y="1283018"/>
                      <a:pt x="651510" y="1283018"/>
                    </a:cubicBezTo>
                    <a:cubicBezTo>
                      <a:pt x="667703" y="1283018"/>
                      <a:pt x="682943" y="1283018"/>
                      <a:pt x="699135" y="1283970"/>
                    </a:cubicBezTo>
                    <a:cubicBezTo>
                      <a:pt x="715328" y="1283970"/>
                      <a:pt x="730568" y="1284923"/>
                      <a:pt x="746760" y="1284923"/>
                    </a:cubicBezTo>
                    <a:cubicBezTo>
                      <a:pt x="777240" y="1284923"/>
                      <a:pt x="808673" y="1285875"/>
                      <a:pt x="839153" y="1285875"/>
                    </a:cubicBezTo>
                    <a:cubicBezTo>
                      <a:pt x="854393" y="1285875"/>
                      <a:pt x="870585" y="1285875"/>
                      <a:pt x="885825" y="1285875"/>
                    </a:cubicBezTo>
                    <a:cubicBezTo>
                      <a:pt x="901065" y="1285875"/>
                      <a:pt x="916305" y="1284923"/>
                      <a:pt x="932498" y="1284923"/>
                    </a:cubicBezTo>
                    <a:cubicBezTo>
                      <a:pt x="947738" y="1284923"/>
                      <a:pt x="962978" y="1283970"/>
                      <a:pt x="978218" y="1283970"/>
                    </a:cubicBezTo>
                    <a:cubicBezTo>
                      <a:pt x="993458" y="1283970"/>
                      <a:pt x="1009650" y="1283018"/>
                      <a:pt x="1024890" y="1283018"/>
                    </a:cubicBezTo>
                    <a:cubicBezTo>
                      <a:pt x="1040130" y="1283018"/>
                      <a:pt x="1055370" y="1282065"/>
                      <a:pt x="1070610" y="1282065"/>
                    </a:cubicBezTo>
                    <a:cubicBezTo>
                      <a:pt x="1085850" y="1282065"/>
                      <a:pt x="1102043" y="1281113"/>
                      <a:pt x="1117283" y="1281113"/>
                    </a:cubicBezTo>
                    <a:cubicBezTo>
                      <a:pt x="1147763" y="1281113"/>
                      <a:pt x="1179195" y="1281113"/>
                      <a:pt x="1209675" y="1280160"/>
                    </a:cubicBezTo>
                    <a:cubicBezTo>
                      <a:pt x="1240155" y="1279208"/>
                      <a:pt x="1270635" y="1279208"/>
                      <a:pt x="1301115" y="1279208"/>
                    </a:cubicBezTo>
                    <a:cubicBezTo>
                      <a:pt x="1316355" y="1279208"/>
                      <a:pt x="1330643" y="1279208"/>
                      <a:pt x="1345883" y="1279208"/>
                    </a:cubicBezTo>
                    <a:cubicBezTo>
                      <a:pt x="1361123" y="1279208"/>
                      <a:pt x="1375410" y="1279208"/>
                      <a:pt x="1390650" y="1280160"/>
                    </a:cubicBezTo>
                    <a:cubicBezTo>
                      <a:pt x="1405890" y="1280160"/>
                      <a:pt x="1421130" y="1280160"/>
                      <a:pt x="1436370" y="1281113"/>
                    </a:cubicBezTo>
                    <a:cubicBezTo>
                      <a:pt x="1451610" y="1281113"/>
                      <a:pt x="1465898" y="1282065"/>
                      <a:pt x="1481138" y="1282065"/>
                    </a:cubicBezTo>
                    <a:cubicBezTo>
                      <a:pt x="1495425" y="1282065"/>
                      <a:pt x="1509713" y="1283018"/>
                      <a:pt x="1523048" y="1282065"/>
                    </a:cubicBezTo>
                    <a:cubicBezTo>
                      <a:pt x="1532573" y="1282065"/>
                      <a:pt x="1542098" y="1282065"/>
                      <a:pt x="1551623" y="1282065"/>
                    </a:cubicBezTo>
                    <a:cubicBezTo>
                      <a:pt x="1557338" y="1282065"/>
                      <a:pt x="1562100" y="1282065"/>
                      <a:pt x="1567815" y="1282065"/>
                    </a:cubicBezTo>
                    <a:cubicBezTo>
                      <a:pt x="1570673" y="1282065"/>
                      <a:pt x="1574483" y="1282065"/>
                      <a:pt x="1577340" y="1282065"/>
                    </a:cubicBezTo>
                    <a:lnTo>
                      <a:pt x="1578293" y="1282065"/>
                    </a:lnTo>
                    <a:cubicBezTo>
                      <a:pt x="1576388" y="1276350"/>
                      <a:pt x="1575435" y="1269683"/>
                      <a:pt x="1576388" y="1263968"/>
                    </a:cubicBezTo>
                    <a:cubicBezTo>
                      <a:pt x="1577340" y="1257300"/>
                      <a:pt x="1578293" y="1251585"/>
                      <a:pt x="1581150" y="1245870"/>
                    </a:cubicBezTo>
                    <a:cubicBezTo>
                      <a:pt x="1582103" y="1243013"/>
                      <a:pt x="1584008" y="1241108"/>
                      <a:pt x="1584960" y="1238250"/>
                    </a:cubicBezTo>
                    <a:cubicBezTo>
                      <a:pt x="1586865" y="1235393"/>
                      <a:pt x="1588770" y="1232535"/>
                      <a:pt x="1589723" y="1229678"/>
                    </a:cubicBezTo>
                    <a:cubicBezTo>
                      <a:pt x="1593533" y="1224915"/>
                      <a:pt x="1597343" y="1220153"/>
                      <a:pt x="1601153" y="1216343"/>
                    </a:cubicBezTo>
                    <a:cubicBezTo>
                      <a:pt x="1603058" y="1214438"/>
                      <a:pt x="1605915" y="1212533"/>
                      <a:pt x="1608773" y="1210628"/>
                    </a:cubicBezTo>
                    <a:cubicBezTo>
                      <a:pt x="1611630" y="1208723"/>
                      <a:pt x="1615440" y="1206818"/>
                      <a:pt x="1619250" y="1205865"/>
                    </a:cubicBezTo>
                    <a:cubicBezTo>
                      <a:pt x="1624965" y="1204913"/>
                      <a:pt x="1631633" y="1203960"/>
                      <a:pt x="1637348" y="1203960"/>
                    </a:cubicBezTo>
                    <a:cubicBezTo>
                      <a:pt x="1640205" y="1203960"/>
                      <a:pt x="1644015" y="1204913"/>
                      <a:pt x="1646873" y="1204913"/>
                    </a:cubicBezTo>
                    <a:cubicBezTo>
                      <a:pt x="1649730" y="1205865"/>
                      <a:pt x="1652588" y="1206818"/>
                      <a:pt x="1656398" y="1207770"/>
                    </a:cubicBezTo>
                    <a:cubicBezTo>
                      <a:pt x="1659255" y="1208723"/>
                      <a:pt x="1662113" y="1209675"/>
                      <a:pt x="1664018" y="1210628"/>
                    </a:cubicBezTo>
                    <a:cubicBezTo>
                      <a:pt x="1666875" y="1211580"/>
                      <a:pt x="1668780" y="1213485"/>
                      <a:pt x="1671638" y="1214438"/>
                    </a:cubicBezTo>
                    <a:cubicBezTo>
                      <a:pt x="1676400" y="1217295"/>
                      <a:pt x="1681163" y="1221105"/>
                      <a:pt x="1684020" y="1225868"/>
                    </a:cubicBezTo>
                    <a:cubicBezTo>
                      <a:pt x="1687830" y="1230630"/>
                      <a:pt x="1690688" y="1235393"/>
                      <a:pt x="1693545" y="1241108"/>
                    </a:cubicBezTo>
                    <a:cubicBezTo>
                      <a:pt x="1696403" y="1245870"/>
                      <a:pt x="1698308" y="1251585"/>
                      <a:pt x="1699260" y="1257300"/>
                    </a:cubicBezTo>
                    <a:cubicBezTo>
                      <a:pt x="1700213" y="1262063"/>
                      <a:pt x="1701165" y="1266825"/>
                      <a:pt x="1702118" y="1271588"/>
                    </a:cubicBezTo>
                    <a:cubicBezTo>
                      <a:pt x="1702118" y="1273493"/>
                      <a:pt x="1702118" y="1276350"/>
                      <a:pt x="1702118" y="1278255"/>
                    </a:cubicBezTo>
                    <a:cubicBezTo>
                      <a:pt x="1705928" y="1278255"/>
                      <a:pt x="1708785" y="1278255"/>
                      <a:pt x="1712595" y="1278255"/>
                    </a:cubicBezTo>
                    <a:cubicBezTo>
                      <a:pt x="1716405" y="1278255"/>
                      <a:pt x="1721168" y="1278255"/>
                      <a:pt x="1724978" y="1278255"/>
                    </a:cubicBezTo>
                    <a:cubicBezTo>
                      <a:pt x="1728788" y="1278255"/>
                      <a:pt x="1732598" y="1278255"/>
                      <a:pt x="1735455" y="1278255"/>
                    </a:cubicBezTo>
                    <a:cubicBezTo>
                      <a:pt x="1736408" y="1278255"/>
                      <a:pt x="1736408" y="1278255"/>
                      <a:pt x="1737360" y="1278255"/>
                    </a:cubicBezTo>
                    <a:cubicBezTo>
                      <a:pt x="1736408" y="1276350"/>
                      <a:pt x="1736408" y="1274445"/>
                      <a:pt x="1735455" y="1272540"/>
                    </a:cubicBezTo>
                    <a:cubicBezTo>
                      <a:pt x="1734503" y="1269683"/>
                      <a:pt x="1734503" y="1265873"/>
                      <a:pt x="1733550" y="1263015"/>
                    </a:cubicBezTo>
                    <a:cubicBezTo>
                      <a:pt x="1733550" y="1260158"/>
                      <a:pt x="1733550" y="1257300"/>
                      <a:pt x="1734503" y="1254443"/>
                    </a:cubicBezTo>
                    <a:cubicBezTo>
                      <a:pt x="1734503" y="1252538"/>
                      <a:pt x="1735455" y="1251585"/>
                      <a:pt x="1735455" y="1249680"/>
                    </a:cubicBezTo>
                    <a:cubicBezTo>
                      <a:pt x="1736408" y="1246823"/>
                      <a:pt x="1738313" y="1243965"/>
                      <a:pt x="1739265" y="1241108"/>
                    </a:cubicBezTo>
                    <a:cubicBezTo>
                      <a:pt x="1740218" y="1238250"/>
                      <a:pt x="1742123" y="1236345"/>
                      <a:pt x="1744028" y="1233488"/>
                    </a:cubicBezTo>
                    <a:cubicBezTo>
                      <a:pt x="1744980" y="1232535"/>
                      <a:pt x="1745933" y="1230630"/>
                      <a:pt x="1746885" y="1229678"/>
                    </a:cubicBezTo>
                    <a:cubicBezTo>
                      <a:pt x="1747838" y="1228725"/>
                      <a:pt x="1748790" y="1226820"/>
                      <a:pt x="1749743" y="1225868"/>
                    </a:cubicBezTo>
                    <a:cubicBezTo>
                      <a:pt x="1751648" y="1223963"/>
                      <a:pt x="1753553" y="1221105"/>
                      <a:pt x="1756410" y="1219200"/>
                    </a:cubicBezTo>
                    <a:cubicBezTo>
                      <a:pt x="1757363" y="1218248"/>
                      <a:pt x="1759268" y="1217295"/>
                      <a:pt x="1760220" y="1216343"/>
                    </a:cubicBezTo>
                    <a:cubicBezTo>
                      <a:pt x="1761173" y="1215390"/>
                      <a:pt x="1762125" y="1214438"/>
                      <a:pt x="1763078" y="1213485"/>
                    </a:cubicBezTo>
                    <a:cubicBezTo>
                      <a:pt x="1765935" y="1211580"/>
                      <a:pt x="1767840" y="1209675"/>
                      <a:pt x="1770698" y="1208723"/>
                    </a:cubicBezTo>
                    <a:cubicBezTo>
                      <a:pt x="1774508" y="1206818"/>
                      <a:pt x="1778318" y="1204913"/>
                      <a:pt x="1782128" y="1203960"/>
                    </a:cubicBezTo>
                    <a:cubicBezTo>
                      <a:pt x="1787843" y="1203008"/>
                      <a:pt x="1794510" y="1203008"/>
                      <a:pt x="1800225" y="1203960"/>
                    </a:cubicBezTo>
                    <a:cubicBezTo>
                      <a:pt x="1803083" y="1204913"/>
                      <a:pt x="1805940" y="1204913"/>
                      <a:pt x="1808798" y="1206818"/>
                    </a:cubicBezTo>
                    <a:cubicBezTo>
                      <a:pt x="1811655" y="1207770"/>
                      <a:pt x="1814513" y="1208723"/>
                      <a:pt x="1817370" y="1210628"/>
                    </a:cubicBezTo>
                    <a:cubicBezTo>
                      <a:pt x="1823085" y="1213485"/>
                      <a:pt x="1827848" y="1216343"/>
                      <a:pt x="1832610" y="1221105"/>
                    </a:cubicBezTo>
                    <a:cubicBezTo>
                      <a:pt x="1834515" y="1223010"/>
                      <a:pt x="1837373" y="1224915"/>
                      <a:pt x="1839278" y="1227773"/>
                    </a:cubicBezTo>
                    <a:cubicBezTo>
                      <a:pt x="1841183" y="1230630"/>
                      <a:pt x="1843088" y="1232535"/>
                      <a:pt x="1844993" y="1235393"/>
                    </a:cubicBezTo>
                    <a:cubicBezTo>
                      <a:pt x="1847850" y="1240155"/>
                      <a:pt x="1850708" y="1245870"/>
                      <a:pt x="1851660" y="1251585"/>
                    </a:cubicBezTo>
                    <a:cubicBezTo>
                      <a:pt x="1852613" y="1254443"/>
                      <a:pt x="1852613" y="1258253"/>
                      <a:pt x="1853565" y="1261110"/>
                    </a:cubicBezTo>
                    <a:cubicBezTo>
                      <a:pt x="1853565" y="1263968"/>
                      <a:pt x="1854518" y="1266825"/>
                      <a:pt x="1854518" y="1269683"/>
                    </a:cubicBezTo>
                    <a:cubicBezTo>
                      <a:pt x="1854518" y="1272540"/>
                      <a:pt x="1854518" y="1276350"/>
                      <a:pt x="1854518" y="1279208"/>
                    </a:cubicBezTo>
                    <a:cubicBezTo>
                      <a:pt x="1854518" y="1282065"/>
                      <a:pt x="1853565" y="1284923"/>
                      <a:pt x="1853565" y="1287780"/>
                    </a:cubicBezTo>
                    <a:cubicBezTo>
                      <a:pt x="1854518" y="1285875"/>
                      <a:pt x="1856423" y="1284923"/>
                      <a:pt x="1858328" y="1284923"/>
                    </a:cubicBezTo>
                    <a:cubicBezTo>
                      <a:pt x="1861185" y="1284923"/>
                      <a:pt x="1864043" y="1284923"/>
                      <a:pt x="1866900" y="1284923"/>
                    </a:cubicBezTo>
                    <a:cubicBezTo>
                      <a:pt x="1869758" y="1284923"/>
                      <a:pt x="1873568" y="1284923"/>
                      <a:pt x="1876425" y="1284923"/>
                    </a:cubicBezTo>
                    <a:cubicBezTo>
                      <a:pt x="1881188" y="1284923"/>
                      <a:pt x="1886903" y="1283970"/>
                      <a:pt x="1891665" y="1283970"/>
                    </a:cubicBezTo>
                    <a:cubicBezTo>
                      <a:pt x="1897380" y="1283970"/>
                      <a:pt x="1902143" y="1283970"/>
                      <a:pt x="1907858" y="1283018"/>
                    </a:cubicBezTo>
                    <a:cubicBezTo>
                      <a:pt x="1913573" y="1283018"/>
                      <a:pt x="1918335" y="1282065"/>
                      <a:pt x="1924050" y="1282065"/>
                    </a:cubicBezTo>
                    <a:cubicBezTo>
                      <a:pt x="1929765" y="1282065"/>
                      <a:pt x="1935480" y="1281113"/>
                      <a:pt x="1940243" y="1280160"/>
                    </a:cubicBezTo>
                    <a:cubicBezTo>
                      <a:pt x="1941195" y="1280160"/>
                      <a:pt x="1941195" y="1280160"/>
                      <a:pt x="1942148" y="1280160"/>
                    </a:cubicBezTo>
                    <a:cubicBezTo>
                      <a:pt x="1942148" y="1280160"/>
                      <a:pt x="1942148" y="1280160"/>
                      <a:pt x="1942148" y="1280160"/>
                    </a:cubicBezTo>
                    <a:cubicBezTo>
                      <a:pt x="1948815" y="1279208"/>
                      <a:pt x="1956435" y="1278255"/>
                      <a:pt x="1963103" y="1276350"/>
                    </a:cubicBezTo>
                    <a:cubicBezTo>
                      <a:pt x="1967865" y="1275398"/>
                      <a:pt x="1971675" y="1273493"/>
                      <a:pt x="1975485" y="1271588"/>
                    </a:cubicBezTo>
                    <a:cubicBezTo>
                      <a:pt x="1977390" y="1270635"/>
                      <a:pt x="1980248" y="1269683"/>
                      <a:pt x="1982153" y="1268730"/>
                    </a:cubicBezTo>
                    <a:cubicBezTo>
                      <a:pt x="1983105" y="1268730"/>
                      <a:pt x="1983105" y="1267778"/>
                      <a:pt x="1984058" y="1267778"/>
                    </a:cubicBezTo>
                    <a:cubicBezTo>
                      <a:pt x="1985010" y="1266825"/>
                      <a:pt x="1985963" y="1265873"/>
                      <a:pt x="1986915" y="1264920"/>
                    </a:cubicBezTo>
                    <a:cubicBezTo>
                      <a:pt x="1986915" y="1264920"/>
                      <a:pt x="1986915" y="1264920"/>
                      <a:pt x="1987868" y="1264920"/>
                    </a:cubicBezTo>
                    <a:cubicBezTo>
                      <a:pt x="1987868" y="1264920"/>
                      <a:pt x="1988820" y="1263968"/>
                      <a:pt x="1988820" y="1263968"/>
                    </a:cubicBezTo>
                    <a:lnTo>
                      <a:pt x="1988820" y="1263968"/>
                    </a:lnTo>
                    <a:cubicBezTo>
                      <a:pt x="1988820" y="1263015"/>
                      <a:pt x="1989773" y="1263015"/>
                      <a:pt x="1990725" y="1262063"/>
                    </a:cubicBezTo>
                    <a:cubicBezTo>
                      <a:pt x="1990725" y="1262063"/>
                      <a:pt x="1991678" y="1261110"/>
                      <a:pt x="1991678" y="1261110"/>
                    </a:cubicBezTo>
                    <a:cubicBezTo>
                      <a:pt x="1992630" y="1260158"/>
                      <a:pt x="1993583" y="1259205"/>
                      <a:pt x="1994535" y="1257300"/>
                    </a:cubicBezTo>
                    <a:cubicBezTo>
                      <a:pt x="1995488" y="1255395"/>
                      <a:pt x="1997393" y="1254443"/>
                      <a:pt x="1998345" y="1252538"/>
                    </a:cubicBezTo>
                    <a:cubicBezTo>
                      <a:pt x="1999298" y="1251585"/>
                      <a:pt x="2000250" y="1249680"/>
                      <a:pt x="2001203" y="1247775"/>
                    </a:cubicBezTo>
                    <a:cubicBezTo>
                      <a:pt x="2002155" y="1245870"/>
                      <a:pt x="2003108" y="1243965"/>
                      <a:pt x="2004060" y="1241108"/>
                    </a:cubicBezTo>
                    <a:cubicBezTo>
                      <a:pt x="2005965" y="1233488"/>
                      <a:pt x="2007870" y="1225868"/>
                      <a:pt x="2009775" y="1218248"/>
                    </a:cubicBezTo>
                    <a:cubicBezTo>
                      <a:pt x="2009775" y="1218248"/>
                      <a:pt x="2009775" y="1218248"/>
                      <a:pt x="2009775" y="1219200"/>
                    </a:cubicBezTo>
                    <a:cubicBezTo>
                      <a:pt x="2012633" y="1205865"/>
                      <a:pt x="2013585" y="1192530"/>
                      <a:pt x="2014538" y="1180148"/>
                    </a:cubicBezTo>
                    <a:cubicBezTo>
                      <a:pt x="2014538" y="1180148"/>
                      <a:pt x="2014538" y="1180148"/>
                      <a:pt x="2014538" y="1181100"/>
                    </a:cubicBezTo>
                    <a:cubicBezTo>
                      <a:pt x="2015490" y="1170623"/>
                      <a:pt x="2015490" y="1159193"/>
                      <a:pt x="2015490" y="1148715"/>
                    </a:cubicBezTo>
                    <a:cubicBezTo>
                      <a:pt x="2015490" y="1136333"/>
                      <a:pt x="2016443" y="1124903"/>
                      <a:pt x="2016443" y="1112520"/>
                    </a:cubicBezTo>
                    <a:cubicBezTo>
                      <a:pt x="2016443" y="1101090"/>
                      <a:pt x="2017395" y="1089660"/>
                      <a:pt x="2017395" y="1078230"/>
                    </a:cubicBezTo>
                    <a:cubicBezTo>
                      <a:pt x="2017395" y="1065848"/>
                      <a:pt x="2018348" y="1054418"/>
                      <a:pt x="2018348" y="1042035"/>
                    </a:cubicBezTo>
                    <a:cubicBezTo>
                      <a:pt x="2018348" y="1030605"/>
                      <a:pt x="2018348" y="1019175"/>
                      <a:pt x="2019300" y="1006793"/>
                    </a:cubicBezTo>
                    <a:cubicBezTo>
                      <a:pt x="2019300" y="994410"/>
                      <a:pt x="2020253" y="982028"/>
                      <a:pt x="2020253" y="969645"/>
                    </a:cubicBezTo>
                    <a:cubicBezTo>
                      <a:pt x="2021205" y="945833"/>
                      <a:pt x="2021205" y="921068"/>
                      <a:pt x="2021205" y="897255"/>
                    </a:cubicBezTo>
                    <a:cubicBezTo>
                      <a:pt x="2021205" y="884873"/>
                      <a:pt x="2021205" y="872490"/>
                      <a:pt x="2022158" y="859155"/>
                    </a:cubicBezTo>
                    <a:cubicBezTo>
                      <a:pt x="2022158" y="846773"/>
                      <a:pt x="2022158" y="835343"/>
                      <a:pt x="2022158" y="822960"/>
                    </a:cubicBezTo>
                    <a:cubicBezTo>
                      <a:pt x="2022158" y="798195"/>
                      <a:pt x="2022158" y="773430"/>
                      <a:pt x="2022158" y="748665"/>
                    </a:cubicBezTo>
                    <a:cubicBezTo>
                      <a:pt x="2022158" y="724853"/>
                      <a:pt x="2021205" y="700088"/>
                      <a:pt x="2021205" y="676275"/>
                    </a:cubicBezTo>
                    <a:cubicBezTo>
                      <a:pt x="2021205" y="650558"/>
                      <a:pt x="2021205" y="625793"/>
                      <a:pt x="2021205" y="600075"/>
                    </a:cubicBezTo>
                    <a:cubicBezTo>
                      <a:pt x="2021205" y="575310"/>
                      <a:pt x="2021205" y="550545"/>
                      <a:pt x="2022158" y="526733"/>
                    </a:cubicBezTo>
                    <a:cubicBezTo>
                      <a:pt x="2022158" y="501015"/>
                      <a:pt x="2022158" y="476250"/>
                      <a:pt x="2022158" y="450533"/>
                    </a:cubicBezTo>
                    <a:cubicBezTo>
                      <a:pt x="2022158" y="425768"/>
                      <a:pt x="2021205" y="401003"/>
                      <a:pt x="2021205" y="376238"/>
                    </a:cubicBezTo>
                    <a:cubicBezTo>
                      <a:pt x="2021205" y="351473"/>
                      <a:pt x="2021205" y="325755"/>
                      <a:pt x="2021205" y="300990"/>
                    </a:cubicBezTo>
                    <a:cubicBezTo>
                      <a:pt x="2021205" y="281940"/>
                      <a:pt x="2021205" y="262890"/>
                      <a:pt x="2021205" y="243840"/>
                    </a:cubicBezTo>
                    <a:cubicBezTo>
                      <a:pt x="2021205" y="234315"/>
                      <a:pt x="2021205" y="223838"/>
                      <a:pt x="2020253" y="214313"/>
                    </a:cubicBezTo>
                    <a:cubicBezTo>
                      <a:pt x="2020253" y="204788"/>
                      <a:pt x="2019300" y="194310"/>
                      <a:pt x="2018348" y="184785"/>
                    </a:cubicBezTo>
                    <a:cubicBezTo>
                      <a:pt x="2018348" y="184785"/>
                      <a:pt x="2018348" y="184785"/>
                      <a:pt x="2018348" y="185738"/>
                    </a:cubicBezTo>
                    <a:cubicBezTo>
                      <a:pt x="2017395" y="173355"/>
                      <a:pt x="2016443" y="160973"/>
                      <a:pt x="2015490" y="148590"/>
                    </a:cubicBezTo>
                    <a:cubicBezTo>
                      <a:pt x="2014538" y="137160"/>
                      <a:pt x="2013585" y="125730"/>
                      <a:pt x="2010728" y="114300"/>
                    </a:cubicBezTo>
                    <a:cubicBezTo>
                      <a:pt x="2008823" y="106680"/>
                      <a:pt x="2006918" y="100013"/>
                      <a:pt x="2005013" y="92393"/>
                    </a:cubicBezTo>
                    <a:cubicBezTo>
                      <a:pt x="2005013" y="92393"/>
                      <a:pt x="2005013" y="92393"/>
                      <a:pt x="2005013" y="92393"/>
                    </a:cubicBezTo>
                    <a:cubicBezTo>
                      <a:pt x="2005013" y="92393"/>
                      <a:pt x="2005013" y="92393"/>
                      <a:pt x="2005013" y="92393"/>
                    </a:cubicBezTo>
                    <a:cubicBezTo>
                      <a:pt x="2005013" y="92393"/>
                      <a:pt x="2005013" y="92393"/>
                      <a:pt x="2005013" y="92393"/>
                    </a:cubicBezTo>
                    <a:cubicBezTo>
                      <a:pt x="2005013" y="92393"/>
                      <a:pt x="2005013" y="92393"/>
                      <a:pt x="2005013" y="92393"/>
                    </a:cubicBezTo>
                    <a:cubicBezTo>
                      <a:pt x="2004060" y="89535"/>
                      <a:pt x="2003108" y="86678"/>
                      <a:pt x="2001203" y="83820"/>
                    </a:cubicBezTo>
                    <a:cubicBezTo>
                      <a:pt x="2000250" y="82868"/>
                      <a:pt x="2000250" y="80963"/>
                      <a:pt x="1999298" y="80010"/>
                    </a:cubicBezTo>
                    <a:cubicBezTo>
                      <a:pt x="1999298" y="79058"/>
                      <a:pt x="1998345" y="79058"/>
                      <a:pt x="1998345" y="78105"/>
                    </a:cubicBezTo>
                    <a:cubicBezTo>
                      <a:pt x="1997393" y="77153"/>
                      <a:pt x="1997393" y="77153"/>
                      <a:pt x="1996440" y="76200"/>
                    </a:cubicBezTo>
                    <a:cubicBezTo>
                      <a:pt x="1995488" y="75248"/>
                      <a:pt x="1995488" y="73343"/>
                      <a:pt x="1995488" y="72390"/>
                    </a:cubicBezTo>
                    <a:cubicBezTo>
                      <a:pt x="1994535" y="71438"/>
                      <a:pt x="1993583" y="71438"/>
                      <a:pt x="1993583" y="70485"/>
                    </a:cubicBezTo>
                    <a:cubicBezTo>
                      <a:pt x="1992630" y="69533"/>
                      <a:pt x="1990725" y="68580"/>
                      <a:pt x="1989773" y="67628"/>
                    </a:cubicBezTo>
                    <a:cubicBezTo>
                      <a:pt x="1987868" y="66675"/>
                      <a:pt x="1986915" y="65723"/>
                      <a:pt x="1985010" y="64770"/>
                    </a:cubicBezTo>
                    <a:cubicBezTo>
                      <a:pt x="1982153" y="63818"/>
                      <a:pt x="1979295" y="62865"/>
                      <a:pt x="1977390" y="61913"/>
                    </a:cubicBezTo>
                    <a:cubicBezTo>
                      <a:pt x="1970723" y="60008"/>
                      <a:pt x="1964055" y="58103"/>
                      <a:pt x="1957388" y="57150"/>
                    </a:cubicBezTo>
                    <a:cubicBezTo>
                      <a:pt x="1950720" y="56198"/>
                      <a:pt x="1944053" y="55245"/>
                      <a:pt x="1937385" y="54293"/>
                    </a:cubicBezTo>
                    <a:cubicBezTo>
                      <a:pt x="1931670" y="53340"/>
                      <a:pt x="1925003" y="53340"/>
                      <a:pt x="1919288" y="53340"/>
                    </a:cubicBezTo>
                    <a:cubicBezTo>
                      <a:pt x="1919288" y="53340"/>
                      <a:pt x="1919288" y="53340"/>
                      <a:pt x="1919288" y="53340"/>
                    </a:cubicBezTo>
                    <a:cubicBezTo>
                      <a:pt x="1919288" y="53340"/>
                      <a:pt x="1919288" y="53340"/>
                      <a:pt x="1918335" y="53340"/>
                    </a:cubicBezTo>
                    <a:cubicBezTo>
                      <a:pt x="1918335" y="53340"/>
                      <a:pt x="1918335" y="53340"/>
                      <a:pt x="1918335" y="53340"/>
                    </a:cubicBezTo>
                    <a:cubicBezTo>
                      <a:pt x="1918335" y="53340"/>
                      <a:pt x="1918335" y="53340"/>
                      <a:pt x="1918335" y="53340"/>
                    </a:cubicBezTo>
                    <a:cubicBezTo>
                      <a:pt x="1910715" y="53340"/>
                      <a:pt x="1903095" y="52388"/>
                      <a:pt x="1895475" y="52388"/>
                    </a:cubicBezTo>
                    <a:cubicBezTo>
                      <a:pt x="1888808" y="52388"/>
                      <a:pt x="1882140" y="52388"/>
                      <a:pt x="1875473" y="52388"/>
                    </a:cubicBezTo>
                    <a:cubicBezTo>
                      <a:pt x="1860233" y="52388"/>
                      <a:pt x="1844993" y="52388"/>
                      <a:pt x="1830705" y="52388"/>
                    </a:cubicBezTo>
                    <a:cubicBezTo>
                      <a:pt x="1815465" y="52388"/>
                      <a:pt x="1801178" y="53340"/>
                      <a:pt x="1785938" y="53340"/>
                    </a:cubicBezTo>
                    <a:cubicBezTo>
                      <a:pt x="1770698" y="53340"/>
                      <a:pt x="1755458" y="54293"/>
                      <a:pt x="1740218" y="54293"/>
                    </a:cubicBezTo>
                    <a:cubicBezTo>
                      <a:pt x="1674495" y="54293"/>
                      <a:pt x="1607820" y="54293"/>
                      <a:pt x="1542098" y="53340"/>
                    </a:cubicBezTo>
                    <a:cubicBezTo>
                      <a:pt x="1477328" y="53340"/>
                      <a:pt x="1413510" y="52388"/>
                      <a:pt x="1348740" y="53340"/>
                    </a:cubicBezTo>
                    <a:cubicBezTo>
                      <a:pt x="1315403" y="53340"/>
                      <a:pt x="1282065" y="53340"/>
                      <a:pt x="1248728" y="53340"/>
                    </a:cubicBezTo>
                    <a:cubicBezTo>
                      <a:pt x="1231583" y="53340"/>
                      <a:pt x="1215390" y="53340"/>
                      <a:pt x="1198245" y="54293"/>
                    </a:cubicBezTo>
                    <a:cubicBezTo>
                      <a:pt x="1181100" y="55245"/>
                      <a:pt x="1164908" y="56198"/>
                      <a:pt x="1147763" y="57150"/>
                    </a:cubicBezTo>
                    <a:cubicBezTo>
                      <a:pt x="1131570" y="58103"/>
                      <a:pt x="1115378" y="59055"/>
                      <a:pt x="1099185" y="60008"/>
                    </a:cubicBezTo>
                    <a:cubicBezTo>
                      <a:pt x="1082040" y="60960"/>
                      <a:pt x="1065848" y="60960"/>
                      <a:pt x="1048703" y="61913"/>
                    </a:cubicBezTo>
                    <a:cubicBezTo>
                      <a:pt x="1032510" y="62865"/>
                      <a:pt x="1015365" y="62865"/>
                      <a:pt x="999173" y="63818"/>
                    </a:cubicBezTo>
                    <a:cubicBezTo>
                      <a:pt x="982028" y="64770"/>
                      <a:pt x="965835" y="64770"/>
                      <a:pt x="948690" y="64770"/>
                    </a:cubicBezTo>
                    <a:cubicBezTo>
                      <a:pt x="915353" y="64770"/>
                      <a:pt x="882015" y="64770"/>
                      <a:pt x="849630" y="64770"/>
                    </a:cubicBezTo>
                    <a:cubicBezTo>
                      <a:pt x="833438" y="64770"/>
                      <a:pt x="817245" y="64770"/>
                      <a:pt x="801053" y="64770"/>
                    </a:cubicBezTo>
                    <a:cubicBezTo>
                      <a:pt x="784860" y="64770"/>
                      <a:pt x="767715" y="63818"/>
                      <a:pt x="751523" y="63818"/>
                    </a:cubicBezTo>
                    <a:cubicBezTo>
                      <a:pt x="734378" y="63818"/>
                      <a:pt x="718185" y="63818"/>
                      <a:pt x="701993" y="64770"/>
                    </a:cubicBezTo>
                    <a:cubicBezTo>
                      <a:pt x="684848" y="64770"/>
                      <a:pt x="668655" y="65723"/>
                      <a:pt x="651510" y="65723"/>
                    </a:cubicBezTo>
                    <a:cubicBezTo>
                      <a:pt x="619125" y="65723"/>
                      <a:pt x="586740" y="65723"/>
                      <a:pt x="553403" y="65723"/>
                    </a:cubicBezTo>
                    <a:cubicBezTo>
                      <a:pt x="539115" y="65723"/>
                      <a:pt x="524828" y="65723"/>
                      <a:pt x="510540" y="65723"/>
                    </a:cubicBezTo>
                    <a:cubicBezTo>
                      <a:pt x="496253" y="65723"/>
                      <a:pt x="481965" y="65723"/>
                      <a:pt x="466725" y="65723"/>
                    </a:cubicBezTo>
                    <a:cubicBezTo>
                      <a:pt x="452438" y="65723"/>
                      <a:pt x="439103" y="65723"/>
                      <a:pt x="424815" y="66675"/>
                    </a:cubicBezTo>
                    <a:cubicBezTo>
                      <a:pt x="418148" y="66675"/>
                      <a:pt x="410528" y="66675"/>
                      <a:pt x="403860" y="67628"/>
                    </a:cubicBezTo>
                    <a:cubicBezTo>
                      <a:pt x="401003" y="67628"/>
                      <a:pt x="398145" y="67628"/>
                      <a:pt x="394335" y="68580"/>
                    </a:cubicBezTo>
                    <a:cubicBezTo>
                      <a:pt x="393383" y="68580"/>
                      <a:pt x="392430" y="68580"/>
                      <a:pt x="391478" y="68580"/>
                    </a:cubicBezTo>
                    <a:cubicBezTo>
                      <a:pt x="390525" y="68580"/>
                      <a:pt x="390525" y="68580"/>
                      <a:pt x="389573" y="68580"/>
                    </a:cubicBezTo>
                    <a:cubicBezTo>
                      <a:pt x="388620" y="71438"/>
                      <a:pt x="387668" y="73343"/>
                      <a:pt x="386715" y="76200"/>
                    </a:cubicBezTo>
                    <a:cubicBezTo>
                      <a:pt x="386715" y="76200"/>
                      <a:pt x="386715" y="76200"/>
                      <a:pt x="386715" y="76200"/>
                    </a:cubicBezTo>
                    <a:cubicBezTo>
                      <a:pt x="385763" y="80010"/>
                      <a:pt x="383858" y="84773"/>
                      <a:pt x="382905" y="89535"/>
                    </a:cubicBezTo>
                    <a:cubicBezTo>
                      <a:pt x="382905" y="89535"/>
                      <a:pt x="382905" y="90488"/>
                      <a:pt x="382905" y="90488"/>
                    </a:cubicBezTo>
                    <a:cubicBezTo>
                      <a:pt x="387668" y="86678"/>
                      <a:pt x="390525" y="86678"/>
                      <a:pt x="393383" y="86678"/>
                    </a:cubicBezTo>
                    <a:cubicBezTo>
                      <a:pt x="396240" y="86678"/>
                      <a:pt x="399098" y="86678"/>
                      <a:pt x="401003" y="87630"/>
                    </a:cubicBezTo>
                    <a:cubicBezTo>
                      <a:pt x="402908" y="87630"/>
                      <a:pt x="403860" y="88583"/>
                      <a:pt x="404813" y="88583"/>
                    </a:cubicBezTo>
                    <a:cubicBezTo>
                      <a:pt x="408623" y="89535"/>
                      <a:pt x="412433" y="92393"/>
                      <a:pt x="416243" y="95250"/>
                    </a:cubicBezTo>
                    <a:cubicBezTo>
                      <a:pt x="420053" y="99060"/>
                      <a:pt x="423863" y="102870"/>
                      <a:pt x="426720" y="107633"/>
                    </a:cubicBezTo>
                    <a:cubicBezTo>
                      <a:pt x="428625" y="109538"/>
                      <a:pt x="429578" y="112395"/>
                      <a:pt x="430530" y="115253"/>
                    </a:cubicBezTo>
                    <a:cubicBezTo>
                      <a:pt x="431483" y="118110"/>
                      <a:pt x="432435" y="120968"/>
                      <a:pt x="433388" y="123825"/>
                    </a:cubicBezTo>
                    <a:cubicBezTo>
                      <a:pt x="433388" y="123825"/>
                      <a:pt x="433388" y="122873"/>
                      <a:pt x="433388" y="122873"/>
                    </a:cubicBezTo>
                    <a:cubicBezTo>
                      <a:pt x="434340" y="125730"/>
                      <a:pt x="434340" y="128588"/>
                      <a:pt x="434340" y="131445"/>
                    </a:cubicBezTo>
                    <a:cubicBezTo>
                      <a:pt x="434340" y="134303"/>
                      <a:pt x="433388" y="137160"/>
                      <a:pt x="433388" y="140018"/>
                    </a:cubicBezTo>
                    <a:cubicBezTo>
                      <a:pt x="432435" y="142875"/>
                      <a:pt x="432435" y="145733"/>
                      <a:pt x="431483" y="147638"/>
                    </a:cubicBezTo>
                    <a:cubicBezTo>
                      <a:pt x="430530" y="148590"/>
                      <a:pt x="430530" y="150495"/>
                      <a:pt x="429578" y="151448"/>
                    </a:cubicBezTo>
                    <a:cubicBezTo>
                      <a:pt x="428625" y="153353"/>
                      <a:pt x="427673" y="154305"/>
                      <a:pt x="426720" y="155258"/>
                    </a:cubicBezTo>
                    <a:cubicBezTo>
                      <a:pt x="423863" y="160020"/>
                      <a:pt x="419100" y="163830"/>
                      <a:pt x="415290" y="168593"/>
                    </a:cubicBezTo>
                    <a:cubicBezTo>
                      <a:pt x="413385" y="170498"/>
                      <a:pt x="410528" y="172403"/>
                      <a:pt x="408623" y="173355"/>
                    </a:cubicBezTo>
                    <a:cubicBezTo>
                      <a:pt x="406718" y="175260"/>
                      <a:pt x="403860" y="176213"/>
                      <a:pt x="401003" y="177165"/>
                    </a:cubicBezTo>
                    <a:cubicBezTo>
                      <a:pt x="395288" y="179070"/>
                      <a:pt x="389573" y="180975"/>
                      <a:pt x="382905" y="181928"/>
                    </a:cubicBezTo>
                    <a:cubicBezTo>
                      <a:pt x="381000" y="181928"/>
                      <a:pt x="380048" y="181928"/>
                      <a:pt x="378143" y="181928"/>
                    </a:cubicBezTo>
                    <a:cubicBezTo>
                      <a:pt x="377190" y="181928"/>
                      <a:pt x="375285" y="181928"/>
                      <a:pt x="374333" y="181928"/>
                    </a:cubicBezTo>
                    <a:cubicBezTo>
                      <a:pt x="371475" y="181928"/>
                      <a:pt x="368618" y="181928"/>
                      <a:pt x="365760" y="180975"/>
                    </a:cubicBezTo>
                    <a:cubicBezTo>
                      <a:pt x="361950" y="181928"/>
                      <a:pt x="359093" y="181928"/>
                      <a:pt x="356235" y="180023"/>
                    </a:cubicBezTo>
                    <a:cubicBezTo>
                      <a:pt x="353378" y="179070"/>
                      <a:pt x="350520" y="177165"/>
                      <a:pt x="348615" y="175260"/>
                    </a:cubicBezTo>
                    <a:cubicBezTo>
                      <a:pt x="343853" y="172403"/>
                      <a:pt x="339090" y="168593"/>
                      <a:pt x="335280" y="163830"/>
                    </a:cubicBezTo>
                    <a:cubicBezTo>
                      <a:pt x="332423" y="160020"/>
                      <a:pt x="329565" y="156210"/>
                      <a:pt x="327660" y="152400"/>
                    </a:cubicBezTo>
                    <a:cubicBezTo>
                      <a:pt x="325755" y="148590"/>
                      <a:pt x="323850" y="143828"/>
                      <a:pt x="321945" y="139065"/>
                    </a:cubicBezTo>
                    <a:cubicBezTo>
                      <a:pt x="319088" y="130493"/>
                      <a:pt x="318135" y="120968"/>
                      <a:pt x="319088" y="111443"/>
                    </a:cubicBezTo>
                    <a:cubicBezTo>
                      <a:pt x="320040" y="105728"/>
                      <a:pt x="321945" y="99060"/>
                      <a:pt x="324803" y="94298"/>
                    </a:cubicBezTo>
                    <a:cubicBezTo>
                      <a:pt x="325755" y="91440"/>
                      <a:pt x="327660" y="89535"/>
                      <a:pt x="328613" y="86678"/>
                    </a:cubicBezTo>
                    <a:cubicBezTo>
                      <a:pt x="329565" y="83820"/>
                      <a:pt x="331470" y="81915"/>
                      <a:pt x="332423" y="79058"/>
                    </a:cubicBezTo>
                    <a:cubicBezTo>
                      <a:pt x="335280" y="75248"/>
                      <a:pt x="337185" y="71438"/>
                      <a:pt x="340043" y="67628"/>
                    </a:cubicBezTo>
                    <a:cubicBezTo>
                      <a:pt x="330518" y="67628"/>
                      <a:pt x="321945" y="67628"/>
                      <a:pt x="312420" y="67628"/>
                    </a:cubicBezTo>
                    <a:cubicBezTo>
                      <a:pt x="301943" y="67628"/>
                      <a:pt x="291465" y="68580"/>
                      <a:pt x="280035" y="68580"/>
                    </a:cubicBezTo>
                    <a:cubicBezTo>
                      <a:pt x="274320" y="68580"/>
                      <a:pt x="269558" y="69533"/>
                      <a:pt x="263843" y="69533"/>
                    </a:cubicBezTo>
                    <a:cubicBezTo>
                      <a:pt x="263843" y="69533"/>
                      <a:pt x="262890" y="69533"/>
                      <a:pt x="262890" y="69533"/>
                    </a:cubicBezTo>
                    <a:cubicBezTo>
                      <a:pt x="262890" y="69533"/>
                      <a:pt x="262890" y="69533"/>
                      <a:pt x="262890" y="69533"/>
                    </a:cubicBezTo>
                    <a:cubicBezTo>
                      <a:pt x="260985" y="69533"/>
                      <a:pt x="260033" y="69533"/>
                      <a:pt x="258128" y="69533"/>
                    </a:cubicBezTo>
                    <a:cubicBezTo>
                      <a:pt x="258128" y="69533"/>
                      <a:pt x="258128" y="69533"/>
                      <a:pt x="257175" y="69533"/>
                    </a:cubicBezTo>
                    <a:cubicBezTo>
                      <a:pt x="257175" y="69533"/>
                      <a:pt x="256223" y="69533"/>
                      <a:pt x="256223" y="69533"/>
                    </a:cubicBezTo>
                    <a:cubicBezTo>
                      <a:pt x="255270" y="70485"/>
                      <a:pt x="255270" y="71438"/>
                      <a:pt x="254318" y="73343"/>
                    </a:cubicBezTo>
                    <a:cubicBezTo>
                      <a:pt x="254318" y="73343"/>
                      <a:pt x="254318" y="73343"/>
                      <a:pt x="254318" y="73343"/>
                    </a:cubicBezTo>
                    <a:cubicBezTo>
                      <a:pt x="255270" y="75248"/>
                      <a:pt x="254318" y="77153"/>
                      <a:pt x="253365" y="80010"/>
                    </a:cubicBezTo>
                    <a:cubicBezTo>
                      <a:pt x="253365" y="79058"/>
                      <a:pt x="253365" y="79058"/>
                      <a:pt x="253365" y="80010"/>
                    </a:cubicBezTo>
                    <a:lnTo>
                      <a:pt x="253365" y="80010"/>
                    </a:lnTo>
                    <a:close/>
                    <a:moveTo>
                      <a:pt x="381000" y="172403"/>
                    </a:moveTo>
                    <a:cubicBezTo>
                      <a:pt x="382905" y="172403"/>
                      <a:pt x="385763" y="171450"/>
                      <a:pt x="387668" y="171450"/>
                    </a:cubicBezTo>
                    <a:cubicBezTo>
                      <a:pt x="390525" y="170498"/>
                      <a:pt x="393383" y="170498"/>
                      <a:pt x="396240" y="169545"/>
                    </a:cubicBezTo>
                    <a:cubicBezTo>
                      <a:pt x="397193" y="169545"/>
                      <a:pt x="398145" y="168593"/>
                      <a:pt x="399098" y="168593"/>
                    </a:cubicBezTo>
                    <a:cubicBezTo>
                      <a:pt x="401955" y="167640"/>
                      <a:pt x="403860" y="165735"/>
                      <a:pt x="405765" y="163830"/>
                    </a:cubicBezTo>
                    <a:cubicBezTo>
                      <a:pt x="407670" y="162878"/>
                      <a:pt x="408623" y="160973"/>
                      <a:pt x="410528" y="160020"/>
                    </a:cubicBezTo>
                    <a:cubicBezTo>
                      <a:pt x="412433" y="158115"/>
                      <a:pt x="413385" y="157163"/>
                      <a:pt x="415290" y="155258"/>
                    </a:cubicBezTo>
                    <a:cubicBezTo>
                      <a:pt x="416243" y="153353"/>
                      <a:pt x="418148" y="151448"/>
                      <a:pt x="419100" y="149543"/>
                    </a:cubicBezTo>
                    <a:cubicBezTo>
                      <a:pt x="420053" y="148590"/>
                      <a:pt x="420053" y="147638"/>
                      <a:pt x="421005" y="146685"/>
                    </a:cubicBezTo>
                    <a:cubicBezTo>
                      <a:pt x="421005" y="145733"/>
                      <a:pt x="421958" y="144780"/>
                      <a:pt x="421958" y="143828"/>
                    </a:cubicBezTo>
                    <a:cubicBezTo>
                      <a:pt x="422910" y="141923"/>
                      <a:pt x="422910" y="140018"/>
                      <a:pt x="423863" y="137160"/>
                    </a:cubicBezTo>
                    <a:cubicBezTo>
                      <a:pt x="423863" y="136208"/>
                      <a:pt x="423863" y="134303"/>
                      <a:pt x="424815" y="133350"/>
                    </a:cubicBezTo>
                    <a:cubicBezTo>
                      <a:pt x="424815" y="132398"/>
                      <a:pt x="424815" y="131445"/>
                      <a:pt x="424815" y="130493"/>
                    </a:cubicBezTo>
                    <a:cubicBezTo>
                      <a:pt x="424815" y="128588"/>
                      <a:pt x="424815" y="127635"/>
                      <a:pt x="423863" y="125730"/>
                    </a:cubicBezTo>
                    <a:cubicBezTo>
                      <a:pt x="423863" y="125730"/>
                      <a:pt x="423863" y="124778"/>
                      <a:pt x="423863" y="124778"/>
                    </a:cubicBezTo>
                    <a:cubicBezTo>
                      <a:pt x="423863" y="124778"/>
                      <a:pt x="423863" y="124778"/>
                      <a:pt x="423863" y="124778"/>
                    </a:cubicBezTo>
                    <a:cubicBezTo>
                      <a:pt x="423863" y="124778"/>
                      <a:pt x="423863" y="123825"/>
                      <a:pt x="423863" y="123825"/>
                    </a:cubicBezTo>
                    <a:cubicBezTo>
                      <a:pt x="423863" y="123825"/>
                      <a:pt x="423863" y="124778"/>
                      <a:pt x="423863" y="124778"/>
                    </a:cubicBezTo>
                    <a:cubicBezTo>
                      <a:pt x="423863" y="123825"/>
                      <a:pt x="422910" y="122873"/>
                      <a:pt x="422910" y="120968"/>
                    </a:cubicBezTo>
                    <a:cubicBezTo>
                      <a:pt x="421958" y="119063"/>
                      <a:pt x="421958" y="118110"/>
                      <a:pt x="421005" y="116205"/>
                    </a:cubicBezTo>
                    <a:cubicBezTo>
                      <a:pt x="420053" y="114300"/>
                      <a:pt x="419100" y="112395"/>
                      <a:pt x="417195" y="110490"/>
                    </a:cubicBezTo>
                    <a:cubicBezTo>
                      <a:pt x="416243" y="108585"/>
                      <a:pt x="415290" y="107633"/>
                      <a:pt x="413385" y="105728"/>
                    </a:cubicBezTo>
                    <a:cubicBezTo>
                      <a:pt x="412433" y="104775"/>
                      <a:pt x="410528" y="102870"/>
                      <a:pt x="409575" y="101918"/>
                    </a:cubicBezTo>
                    <a:cubicBezTo>
                      <a:pt x="408623" y="100965"/>
                      <a:pt x="407670" y="100013"/>
                      <a:pt x="405765" y="99060"/>
                    </a:cubicBezTo>
                    <a:cubicBezTo>
                      <a:pt x="404813" y="99060"/>
                      <a:pt x="404813" y="98108"/>
                      <a:pt x="403860" y="98108"/>
                    </a:cubicBezTo>
                    <a:cubicBezTo>
                      <a:pt x="402908" y="98108"/>
                      <a:pt x="401955" y="97155"/>
                      <a:pt x="401003" y="97155"/>
                    </a:cubicBezTo>
                    <a:cubicBezTo>
                      <a:pt x="400050" y="97155"/>
                      <a:pt x="399098" y="96203"/>
                      <a:pt x="397193" y="96203"/>
                    </a:cubicBezTo>
                    <a:cubicBezTo>
                      <a:pt x="396240" y="96203"/>
                      <a:pt x="396240" y="96203"/>
                      <a:pt x="395288" y="96203"/>
                    </a:cubicBezTo>
                    <a:cubicBezTo>
                      <a:pt x="394335" y="96203"/>
                      <a:pt x="393383" y="96203"/>
                      <a:pt x="392430" y="96203"/>
                    </a:cubicBezTo>
                    <a:cubicBezTo>
                      <a:pt x="390525" y="96203"/>
                      <a:pt x="387668" y="97155"/>
                      <a:pt x="385763" y="97155"/>
                    </a:cubicBezTo>
                    <a:cubicBezTo>
                      <a:pt x="384810" y="97155"/>
                      <a:pt x="382905" y="98108"/>
                      <a:pt x="381953" y="98108"/>
                    </a:cubicBezTo>
                    <a:cubicBezTo>
                      <a:pt x="380048" y="98108"/>
                      <a:pt x="378143" y="99060"/>
                      <a:pt x="376238" y="98108"/>
                    </a:cubicBezTo>
                    <a:cubicBezTo>
                      <a:pt x="374333" y="97155"/>
                      <a:pt x="372428" y="95250"/>
                      <a:pt x="372428" y="92393"/>
                    </a:cubicBezTo>
                    <a:cubicBezTo>
                      <a:pt x="372428" y="89535"/>
                      <a:pt x="373380" y="87630"/>
                      <a:pt x="373380" y="84773"/>
                    </a:cubicBezTo>
                    <a:cubicBezTo>
                      <a:pt x="374333" y="80963"/>
                      <a:pt x="375285" y="76200"/>
                      <a:pt x="377190" y="72390"/>
                    </a:cubicBezTo>
                    <a:cubicBezTo>
                      <a:pt x="380048" y="61913"/>
                      <a:pt x="384810" y="52388"/>
                      <a:pt x="388620" y="42863"/>
                    </a:cubicBezTo>
                    <a:cubicBezTo>
                      <a:pt x="388620" y="42863"/>
                      <a:pt x="388620" y="42863"/>
                      <a:pt x="388620" y="42863"/>
                    </a:cubicBezTo>
                    <a:cubicBezTo>
                      <a:pt x="390525" y="41910"/>
                      <a:pt x="391478" y="39053"/>
                      <a:pt x="392430" y="36195"/>
                    </a:cubicBezTo>
                    <a:cubicBezTo>
                      <a:pt x="389573" y="38100"/>
                      <a:pt x="386715" y="40005"/>
                      <a:pt x="382905" y="42863"/>
                    </a:cubicBezTo>
                    <a:cubicBezTo>
                      <a:pt x="376238" y="47625"/>
                      <a:pt x="369570" y="53340"/>
                      <a:pt x="362903" y="59055"/>
                    </a:cubicBezTo>
                    <a:cubicBezTo>
                      <a:pt x="362903" y="59055"/>
                      <a:pt x="362903" y="59055"/>
                      <a:pt x="363855" y="58103"/>
                    </a:cubicBezTo>
                    <a:cubicBezTo>
                      <a:pt x="360998" y="60960"/>
                      <a:pt x="358140" y="63818"/>
                      <a:pt x="356235" y="66675"/>
                    </a:cubicBezTo>
                    <a:cubicBezTo>
                      <a:pt x="352425" y="71438"/>
                      <a:pt x="348615" y="76200"/>
                      <a:pt x="345758" y="81915"/>
                    </a:cubicBezTo>
                    <a:cubicBezTo>
                      <a:pt x="341948" y="87630"/>
                      <a:pt x="339090" y="93345"/>
                      <a:pt x="335280" y="100013"/>
                    </a:cubicBezTo>
                    <a:cubicBezTo>
                      <a:pt x="334328" y="102870"/>
                      <a:pt x="332423" y="105728"/>
                      <a:pt x="331470" y="108585"/>
                    </a:cubicBezTo>
                    <a:cubicBezTo>
                      <a:pt x="331470" y="110490"/>
                      <a:pt x="330518" y="111443"/>
                      <a:pt x="330518" y="113348"/>
                    </a:cubicBezTo>
                    <a:cubicBezTo>
                      <a:pt x="330518" y="115253"/>
                      <a:pt x="329565" y="117158"/>
                      <a:pt x="329565" y="119063"/>
                    </a:cubicBezTo>
                    <a:cubicBezTo>
                      <a:pt x="329565" y="120015"/>
                      <a:pt x="329565" y="121920"/>
                      <a:pt x="329565" y="122873"/>
                    </a:cubicBezTo>
                    <a:cubicBezTo>
                      <a:pt x="329565" y="125730"/>
                      <a:pt x="330518" y="127635"/>
                      <a:pt x="330518" y="130493"/>
                    </a:cubicBezTo>
                    <a:cubicBezTo>
                      <a:pt x="331470" y="133350"/>
                      <a:pt x="332423" y="136208"/>
                      <a:pt x="333375" y="139065"/>
                    </a:cubicBezTo>
                    <a:cubicBezTo>
                      <a:pt x="334328" y="141923"/>
                      <a:pt x="335280" y="144780"/>
                      <a:pt x="337185" y="146685"/>
                    </a:cubicBezTo>
                    <a:cubicBezTo>
                      <a:pt x="338138" y="147638"/>
                      <a:pt x="339090" y="149543"/>
                      <a:pt x="339090" y="150495"/>
                    </a:cubicBezTo>
                    <a:cubicBezTo>
                      <a:pt x="340995" y="152400"/>
                      <a:pt x="341948" y="155258"/>
                      <a:pt x="343853" y="157163"/>
                    </a:cubicBezTo>
                    <a:cubicBezTo>
                      <a:pt x="345758" y="159068"/>
                      <a:pt x="346710" y="160020"/>
                      <a:pt x="348615" y="161925"/>
                    </a:cubicBezTo>
                    <a:cubicBezTo>
                      <a:pt x="351473" y="163830"/>
                      <a:pt x="354330" y="165735"/>
                      <a:pt x="357188" y="167640"/>
                    </a:cubicBezTo>
                    <a:cubicBezTo>
                      <a:pt x="358140" y="168593"/>
                      <a:pt x="359093" y="168593"/>
                      <a:pt x="360998" y="169545"/>
                    </a:cubicBezTo>
                    <a:cubicBezTo>
                      <a:pt x="361950" y="169545"/>
                      <a:pt x="362903" y="170498"/>
                      <a:pt x="362903" y="170498"/>
                    </a:cubicBezTo>
                    <a:cubicBezTo>
                      <a:pt x="362903" y="170498"/>
                      <a:pt x="362903" y="170498"/>
                      <a:pt x="362903" y="170498"/>
                    </a:cubicBezTo>
                    <a:cubicBezTo>
                      <a:pt x="362903" y="170498"/>
                      <a:pt x="363855" y="170498"/>
                      <a:pt x="363855" y="170498"/>
                    </a:cubicBezTo>
                    <a:cubicBezTo>
                      <a:pt x="364808" y="170498"/>
                      <a:pt x="365760" y="171450"/>
                      <a:pt x="366713" y="171450"/>
                    </a:cubicBezTo>
                    <a:cubicBezTo>
                      <a:pt x="369570" y="171450"/>
                      <a:pt x="371475" y="172403"/>
                      <a:pt x="374333" y="172403"/>
                    </a:cubicBezTo>
                    <a:cubicBezTo>
                      <a:pt x="377190" y="172403"/>
                      <a:pt x="379095" y="172403"/>
                      <a:pt x="381000" y="172403"/>
                    </a:cubicBezTo>
                    <a:lnTo>
                      <a:pt x="381000" y="172403"/>
                    </a:lnTo>
                    <a:close/>
                    <a:moveTo>
                      <a:pt x="1790700" y="1304925"/>
                    </a:moveTo>
                    <a:cubicBezTo>
                      <a:pt x="1792605" y="1305878"/>
                      <a:pt x="1794510" y="1307783"/>
                      <a:pt x="1795463" y="1309688"/>
                    </a:cubicBezTo>
                    <a:cubicBezTo>
                      <a:pt x="1796415" y="1311593"/>
                      <a:pt x="1796415" y="1314450"/>
                      <a:pt x="1796415" y="1316355"/>
                    </a:cubicBezTo>
                    <a:cubicBezTo>
                      <a:pt x="1796415" y="1319213"/>
                      <a:pt x="1795463" y="1322070"/>
                      <a:pt x="1795463" y="1324928"/>
                    </a:cubicBezTo>
                    <a:cubicBezTo>
                      <a:pt x="1795463" y="1327785"/>
                      <a:pt x="1794510" y="1330643"/>
                      <a:pt x="1794510" y="1333500"/>
                    </a:cubicBezTo>
                    <a:cubicBezTo>
                      <a:pt x="1792605" y="1343978"/>
                      <a:pt x="1790700" y="1355408"/>
                      <a:pt x="1788795" y="1365885"/>
                    </a:cubicBezTo>
                    <a:cubicBezTo>
                      <a:pt x="1787843" y="1368743"/>
                      <a:pt x="1786890" y="1372553"/>
                      <a:pt x="1785938" y="1375410"/>
                    </a:cubicBezTo>
                    <a:cubicBezTo>
                      <a:pt x="1785938" y="1375410"/>
                      <a:pt x="1785938" y="1375410"/>
                      <a:pt x="1785938" y="1376363"/>
                    </a:cubicBezTo>
                    <a:cubicBezTo>
                      <a:pt x="1787843" y="1375410"/>
                      <a:pt x="1788795" y="1373505"/>
                      <a:pt x="1790700" y="1372553"/>
                    </a:cubicBezTo>
                    <a:cubicBezTo>
                      <a:pt x="1790700" y="1372553"/>
                      <a:pt x="1790700" y="1372553"/>
                      <a:pt x="1790700" y="1372553"/>
                    </a:cubicBezTo>
                    <a:cubicBezTo>
                      <a:pt x="1794510" y="1368743"/>
                      <a:pt x="1798320" y="1364933"/>
                      <a:pt x="1802130" y="1360170"/>
                    </a:cubicBezTo>
                    <a:cubicBezTo>
                      <a:pt x="1806893" y="1354455"/>
                      <a:pt x="1811655" y="1348740"/>
                      <a:pt x="1816418" y="1342073"/>
                    </a:cubicBezTo>
                    <a:cubicBezTo>
                      <a:pt x="1821180" y="1335405"/>
                      <a:pt x="1825943" y="1329690"/>
                      <a:pt x="1829753" y="1323023"/>
                    </a:cubicBezTo>
                    <a:cubicBezTo>
                      <a:pt x="1832610" y="1319213"/>
                      <a:pt x="1834515" y="1315403"/>
                      <a:pt x="1836420" y="1310640"/>
                    </a:cubicBezTo>
                    <a:cubicBezTo>
                      <a:pt x="1838325" y="1305878"/>
                      <a:pt x="1840230" y="1301115"/>
                      <a:pt x="1842135" y="1296353"/>
                    </a:cubicBezTo>
                    <a:cubicBezTo>
                      <a:pt x="1843088" y="1292543"/>
                      <a:pt x="1844040" y="1289685"/>
                      <a:pt x="1844993" y="1285875"/>
                    </a:cubicBezTo>
                    <a:cubicBezTo>
                      <a:pt x="1845945" y="1282065"/>
                      <a:pt x="1845945" y="1278255"/>
                      <a:pt x="1846898" y="1275398"/>
                    </a:cubicBezTo>
                    <a:cubicBezTo>
                      <a:pt x="1846898" y="1273493"/>
                      <a:pt x="1846898" y="1271588"/>
                      <a:pt x="1846898" y="1269683"/>
                    </a:cubicBezTo>
                    <a:cubicBezTo>
                      <a:pt x="1845945" y="1264920"/>
                      <a:pt x="1845945" y="1261110"/>
                      <a:pt x="1844993" y="1256348"/>
                    </a:cubicBezTo>
                    <a:cubicBezTo>
                      <a:pt x="1844040" y="1253490"/>
                      <a:pt x="1844040" y="1251585"/>
                      <a:pt x="1843088" y="1248728"/>
                    </a:cubicBezTo>
                    <a:cubicBezTo>
                      <a:pt x="1842135" y="1246823"/>
                      <a:pt x="1841183" y="1244918"/>
                      <a:pt x="1840230" y="1243013"/>
                    </a:cubicBezTo>
                    <a:cubicBezTo>
                      <a:pt x="1839278" y="1242060"/>
                      <a:pt x="1838325" y="1240155"/>
                      <a:pt x="1838325" y="1239203"/>
                    </a:cubicBezTo>
                    <a:cubicBezTo>
                      <a:pt x="1837373" y="1237298"/>
                      <a:pt x="1835468" y="1235393"/>
                      <a:pt x="1834515" y="1234440"/>
                    </a:cubicBezTo>
                    <a:cubicBezTo>
                      <a:pt x="1832610" y="1232535"/>
                      <a:pt x="1831658" y="1231583"/>
                      <a:pt x="1829753" y="1229678"/>
                    </a:cubicBezTo>
                    <a:cubicBezTo>
                      <a:pt x="1827848" y="1227773"/>
                      <a:pt x="1825943" y="1226820"/>
                      <a:pt x="1824038" y="1224915"/>
                    </a:cubicBezTo>
                    <a:cubicBezTo>
                      <a:pt x="1821180" y="1223010"/>
                      <a:pt x="1818323" y="1221105"/>
                      <a:pt x="1815465" y="1220153"/>
                    </a:cubicBezTo>
                    <a:cubicBezTo>
                      <a:pt x="1813560" y="1219200"/>
                      <a:pt x="1810703" y="1218248"/>
                      <a:pt x="1808798" y="1217295"/>
                    </a:cubicBezTo>
                    <a:cubicBezTo>
                      <a:pt x="1806893" y="1217295"/>
                      <a:pt x="1805940" y="1216343"/>
                      <a:pt x="1804035" y="1216343"/>
                    </a:cubicBezTo>
                    <a:cubicBezTo>
                      <a:pt x="1802130" y="1216343"/>
                      <a:pt x="1801178" y="1216343"/>
                      <a:pt x="1799273" y="1215390"/>
                    </a:cubicBezTo>
                    <a:cubicBezTo>
                      <a:pt x="1797368" y="1215390"/>
                      <a:pt x="1795463" y="1215390"/>
                      <a:pt x="1793558" y="1215390"/>
                    </a:cubicBezTo>
                    <a:cubicBezTo>
                      <a:pt x="1791653" y="1215390"/>
                      <a:pt x="1789748" y="1215390"/>
                      <a:pt x="1788795" y="1216343"/>
                    </a:cubicBezTo>
                    <a:cubicBezTo>
                      <a:pt x="1787843" y="1216343"/>
                      <a:pt x="1787843" y="1216343"/>
                      <a:pt x="1786890" y="1217295"/>
                    </a:cubicBezTo>
                    <a:cubicBezTo>
                      <a:pt x="1784985" y="1218248"/>
                      <a:pt x="1784033" y="1218248"/>
                      <a:pt x="1783080" y="1219200"/>
                    </a:cubicBezTo>
                    <a:cubicBezTo>
                      <a:pt x="1781175" y="1220153"/>
                      <a:pt x="1780223" y="1221105"/>
                      <a:pt x="1778318" y="1222058"/>
                    </a:cubicBezTo>
                    <a:cubicBezTo>
                      <a:pt x="1777365" y="1223010"/>
                      <a:pt x="1775460" y="1223963"/>
                      <a:pt x="1774508" y="1224915"/>
                    </a:cubicBezTo>
                    <a:cubicBezTo>
                      <a:pt x="1773555" y="1225868"/>
                      <a:pt x="1771650" y="1226820"/>
                      <a:pt x="1770698" y="1228725"/>
                    </a:cubicBezTo>
                    <a:cubicBezTo>
                      <a:pt x="1767840" y="1231583"/>
                      <a:pt x="1764983" y="1234440"/>
                      <a:pt x="1762125" y="1237298"/>
                    </a:cubicBezTo>
                    <a:cubicBezTo>
                      <a:pt x="1761173" y="1239203"/>
                      <a:pt x="1760220" y="1240155"/>
                      <a:pt x="1759268" y="1242060"/>
                    </a:cubicBezTo>
                    <a:cubicBezTo>
                      <a:pt x="1759268" y="1242060"/>
                      <a:pt x="1759268" y="1242060"/>
                      <a:pt x="1759268" y="1243013"/>
                    </a:cubicBezTo>
                    <a:cubicBezTo>
                      <a:pt x="1759268" y="1243013"/>
                      <a:pt x="1759268" y="1243965"/>
                      <a:pt x="1758315" y="1243965"/>
                    </a:cubicBezTo>
                    <a:cubicBezTo>
                      <a:pt x="1758315" y="1243965"/>
                      <a:pt x="1758315" y="1243965"/>
                      <a:pt x="1758315" y="1243965"/>
                    </a:cubicBezTo>
                    <a:cubicBezTo>
                      <a:pt x="1756410" y="1246823"/>
                      <a:pt x="1755458" y="1249680"/>
                      <a:pt x="1753553" y="1252538"/>
                    </a:cubicBezTo>
                    <a:cubicBezTo>
                      <a:pt x="1752600" y="1254443"/>
                      <a:pt x="1751648" y="1256348"/>
                      <a:pt x="1751648" y="1257300"/>
                    </a:cubicBezTo>
                    <a:cubicBezTo>
                      <a:pt x="1751648" y="1258253"/>
                      <a:pt x="1750695" y="1259205"/>
                      <a:pt x="1750695" y="1260158"/>
                    </a:cubicBezTo>
                    <a:cubicBezTo>
                      <a:pt x="1750695" y="1261110"/>
                      <a:pt x="1750695" y="1261110"/>
                      <a:pt x="1750695" y="1262063"/>
                    </a:cubicBezTo>
                    <a:cubicBezTo>
                      <a:pt x="1750695" y="1263015"/>
                      <a:pt x="1750695" y="1263968"/>
                      <a:pt x="1750695" y="1264920"/>
                    </a:cubicBezTo>
                    <a:cubicBezTo>
                      <a:pt x="1750695" y="1265873"/>
                      <a:pt x="1750695" y="1267778"/>
                      <a:pt x="1751648" y="1268730"/>
                    </a:cubicBezTo>
                    <a:cubicBezTo>
                      <a:pt x="1752600" y="1270635"/>
                      <a:pt x="1752600" y="1272540"/>
                      <a:pt x="1753553" y="1274445"/>
                    </a:cubicBezTo>
                    <a:cubicBezTo>
                      <a:pt x="1754505" y="1276350"/>
                      <a:pt x="1755458" y="1278255"/>
                      <a:pt x="1756410" y="1280160"/>
                    </a:cubicBezTo>
                    <a:cubicBezTo>
                      <a:pt x="1757363" y="1282065"/>
                      <a:pt x="1758315" y="1283018"/>
                      <a:pt x="1759268" y="1284923"/>
                    </a:cubicBezTo>
                    <a:cubicBezTo>
                      <a:pt x="1760220" y="1285875"/>
                      <a:pt x="1761173" y="1287780"/>
                      <a:pt x="1762125" y="1288733"/>
                    </a:cubicBezTo>
                    <a:cubicBezTo>
                      <a:pt x="1764030" y="1290638"/>
                      <a:pt x="1765935" y="1292543"/>
                      <a:pt x="1767840" y="1294448"/>
                    </a:cubicBezTo>
                    <a:cubicBezTo>
                      <a:pt x="1769745" y="1296353"/>
                      <a:pt x="1771650" y="1297305"/>
                      <a:pt x="1773555" y="1298258"/>
                    </a:cubicBezTo>
                    <a:cubicBezTo>
                      <a:pt x="1774508" y="1299210"/>
                      <a:pt x="1776413" y="1300163"/>
                      <a:pt x="1778318" y="1300163"/>
                    </a:cubicBezTo>
                    <a:cubicBezTo>
                      <a:pt x="1780223" y="1301115"/>
                      <a:pt x="1782128" y="1302068"/>
                      <a:pt x="1784033" y="1303020"/>
                    </a:cubicBezTo>
                    <a:cubicBezTo>
                      <a:pt x="1785938" y="1303973"/>
                      <a:pt x="1787843" y="1303973"/>
                      <a:pt x="1789748" y="1304925"/>
                    </a:cubicBezTo>
                    <a:cubicBezTo>
                      <a:pt x="1786890" y="1303973"/>
                      <a:pt x="1788795" y="1303973"/>
                      <a:pt x="1790700" y="1304925"/>
                    </a:cubicBezTo>
                    <a:lnTo>
                      <a:pt x="1790700" y="1304925"/>
                    </a:lnTo>
                    <a:close/>
                    <a:moveTo>
                      <a:pt x="1651635" y="1322070"/>
                    </a:moveTo>
                    <a:cubicBezTo>
                      <a:pt x="1651635" y="1324928"/>
                      <a:pt x="1652588" y="1327785"/>
                      <a:pt x="1652588" y="1329690"/>
                    </a:cubicBezTo>
                    <a:cubicBezTo>
                      <a:pt x="1653540" y="1335405"/>
                      <a:pt x="1653540" y="1341120"/>
                      <a:pt x="1653540" y="1346835"/>
                    </a:cubicBezTo>
                    <a:cubicBezTo>
                      <a:pt x="1653540" y="1357313"/>
                      <a:pt x="1651635" y="1368743"/>
                      <a:pt x="1649730" y="1379220"/>
                    </a:cubicBezTo>
                    <a:cubicBezTo>
                      <a:pt x="1650683" y="1378268"/>
                      <a:pt x="1652588" y="1376363"/>
                      <a:pt x="1653540" y="1374458"/>
                    </a:cubicBezTo>
                    <a:cubicBezTo>
                      <a:pt x="1654493" y="1373505"/>
                      <a:pt x="1654493" y="1372553"/>
                      <a:pt x="1655445" y="1372553"/>
                    </a:cubicBezTo>
                    <a:cubicBezTo>
                      <a:pt x="1659255" y="1367790"/>
                      <a:pt x="1663065" y="1362075"/>
                      <a:pt x="1666875" y="1357313"/>
                    </a:cubicBezTo>
                    <a:cubicBezTo>
                      <a:pt x="1666875" y="1357313"/>
                      <a:pt x="1666875" y="1357313"/>
                      <a:pt x="1666875" y="1357313"/>
                    </a:cubicBezTo>
                    <a:cubicBezTo>
                      <a:pt x="1668780" y="1354455"/>
                      <a:pt x="1670685" y="1350645"/>
                      <a:pt x="1672590" y="1347788"/>
                    </a:cubicBezTo>
                    <a:cubicBezTo>
                      <a:pt x="1674495" y="1343978"/>
                      <a:pt x="1676400" y="1340168"/>
                      <a:pt x="1678305" y="1336358"/>
                    </a:cubicBezTo>
                    <a:cubicBezTo>
                      <a:pt x="1678305" y="1336358"/>
                      <a:pt x="1678305" y="1336358"/>
                      <a:pt x="1678305" y="1336358"/>
                    </a:cubicBezTo>
                    <a:cubicBezTo>
                      <a:pt x="1681163" y="1329690"/>
                      <a:pt x="1684020" y="1323975"/>
                      <a:pt x="1685925" y="1317308"/>
                    </a:cubicBezTo>
                    <a:cubicBezTo>
                      <a:pt x="1687830" y="1312545"/>
                      <a:pt x="1688783" y="1307783"/>
                      <a:pt x="1689735" y="1303020"/>
                    </a:cubicBezTo>
                    <a:cubicBezTo>
                      <a:pt x="1690688" y="1298258"/>
                      <a:pt x="1690688" y="1293495"/>
                      <a:pt x="1691640" y="1287780"/>
                    </a:cubicBezTo>
                    <a:cubicBezTo>
                      <a:pt x="1691640" y="1283018"/>
                      <a:pt x="1691640" y="1279208"/>
                      <a:pt x="1691640" y="1274445"/>
                    </a:cubicBezTo>
                    <a:cubicBezTo>
                      <a:pt x="1691640" y="1270635"/>
                      <a:pt x="1690688" y="1266825"/>
                      <a:pt x="1689735" y="1263968"/>
                    </a:cubicBezTo>
                    <a:cubicBezTo>
                      <a:pt x="1688783" y="1261110"/>
                      <a:pt x="1687830" y="1257300"/>
                      <a:pt x="1686878" y="1254443"/>
                    </a:cubicBezTo>
                    <a:cubicBezTo>
                      <a:pt x="1685925" y="1250633"/>
                      <a:pt x="1684020" y="1247775"/>
                      <a:pt x="1682115" y="1243965"/>
                    </a:cubicBezTo>
                    <a:cubicBezTo>
                      <a:pt x="1680210" y="1241108"/>
                      <a:pt x="1678305" y="1238250"/>
                      <a:pt x="1676400" y="1235393"/>
                    </a:cubicBezTo>
                    <a:cubicBezTo>
                      <a:pt x="1675448" y="1234440"/>
                      <a:pt x="1674495" y="1232535"/>
                      <a:pt x="1673543" y="1231583"/>
                    </a:cubicBezTo>
                    <a:cubicBezTo>
                      <a:pt x="1672590" y="1230630"/>
                      <a:pt x="1671638" y="1229678"/>
                      <a:pt x="1669733" y="1227773"/>
                    </a:cubicBezTo>
                    <a:cubicBezTo>
                      <a:pt x="1667828" y="1226820"/>
                      <a:pt x="1666875" y="1224915"/>
                      <a:pt x="1664970" y="1223963"/>
                    </a:cubicBezTo>
                    <a:cubicBezTo>
                      <a:pt x="1663065" y="1223010"/>
                      <a:pt x="1662113" y="1222058"/>
                      <a:pt x="1660208" y="1221105"/>
                    </a:cubicBezTo>
                    <a:cubicBezTo>
                      <a:pt x="1660208" y="1221105"/>
                      <a:pt x="1660208" y="1221105"/>
                      <a:pt x="1660208" y="1221105"/>
                    </a:cubicBezTo>
                    <a:cubicBezTo>
                      <a:pt x="1659255" y="1221105"/>
                      <a:pt x="1659255" y="1220153"/>
                      <a:pt x="1658303" y="1220153"/>
                    </a:cubicBezTo>
                    <a:cubicBezTo>
                      <a:pt x="1658303" y="1220153"/>
                      <a:pt x="1658303" y="1220153"/>
                      <a:pt x="1658303" y="1220153"/>
                    </a:cubicBezTo>
                    <a:cubicBezTo>
                      <a:pt x="1655445" y="1219200"/>
                      <a:pt x="1652588" y="1217295"/>
                      <a:pt x="1649730" y="1216343"/>
                    </a:cubicBezTo>
                    <a:cubicBezTo>
                      <a:pt x="1647825" y="1215390"/>
                      <a:pt x="1644968" y="1215390"/>
                      <a:pt x="1643063" y="1214438"/>
                    </a:cubicBezTo>
                    <a:cubicBezTo>
                      <a:pt x="1641158" y="1214438"/>
                      <a:pt x="1639253" y="1213485"/>
                      <a:pt x="1637348" y="1213485"/>
                    </a:cubicBezTo>
                    <a:cubicBezTo>
                      <a:pt x="1634490" y="1213485"/>
                      <a:pt x="1631633" y="1213485"/>
                      <a:pt x="1628775" y="1213485"/>
                    </a:cubicBezTo>
                    <a:cubicBezTo>
                      <a:pt x="1626870" y="1213485"/>
                      <a:pt x="1624013" y="1213485"/>
                      <a:pt x="1622108" y="1214438"/>
                    </a:cubicBezTo>
                    <a:cubicBezTo>
                      <a:pt x="1621155" y="1214438"/>
                      <a:pt x="1619250" y="1215390"/>
                      <a:pt x="1618298" y="1215390"/>
                    </a:cubicBezTo>
                    <a:cubicBezTo>
                      <a:pt x="1617345" y="1215390"/>
                      <a:pt x="1616393" y="1216343"/>
                      <a:pt x="1615440" y="1216343"/>
                    </a:cubicBezTo>
                    <a:cubicBezTo>
                      <a:pt x="1614488" y="1217295"/>
                      <a:pt x="1613535" y="1217295"/>
                      <a:pt x="1612583" y="1218248"/>
                    </a:cubicBezTo>
                    <a:cubicBezTo>
                      <a:pt x="1611630" y="1219200"/>
                      <a:pt x="1609725" y="1220153"/>
                      <a:pt x="1608773" y="1221105"/>
                    </a:cubicBezTo>
                    <a:cubicBezTo>
                      <a:pt x="1605915" y="1223963"/>
                      <a:pt x="1604010" y="1225868"/>
                      <a:pt x="1601153" y="1228725"/>
                    </a:cubicBezTo>
                    <a:cubicBezTo>
                      <a:pt x="1599248" y="1230630"/>
                      <a:pt x="1597343" y="1233488"/>
                      <a:pt x="1595438" y="1236345"/>
                    </a:cubicBezTo>
                    <a:cubicBezTo>
                      <a:pt x="1593533" y="1240155"/>
                      <a:pt x="1590675" y="1243965"/>
                      <a:pt x="1588770" y="1247775"/>
                    </a:cubicBezTo>
                    <a:cubicBezTo>
                      <a:pt x="1587818" y="1249680"/>
                      <a:pt x="1586865" y="1251585"/>
                      <a:pt x="1586865" y="1253490"/>
                    </a:cubicBezTo>
                    <a:cubicBezTo>
                      <a:pt x="1585913" y="1255395"/>
                      <a:pt x="1585913" y="1257300"/>
                      <a:pt x="1585913" y="1259205"/>
                    </a:cubicBezTo>
                    <a:cubicBezTo>
                      <a:pt x="1585913" y="1260158"/>
                      <a:pt x="1585913" y="1261110"/>
                      <a:pt x="1585913" y="1263015"/>
                    </a:cubicBezTo>
                    <a:cubicBezTo>
                      <a:pt x="1585913" y="1264920"/>
                      <a:pt x="1585913" y="1266825"/>
                      <a:pt x="1585913" y="1268730"/>
                    </a:cubicBezTo>
                    <a:cubicBezTo>
                      <a:pt x="1585913" y="1269683"/>
                      <a:pt x="1585913" y="1271588"/>
                      <a:pt x="1586865" y="1272540"/>
                    </a:cubicBezTo>
                    <a:cubicBezTo>
                      <a:pt x="1587818" y="1275398"/>
                      <a:pt x="1588770" y="1279208"/>
                      <a:pt x="1589723" y="1282065"/>
                    </a:cubicBezTo>
                    <a:cubicBezTo>
                      <a:pt x="1589723" y="1282065"/>
                      <a:pt x="1589723" y="1281113"/>
                      <a:pt x="1589723" y="1281113"/>
                    </a:cubicBezTo>
                    <a:cubicBezTo>
                      <a:pt x="1590675" y="1283018"/>
                      <a:pt x="1590675" y="1283970"/>
                      <a:pt x="1591628" y="1285875"/>
                    </a:cubicBezTo>
                    <a:cubicBezTo>
                      <a:pt x="1592580" y="1286828"/>
                      <a:pt x="1593533" y="1288733"/>
                      <a:pt x="1594485" y="1289685"/>
                    </a:cubicBezTo>
                    <a:cubicBezTo>
                      <a:pt x="1595438" y="1290638"/>
                      <a:pt x="1596390" y="1292543"/>
                      <a:pt x="1597343" y="1293495"/>
                    </a:cubicBezTo>
                    <a:cubicBezTo>
                      <a:pt x="1598295" y="1294448"/>
                      <a:pt x="1600200" y="1296353"/>
                      <a:pt x="1601153" y="1297305"/>
                    </a:cubicBezTo>
                    <a:cubicBezTo>
                      <a:pt x="1603058" y="1298258"/>
                      <a:pt x="1604010" y="1299210"/>
                      <a:pt x="1605915" y="1301115"/>
                    </a:cubicBezTo>
                    <a:cubicBezTo>
                      <a:pt x="1607820" y="1302068"/>
                      <a:pt x="1609725" y="1303020"/>
                      <a:pt x="1611630" y="1303973"/>
                    </a:cubicBezTo>
                    <a:cubicBezTo>
                      <a:pt x="1612583" y="1304925"/>
                      <a:pt x="1614488" y="1304925"/>
                      <a:pt x="1616393" y="1305878"/>
                    </a:cubicBezTo>
                    <a:cubicBezTo>
                      <a:pt x="1617345" y="1305878"/>
                      <a:pt x="1618298" y="1306830"/>
                      <a:pt x="1620203" y="1306830"/>
                    </a:cubicBezTo>
                    <a:cubicBezTo>
                      <a:pt x="1620203" y="1306830"/>
                      <a:pt x="1620203" y="1306830"/>
                      <a:pt x="1620203" y="1306830"/>
                    </a:cubicBezTo>
                    <a:cubicBezTo>
                      <a:pt x="1620203" y="1306830"/>
                      <a:pt x="1621155" y="1306830"/>
                      <a:pt x="1621155" y="1306830"/>
                    </a:cubicBezTo>
                    <a:cubicBezTo>
                      <a:pt x="1621155" y="1306830"/>
                      <a:pt x="1621155" y="1306830"/>
                      <a:pt x="1620203" y="1306830"/>
                    </a:cubicBezTo>
                    <a:cubicBezTo>
                      <a:pt x="1622108" y="1306830"/>
                      <a:pt x="1623060" y="1306830"/>
                      <a:pt x="1624965" y="1307783"/>
                    </a:cubicBezTo>
                    <a:cubicBezTo>
                      <a:pt x="1626870" y="1307783"/>
                      <a:pt x="1628775" y="1307783"/>
                      <a:pt x="1630680" y="1307783"/>
                    </a:cubicBezTo>
                    <a:cubicBezTo>
                      <a:pt x="1633538" y="1307783"/>
                      <a:pt x="1636395" y="1306830"/>
                      <a:pt x="1638300" y="1306830"/>
                    </a:cubicBezTo>
                    <a:cubicBezTo>
                      <a:pt x="1640205" y="1306830"/>
                      <a:pt x="1642110" y="1306830"/>
                      <a:pt x="1643063" y="1306830"/>
                    </a:cubicBezTo>
                    <a:cubicBezTo>
                      <a:pt x="1646873" y="1307783"/>
                      <a:pt x="1648778" y="1310640"/>
                      <a:pt x="1649730" y="1313498"/>
                    </a:cubicBezTo>
                    <a:cubicBezTo>
                      <a:pt x="1650683" y="1316355"/>
                      <a:pt x="1651635" y="1319213"/>
                      <a:pt x="1651635" y="1322070"/>
                    </a:cubicBezTo>
                    <a:close/>
                  </a:path>
                </a:pathLst>
              </a:custGeom>
              <a:solidFill>
                <a:srgbClr val="503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7">
              <a:extLst>
                <a:ext uri="{FF2B5EF4-FFF2-40B4-BE49-F238E27FC236}">
                  <a16:creationId xmlns:a16="http://schemas.microsoft.com/office/drawing/2014/main" id="{5A9E4B56-4DE0-87FC-9A2C-18DEE10BFE98}"/>
                </a:ext>
              </a:extLst>
            </p:cNvPr>
            <p:cNvSpPr txBox="1"/>
            <p:nvPr/>
          </p:nvSpPr>
          <p:spPr>
            <a:xfrm>
              <a:off x="4420360" y="1768851"/>
              <a:ext cx="2469683" cy="58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còng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gió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đuổi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nhau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bãi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cát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9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7" name="Rectangle 36"/>
          <p:cNvSpPr/>
          <p:nvPr/>
        </p:nvSpPr>
        <p:spPr>
          <a:xfrm>
            <a:off x="347241" y="156287"/>
            <a:ext cx="11678855" cy="1641475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dấu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phẩy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hoặc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dấu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chấm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thay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ô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BA31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BA31E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01D40F9-EFD4-6590-7C48-C26A7F6726E9}"/>
              </a:ext>
            </a:extLst>
          </p:cNvPr>
          <p:cNvSpPr/>
          <p:nvPr/>
        </p:nvSpPr>
        <p:spPr>
          <a:xfrm>
            <a:off x="347241" y="1946787"/>
            <a:ext cx="11678855" cy="47637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3AF6E-5A11-8F8B-5604-D115DF39C3E0}"/>
              </a:ext>
            </a:extLst>
          </p:cNvPr>
          <p:cNvSpPr txBox="1"/>
          <p:nvPr/>
        </p:nvSpPr>
        <p:spPr>
          <a:xfrm>
            <a:off x="513146" y="2287779"/>
            <a:ext cx="116788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Cả một thế giới sinh động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,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rực rỡ đang chuyển động dưới đáy biển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Cá hề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cá ngựa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mực ống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,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sao biển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tôm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cua len lỏi giữa rừng san hô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Chú rùa biển thân hình kềnh càng đang lững lờ bơi giữa đám sinh vật màu sắc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A6CB2-A368-5E32-A43A-3B01A096690D}"/>
              </a:ext>
            </a:extLst>
          </p:cNvPr>
          <p:cNvSpPr/>
          <p:nvPr/>
        </p:nvSpPr>
        <p:spPr>
          <a:xfrm>
            <a:off x="7801898" y="2521974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1C410-5290-67F8-7641-34206D06AA29}"/>
              </a:ext>
            </a:extLst>
          </p:cNvPr>
          <p:cNvSpPr/>
          <p:nvPr/>
        </p:nvSpPr>
        <p:spPr>
          <a:xfrm>
            <a:off x="7440513" y="3177273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B54F6B-A3D0-453A-DDC9-2E6C0FB8785C}"/>
              </a:ext>
            </a:extLst>
          </p:cNvPr>
          <p:cNvSpPr/>
          <p:nvPr/>
        </p:nvSpPr>
        <p:spPr>
          <a:xfrm>
            <a:off x="9399640" y="3204572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206A4D-ECEE-C44A-78A8-B766526766C5}"/>
              </a:ext>
            </a:extLst>
          </p:cNvPr>
          <p:cNvSpPr/>
          <p:nvPr/>
        </p:nvSpPr>
        <p:spPr>
          <a:xfrm>
            <a:off x="3154221" y="3891746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9CE16-424B-5909-CD67-A47E86C45C85}"/>
              </a:ext>
            </a:extLst>
          </p:cNvPr>
          <p:cNvSpPr/>
          <p:nvPr/>
        </p:nvSpPr>
        <p:spPr>
          <a:xfrm>
            <a:off x="5714841" y="3882544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8F5A9B-757D-F4F1-7BE6-09A4B19A400A}"/>
              </a:ext>
            </a:extLst>
          </p:cNvPr>
          <p:cNvSpPr/>
          <p:nvPr/>
        </p:nvSpPr>
        <p:spPr>
          <a:xfrm>
            <a:off x="7135307" y="3900948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CF92E5-9F57-CD71-64A9-934EDAD7D181}"/>
              </a:ext>
            </a:extLst>
          </p:cNvPr>
          <p:cNvSpPr/>
          <p:nvPr/>
        </p:nvSpPr>
        <p:spPr>
          <a:xfrm>
            <a:off x="3644151" y="4475898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2903EE-68E1-DB83-157E-3DB0B2E1FE31}"/>
              </a:ext>
            </a:extLst>
          </p:cNvPr>
          <p:cNvSpPr/>
          <p:nvPr/>
        </p:nvSpPr>
        <p:spPr>
          <a:xfrm>
            <a:off x="1589187" y="5861973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AB20B-8AD1-3B65-EAE2-A2707BD9E9CF}"/>
              </a:ext>
            </a:extLst>
          </p:cNvPr>
          <p:cNvSpPr/>
          <p:nvPr/>
        </p:nvSpPr>
        <p:spPr>
          <a:xfrm>
            <a:off x="416919" y="3908712"/>
            <a:ext cx="429319" cy="4277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2E8219-76EA-B692-DACB-248440537B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3858" y="2921946"/>
            <a:ext cx="512108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</p:bldLst>
      </p:timing>
    </mc:Fallback>
  </mc:AlternateContent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154</Words>
  <Application>Microsoft Office PowerPoint</Application>
  <PresentationFormat>Widescreen</PresentationFormat>
  <Paragraphs>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微软雅黑</vt:lpstr>
      <vt:lpstr>#9Slide05 Bellissima Script Pro</vt:lpstr>
      <vt:lpstr>Arial</vt:lpstr>
      <vt:lpstr>Arial-Rounded</vt:lpstr>
      <vt:lpstr>Calibri</vt:lpstr>
      <vt:lpstr>Cambria</vt:lpstr>
      <vt:lpstr>UTM Kabel KT</vt:lpstr>
      <vt:lpstr>2_Office 主题</vt:lpstr>
      <vt:lpstr>https://www.freeppt7.com</vt:lpstr>
      <vt:lpstr>Office 主题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66</cp:revision>
  <dcterms:created xsi:type="dcterms:W3CDTF">2021-07-20T01:55:21Z</dcterms:created>
  <dcterms:modified xsi:type="dcterms:W3CDTF">2026-04-13T03:10:05Z</dcterms:modified>
</cp:coreProperties>
</file>