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2" r:id="rId2"/>
    <p:sldId id="258" r:id="rId3"/>
    <p:sldId id="266" r:id="rId4"/>
    <p:sldId id="269" r:id="rId5"/>
    <p:sldId id="306" r:id="rId6"/>
    <p:sldId id="297" r:id="rId7"/>
    <p:sldId id="99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8D136-D05D-4A12-92CF-B1ADAB00E6CF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3D547-7E0B-4420-A62A-FDADC002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9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4/13/2026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2670269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675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2009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723456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24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1961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10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3093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700698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597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6687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44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35373-9421-EB19-80A9-146235F8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17" y="3765063"/>
            <a:ext cx="9128185" cy="22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5270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CF4F3-D059-8076-BA75-144E0E2B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-200950"/>
            <a:ext cx="2121273" cy="21002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918F56-9A65-47B2-94DD-27515FCA0B8B}"/>
              </a:ext>
            </a:extLst>
          </p:cNvPr>
          <p:cNvSpPr txBox="1"/>
          <p:nvPr/>
        </p:nvSpPr>
        <p:spPr>
          <a:xfrm>
            <a:off x="600075" y="1359384"/>
            <a:ext cx="10675606" cy="4344266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365760" tIns="640080" rIns="0" bIns="7315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8A94A0-BCE6-6A9E-9BFA-A0B641711B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248900" y="3898292"/>
            <a:ext cx="1943100" cy="2858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B110A0-025A-71BF-D926-F2F166D4C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0" y="3986848"/>
            <a:ext cx="2209800" cy="2801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B5BAB2-7CDA-4407-B215-76A6A1F47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466" y="-228686"/>
            <a:ext cx="5413717" cy="198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4843C-3FF7-626B-A40D-CE0540EC2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016" y="1835977"/>
            <a:ext cx="8486368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936B1A-4659-EE23-0472-487F4645D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98" y="2959508"/>
            <a:ext cx="11144454" cy="231058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75F15E-62C6-C3B9-C323-D55A796FD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0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8A36B-91FF-B86B-02C3-FA82FFCE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022" y="3651751"/>
            <a:ext cx="859610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EE2C825-3A99-5558-3B8D-798919A7BCB6}"/>
              </a:ext>
            </a:extLst>
          </p:cNvPr>
          <p:cNvSpPr/>
          <p:nvPr/>
        </p:nvSpPr>
        <p:spPr>
          <a:xfrm flipH="1">
            <a:off x="348805" y="3000375"/>
            <a:ext cx="2213420" cy="3857625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E3C251-B5A4-EEC8-6883-84A1056EE9E8}"/>
              </a:ext>
            </a:extLst>
          </p:cNvPr>
          <p:cNvGrpSpPr/>
          <p:nvPr/>
        </p:nvGrpSpPr>
        <p:grpSpPr>
          <a:xfrm>
            <a:off x="334861" y="116690"/>
            <a:ext cx="11212638" cy="1602187"/>
            <a:chOff x="1182413" y="788189"/>
            <a:chExt cx="9576762" cy="16021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8D671B-D482-7018-2ACE-682602CAA83C}"/>
                </a:ext>
              </a:extLst>
            </p:cNvPr>
            <p:cNvSpPr txBox="1"/>
            <p:nvPr/>
          </p:nvSpPr>
          <p:spPr>
            <a:xfrm>
              <a:off x="2043490" y="926145"/>
              <a:ext cx="8715685" cy="1464231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 dấu chấm, dấu chấm than cho mỗi câu dưới đây: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EF13F6-98A1-A55D-DD00-092C8AEB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A5828797-2F09-0970-4746-E9EC6E19E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907" y="2041033"/>
            <a:ext cx="8799418" cy="2422812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47529-B107-3F76-478B-D6E2A41C6C5F}"/>
              </a:ext>
            </a:extLst>
          </p:cNvPr>
          <p:cNvSpPr txBox="1"/>
          <p:nvPr/>
        </p:nvSpPr>
        <p:spPr>
          <a:xfrm>
            <a:off x="2662496" y="1904325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sáng quá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2213C5-B301-FEB6-454E-1D9B1BDED836}"/>
              </a:ext>
            </a:extLst>
          </p:cNvPr>
          <p:cNvSpPr txBox="1"/>
          <p:nvPr/>
        </p:nvSpPr>
        <p:spPr>
          <a:xfrm>
            <a:off x="2617908" y="2591800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Ôi, thư viện rộng thật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8F36B1-A23F-FB69-8B1D-FDC73D21135C}"/>
              </a:ext>
            </a:extLst>
          </p:cNvPr>
          <p:cNvSpPr txBox="1"/>
          <p:nvPr/>
        </p:nvSpPr>
        <p:spPr>
          <a:xfrm>
            <a:off x="2627740" y="3319611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Các bạn rủ nhau đến thư viện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id="{F6FEE1C2-84F6-7E8A-EC21-BCEBA40630D0}"/>
              </a:ext>
            </a:extLst>
          </p:cNvPr>
          <p:cNvSpPr/>
          <p:nvPr/>
        </p:nvSpPr>
        <p:spPr>
          <a:xfrm>
            <a:off x="6731997" y="2142448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45">
            <a:extLst>
              <a:ext uri="{FF2B5EF4-FFF2-40B4-BE49-F238E27FC236}">
                <a16:creationId xmlns:a16="http://schemas.microsoft.com/office/drawing/2014/main" id="{5A6E8734-1AA5-F4E1-6193-28ED6CA80A2B}"/>
              </a:ext>
            </a:extLst>
          </p:cNvPr>
          <p:cNvSpPr/>
          <p:nvPr/>
        </p:nvSpPr>
        <p:spPr>
          <a:xfrm>
            <a:off x="8238865" y="2855572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E2070738-D4E0-60C0-BB64-E6911B60522E}"/>
              </a:ext>
            </a:extLst>
          </p:cNvPr>
          <p:cNvSpPr/>
          <p:nvPr/>
        </p:nvSpPr>
        <p:spPr>
          <a:xfrm>
            <a:off x="10209018" y="3593645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B4E12C-6A9B-C827-4E22-1481A2761F65}"/>
              </a:ext>
            </a:extLst>
          </p:cNvPr>
          <p:cNvGrpSpPr/>
          <p:nvPr/>
        </p:nvGrpSpPr>
        <p:grpSpPr>
          <a:xfrm>
            <a:off x="4570175" y="4486275"/>
            <a:ext cx="6303286" cy="2247900"/>
            <a:chOff x="4836875" y="4610100"/>
            <a:chExt cx="6303286" cy="224790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DBF4E12E-2F52-5296-C79A-28657EB00778}"/>
                </a:ext>
              </a:extLst>
            </p:cNvPr>
            <p:cNvSpPr/>
            <p:nvPr/>
          </p:nvSpPr>
          <p:spPr>
            <a:xfrm>
              <a:off x="5132439" y="4610100"/>
              <a:ext cx="3661652" cy="2247900"/>
            </a:xfrm>
            <a:custGeom>
              <a:avLst/>
              <a:gdLst/>
              <a:ahLst/>
              <a:cxnLst/>
              <a:rect l="l" t="t" r="r" b="b"/>
              <a:pathLst>
                <a:path w="12883914" h="8229600">
                  <a:moveTo>
                    <a:pt x="0" y="0"/>
                  </a:moveTo>
                  <a:lnTo>
                    <a:pt x="12883914" y="0"/>
                  </a:lnTo>
                  <a:lnTo>
                    <a:pt x="1288391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98D009-8137-D5A3-9EBB-29C8C90F550F}"/>
                </a:ext>
              </a:extLst>
            </p:cNvPr>
            <p:cNvSpPr txBox="1"/>
            <p:nvPr/>
          </p:nvSpPr>
          <p:spPr>
            <a:xfrm>
              <a:off x="4836875" y="6027003"/>
              <a:ext cx="62965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luận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7571C0-7AE9-CA29-F25A-5B936412F372}"/>
                </a:ext>
              </a:extLst>
            </p:cNvPr>
            <p:cNvSpPr txBox="1"/>
            <p:nvPr/>
          </p:nvSpPr>
          <p:spPr>
            <a:xfrm>
              <a:off x="4843635" y="6027003"/>
              <a:ext cx="62965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luận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4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8ADF63-3C51-5E63-5299-4DAD0CD2C248}"/>
              </a:ext>
            </a:extLst>
          </p:cNvPr>
          <p:cNvCxnSpPr>
            <a:cxnSpLocks/>
          </p:cNvCxnSpPr>
          <p:nvPr/>
        </p:nvCxnSpPr>
        <p:spPr>
          <a:xfrm>
            <a:off x="2066925" y="936129"/>
            <a:ext cx="10096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370233-152A-39E9-3698-39B36D4F8F98}"/>
              </a:ext>
            </a:extLst>
          </p:cNvPr>
          <p:cNvCxnSpPr>
            <a:cxnSpLocks/>
          </p:cNvCxnSpPr>
          <p:nvPr/>
        </p:nvCxnSpPr>
        <p:spPr>
          <a:xfrm>
            <a:off x="3402360" y="936129"/>
            <a:ext cx="223644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AABFDE-EFC0-8B2D-5027-3105458076B2}"/>
              </a:ext>
            </a:extLst>
          </p:cNvPr>
          <p:cNvCxnSpPr>
            <a:cxnSpLocks/>
          </p:cNvCxnSpPr>
          <p:nvPr/>
        </p:nvCxnSpPr>
        <p:spPr>
          <a:xfrm>
            <a:off x="6080448" y="945654"/>
            <a:ext cx="3292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EE2C825-3A99-5558-3B8D-798919A7BCB6}"/>
              </a:ext>
            </a:extLst>
          </p:cNvPr>
          <p:cNvSpPr/>
          <p:nvPr/>
        </p:nvSpPr>
        <p:spPr>
          <a:xfrm flipH="1">
            <a:off x="348805" y="3000375"/>
            <a:ext cx="2213420" cy="3857625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E3C251-B5A4-EEC8-6883-84A1056EE9E8}"/>
              </a:ext>
            </a:extLst>
          </p:cNvPr>
          <p:cNvGrpSpPr/>
          <p:nvPr/>
        </p:nvGrpSpPr>
        <p:grpSpPr>
          <a:xfrm>
            <a:off x="334861" y="116690"/>
            <a:ext cx="11212638" cy="1602187"/>
            <a:chOff x="1182413" y="788189"/>
            <a:chExt cx="9576762" cy="16021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8D671B-D482-7018-2ACE-682602CAA83C}"/>
                </a:ext>
              </a:extLst>
            </p:cNvPr>
            <p:cNvSpPr txBox="1"/>
            <p:nvPr/>
          </p:nvSpPr>
          <p:spPr>
            <a:xfrm>
              <a:off x="2043490" y="926145"/>
              <a:ext cx="8715685" cy="1464231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Có thể đặt dấu phẩy vào chỗ nào trong mỗi câu sau?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EF13F6-98A1-A55D-DD00-092C8AEB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5540794-FC9C-45C7-2BE4-2860C408949D}"/>
              </a:ext>
            </a:extLst>
          </p:cNvPr>
          <p:cNvSpPr/>
          <p:nvPr/>
        </p:nvSpPr>
        <p:spPr>
          <a:xfrm>
            <a:off x="1790700" y="2037263"/>
            <a:ext cx="10039349" cy="294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khoa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EB0096-5E22-87C6-46C7-F05F6FBF8118}"/>
              </a:ext>
            </a:extLst>
          </p:cNvPr>
          <p:cNvCxnSpPr>
            <a:cxnSpLocks/>
          </p:cNvCxnSpPr>
          <p:nvPr/>
        </p:nvCxnSpPr>
        <p:spPr>
          <a:xfrm>
            <a:off x="2053277" y="926604"/>
            <a:ext cx="20996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86FC97-B97D-9911-39C9-DFF4437B51AC}"/>
              </a:ext>
            </a:extLst>
          </p:cNvPr>
          <p:cNvCxnSpPr>
            <a:cxnSpLocks/>
          </p:cNvCxnSpPr>
          <p:nvPr/>
        </p:nvCxnSpPr>
        <p:spPr>
          <a:xfrm>
            <a:off x="4602510" y="945654"/>
            <a:ext cx="177924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E5A0FA-CCEB-D711-BFCE-4FB27919EB42}"/>
              </a:ext>
            </a:extLst>
          </p:cNvPr>
          <p:cNvCxnSpPr>
            <a:cxnSpLocks/>
          </p:cNvCxnSpPr>
          <p:nvPr/>
        </p:nvCxnSpPr>
        <p:spPr>
          <a:xfrm>
            <a:off x="6813873" y="964704"/>
            <a:ext cx="240632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D0210BA-1089-DFCB-68A1-A58CD834E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230" y="4193637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58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67"/>
          <a:stretch/>
        </p:blipFill>
        <p:spPr>
          <a:xfrm>
            <a:off x="152400" y="3248025"/>
            <a:ext cx="5271191" cy="3524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32">
            <a:extLst>
              <a:ext uri="{FF2B5EF4-FFF2-40B4-BE49-F238E27FC236}">
                <a16:creationId xmlns:a16="http://schemas.microsoft.com/office/drawing/2014/main" id="{CEC8771D-8CE9-D01B-6758-DA6FE0F83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842589"/>
            <a:ext cx="10220325" cy="1062412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0DC1E-4230-BFE7-4B92-B82648968B94}"/>
              </a:ext>
            </a:extLst>
          </p:cNvPr>
          <p:cNvCxnSpPr>
            <a:cxnSpLocks/>
          </p:cNvCxnSpPr>
          <p:nvPr/>
        </p:nvCxnSpPr>
        <p:spPr>
          <a:xfrm>
            <a:off x="2158052" y="1639466"/>
            <a:ext cx="30235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08F3E8-13EF-2740-7343-2333B000C702}"/>
              </a:ext>
            </a:extLst>
          </p:cNvPr>
          <p:cNvCxnSpPr>
            <a:cxnSpLocks/>
          </p:cNvCxnSpPr>
          <p:nvPr/>
        </p:nvCxnSpPr>
        <p:spPr>
          <a:xfrm>
            <a:off x="6201358" y="1648991"/>
            <a:ext cx="437139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7D063E78-92B3-CCF8-80FA-61ADE43FE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272" y="2659672"/>
            <a:ext cx="6813550" cy="2150111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E5534-E5CD-D708-E4E2-DF97B50F9690}"/>
              </a:ext>
            </a:extLst>
          </p:cNvPr>
          <p:cNvSpPr txBox="1"/>
          <p:nvPr/>
        </p:nvSpPr>
        <p:spPr>
          <a:xfrm>
            <a:off x="5280149" y="2837360"/>
            <a:ext cx="6597526" cy="18158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dùng dấu phẩy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9D78E6-3197-EB3B-C893-DFBF3273A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403" y="3451726"/>
            <a:ext cx="896799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36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146</Words>
  <Application>Microsoft Office PowerPoint</Application>
  <PresentationFormat>Widescreen</PresentationFormat>
  <Paragraphs>16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#9Slide05 SVNClementine</vt:lpstr>
      <vt:lpstr>Arial</vt:lpstr>
      <vt:lpstr>Arial-Rounded</vt:lpstr>
      <vt:lpstr>Calibri</vt:lpstr>
      <vt:lpstr>iCiel Altus</vt:lpstr>
      <vt:lpstr>SVN-Gretoon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</cp:revision>
  <dcterms:created xsi:type="dcterms:W3CDTF">2024-03-22T02:22:52Z</dcterms:created>
  <dcterms:modified xsi:type="dcterms:W3CDTF">2026-04-13T01:40:58Z</dcterms:modified>
</cp:coreProperties>
</file>