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99" r:id="rId3"/>
    <p:sldMasterId id="2147483911" r:id="rId4"/>
  </p:sldMasterIdLst>
  <p:notesMasterIdLst>
    <p:notesMasterId r:id="rId11"/>
  </p:notesMasterIdLst>
  <p:sldIdLst>
    <p:sldId id="261" r:id="rId5"/>
    <p:sldId id="256" r:id="rId6"/>
    <p:sldId id="3418" r:id="rId7"/>
    <p:sldId id="3413" r:id="rId8"/>
    <p:sldId id="3420" r:id="rId9"/>
    <p:sldId id="342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631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025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179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184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740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754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8B0512-9EB9-49FF-BFB3-EBC69D97D886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90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8B0512-9EB9-49FF-BFB3-EBC69D97D886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738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8B0512-9EB9-49FF-BFB3-EBC69D97D886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579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8B0512-9EB9-49FF-BFB3-EBC69D97D886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1797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8B0512-9EB9-49FF-BFB3-EBC69D97D886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134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8B0512-9EB9-49FF-BFB3-EBC69D97D886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306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8B0512-9EB9-49FF-BFB3-EBC69D97D886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417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8B0512-9EB9-49FF-BFB3-EBC69D97D886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D24D669-5C75-4B06-8AEC-6A6BEC78B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7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8B0512-9EB9-49FF-BFB3-EBC69D97D886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273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8B0512-9EB9-49FF-BFB3-EBC69D97D886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48B4456-702C-460E-AA86-352EB90DFB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45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8B0512-9EB9-49FF-BFB3-EBC69D97D886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171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91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3883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9339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207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54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430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643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D24D669-5C75-4B06-8AEC-6A6BEC78B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17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641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48B4456-702C-460E-AA86-352EB90DFB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27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390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6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7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28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20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2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10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png"/><Relationship Id="rId11" Type="http://schemas.openxmlformats.org/officeDocument/2006/relationships/image" Target="../media/image31.png"/><Relationship Id="rId5" Type="http://schemas.openxmlformats.org/officeDocument/2006/relationships/image" Target="../media/image12.png"/><Relationship Id="rId10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4" y="519464"/>
            <a:ext cx="10166032" cy="5436669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62" y="4070685"/>
            <a:ext cx="1840054" cy="2697480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61" y="5317580"/>
            <a:ext cx="4328770" cy="135690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048988"/>
            <a:ext cx="787224" cy="46741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CBCCDBD-2758-4AE1-A575-F5AF030AF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67" b="89941" l="6805" r="93491">
                        <a14:foregroundMark x1="6805" y1="26036" x2="6805" y2="26036"/>
                        <a14:foregroundMark x1="93491" y1="41124" x2="93491" y2="41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697" y="253420"/>
            <a:ext cx="321945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een and yellow text&#10;&#10;AI-generated content may be incorrect.">
            <a:extLst>
              <a:ext uri="{FF2B5EF4-FFF2-40B4-BE49-F238E27FC236}">
                <a16:creationId xmlns:a16="http://schemas.microsoft.com/office/drawing/2014/main" id="{9D9264C5-11A5-88D8-7045-1516CB2ABD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797" y="2456862"/>
            <a:ext cx="7547502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12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"/>
            <a:ext cx="9966960" cy="67931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516249" y="1379448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39804"/>
            <a:ext cx="12212988" cy="18287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4" y="1482119"/>
            <a:ext cx="2017147" cy="1651671"/>
          </a:xfrm>
          <a:prstGeom prst="rect">
            <a:avLst/>
          </a:prstGeom>
        </p:spPr>
      </p:pic>
      <p:pic>
        <p:nvPicPr>
          <p:cNvPr id="3" name="纯音乐 - 菊次郎的夏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8068" y="7176917"/>
            <a:ext cx="609600" cy="609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FBCE4E6-962A-457D-8B20-0D4ABAD07939}"/>
              </a:ext>
            </a:extLst>
          </p:cNvPr>
          <p:cNvSpPr txBox="1"/>
          <p:nvPr/>
        </p:nvSpPr>
        <p:spPr>
          <a:xfrm>
            <a:off x="3580485" y="958899"/>
            <a:ext cx="7670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ach Tuyet Nang" panose="02090907080705020403" pitchFamily="18" charset="0"/>
                <a:ea typeface="+mn-ea"/>
                <a:cs typeface="Pattaya" panose="00000500000000000000" pitchFamily="2" charset="-34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ach Tuyet Nang" panose="02090907080705020403" pitchFamily="18" charset="0"/>
                <a:ea typeface="+mn-ea"/>
                <a:cs typeface="Pattaya" panose="00000500000000000000" pitchFamily="2" charset="-34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ach Tuyet Nang" panose="02090907080705020403" pitchFamily="18" charset="0"/>
                <a:ea typeface="+mn-ea"/>
                <a:cs typeface="Pattaya" panose="00000500000000000000" pitchFamily="2" charset="-34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ach Tuyet Nang" panose="02090907080705020403" pitchFamily="18" charset="0"/>
                <a:ea typeface="+mn-ea"/>
                <a:cs typeface="Pattaya" panose="00000500000000000000" pitchFamily="2" charset="-34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ach Tuyet Nang" panose="02090907080705020403" pitchFamily="18" charset="0"/>
                <a:ea typeface="+mn-ea"/>
                <a:cs typeface="Pattaya" panose="00000500000000000000" pitchFamily="2" charset="-34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ach Tuyet Nang" panose="02090907080705020403" pitchFamily="18" charset="0"/>
                <a:ea typeface="+mn-ea"/>
                <a:cs typeface="Pattaya" panose="00000500000000000000" pitchFamily="2" charset="-34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ach Tuyet Nang" panose="02090907080705020403" pitchFamily="18" charset="0"/>
                <a:ea typeface="+mn-ea"/>
                <a:cs typeface="Pattaya" panose="00000500000000000000" pitchFamily="2" charset="-34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ach Tuyet Nang" panose="02090907080705020403" pitchFamily="18" charset="0"/>
                <a:ea typeface="+mn-ea"/>
                <a:cs typeface="Pattaya" panose="00000500000000000000" pitchFamily="2" charset="-34"/>
              </a:rPr>
              <a:t>…</a:t>
            </a:r>
          </a:p>
        </p:txBody>
      </p:sp>
      <p:pic>
        <p:nvPicPr>
          <p:cNvPr id="1026" name="Picture 2" descr="Cậu Bé Học Bài, Cậu Bé Đọc Sách 5 - KhoThietKe.Net">
            <a:extLst>
              <a:ext uri="{FF2B5EF4-FFF2-40B4-BE49-F238E27FC236}">
                <a16:creationId xmlns:a16="http://schemas.microsoft.com/office/drawing/2014/main" id="{B54FF96F-29FB-439E-9BDB-B58D30887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227" y="4285731"/>
            <a:ext cx="438501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ủ đề: Bác Hồ với các cháu thiếu niên nhi đồng khối Mầm (NH: 2019 - 2020)">
            <a:extLst>
              <a:ext uri="{FF2B5EF4-FFF2-40B4-BE49-F238E27FC236}">
                <a16:creationId xmlns:a16="http://schemas.microsoft.com/office/drawing/2014/main" id="{65AD5E51-6355-49B0-896D-FF6D52BBC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667" b="99667" l="277" r="93906">
                        <a14:foregroundMark x1="32687" y1="3667" x2="62050" y2="94333"/>
                        <a14:foregroundMark x1="5540" y1="53333" x2="17729" y2="96000"/>
                        <a14:foregroundMark x1="17729" y1="96000" x2="17729" y2="96000"/>
                        <a14:foregroundMark x1="14404" y1="37333" x2="4432" y2="59000"/>
                        <a14:foregroundMark x1="4432" y1="59000" x2="7202" y2="97000"/>
                        <a14:foregroundMark x1="7202" y1="97000" x2="44321" y2="90000"/>
                        <a14:foregroundMark x1="83657" y1="92667" x2="24654" y2="99667"/>
                        <a14:foregroundMark x1="66482" y1="99667" x2="66482" y2="99667"/>
                        <a14:foregroundMark x1="83102" y1="93333" x2="83102" y2="93333"/>
                        <a14:foregroundMark x1="86427" y1="89000" x2="86427" y2="89000"/>
                        <a14:foregroundMark x1="85873" y1="92000" x2="65374" y2="89667"/>
                        <a14:foregroundMark x1="65374" y1="89667" x2="69529" y2="84667"/>
                        <a14:foregroundMark x1="77839" y1="45667" x2="77839" y2="45667"/>
                        <a14:foregroundMark x1="74792" y1="53333" x2="74792" y2="53333"/>
                        <a14:foregroundMark x1="42382" y1="33333" x2="50970" y2="47333"/>
                        <a14:foregroundMark x1="92521" y1="62667" x2="92521" y2="62667"/>
                        <a14:foregroundMark x1="93075" y1="67000" x2="93075" y2="67000"/>
                        <a14:foregroundMark x1="93906" y1="70667" x2="89751" y2="60000"/>
                        <a14:foregroundMark x1="82825" y1="77333" x2="83102" y2="95667"/>
                        <a14:foregroundMark x1="83102" y1="95667" x2="68975" y2="96000"/>
                        <a14:foregroundMark x1="277" y1="58000" x2="277" y2="58000"/>
                        <a14:foregroundMark x1="44598" y1="10000" x2="44598" y2="1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" y="4002470"/>
            <a:ext cx="34385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3C6A5D-1D86-465F-B6CC-A31E9A5A80D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68270" y="1473280"/>
            <a:ext cx="3407959" cy="1072989"/>
          </a:xfrm>
          <a:prstGeom prst="rect">
            <a:avLst/>
          </a:prstGeom>
        </p:spPr>
      </p:pic>
      <p:pic>
        <p:nvPicPr>
          <p:cNvPr id="2" name="Hình ảnh 4">
            <a:extLst>
              <a:ext uri="{FF2B5EF4-FFF2-40B4-BE49-F238E27FC236}">
                <a16:creationId xmlns:a16="http://schemas.microsoft.com/office/drawing/2014/main" id="{B42A33E4-5E6E-7666-22DE-CD03FC182E0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74235" y="2223537"/>
            <a:ext cx="7564658" cy="1537390"/>
          </a:xfrm>
          <a:prstGeom prst="rect">
            <a:avLst/>
          </a:prstGeom>
        </p:spPr>
      </p:pic>
      <p:pic>
        <p:nvPicPr>
          <p:cNvPr id="4" name="Hình ảnh 9">
            <a:extLst>
              <a:ext uri="{FF2B5EF4-FFF2-40B4-BE49-F238E27FC236}">
                <a16:creationId xmlns:a16="http://schemas.microsoft.com/office/drawing/2014/main" id="{B3519601-C95A-1330-3F32-24DA7108D65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33470" y="3280588"/>
            <a:ext cx="5767316" cy="2158171"/>
          </a:xfrm>
          <a:prstGeom prst="rect">
            <a:avLst/>
          </a:prstGeom>
        </p:spPr>
      </p:pic>
      <p:pic>
        <p:nvPicPr>
          <p:cNvPr id="10" name="Hình ảnh 11">
            <a:extLst>
              <a:ext uri="{FF2B5EF4-FFF2-40B4-BE49-F238E27FC236}">
                <a16:creationId xmlns:a16="http://schemas.microsoft.com/office/drawing/2014/main" id="{D1B28C7D-C947-1152-1FD1-981C17A09A5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912164" y="4912804"/>
            <a:ext cx="7321135" cy="137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76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29"/>
            <a:ext cx="12341727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12" y="5617751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73" y="583273"/>
            <a:ext cx="791981" cy="79009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0369510-E55D-41C9-A847-FB7C4C7DFE8B}"/>
              </a:ext>
            </a:extLst>
          </p:cNvPr>
          <p:cNvSpPr txBox="1"/>
          <p:nvPr/>
        </p:nvSpPr>
        <p:spPr>
          <a:xfrm>
            <a:off x="1783609" y="444812"/>
            <a:ext cx="8874865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Xếp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thích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37" name="Rounded Rectangle 21">
            <a:extLst>
              <a:ext uri="{FF2B5EF4-FFF2-40B4-BE49-F238E27FC236}">
                <a16:creationId xmlns:a16="http://schemas.microsoft.com/office/drawing/2014/main" id="{B59AF232-9CEB-4B79-A06A-BBDF5717FB78}"/>
              </a:ext>
            </a:extLst>
          </p:cNvPr>
          <p:cNvSpPr/>
          <p:nvPr/>
        </p:nvSpPr>
        <p:spPr>
          <a:xfrm>
            <a:off x="5064201" y="1431167"/>
            <a:ext cx="1762189" cy="503476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8" name="Rounded Rectangle 21">
            <a:extLst>
              <a:ext uri="{FF2B5EF4-FFF2-40B4-BE49-F238E27FC236}">
                <a16:creationId xmlns:a16="http://schemas.microsoft.com/office/drawing/2014/main" id="{B60427DD-A111-44B1-B8B8-6D0B4DBC8851}"/>
              </a:ext>
            </a:extLst>
          </p:cNvPr>
          <p:cNvSpPr/>
          <p:nvPr/>
        </p:nvSpPr>
        <p:spPr>
          <a:xfrm>
            <a:off x="7383043" y="1426336"/>
            <a:ext cx="1762188" cy="503476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</a:t>
            </a:r>
          </a:p>
        </p:txBody>
      </p:sp>
      <p:sp>
        <p:nvSpPr>
          <p:cNvPr id="39" name="Rounded Rectangle 21">
            <a:extLst>
              <a:ext uri="{FF2B5EF4-FFF2-40B4-BE49-F238E27FC236}">
                <a16:creationId xmlns:a16="http://schemas.microsoft.com/office/drawing/2014/main" id="{98B32B8C-1D94-429E-B29F-AE5B1B78CB52}"/>
              </a:ext>
            </a:extLst>
          </p:cNvPr>
          <p:cNvSpPr/>
          <p:nvPr/>
        </p:nvSpPr>
        <p:spPr>
          <a:xfrm>
            <a:off x="2248650" y="1431167"/>
            <a:ext cx="2258899" cy="650498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thương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0" name="Rounded Rectangle 21">
            <a:extLst>
              <a:ext uri="{FF2B5EF4-FFF2-40B4-BE49-F238E27FC236}">
                <a16:creationId xmlns:a16="http://schemas.microsoft.com/office/drawing/2014/main" id="{91136ABE-58C7-428A-B120-1D46ACD703DF}"/>
              </a:ext>
            </a:extLst>
          </p:cNvPr>
          <p:cNvSpPr/>
          <p:nvPr/>
        </p:nvSpPr>
        <p:spPr>
          <a:xfrm>
            <a:off x="2525689" y="2314405"/>
            <a:ext cx="1908924" cy="503476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1" name="Rounded Rectangle 21">
            <a:extLst>
              <a:ext uri="{FF2B5EF4-FFF2-40B4-BE49-F238E27FC236}">
                <a16:creationId xmlns:a16="http://schemas.microsoft.com/office/drawing/2014/main" id="{BD87D97F-FCC4-46B2-B382-7416F26074ED}"/>
              </a:ext>
            </a:extLst>
          </p:cNvPr>
          <p:cNvSpPr/>
          <p:nvPr/>
        </p:nvSpPr>
        <p:spPr>
          <a:xfrm>
            <a:off x="4851488" y="2314404"/>
            <a:ext cx="2038486" cy="503476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trọng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2" name="Rounded Rectangle 21">
            <a:extLst>
              <a:ext uri="{FF2B5EF4-FFF2-40B4-BE49-F238E27FC236}">
                <a16:creationId xmlns:a16="http://schemas.microsoft.com/office/drawing/2014/main" id="{B080C942-DFD7-41A2-8C18-939BF94C902E}"/>
              </a:ext>
            </a:extLst>
          </p:cNvPr>
          <p:cNvSpPr/>
          <p:nvPr/>
        </p:nvSpPr>
        <p:spPr>
          <a:xfrm>
            <a:off x="7383043" y="2310049"/>
            <a:ext cx="1908925" cy="503476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quan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AD03119-D327-42F6-8D85-C06F21FC3AE5}"/>
              </a:ext>
            </a:extLst>
          </p:cNvPr>
          <p:cNvSpPr/>
          <p:nvPr/>
        </p:nvSpPr>
        <p:spPr>
          <a:xfrm>
            <a:off x="1941936" y="2975776"/>
            <a:ext cx="8607191" cy="1921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Nhóm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1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chỉ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cảm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Hồ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thiếu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Nhóm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2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chỉ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cảm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thiếu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Hồ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40214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341727" cy="6646390"/>
            <a:chOff x="9835" y="-455139"/>
            <a:chExt cx="12341727" cy="6396170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792" y="198258"/>
              <a:ext cx="10738416" cy="5742773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577" y="616714"/>
            <a:ext cx="667120" cy="81676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587180A-CCC7-4697-ADFB-31F81E80749D}"/>
              </a:ext>
            </a:extLst>
          </p:cNvPr>
          <p:cNvSpPr txBox="1"/>
          <p:nvPr/>
        </p:nvSpPr>
        <p:spPr>
          <a:xfrm>
            <a:off x="2192358" y="560639"/>
            <a:ext cx="85210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altLang="en-US" sz="40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altLang="en-US" sz="40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40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altLang="en-US" sz="40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40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altLang="en-US" sz="40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altLang="en-US" sz="40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altLang="en-US" sz="40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40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16" name="30">
            <a:extLst>
              <a:ext uri="{FF2B5EF4-FFF2-40B4-BE49-F238E27FC236}">
                <a16:creationId xmlns:a16="http://schemas.microsoft.com/office/drawing/2014/main" id="{37F3A186-6D3F-4024-A537-018B4F052128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31">
            <a:extLst>
              <a:ext uri="{FF2B5EF4-FFF2-40B4-BE49-F238E27FC236}">
                <a16:creationId xmlns:a16="http://schemas.microsoft.com/office/drawing/2014/main" id="{D4F40C60-681D-4DB3-87E0-23F1C7F043F8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662B657A-448C-48AB-A840-A5911C346109}"/>
              </a:ext>
            </a:extLst>
          </p:cNvPr>
          <p:cNvSpPr/>
          <p:nvPr/>
        </p:nvSpPr>
        <p:spPr>
          <a:xfrm>
            <a:off x="2181225" y="1558654"/>
            <a:ext cx="2064820" cy="503476"/>
          </a:xfrm>
          <a:prstGeom prst="round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dũng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9" name="Rounded Rectangle 21">
            <a:extLst>
              <a:ext uri="{FF2B5EF4-FFF2-40B4-BE49-F238E27FC236}">
                <a16:creationId xmlns:a16="http://schemas.microsoft.com/office/drawing/2014/main" id="{358A5163-38AE-4F49-8C85-744378744B33}"/>
              </a:ext>
            </a:extLst>
          </p:cNvPr>
          <p:cNvSpPr/>
          <p:nvPr/>
        </p:nvSpPr>
        <p:spPr>
          <a:xfrm>
            <a:off x="5000625" y="1549129"/>
            <a:ext cx="2038812" cy="503476"/>
          </a:xfrm>
          <a:prstGeom prst="round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thiện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0" name="Rounded Rectangle 21">
            <a:extLst>
              <a:ext uri="{FF2B5EF4-FFF2-40B4-BE49-F238E27FC236}">
                <a16:creationId xmlns:a16="http://schemas.microsoft.com/office/drawing/2014/main" id="{EA4C08EA-4B55-4721-9204-8B96037AD6FC}"/>
              </a:ext>
            </a:extLst>
          </p:cNvPr>
          <p:cNvSpPr/>
          <p:nvPr/>
        </p:nvSpPr>
        <p:spPr>
          <a:xfrm>
            <a:off x="7800975" y="1549129"/>
            <a:ext cx="1533525" cy="503476"/>
          </a:xfrm>
          <a:prstGeom prst="round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C13A3B3-BD10-4B60-9790-4B6EF16BD56C}"/>
              </a:ext>
            </a:extLst>
          </p:cNvPr>
          <p:cNvSpPr/>
          <p:nvPr/>
        </p:nvSpPr>
        <p:spPr>
          <a:xfrm>
            <a:off x="876982" y="2153304"/>
            <a:ext cx="11315018" cy="3561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marR="0" lvl="0" indent="-609585" algn="just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Nam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lao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động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rất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(…………).</a:t>
            </a:r>
          </a:p>
          <a:p>
            <a:pPr marL="609585" marR="0" lvl="0" indent="-609585" algn="just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chú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bộ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đội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chiến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đấu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(………………)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bảo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vệ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Tổ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quốc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  <a:p>
            <a:pPr marL="609585" marR="0" lvl="0" indent="-609585" algn="just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Nam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luôn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(……………...)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du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khách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nước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ngoài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6013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29584 0.3416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1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5.55112E-17 0.52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-0.06523 0.1652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600075"/>
            <a:ext cx="12341727" cy="6791326"/>
            <a:chOff x="9835" y="-455139"/>
            <a:chExt cx="12341727" cy="6396170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792" y="198258"/>
              <a:ext cx="10738416" cy="5742773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577" y="616714"/>
            <a:ext cx="667120" cy="81676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587180A-CCC7-4697-ADFB-31F81E80749D}"/>
              </a:ext>
            </a:extLst>
          </p:cNvPr>
          <p:cNvSpPr txBox="1"/>
          <p:nvPr/>
        </p:nvSpPr>
        <p:spPr>
          <a:xfrm>
            <a:off x="2192358" y="455864"/>
            <a:ext cx="85210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Quan </a:t>
            </a:r>
            <a:r>
              <a:rPr lang="en-US" altLang="en-US" sz="3200" b="1" dirty="0" err="1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en-US" altLang="en-US" sz="3200" b="1" dirty="0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tranh</a:t>
            </a:r>
            <a:r>
              <a:rPr lang="en-US" altLang="en-US" sz="3200" b="1" dirty="0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lang="en-US" altLang="en-US" sz="3200" b="1" dirty="0" err="1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lang="en-US" altLang="en-US" sz="3200" b="1" dirty="0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</a:t>
            </a:r>
            <a:r>
              <a:rPr lang="en-US" altLang="en-US" sz="3200" b="1" dirty="0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altLang="en-US" sz="3200" b="1" dirty="0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bức</a:t>
            </a:r>
            <a:r>
              <a:rPr lang="en-US" altLang="en-US" sz="3200" b="1" dirty="0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tranh</a:t>
            </a:r>
            <a:endParaRPr lang="en-US" altLang="en-US" sz="3200" b="1" dirty="0">
              <a:solidFill>
                <a:srgbClr val="FF0C56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lang="en-US" altLang="en-US" sz="3200" b="1" dirty="0" err="1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lang="en-US" altLang="en-US" sz="3200" b="1" dirty="0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altLang="en-US" sz="3200" b="1" dirty="0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altLang="en-US" sz="3200" b="1" dirty="0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altLang="en-US" sz="3200" b="1" dirty="0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Bác</a:t>
            </a:r>
            <a:r>
              <a:rPr lang="en-US" altLang="en-US" sz="3200" b="1" dirty="0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</a:t>
            </a:r>
            <a:endParaRPr lang="en-US" altLang="en-US" sz="3200" b="1" dirty="0">
              <a:solidFill>
                <a:srgbClr val="FF0C56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95CCD77-15F4-4799-98E6-049A410FEC4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9350"/>
          <a:stretch/>
        </p:blipFill>
        <p:spPr>
          <a:xfrm>
            <a:off x="3563516" y="2285999"/>
            <a:ext cx="5569221" cy="358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99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4" y="519464"/>
            <a:ext cx="10166032" cy="5436669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62" y="4070685"/>
            <a:ext cx="1840054" cy="2697480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61" y="5317580"/>
            <a:ext cx="4328770" cy="135690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048988"/>
            <a:ext cx="787224" cy="46741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CBCCDBD-2758-4AE1-A575-F5AF030AF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67" b="89941" l="6805" r="93491">
                        <a14:foregroundMark x1="6805" y1="26036" x2="6805" y2="26036"/>
                        <a14:foregroundMark x1="93491" y1="41124" x2="93491" y2="41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697" y="253420"/>
            <a:ext cx="321945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646CE9D7-AF63-D23E-0652-9E9900A7A1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142" y="1840854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50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136</Words>
  <Application>Microsoft Office PowerPoint</Application>
  <PresentationFormat>Widescreen</PresentationFormat>
  <Paragraphs>26</Paragraphs>
  <Slides>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宋体</vt:lpstr>
      <vt:lpstr>Arial</vt:lpstr>
      <vt:lpstr>Arial-Rounded</vt:lpstr>
      <vt:lpstr>Calibri</vt:lpstr>
      <vt:lpstr>Calibri Light</vt:lpstr>
      <vt:lpstr>Cambria</vt:lpstr>
      <vt:lpstr>UVN Bach Tuyet Nang</vt:lpstr>
      <vt:lpstr>2_Office 主题</vt:lpstr>
      <vt:lpstr>https://www.freeppt7.com</vt:lpstr>
      <vt:lpstr>4_Office 主题</vt:lpstr>
      <vt:lpstr>5_Office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73</cp:revision>
  <dcterms:created xsi:type="dcterms:W3CDTF">2021-07-20T01:55:21Z</dcterms:created>
  <dcterms:modified xsi:type="dcterms:W3CDTF">2026-04-13T02:37:53Z</dcterms:modified>
</cp:coreProperties>
</file>