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67" r:id="rId4"/>
    <p:sldMasterId id="2147484024" r:id="rId5"/>
  </p:sldMasterIdLst>
  <p:notesMasterIdLst>
    <p:notesMasterId r:id="rId12"/>
  </p:notesMasterIdLst>
  <p:sldIdLst>
    <p:sldId id="264" r:id="rId6"/>
    <p:sldId id="1401" r:id="rId7"/>
    <p:sldId id="1439" r:id="rId8"/>
    <p:sldId id="1403" r:id="rId9"/>
    <p:sldId id="265" r:id="rId10"/>
    <p:sldId id="5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597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567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40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2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959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26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7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110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80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5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713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48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8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0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7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93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8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4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2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79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3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67861A7-5890-BFE4-E742-270AC73C79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458" y="0"/>
            <a:ext cx="1505881" cy="1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F5BFC7-3400-390B-B9BC-FC7DA4AC7A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458" y="0"/>
            <a:ext cx="1505881" cy="1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7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713E497-20B2-F709-626E-ACBAA82015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0" y="104150"/>
            <a:ext cx="1417391" cy="14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C1F72-333F-FEB5-BB0E-DC83432BD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64" y="1354507"/>
            <a:ext cx="3412331" cy="26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60" y="5217882"/>
            <a:ext cx="1821302" cy="8530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3" y="6130735"/>
            <a:ext cx="5901127" cy="7449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25" y="4918861"/>
            <a:ext cx="1077134" cy="11917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49" y="5066147"/>
            <a:ext cx="780895" cy="8722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61" y="5345198"/>
            <a:ext cx="1755083" cy="6840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90" y="5937159"/>
            <a:ext cx="662531" cy="3801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87" y="583715"/>
            <a:ext cx="1352715" cy="39447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  <p:pic>
        <p:nvPicPr>
          <p:cNvPr id="1026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7696731" y="4710397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969"/>
            <a:ext cx="6304266" cy="795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t="36161" r="80770" b="31106"/>
          <a:stretch/>
        </p:blipFill>
        <p:spPr>
          <a:xfrm>
            <a:off x="4903257" y="4872354"/>
            <a:ext cx="1192743" cy="1748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2225082" y="4843126"/>
            <a:ext cx="1151861" cy="1688224"/>
          </a:xfrm>
          <a:prstGeom prst="rect">
            <a:avLst/>
          </a:prstGeom>
        </p:spPr>
      </p:pic>
      <p:pic>
        <p:nvPicPr>
          <p:cNvPr id="31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3671275" y="4710397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8802981" y="4730240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9841302" y="441920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6351057" y="4889580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777" y="371170"/>
            <a:ext cx="6293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ABFAD-153B-430F-BA5E-5061776E117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25591" y="1163538"/>
            <a:ext cx="4797968" cy="8352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7E0677-64EA-8C8D-ED42-EB085D142C96}"/>
              </a:ext>
            </a:extLst>
          </p:cNvPr>
          <p:cNvSpPr/>
          <p:nvPr/>
        </p:nvSpPr>
        <p:spPr>
          <a:xfrm>
            <a:off x="1857375" y="2343150"/>
            <a:ext cx="8324850" cy="1666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F9087-DC69-9282-2480-3549D5985D0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24040" y="2426521"/>
            <a:ext cx="6639119" cy="1566808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94081A0-749B-3B81-0C59-2C9AFD0C83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458" y="0"/>
            <a:ext cx="1505881" cy="1505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1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and red text&#10;&#10;AI-generated content may be incorrect.">
            <a:extLst>
              <a:ext uri="{FF2B5EF4-FFF2-40B4-BE49-F238E27FC236}">
                <a16:creationId xmlns:a16="http://schemas.microsoft.com/office/drawing/2014/main" id="{C495162F-0EC1-F14E-ABC5-1511D74EF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16" y="1561671"/>
            <a:ext cx="2785860" cy="21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8E876-214B-445E-BCF5-42C57918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1900" y="1895393"/>
            <a:ext cx="6605149" cy="4540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142E20-9F9F-45BE-B1E3-CAF6B471AD57}"/>
              </a:ext>
            </a:extLst>
          </p:cNvPr>
          <p:cNvSpPr/>
          <p:nvPr/>
        </p:nvSpPr>
        <p:spPr>
          <a:xfrm>
            <a:off x="2076132" y="710159"/>
            <a:ext cx="8039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Kết hợp từ ở cột A với từ ở cột B để tạo từ ngữ chỉ công việc của người nông dân. </a:t>
            </a:r>
          </a:p>
        </p:txBody>
      </p:sp>
    </p:spTree>
    <p:extLst>
      <p:ext uri="{BB962C8B-B14F-4D97-AF65-F5344CB8AC3E}">
        <p14:creationId xmlns:p14="http://schemas.microsoft.com/office/powerpoint/2010/main" val="10287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8E876-214B-445E-BCF5-42C57918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1900" y="1895393"/>
            <a:ext cx="6605149" cy="4540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142E20-9F9F-45BE-B1E3-CAF6B471AD57}"/>
              </a:ext>
            </a:extLst>
          </p:cNvPr>
          <p:cNvSpPr/>
          <p:nvPr/>
        </p:nvSpPr>
        <p:spPr>
          <a:xfrm>
            <a:off x="2076132" y="710159"/>
            <a:ext cx="8039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1. Kết hợp từ ở cột A với từ ở cột B để tạo từ ngữ chỉ công việc của người nông dân.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5EA4BB-82CC-48E7-A50D-61EA5D124E47}"/>
              </a:ext>
            </a:extLst>
          </p:cNvPr>
          <p:cNvCxnSpPr>
            <a:cxnSpLocks/>
          </p:cNvCxnSpPr>
          <p:nvPr/>
        </p:nvCxnSpPr>
        <p:spPr>
          <a:xfrm>
            <a:off x="4960263" y="2980624"/>
            <a:ext cx="1635229" cy="2947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675E4-ABFC-491C-9582-645304137680}"/>
              </a:ext>
            </a:extLst>
          </p:cNvPr>
          <p:cNvCxnSpPr>
            <a:cxnSpLocks/>
          </p:cNvCxnSpPr>
          <p:nvPr/>
        </p:nvCxnSpPr>
        <p:spPr>
          <a:xfrm flipV="1">
            <a:off x="4986860" y="2987151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356DCD-F49E-4C7C-A89A-75E4146D539A}"/>
              </a:ext>
            </a:extLst>
          </p:cNvPr>
          <p:cNvCxnSpPr>
            <a:cxnSpLocks/>
          </p:cNvCxnSpPr>
          <p:nvPr/>
        </p:nvCxnSpPr>
        <p:spPr>
          <a:xfrm flipV="1">
            <a:off x="4973561" y="3809607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5411AF-E0C2-43D9-8E74-B7D100D5FA38}"/>
              </a:ext>
            </a:extLst>
          </p:cNvPr>
          <p:cNvCxnSpPr>
            <a:cxnSpLocks/>
          </p:cNvCxnSpPr>
          <p:nvPr/>
        </p:nvCxnSpPr>
        <p:spPr>
          <a:xfrm flipV="1">
            <a:off x="4946964" y="4527336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C1B118-D909-4AAD-B659-1F450C0BDBFF}"/>
              </a:ext>
            </a:extLst>
          </p:cNvPr>
          <p:cNvCxnSpPr>
            <a:cxnSpLocks/>
          </p:cNvCxnSpPr>
          <p:nvPr/>
        </p:nvCxnSpPr>
        <p:spPr>
          <a:xfrm flipV="1">
            <a:off x="4946964" y="5239335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2">
            <a:extLst>
              <a:ext uri="{FF2B5EF4-FFF2-40B4-BE49-F238E27FC236}">
                <a16:creationId xmlns:a16="http://schemas.microsoft.com/office/drawing/2014/main" id="{DF908D71-111F-4225-86A7-FCFC5983F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0883" y="154315"/>
            <a:ext cx="844272" cy="1193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2E64C-789C-4B50-B30C-8ED1AA7E9193}"/>
              </a:ext>
            </a:extLst>
          </p:cNvPr>
          <p:cNvSpPr/>
          <p:nvPr/>
        </p:nvSpPr>
        <p:spPr>
          <a:xfrm>
            <a:off x="1628775" y="479514"/>
            <a:ext cx="10077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2. Hỏi – đáp về công việc của từng người trong ảnh.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B01126-CF06-438D-B543-7FC78EFB8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862" y="2190751"/>
            <a:ext cx="9874455" cy="29667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ED2260-E8FC-4D7F-930E-27B61F1A6677}"/>
              </a:ext>
            </a:extLst>
          </p:cNvPr>
          <p:cNvSpPr txBox="1"/>
          <p:nvPr/>
        </p:nvSpPr>
        <p:spPr>
          <a:xfrm>
            <a:off x="2056030" y="1408269"/>
            <a:ext cx="1726755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Cày ruộng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6364-A32A-43FF-B738-BC91AFB15673}"/>
              </a:ext>
            </a:extLst>
          </p:cNvPr>
          <p:cNvSpPr txBox="1"/>
          <p:nvPr/>
        </p:nvSpPr>
        <p:spPr>
          <a:xfrm>
            <a:off x="5649015" y="1436843"/>
            <a:ext cx="1632178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Trồng cây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E5F6B-BBAA-46D3-BE29-B7BAA7449B56}"/>
              </a:ext>
            </a:extLst>
          </p:cNvPr>
          <p:cNvSpPr txBox="1"/>
          <p:nvPr/>
        </p:nvSpPr>
        <p:spPr>
          <a:xfrm>
            <a:off x="9095421" y="1427318"/>
            <a:ext cx="1462260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Gieo mạ</a:t>
            </a:r>
          </a:p>
        </p:txBody>
      </p:sp>
    </p:spTree>
    <p:extLst>
      <p:ext uri="{BB962C8B-B14F-4D97-AF65-F5344CB8AC3E}">
        <p14:creationId xmlns:p14="http://schemas.microsoft.com/office/powerpoint/2010/main" val="10260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79</Words>
  <Application>Microsoft Office PowerPoint</Application>
  <PresentationFormat>Widescreen</PresentationFormat>
  <Paragraphs>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1_Office 主题</vt:lpstr>
      <vt:lpstr>2_Office 主题</vt:lpstr>
      <vt:lpstr>https://www.freeppt7.com</vt:lpstr>
      <vt:lpstr>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63</cp:revision>
  <dcterms:created xsi:type="dcterms:W3CDTF">2021-07-20T01:55:21Z</dcterms:created>
  <dcterms:modified xsi:type="dcterms:W3CDTF">2026-04-13T03:16:30Z</dcterms:modified>
</cp:coreProperties>
</file>