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6" r:id="rId2"/>
    <p:sldMasterId id="2147483751" r:id="rId3"/>
    <p:sldMasterId id="2147483767" r:id="rId4"/>
    <p:sldMasterId id="2147483792" r:id="rId5"/>
    <p:sldMasterId id="2147483847" r:id="rId6"/>
  </p:sldMasterIdLst>
  <p:notesMasterIdLst>
    <p:notesMasterId r:id="rId19"/>
  </p:notesMasterIdLst>
  <p:sldIdLst>
    <p:sldId id="527" r:id="rId7"/>
    <p:sldId id="532" r:id="rId8"/>
    <p:sldId id="269" r:id="rId9"/>
    <p:sldId id="521" r:id="rId10"/>
    <p:sldId id="508" r:id="rId11"/>
    <p:sldId id="305" r:id="rId12"/>
    <p:sldId id="307" r:id="rId13"/>
    <p:sldId id="306" r:id="rId14"/>
    <p:sldId id="522" r:id="rId15"/>
    <p:sldId id="504" r:id="rId16"/>
    <p:sldId id="525" r:id="rId17"/>
    <p:sldId id="5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109" d="100"/>
          <a:sy n="109" d="100"/>
        </p:scale>
        <p:origin x="882"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A7FE3-5A5B-4961-9871-696CF03A7489}" type="datetimeFigureOut">
              <a:rPr lang="en-US" smtClean="0"/>
              <a:t>4/13/2026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940FB-95EB-483A-8F31-50E97FBFFB68}" type="slidenum">
              <a:rPr lang="en-US" smtClean="0"/>
              <a:t>‹#›</a:t>
            </a:fld>
            <a:endParaRPr lang="en-US"/>
          </a:p>
        </p:txBody>
      </p:sp>
    </p:spTree>
    <p:extLst>
      <p:ext uri="{BB962C8B-B14F-4D97-AF65-F5344CB8AC3E}">
        <p14:creationId xmlns:p14="http://schemas.microsoft.com/office/powerpoint/2010/main" val="1651026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2"/>
        <p:cNvGrpSpPr/>
        <p:nvPr/>
      </p:nvGrpSpPr>
      <p:grpSpPr>
        <a:xfrm>
          <a:off x="0" y="0"/>
          <a:ext cx="0" cy="0"/>
          <a:chOff x="0" y="0"/>
          <a:chExt cx="0" cy="0"/>
        </a:xfrm>
      </p:grpSpPr>
      <p:sp>
        <p:nvSpPr>
          <p:cNvPr id="5733" name="Google Shape;5733;gad3b0cac09_0_22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4" name="Google Shape;5734;gad3b0cac09_0_224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039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2"/>
        <p:cNvGrpSpPr/>
        <p:nvPr/>
      </p:nvGrpSpPr>
      <p:grpSpPr>
        <a:xfrm>
          <a:off x="0" y="0"/>
          <a:ext cx="0" cy="0"/>
          <a:chOff x="0" y="0"/>
          <a:chExt cx="0" cy="0"/>
        </a:xfrm>
      </p:grpSpPr>
      <p:sp>
        <p:nvSpPr>
          <p:cNvPr id="4353" name="Google Shape;4353;gad3b0cac09_0_21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4" name="Google Shape;4354;gad3b0cac09_0_21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2809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2026/4/13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30189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241914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rot="-453654" flipH="1">
            <a:off x="6382617" y="1578276"/>
            <a:ext cx="4173889" cy="2786197"/>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Gloria Hallelujah"/>
              <a:buNone/>
              <a:defRPr sz="5333" b="1">
                <a:solidFill>
                  <a:srgbClr val="29486D"/>
                </a:solidFill>
                <a:latin typeface="Gloria Hallelujah"/>
                <a:ea typeface="Gloria Hallelujah"/>
                <a:cs typeface="Gloria Hallelujah"/>
                <a:sym typeface="Gloria Hallelujah"/>
              </a:defRPr>
            </a:lvl1pPr>
            <a:lvl2pPr lvl="1"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2pPr>
            <a:lvl3pPr lvl="2"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3pPr>
            <a:lvl4pPr lvl="3"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4pPr>
            <a:lvl5pPr lvl="4"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5pPr>
            <a:lvl6pPr lvl="5"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6pPr>
            <a:lvl7pPr lvl="6"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7pPr>
            <a:lvl8pPr lvl="7"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8pPr>
            <a:lvl9pPr lvl="8" algn="ctr" rtl="0">
              <a:spcBef>
                <a:spcPts val="0"/>
              </a:spcBef>
              <a:spcAft>
                <a:spcPts val="0"/>
              </a:spcAft>
              <a:buSzPts val="5200"/>
              <a:buFont typeface="Gloria Hallelujah"/>
              <a:buNone/>
              <a:defRPr sz="6933">
                <a:latin typeface="Gloria Hallelujah"/>
                <a:ea typeface="Gloria Hallelujah"/>
                <a:cs typeface="Gloria Hallelujah"/>
                <a:sym typeface="Gloria Hallelujah"/>
              </a:defRPr>
            </a:lvl9pPr>
          </a:lstStyle>
          <a:p>
            <a:endParaRPr/>
          </a:p>
        </p:txBody>
      </p:sp>
      <p:sp>
        <p:nvSpPr>
          <p:cNvPr id="10" name="Google Shape;10;p2"/>
          <p:cNvSpPr txBox="1">
            <a:spLocks noGrp="1"/>
          </p:cNvSpPr>
          <p:nvPr>
            <p:ph type="subTitle" idx="1"/>
          </p:nvPr>
        </p:nvSpPr>
        <p:spPr>
          <a:xfrm rot="517064" flipH="1">
            <a:off x="3015218" y="1611314"/>
            <a:ext cx="2632116" cy="1203201"/>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Font typeface="Indie Flower"/>
              <a:buNone/>
              <a:defRPr sz="2133">
                <a:latin typeface="Indie Flower"/>
                <a:ea typeface="Indie Flower"/>
                <a:cs typeface="Indie Flower"/>
                <a:sym typeface="Indie Flower"/>
              </a:defRPr>
            </a:lvl1pPr>
            <a:lvl2pPr lvl="1"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2pPr>
            <a:lvl3pPr lvl="2"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3pPr>
            <a:lvl4pPr lvl="3"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4pPr>
            <a:lvl5pPr lvl="4"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5pPr>
            <a:lvl6pPr lvl="5"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6pPr>
            <a:lvl7pPr lvl="6"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7pPr>
            <a:lvl8pPr lvl="7"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8pPr>
            <a:lvl9pPr lvl="8" algn="ctr" rtl="0">
              <a:lnSpc>
                <a:spcPct val="100000"/>
              </a:lnSpc>
              <a:spcBef>
                <a:spcPts val="0"/>
              </a:spcBef>
              <a:spcAft>
                <a:spcPts val="0"/>
              </a:spcAft>
              <a:buSzPts val="2800"/>
              <a:buFont typeface="Indie Flower"/>
              <a:buNone/>
              <a:defRPr sz="3733">
                <a:latin typeface="Indie Flower"/>
                <a:ea typeface="Indie Flower"/>
                <a:cs typeface="Indie Flower"/>
                <a:sym typeface="Indie Flower"/>
              </a:defRPr>
            </a:lvl9pPr>
          </a:lstStyle>
          <a:p>
            <a:endParaRPr/>
          </a:p>
        </p:txBody>
      </p:sp>
    </p:spTree>
    <p:extLst>
      <p:ext uri="{BB962C8B-B14F-4D97-AF65-F5344CB8AC3E}">
        <p14:creationId xmlns:p14="http://schemas.microsoft.com/office/powerpoint/2010/main" val="223869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460979" y="2309433"/>
            <a:ext cx="37796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4667" b="1"/>
            </a:lvl1pPr>
            <a:lvl2pPr lvl="1" algn="ctr" rtl="0">
              <a:spcBef>
                <a:spcPts val="0"/>
              </a:spcBef>
              <a:spcAft>
                <a:spcPts val="0"/>
              </a:spcAft>
              <a:buSzPts val="3500"/>
              <a:buNone/>
              <a:defRPr sz="4667" b="1"/>
            </a:lvl2pPr>
            <a:lvl3pPr lvl="2" algn="ctr" rtl="0">
              <a:spcBef>
                <a:spcPts val="0"/>
              </a:spcBef>
              <a:spcAft>
                <a:spcPts val="0"/>
              </a:spcAft>
              <a:buSzPts val="3500"/>
              <a:buNone/>
              <a:defRPr sz="4667" b="1"/>
            </a:lvl3pPr>
            <a:lvl4pPr lvl="3" algn="ctr" rtl="0">
              <a:spcBef>
                <a:spcPts val="0"/>
              </a:spcBef>
              <a:spcAft>
                <a:spcPts val="0"/>
              </a:spcAft>
              <a:buSzPts val="3500"/>
              <a:buNone/>
              <a:defRPr sz="4667" b="1"/>
            </a:lvl4pPr>
            <a:lvl5pPr lvl="4" algn="ctr" rtl="0">
              <a:spcBef>
                <a:spcPts val="0"/>
              </a:spcBef>
              <a:spcAft>
                <a:spcPts val="0"/>
              </a:spcAft>
              <a:buSzPts val="3500"/>
              <a:buNone/>
              <a:defRPr sz="4667" b="1"/>
            </a:lvl5pPr>
            <a:lvl6pPr lvl="5" algn="ctr" rtl="0">
              <a:spcBef>
                <a:spcPts val="0"/>
              </a:spcBef>
              <a:spcAft>
                <a:spcPts val="0"/>
              </a:spcAft>
              <a:buSzPts val="3500"/>
              <a:buNone/>
              <a:defRPr sz="4667" b="1"/>
            </a:lvl6pPr>
            <a:lvl7pPr lvl="6" algn="ctr" rtl="0">
              <a:spcBef>
                <a:spcPts val="0"/>
              </a:spcBef>
              <a:spcAft>
                <a:spcPts val="0"/>
              </a:spcAft>
              <a:buSzPts val="3500"/>
              <a:buNone/>
              <a:defRPr sz="4667" b="1"/>
            </a:lvl7pPr>
            <a:lvl8pPr lvl="7" algn="ctr" rtl="0">
              <a:spcBef>
                <a:spcPts val="0"/>
              </a:spcBef>
              <a:spcAft>
                <a:spcPts val="0"/>
              </a:spcAft>
              <a:buSzPts val="3500"/>
              <a:buNone/>
              <a:defRPr sz="4667" b="1"/>
            </a:lvl8pPr>
            <a:lvl9pPr lvl="8" algn="ctr" rtl="0">
              <a:spcBef>
                <a:spcPts val="0"/>
              </a:spcBef>
              <a:spcAft>
                <a:spcPts val="0"/>
              </a:spcAft>
              <a:buSzPts val="3500"/>
              <a:buNone/>
              <a:defRPr sz="4667" b="1"/>
            </a:lvl9pPr>
          </a:lstStyle>
          <a:p>
            <a:endParaRPr/>
          </a:p>
        </p:txBody>
      </p:sp>
      <p:sp>
        <p:nvSpPr>
          <p:cNvPr id="13" name="Google Shape;13;p3"/>
          <p:cNvSpPr txBox="1">
            <a:spLocks noGrp="1"/>
          </p:cNvSpPr>
          <p:nvPr>
            <p:ph type="title" idx="2" hasCustomPrompt="1"/>
          </p:nvPr>
        </p:nvSpPr>
        <p:spPr>
          <a:xfrm>
            <a:off x="8286367" y="2053496"/>
            <a:ext cx="1892800" cy="2618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5"/>
              </a:buClr>
              <a:buSzPts val="14000"/>
              <a:buNone/>
              <a:defRPr sz="13333" b="1">
                <a:solidFill>
                  <a:schemeClr val="accent5"/>
                </a:solidFill>
              </a:defRPr>
            </a:lvl1pPr>
            <a:lvl2pPr lvl="1" algn="ctr" rtl="0">
              <a:spcBef>
                <a:spcPts val="0"/>
              </a:spcBef>
              <a:spcAft>
                <a:spcPts val="0"/>
              </a:spcAft>
              <a:buClr>
                <a:schemeClr val="accent5"/>
              </a:buClr>
              <a:buSzPts val="12000"/>
              <a:buNone/>
              <a:defRPr sz="16000" b="1">
                <a:solidFill>
                  <a:schemeClr val="accent5"/>
                </a:solidFill>
              </a:defRPr>
            </a:lvl2pPr>
            <a:lvl3pPr lvl="2" algn="ctr" rtl="0">
              <a:spcBef>
                <a:spcPts val="0"/>
              </a:spcBef>
              <a:spcAft>
                <a:spcPts val="0"/>
              </a:spcAft>
              <a:buClr>
                <a:schemeClr val="accent5"/>
              </a:buClr>
              <a:buSzPts val="12000"/>
              <a:buNone/>
              <a:defRPr sz="16000" b="1">
                <a:solidFill>
                  <a:schemeClr val="accent5"/>
                </a:solidFill>
              </a:defRPr>
            </a:lvl3pPr>
            <a:lvl4pPr lvl="3" algn="ctr" rtl="0">
              <a:spcBef>
                <a:spcPts val="0"/>
              </a:spcBef>
              <a:spcAft>
                <a:spcPts val="0"/>
              </a:spcAft>
              <a:buClr>
                <a:schemeClr val="accent5"/>
              </a:buClr>
              <a:buSzPts val="12000"/>
              <a:buNone/>
              <a:defRPr sz="16000" b="1">
                <a:solidFill>
                  <a:schemeClr val="accent5"/>
                </a:solidFill>
              </a:defRPr>
            </a:lvl4pPr>
            <a:lvl5pPr lvl="4" algn="ctr" rtl="0">
              <a:spcBef>
                <a:spcPts val="0"/>
              </a:spcBef>
              <a:spcAft>
                <a:spcPts val="0"/>
              </a:spcAft>
              <a:buClr>
                <a:schemeClr val="accent5"/>
              </a:buClr>
              <a:buSzPts val="12000"/>
              <a:buNone/>
              <a:defRPr sz="16000" b="1">
                <a:solidFill>
                  <a:schemeClr val="accent5"/>
                </a:solidFill>
              </a:defRPr>
            </a:lvl5pPr>
            <a:lvl6pPr lvl="5" algn="ctr" rtl="0">
              <a:spcBef>
                <a:spcPts val="0"/>
              </a:spcBef>
              <a:spcAft>
                <a:spcPts val="0"/>
              </a:spcAft>
              <a:buClr>
                <a:schemeClr val="accent5"/>
              </a:buClr>
              <a:buSzPts val="12000"/>
              <a:buNone/>
              <a:defRPr sz="16000" b="1">
                <a:solidFill>
                  <a:schemeClr val="accent5"/>
                </a:solidFill>
              </a:defRPr>
            </a:lvl6pPr>
            <a:lvl7pPr lvl="6" algn="ctr" rtl="0">
              <a:spcBef>
                <a:spcPts val="0"/>
              </a:spcBef>
              <a:spcAft>
                <a:spcPts val="0"/>
              </a:spcAft>
              <a:buClr>
                <a:schemeClr val="accent5"/>
              </a:buClr>
              <a:buSzPts val="12000"/>
              <a:buNone/>
              <a:defRPr sz="16000" b="1">
                <a:solidFill>
                  <a:schemeClr val="accent5"/>
                </a:solidFill>
              </a:defRPr>
            </a:lvl7pPr>
            <a:lvl8pPr lvl="7" algn="ctr" rtl="0">
              <a:spcBef>
                <a:spcPts val="0"/>
              </a:spcBef>
              <a:spcAft>
                <a:spcPts val="0"/>
              </a:spcAft>
              <a:buClr>
                <a:schemeClr val="accent5"/>
              </a:buClr>
              <a:buSzPts val="12000"/>
              <a:buNone/>
              <a:defRPr sz="16000" b="1">
                <a:solidFill>
                  <a:schemeClr val="accent5"/>
                </a:solidFill>
              </a:defRPr>
            </a:lvl8pPr>
            <a:lvl9pPr lvl="8" algn="ctr" rtl="0">
              <a:spcBef>
                <a:spcPts val="0"/>
              </a:spcBef>
              <a:spcAft>
                <a:spcPts val="0"/>
              </a:spcAft>
              <a:buClr>
                <a:schemeClr val="accent5"/>
              </a:buClr>
              <a:buSzPts val="12000"/>
              <a:buNone/>
              <a:defRPr sz="16000" b="1">
                <a:solidFill>
                  <a:schemeClr val="accent5"/>
                </a:solidFill>
              </a:defRPr>
            </a:lvl9pPr>
          </a:lstStyle>
          <a:p>
            <a:r>
              <a:t>xx%</a:t>
            </a:r>
          </a:p>
        </p:txBody>
      </p:sp>
      <p:sp>
        <p:nvSpPr>
          <p:cNvPr id="14" name="Google Shape;14;p3"/>
          <p:cNvSpPr txBox="1">
            <a:spLocks noGrp="1"/>
          </p:cNvSpPr>
          <p:nvPr>
            <p:ph type="subTitle" idx="1"/>
          </p:nvPr>
        </p:nvSpPr>
        <p:spPr>
          <a:xfrm>
            <a:off x="3460979" y="3285167"/>
            <a:ext cx="3779600" cy="986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grpSp>
        <p:nvGrpSpPr>
          <p:cNvPr id="15" name="Google Shape;15;p3"/>
          <p:cNvGrpSpPr/>
          <p:nvPr/>
        </p:nvGrpSpPr>
        <p:grpSpPr>
          <a:xfrm rot="-1298308">
            <a:off x="11254940" y="325901"/>
            <a:ext cx="497280" cy="1076247"/>
            <a:chOff x="6387350" y="1078650"/>
            <a:chExt cx="317325" cy="686775"/>
          </a:xfrm>
        </p:grpSpPr>
        <p:sp>
          <p:nvSpPr>
            <p:cNvPr id="16" name="Google Shape;16;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3"/>
          <p:cNvGrpSpPr/>
          <p:nvPr/>
        </p:nvGrpSpPr>
        <p:grpSpPr>
          <a:xfrm rot="-3008970">
            <a:off x="10782713" y="1204818"/>
            <a:ext cx="497324" cy="1076341"/>
            <a:chOff x="6387350" y="1078650"/>
            <a:chExt cx="317325" cy="686775"/>
          </a:xfrm>
        </p:grpSpPr>
        <p:sp>
          <p:nvSpPr>
            <p:cNvPr id="19" name="Google Shape;19;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3"/>
          <p:cNvGrpSpPr/>
          <p:nvPr/>
        </p:nvGrpSpPr>
        <p:grpSpPr>
          <a:xfrm rot="-1298308">
            <a:off x="384307" y="5599885"/>
            <a:ext cx="497280" cy="1076247"/>
            <a:chOff x="6387350" y="1078650"/>
            <a:chExt cx="317325" cy="686775"/>
          </a:xfrm>
        </p:grpSpPr>
        <p:sp>
          <p:nvSpPr>
            <p:cNvPr id="22" name="Google Shape;22;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 name="Google Shape;24;p3"/>
          <p:cNvGrpSpPr/>
          <p:nvPr/>
        </p:nvGrpSpPr>
        <p:grpSpPr>
          <a:xfrm rot="-3320677">
            <a:off x="384291" y="4542318"/>
            <a:ext cx="497328" cy="1076348"/>
            <a:chOff x="6387350" y="1078650"/>
            <a:chExt cx="317325" cy="686775"/>
          </a:xfrm>
        </p:grpSpPr>
        <p:sp>
          <p:nvSpPr>
            <p:cNvPr id="25" name="Google Shape;25;p3"/>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35749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5"/>
        <p:cNvGrpSpPr/>
        <p:nvPr/>
      </p:nvGrpSpPr>
      <p:grpSpPr>
        <a:xfrm>
          <a:off x="0" y="0"/>
          <a:ext cx="0" cy="0"/>
          <a:chOff x="0" y="0"/>
          <a:chExt cx="0" cy="0"/>
        </a:xfrm>
      </p:grpSpPr>
    </p:spTree>
    <p:extLst>
      <p:ext uri="{BB962C8B-B14F-4D97-AF65-F5344CB8AC3E}">
        <p14:creationId xmlns:p14="http://schemas.microsoft.com/office/powerpoint/2010/main" val="863106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30"/>
        <p:cNvGrpSpPr/>
        <p:nvPr/>
      </p:nvGrpSpPr>
      <p:grpSpPr>
        <a:xfrm>
          <a:off x="0" y="0"/>
          <a:ext cx="0" cy="0"/>
          <a:chOff x="0" y="0"/>
          <a:chExt cx="0" cy="0"/>
        </a:xfrm>
      </p:grpSpPr>
      <p:sp>
        <p:nvSpPr>
          <p:cNvPr id="131" name="Google Shape;131;p14"/>
          <p:cNvSpPr txBox="1">
            <a:spLocks noGrp="1"/>
          </p:cNvSpPr>
          <p:nvPr>
            <p:ph type="title"/>
          </p:nvPr>
        </p:nvSpPr>
        <p:spPr>
          <a:xfrm>
            <a:off x="3862200" y="4346400"/>
            <a:ext cx="4467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None/>
              <a:defRPr sz="2667"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32" name="Google Shape;132;p14"/>
          <p:cNvSpPr txBox="1">
            <a:spLocks noGrp="1"/>
          </p:cNvSpPr>
          <p:nvPr>
            <p:ph type="subTitle" idx="1"/>
          </p:nvPr>
        </p:nvSpPr>
        <p:spPr>
          <a:xfrm>
            <a:off x="3862200" y="1637667"/>
            <a:ext cx="4467600" cy="255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2933"/>
            </a:lvl1pPr>
            <a:lvl2pPr lvl="1" algn="ctr" rtl="0">
              <a:spcBef>
                <a:spcPts val="2133"/>
              </a:spcBef>
              <a:spcAft>
                <a:spcPts val="0"/>
              </a:spcAft>
              <a:buSzPts val="1400"/>
              <a:buNone/>
              <a:defRPr/>
            </a:lvl2pPr>
            <a:lvl3pPr lvl="2" algn="ctr" rtl="0">
              <a:spcBef>
                <a:spcPts val="2133"/>
              </a:spcBef>
              <a:spcAft>
                <a:spcPts val="0"/>
              </a:spcAft>
              <a:buSzPts val="1400"/>
              <a:buNone/>
              <a:defRPr/>
            </a:lvl3pPr>
            <a:lvl4pPr lvl="3" algn="ctr" rtl="0">
              <a:spcBef>
                <a:spcPts val="2133"/>
              </a:spcBef>
              <a:spcAft>
                <a:spcPts val="0"/>
              </a:spcAft>
              <a:buSzPts val="1400"/>
              <a:buNone/>
              <a:defRPr/>
            </a:lvl4pPr>
            <a:lvl5pPr lvl="4" algn="ctr" rtl="0">
              <a:spcBef>
                <a:spcPts val="2133"/>
              </a:spcBef>
              <a:spcAft>
                <a:spcPts val="0"/>
              </a:spcAft>
              <a:buSzPts val="1400"/>
              <a:buNone/>
              <a:defRPr/>
            </a:lvl5pPr>
            <a:lvl6pPr lvl="5" algn="ctr" rtl="0">
              <a:spcBef>
                <a:spcPts val="2133"/>
              </a:spcBef>
              <a:spcAft>
                <a:spcPts val="0"/>
              </a:spcAft>
              <a:buSzPts val="1400"/>
              <a:buNone/>
              <a:defRPr/>
            </a:lvl6pPr>
            <a:lvl7pPr lvl="6" algn="ctr" rtl="0">
              <a:spcBef>
                <a:spcPts val="2133"/>
              </a:spcBef>
              <a:spcAft>
                <a:spcPts val="0"/>
              </a:spcAft>
              <a:buSzPts val="1400"/>
              <a:buNone/>
              <a:defRPr/>
            </a:lvl7pPr>
            <a:lvl8pPr lvl="7" algn="ctr" rtl="0">
              <a:spcBef>
                <a:spcPts val="2133"/>
              </a:spcBef>
              <a:spcAft>
                <a:spcPts val="0"/>
              </a:spcAft>
              <a:buSzPts val="1400"/>
              <a:buNone/>
              <a:defRPr/>
            </a:lvl8pPr>
            <a:lvl9pPr lvl="8" algn="ctr" rtl="0">
              <a:spcBef>
                <a:spcPts val="2133"/>
              </a:spcBef>
              <a:spcAft>
                <a:spcPts val="2133"/>
              </a:spcAft>
              <a:buSzPts val="1400"/>
              <a:buNone/>
              <a:defRPr/>
            </a:lvl9pPr>
          </a:lstStyle>
          <a:p>
            <a:endParaRPr/>
          </a:p>
        </p:txBody>
      </p:sp>
      <p:grpSp>
        <p:nvGrpSpPr>
          <p:cNvPr id="133" name="Google Shape;133;p14"/>
          <p:cNvGrpSpPr/>
          <p:nvPr/>
        </p:nvGrpSpPr>
        <p:grpSpPr>
          <a:xfrm rot="-1298308">
            <a:off x="10725940" y="1058151"/>
            <a:ext cx="497280" cy="1076247"/>
            <a:chOff x="6387350" y="1078650"/>
            <a:chExt cx="317325" cy="686775"/>
          </a:xfrm>
        </p:grpSpPr>
        <p:sp>
          <p:nvSpPr>
            <p:cNvPr id="134" name="Google Shape;134;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 name="Google Shape;136;p14"/>
          <p:cNvGrpSpPr/>
          <p:nvPr/>
        </p:nvGrpSpPr>
        <p:grpSpPr>
          <a:xfrm rot="-506915">
            <a:off x="11318917" y="202950"/>
            <a:ext cx="497336" cy="1076365"/>
            <a:chOff x="6387350" y="1078650"/>
            <a:chExt cx="317325" cy="686775"/>
          </a:xfrm>
        </p:grpSpPr>
        <p:sp>
          <p:nvSpPr>
            <p:cNvPr id="137" name="Google Shape;137;p14"/>
            <p:cNvSpPr/>
            <p:nvPr/>
          </p:nvSpPr>
          <p:spPr>
            <a:xfrm>
              <a:off x="6387350" y="1093175"/>
              <a:ext cx="289200" cy="672250"/>
            </a:xfrm>
            <a:custGeom>
              <a:avLst/>
              <a:gdLst/>
              <a:ahLst/>
              <a:cxnLst/>
              <a:rect l="l" t="t" r="r" b="b"/>
              <a:pathLst>
                <a:path w="11568" h="26890" extrusionOk="0">
                  <a:moveTo>
                    <a:pt x="7008" y="1"/>
                  </a:moveTo>
                  <a:cubicBezTo>
                    <a:pt x="5290" y="1"/>
                    <a:pt x="3770" y="1246"/>
                    <a:pt x="3490" y="3006"/>
                  </a:cubicBezTo>
                  <a:lnTo>
                    <a:pt x="311" y="22754"/>
                  </a:lnTo>
                  <a:cubicBezTo>
                    <a:pt x="1" y="24705"/>
                    <a:pt x="1332" y="26527"/>
                    <a:pt x="3271" y="26851"/>
                  </a:cubicBezTo>
                  <a:cubicBezTo>
                    <a:pt x="3452" y="26876"/>
                    <a:pt x="3633" y="26889"/>
                    <a:pt x="3813" y="26889"/>
                  </a:cubicBezTo>
                  <a:cubicBezTo>
                    <a:pt x="5442" y="26889"/>
                    <a:pt x="6773" y="25674"/>
                    <a:pt x="7044" y="23839"/>
                  </a:cubicBezTo>
                  <a:lnTo>
                    <a:pt x="9448" y="8860"/>
                  </a:lnTo>
                  <a:cubicBezTo>
                    <a:pt x="9591" y="8046"/>
                    <a:pt x="9410" y="7219"/>
                    <a:pt x="8970" y="6521"/>
                  </a:cubicBezTo>
                  <a:cubicBezTo>
                    <a:pt x="8582" y="5875"/>
                    <a:pt x="7923" y="5423"/>
                    <a:pt x="7187" y="5280"/>
                  </a:cubicBezTo>
                  <a:lnTo>
                    <a:pt x="6773" y="5216"/>
                  </a:lnTo>
                  <a:cubicBezTo>
                    <a:pt x="6658" y="5197"/>
                    <a:pt x="6543" y="5187"/>
                    <a:pt x="6428" y="5187"/>
                  </a:cubicBezTo>
                  <a:cubicBezTo>
                    <a:pt x="5145" y="5187"/>
                    <a:pt x="3958" y="6352"/>
                    <a:pt x="3697" y="7930"/>
                  </a:cubicBezTo>
                  <a:lnTo>
                    <a:pt x="2276" y="16847"/>
                  </a:lnTo>
                  <a:lnTo>
                    <a:pt x="3167" y="17002"/>
                  </a:lnTo>
                  <a:lnTo>
                    <a:pt x="4602" y="8072"/>
                  </a:lnTo>
                  <a:cubicBezTo>
                    <a:pt x="4782" y="6932"/>
                    <a:pt x="5586" y="6092"/>
                    <a:pt x="6435" y="6092"/>
                  </a:cubicBezTo>
                  <a:cubicBezTo>
                    <a:pt x="6500" y="6092"/>
                    <a:pt x="6565" y="6097"/>
                    <a:pt x="6631" y="6108"/>
                  </a:cubicBezTo>
                  <a:lnTo>
                    <a:pt x="7044" y="6172"/>
                  </a:lnTo>
                  <a:cubicBezTo>
                    <a:pt x="7536" y="6276"/>
                    <a:pt x="7962" y="6586"/>
                    <a:pt x="8208" y="7012"/>
                  </a:cubicBezTo>
                  <a:cubicBezTo>
                    <a:pt x="8531" y="7516"/>
                    <a:pt x="8660" y="8124"/>
                    <a:pt x="8570" y="8718"/>
                  </a:cubicBezTo>
                  <a:lnTo>
                    <a:pt x="6153" y="23684"/>
                  </a:lnTo>
                  <a:cubicBezTo>
                    <a:pt x="5944" y="25088"/>
                    <a:pt x="5006" y="25981"/>
                    <a:pt x="3826" y="25981"/>
                  </a:cubicBezTo>
                  <a:cubicBezTo>
                    <a:pt x="3691" y="25981"/>
                    <a:pt x="3553" y="25970"/>
                    <a:pt x="3413" y="25946"/>
                  </a:cubicBezTo>
                  <a:cubicBezTo>
                    <a:pt x="1965" y="25713"/>
                    <a:pt x="970" y="24356"/>
                    <a:pt x="1203" y="22896"/>
                  </a:cubicBezTo>
                  <a:lnTo>
                    <a:pt x="4382" y="3148"/>
                  </a:lnTo>
                  <a:cubicBezTo>
                    <a:pt x="4592" y="1842"/>
                    <a:pt x="5728" y="904"/>
                    <a:pt x="7011" y="904"/>
                  </a:cubicBezTo>
                  <a:cubicBezTo>
                    <a:pt x="7150" y="904"/>
                    <a:pt x="7291" y="915"/>
                    <a:pt x="7432" y="938"/>
                  </a:cubicBezTo>
                  <a:lnTo>
                    <a:pt x="8027" y="1041"/>
                  </a:lnTo>
                  <a:cubicBezTo>
                    <a:pt x="8776" y="1171"/>
                    <a:pt x="9448" y="1558"/>
                    <a:pt x="9939" y="2153"/>
                  </a:cubicBezTo>
                  <a:cubicBezTo>
                    <a:pt x="10418" y="2696"/>
                    <a:pt x="10637" y="3419"/>
                    <a:pt x="10534" y="4130"/>
                  </a:cubicBezTo>
                  <a:lnTo>
                    <a:pt x="8246" y="18424"/>
                  </a:lnTo>
                  <a:lnTo>
                    <a:pt x="9138" y="18566"/>
                  </a:lnTo>
                  <a:lnTo>
                    <a:pt x="11426" y="4285"/>
                  </a:lnTo>
                  <a:cubicBezTo>
                    <a:pt x="11568" y="3303"/>
                    <a:pt x="11271" y="2321"/>
                    <a:pt x="10637" y="1571"/>
                  </a:cubicBezTo>
                  <a:cubicBezTo>
                    <a:pt x="10017" y="822"/>
                    <a:pt x="9138" y="305"/>
                    <a:pt x="8169" y="150"/>
                  </a:cubicBezTo>
                  <a:lnTo>
                    <a:pt x="7574" y="46"/>
                  </a:lnTo>
                  <a:cubicBezTo>
                    <a:pt x="7384" y="16"/>
                    <a:pt x="7195" y="1"/>
                    <a:pt x="7008" y="1"/>
                  </a:cubicBezTo>
                  <a:close/>
                </a:path>
              </a:pathLst>
            </a:custGeom>
            <a:solidFill>
              <a:srgbClr val="29486D">
                <a:alpha val="23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14"/>
            <p:cNvSpPr/>
            <p:nvPr/>
          </p:nvSpPr>
          <p:spPr>
            <a:xfrm>
              <a:off x="6415150" y="1078650"/>
              <a:ext cx="289525" cy="672225"/>
            </a:xfrm>
            <a:custGeom>
              <a:avLst/>
              <a:gdLst/>
              <a:ahLst/>
              <a:cxnLst/>
              <a:rect l="l" t="t" r="r" b="b"/>
              <a:pathLst>
                <a:path w="11581" h="26889" extrusionOk="0">
                  <a:moveTo>
                    <a:pt x="7008" y="1"/>
                  </a:moveTo>
                  <a:cubicBezTo>
                    <a:pt x="5281" y="1"/>
                    <a:pt x="3770" y="1256"/>
                    <a:pt x="3490" y="3005"/>
                  </a:cubicBezTo>
                  <a:lnTo>
                    <a:pt x="311" y="22753"/>
                  </a:lnTo>
                  <a:cubicBezTo>
                    <a:pt x="0" y="24705"/>
                    <a:pt x="1319" y="26527"/>
                    <a:pt x="3270" y="26850"/>
                  </a:cubicBezTo>
                  <a:cubicBezTo>
                    <a:pt x="3451" y="26876"/>
                    <a:pt x="3632" y="26889"/>
                    <a:pt x="3813" y="26889"/>
                  </a:cubicBezTo>
                  <a:cubicBezTo>
                    <a:pt x="5441" y="26889"/>
                    <a:pt x="6760" y="25687"/>
                    <a:pt x="7057" y="23839"/>
                  </a:cubicBezTo>
                  <a:lnTo>
                    <a:pt x="9461" y="8873"/>
                  </a:lnTo>
                  <a:cubicBezTo>
                    <a:pt x="9590" y="8058"/>
                    <a:pt x="9422" y="7218"/>
                    <a:pt x="8983" y="6533"/>
                  </a:cubicBezTo>
                  <a:cubicBezTo>
                    <a:pt x="8582" y="5887"/>
                    <a:pt x="7936" y="5435"/>
                    <a:pt x="7199" y="5293"/>
                  </a:cubicBezTo>
                  <a:lnTo>
                    <a:pt x="6785" y="5228"/>
                  </a:lnTo>
                  <a:cubicBezTo>
                    <a:pt x="6670" y="5209"/>
                    <a:pt x="6556" y="5200"/>
                    <a:pt x="6444" y="5200"/>
                  </a:cubicBezTo>
                  <a:cubicBezTo>
                    <a:pt x="5188" y="5200"/>
                    <a:pt x="4164" y="6365"/>
                    <a:pt x="3903" y="7955"/>
                  </a:cubicBezTo>
                  <a:cubicBezTo>
                    <a:pt x="3903" y="7955"/>
                    <a:pt x="2249" y="19160"/>
                    <a:pt x="2133" y="20013"/>
                  </a:cubicBezTo>
                  <a:cubicBezTo>
                    <a:pt x="2070" y="20467"/>
                    <a:pt x="2287" y="20687"/>
                    <a:pt x="2513" y="20687"/>
                  </a:cubicBezTo>
                  <a:cubicBezTo>
                    <a:pt x="2706" y="20687"/>
                    <a:pt x="2905" y="20529"/>
                    <a:pt x="2947" y="20220"/>
                  </a:cubicBezTo>
                  <a:cubicBezTo>
                    <a:pt x="3102" y="18902"/>
                    <a:pt x="4575" y="8084"/>
                    <a:pt x="4575" y="8084"/>
                  </a:cubicBezTo>
                  <a:cubicBezTo>
                    <a:pt x="4767" y="6933"/>
                    <a:pt x="5593" y="6105"/>
                    <a:pt x="6445" y="6105"/>
                  </a:cubicBezTo>
                  <a:cubicBezTo>
                    <a:pt x="6511" y="6105"/>
                    <a:pt x="6577" y="6110"/>
                    <a:pt x="6643" y="6120"/>
                  </a:cubicBezTo>
                  <a:lnTo>
                    <a:pt x="7057" y="6184"/>
                  </a:lnTo>
                  <a:cubicBezTo>
                    <a:pt x="7548" y="6288"/>
                    <a:pt x="7974" y="6598"/>
                    <a:pt x="8233" y="7025"/>
                  </a:cubicBezTo>
                  <a:cubicBezTo>
                    <a:pt x="8556" y="7529"/>
                    <a:pt x="8672" y="8136"/>
                    <a:pt x="8582" y="8731"/>
                  </a:cubicBezTo>
                  <a:lnTo>
                    <a:pt x="6178" y="23709"/>
                  </a:lnTo>
                  <a:cubicBezTo>
                    <a:pt x="5944" y="25105"/>
                    <a:pt x="4997" y="26000"/>
                    <a:pt x="3800" y="26000"/>
                  </a:cubicBezTo>
                  <a:cubicBezTo>
                    <a:pt x="3678" y="26000"/>
                    <a:pt x="3553" y="25990"/>
                    <a:pt x="3425" y="25971"/>
                  </a:cubicBezTo>
                  <a:cubicBezTo>
                    <a:pt x="1978" y="25726"/>
                    <a:pt x="983" y="24369"/>
                    <a:pt x="1215" y="22908"/>
                  </a:cubicBezTo>
                  <a:lnTo>
                    <a:pt x="4395" y="3160"/>
                  </a:lnTo>
                  <a:cubicBezTo>
                    <a:pt x="4604" y="1854"/>
                    <a:pt x="5730" y="917"/>
                    <a:pt x="7020" y="917"/>
                  </a:cubicBezTo>
                  <a:cubicBezTo>
                    <a:pt x="7160" y="917"/>
                    <a:pt x="7302" y="928"/>
                    <a:pt x="7445" y="950"/>
                  </a:cubicBezTo>
                  <a:lnTo>
                    <a:pt x="8039" y="1054"/>
                  </a:lnTo>
                  <a:cubicBezTo>
                    <a:pt x="8789" y="1183"/>
                    <a:pt x="9461" y="1571"/>
                    <a:pt x="9939" y="2165"/>
                  </a:cubicBezTo>
                  <a:cubicBezTo>
                    <a:pt x="10417" y="2708"/>
                    <a:pt x="10637" y="3432"/>
                    <a:pt x="10546" y="4155"/>
                  </a:cubicBezTo>
                  <a:lnTo>
                    <a:pt x="8246" y="18436"/>
                  </a:lnTo>
                  <a:cubicBezTo>
                    <a:pt x="8195" y="18772"/>
                    <a:pt x="8456" y="18967"/>
                    <a:pt x="8710" y="18967"/>
                  </a:cubicBezTo>
                  <a:cubicBezTo>
                    <a:pt x="8907" y="18967"/>
                    <a:pt x="9098" y="18851"/>
                    <a:pt x="9138" y="18592"/>
                  </a:cubicBezTo>
                  <a:lnTo>
                    <a:pt x="11438" y="4298"/>
                  </a:lnTo>
                  <a:cubicBezTo>
                    <a:pt x="11580" y="3315"/>
                    <a:pt x="11283" y="2320"/>
                    <a:pt x="10624" y="1584"/>
                  </a:cubicBezTo>
                  <a:cubicBezTo>
                    <a:pt x="10004" y="821"/>
                    <a:pt x="9138" y="317"/>
                    <a:pt x="8168" y="149"/>
                  </a:cubicBezTo>
                  <a:lnTo>
                    <a:pt x="7574" y="46"/>
                  </a:lnTo>
                  <a:cubicBezTo>
                    <a:pt x="7384" y="15"/>
                    <a:pt x="7195" y="1"/>
                    <a:pt x="70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5318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59"/>
        <p:cNvGrpSpPr/>
        <p:nvPr/>
      </p:nvGrpSpPr>
      <p:grpSpPr>
        <a:xfrm>
          <a:off x="0" y="0"/>
          <a:ext cx="0" cy="0"/>
          <a:chOff x="0" y="0"/>
          <a:chExt cx="0" cy="0"/>
        </a:xfrm>
      </p:grpSpPr>
      <p:sp>
        <p:nvSpPr>
          <p:cNvPr id="160" name="Google Shape;160;p17"/>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1" name="Google Shape;161;p17"/>
          <p:cNvSpPr txBox="1">
            <a:spLocks noGrp="1"/>
          </p:cNvSpPr>
          <p:nvPr>
            <p:ph type="subTitle" idx="1"/>
          </p:nvPr>
        </p:nvSpPr>
        <p:spPr>
          <a:xfrm>
            <a:off x="2740351"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2" name="Google Shape;162;p17"/>
          <p:cNvSpPr txBox="1">
            <a:spLocks noGrp="1"/>
          </p:cNvSpPr>
          <p:nvPr>
            <p:ph type="subTitle" idx="2"/>
          </p:nvPr>
        </p:nvSpPr>
        <p:spPr>
          <a:xfrm>
            <a:off x="2740372"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3" name="Google Shape;163;p17"/>
          <p:cNvSpPr txBox="1">
            <a:spLocks noGrp="1"/>
          </p:cNvSpPr>
          <p:nvPr>
            <p:ph type="subTitle" idx="3"/>
          </p:nvPr>
        </p:nvSpPr>
        <p:spPr>
          <a:xfrm>
            <a:off x="8823083"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4" name="Google Shape;164;p17"/>
          <p:cNvSpPr txBox="1">
            <a:spLocks noGrp="1"/>
          </p:cNvSpPr>
          <p:nvPr>
            <p:ph type="subTitle" idx="4"/>
          </p:nvPr>
        </p:nvSpPr>
        <p:spPr>
          <a:xfrm>
            <a:off x="8823093"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5" name="Google Shape;165;p17"/>
          <p:cNvSpPr txBox="1">
            <a:spLocks noGrp="1"/>
          </p:cNvSpPr>
          <p:nvPr>
            <p:ph type="subTitle" idx="5"/>
          </p:nvPr>
        </p:nvSpPr>
        <p:spPr>
          <a:xfrm>
            <a:off x="5781684" y="2955900"/>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6" name="Google Shape;166;p17"/>
          <p:cNvSpPr txBox="1">
            <a:spLocks noGrp="1"/>
          </p:cNvSpPr>
          <p:nvPr>
            <p:ph type="subTitle" idx="6"/>
          </p:nvPr>
        </p:nvSpPr>
        <p:spPr>
          <a:xfrm>
            <a:off x="5781700" y="2420067"/>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7" name="Google Shape;167;p17"/>
          <p:cNvSpPr txBox="1">
            <a:spLocks noGrp="1"/>
          </p:cNvSpPr>
          <p:nvPr>
            <p:ph type="subTitle" idx="7"/>
          </p:nvPr>
        </p:nvSpPr>
        <p:spPr>
          <a:xfrm>
            <a:off x="2740351"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68" name="Google Shape;168;p17"/>
          <p:cNvSpPr txBox="1">
            <a:spLocks noGrp="1"/>
          </p:cNvSpPr>
          <p:nvPr>
            <p:ph type="subTitle" idx="8"/>
          </p:nvPr>
        </p:nvSpPr>
        <p:spPr>
          <a:xfrm>
            <a:off x="2740372"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69" name="Google Shape;169;p17"/>
          <p:cNvSpPr txBox="1">
            <a:spLocks noGrp="1"/>
          </p:cNvSpPr>
          <p:nvPr>
            <p:ph type="subTitle" idx="9"/>
          </p:nvPr>
        </p:nvSpPr>
        <p:spPr>
          <a:xfrm>
            <a:off x="8823083"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0" name="Google Shape;170;p17"/>
          <p:cNvSpPr txBox="1">
            <a:spLocks noGrp="1"/>
          </p:cNvSpPr>
          <p:nvPr>
            <p:ph type="subTitle" idx="13"/>
          </p:nvPr>
        </p:nvSpPr>
        <p:spPr>
          <a:xfrm>
            <a:off x="8823093"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71" name="Google Shape;171;p17"/>
          <p:cNvSpPr txBox="1">
            <a:spLocks noGrp="1"/>
          </p:cNvSpPr>
          <p:nvPr>
            <p:ph type="subTitle" idx="14"/>
          </p:nvPr>
        </p:nvSpPr>
        <p:spPr>
          <a:xfrm>
            <a:off x="5781684" y="4531233"/>
            <a:ext cx="1739600" cy="7660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sz="1867"/>
            </a:lvl1pPr>
            <a:lvl2pPr lvl="1" rtl="0">
              <a:lnSpc>
                <a:spcPct val="100000"/>
              </a:lnSpc>
              <a:spcBef>
                <a:spcPts val="0"/>
              </a:spcBef>
              <a:spcAft>
                <a:spcPts val="0"/>
              </a:spcAft>
              <a:buNone/>
              <a:defRPr sz="1867"/>
            </a:lvl2pPr>
            <a:lvl3pPr lvl="2" rtl="0">
              <a:lnSpc>
                <a:spcPct val="100000"/>
              </a:lnSpc>
              <a:spcBef>
                <a:spcPts val="0"/>
              </a:spcBef>
              <a:spcAft>
                <a:spcPts val="0"/>
              </a:spcAft>
              <a:buNone/>
              <a:defRPr sz="1867"/>
            </a:lvl3pPr>
            <a:lvl4pPr lvl="3" rtl="0">
              <a:lnSpc>
                <a:spcPct val="100000"/>
              </a:lnSpc>
              <a:spcBef>
                <a:spcPts val="0"/>
              </a:spcBef>
              <a:spcAft>
                <a:spcPts val="0"/>
              </a:spcAft>
              <a:buNone/>
              <a:defRPr sz="1867"/>
            </a:lvl4pPr>
            <a:lvl5pPr lvl="4" rtl="0">
              <a:lnSpc>
                <a:spcPct val="100000"/>
              </a:lnSpc>
              <a:spcBef>
                <a:spcPts val="0"/>
              </a:spcBef>
              <a:spcAft>
                <a:spcPts val="0"/>
              </a:spcAft>
              <a:buNone/>
              <a:defRPr sz="1867"/>
            </a:lvl5pPr>
            <a:lvl6pPr lvl="5" rtl="0">
              <a:lnSpc>
                <a:spcPct val="100000"/>
              </a:lnSpc>
              <a:spcBef>
                <a:spcPts val="0"/>
              </a:spcBef>
              <a:spcAft>
                <a:spcPts val="0"/>
              </a:spcAft>
              <a:buNone/>
              <a:defRPr sz="1867"/>
            </a:lvl6pPr>
            <a:lvl7pPr lvl="6" rtl="0">
              <a:lnSpc>
                <a:spcPct val="100000"/>
              </a:lnSpc>
              <a:spcBef>
                <a:spcPts val="0"/>
              </a:spcBef>
              <a:spcAft>
                <a:spcPts val="0"/>
              </a:spcAft>
              <a:buNone/>
              <a:defRPr sz="1867"/>
            </a:lvl7pPr>
            <a:lvl8pPr lvl="7" rtl="0">
              <a:lnSpc>
                <a:spcPct val="100000"/>
              </a:lnSpc>
              <a:spcBef>
                <a:spcPts val="0"/>
              </a:spcBef>
              <a:spcAft>
                <a:spcPts val="0"/>
              </a:spcAft>
              <a:buNone/>
              <a:defRPr sz="1867"/>
            </a:lvl8pPr>
            <a:lvl9pPr lvl="8" rtl="0">
              <a:lnSpc>
                <a:spcPct val="100000"/>
              </a:lnSpc>
              <a:spcBef>
                <a:spcPts val="0"/>
              </a:spcBef>
              <a:spcAft>
                <a:spcPts val="0"/>
              </a:spcAft>
              <a:buNone/>
              <a:defRPr sz="1867"/>
            </a:lvl9pPr>
          </a:lstStyle>
          <a:p>
            <a:endParaRPr/>
          </a:p>
        </p:txBody>
      </p:sp>
      <p:sp>
        <p:nvSpPr>
          <p:cNvPr id="172" name="Google Shape;172;p17"/>
          <p:cNvSpPr txBox="1">
            <a:spLocks noGrp="1"/>
          </p:cNvSpPr>
          <p:nvPr>
            <p:ph type="subTitle" idx="15"/>
          </p:nvPr>
        </p:nvSpPr>
        <p:spPr>
          <a:xfrm>
            <a:off x="5781700" y="3995400"/>
            <a:ext cx="1739600" cy="496400"/>
          </a:xfrm>
          <a:prstGeom prst="rect">
            <a:avLst/>
          </a:prstGeom>
        </p:spPr>
        <p:txBody>
          <a:bodyPr spcFirstLastPara="1" wrap="square" lIns="0" tIns="91425" rIns="0" bIns="91425" anchor="ctr" anchorCtr="0">
            <a:noAutofit/>
          </a:bodyPr>
          <a:lstStyle>
            <a:lvl1pPr lvl="0" rtl="0">
              <a:lnSpc>
                <a:spcPct val="100000"/>
              </a:lnSpc>
              <a:spcBef>
                <a:spcPts val="0"/>
              </a:spcBef>
              <a:spcAft>
                <a:spcPts val="0"/>
              </a:spcAft>
              <a:buNone/>
              <a:defRPr b="1">
                <a:latin typeface="Gloria Hallelujah"/>
                <a:ea typeface="Gloria Hallelujah"/>
                <a:cs typeface="Gloria Hallelujah"/>
                <a:sym typeface="Gloria Hallelujah"/>
              </a:defRPr>
            </a:lvl1pPr>
            <a:lvl2pPr lvl="1" rtl="0">
              <a:lnSpc>
                <a:spcPct val="100000"/>
              </a:lnSpc>
              <a:spcBef>
                <a:spcPts val="0"/>
              </a:spcBef>
              <a:spcAft>
                <a:spcPts val="0"/>
              </a:spcAft>
              <a:buNone/>
              <a:defRPr b="1">
                <a:latin typeface="Gloria Hallelujah"/>
                <a:ea typeface="Gloria Hallelujah"/>
                <a:cs typeface="Gloria Hallelujah"/>
                <a:sym typeface="Gloria Hallelujah"/>
              </a:defRPr>
            </a:lvl2pPr>
            <a:lvl3pPr lvl="2" rtl="0">
              <a:lnSpc>
                <a:spcPct val="100000"/>
              </a:lnSpc>
              <a:spcBef>
                <a:spcPts val="0"/>
              </a:spcBef>
              <a:spcAft>
                <a:spcPts val="0"/>
              </a:spcAft>
              <a:buNone/>
              <a:defRPr b="1">
                <a:latin typeface="Gloria Hallelujah"/>
                <a:ea typeface="Gloria Hallelujah"/>
                <a:cs typeface="Gloria Hallelujah"/>
                <a:sym typeface="Gloria Hallelujah"/>
              </a:defRPr>
            </a:lvl3pPr>
            <a:lvl4pPr lvl="3" rtl="0">
              <a:lnSpc>
                <a:spcPct val="100000"/>
              </a:lnSpc>
              <a:spcBef>
                <a:spcPts val="0"/>
              </a:spcBef>
              <a:spcAft>
                <a:spcPts val="0"/>
              </a:spcAft>
              <a:buNone/>
              <a:defRPr b="1">
                <a:latin typeface="Gloria Hallelujah"/>
                <a:ea typeface="Gloria Hallelujah"/>
                <a:cs typeface="Gloria Hallelujah"/>
                <a:sym typeface="Gloria Hallelujah"/>
              </a:defRPr>
            </a:lvl4pPr>
            <a:lvl5pPr lvl="4" rtl="0">
              <a:lnSpc>
                <a:spcPct val="100000"/>
              </a:lnSpc>
              <a:spcBef>
                <a:spcPts val="0"/>
              </a:spcBef>
              <a:spcAft>
                <a:spcPts val="0"/>
              </a:spcAft>
              <a:buNone/>
              <a:defRPr b="1">
                <a:latin typeface="Gloria Hallelujah"/>
                <a:ea typeface="Gloria Hallelujah"/>
                <a:cs typeface="Gloria Hallelujah"/>
                <a:sym typeface="Gloria Hallelujah"/>
              </a:defRPr>
            </a:lvl5pPr>
            <a:lvl6pPr lvl="5" rtl="0">
              <a:lnSpc>
                <a:spcPct val="100000"/>
              </a:lnSpc>
              <a:spcBef>
                <a:spcPts val="0"/>
              </a:spcBef>
              <a:spcAft>
                <a:spcPts val="0"/>
              </a:spcAft>
              <a:buNone/>
              <a:defRPr b="1">
                <a:latin typeface="Gloria Hallelujah"/>
                <a:ea typeface="Gloria Hallelujah"/>
                <a:cs typeface="Gloria Hallelujah"/>
                <a:sym typeface="Gloria Hallelujah"/>
              </a:defRPr>
            </a:lvl6pPr>
            <a:lvl7pPr lvl="6" rtl="0">
              <a:lnSpc>
                <a:spcPct val="100000"/>
              </a:lnSpc>
              <a:spcBef>
                <a:spcPts val="0"/>
              </a:spcBef>
              <a:spcAft>
                <a:spcPts val="0"/>
              </a:spcAft>
              <a:buNone/>
              <a:defRPr b="1">
                <a:latin typeface="Gloria Hallelujah"/>
                <a:ea typeface="Gloria Hallelujah"/>
                <a:cs typeface="Gloria Hallelujah"/>
                <a:sym typeface="Gloria Hallelujah"/>
              </a:defRPr>
            </a:lvl7pPr>
            <a:lvl8pPr lvl="7" rtl="0">
              <a:lnSpc>
                <a:spcPct val="100000"/>
              </a:lnSpc>
              <a:spcBef>
                <a:spcPts val="0"/>
              </a:spcBef>
              <a:spcAft>
                <a:spcPts val="0"/>
              </a:spcAft>
              <a:buNone/>
              <a:defRPr b="1">
                <a:latin typeface="Gloria Hallelujah"/>
                <a:ea typeface="Gloria Hallelujah"/>
                <a:cs typeface="Gloria Hallelujah"/>
                <a:sym typeface="Gloria Hallelujah"/>
              </a:defRPr>
            </a:lvl8pPr>
            <a:lvl9pPr lvl="8"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196577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78"/>
        <p:cNvGrpSpPr/>
        <p:nvPr/>
      </p:nvGrpSpPr>
      <p:grpSpPr>
        <a:xfrm>
          <a:off x="0" y="0"/>
          <a:ext cx="0" cy="0"/>
          <a:chOff x="0" y="0"/>
          <a:chExt cx="0" cy="0"/>
        </a:xfrm>
      </p:grpSpPr>
    </p:spTree>
    <p:extLst>
      <p:ext uri="{BB962C8B-B14F-4D97-AF65-F5344CB8AC3E}">
        <p14:creationId xmlns:p14="http://schemas.microsoft.com/office/powerpoint/2010/main" val="37502172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2607767" y="593367"/>
            <a:ext cx="6976400" cy="13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53" name="Google Shape;153;p16"/>
          <p:cNvSpPr txBox="1">
            <a:spLocks noGrp="1"/>
          </p:cNvSpPr>
          <p:nvPr>
            <p:ph type="subTitle" idx="1"/>
          </p:nvPr>
        </p:nvSpPr>
        <p:spPr>
          <a:xfrm>
            <a:off x="193023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4" name="Google Shape;154;p16"/>
          <p:cNvSpPr txBox="1">
            <a:spLocks noGrp="1"/>
          </p:cNvSpPr>
          <p:nvPr>
            <p:ph type="subTitle" idx="2"/>
          </p:nvPr>
        </p:nvSpPr>
        <p:spPr>
          <a:xfrm>
            <a:off x="1930263"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5" name="Google Shape;155;p16"/>
          <p:cNvSpPr txBox="1">
            <a:spLocks noGrp="1"/>
          </p:cNvSpPr>
          <p:nvPr>
            <p:ph type="subTitle" idx="3"/>
          </p:nvPr>
        </p:nvSpPr>
        <p:spPr>
          <a:xfrm>
            <a:off x="801296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6" name="Google Shape;156;p16"/>
          <p:cNvSpPr txBox="1">
            <a:spLocks noGrp="1"/>
          </p:cNvSpPr>
          <p:nvPr>
            <p:ph type="subTitle" idx="4"/>
          </p:nvPr>
        </p:nvSpPr>
        <p:spPr>
          <a:xfrm>
            <a:off x="8012979"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
        <p:nvSpPr>
          <p:cNvPr id="157" name="Google Shape;157;p16"/>
          <p:cNvSpPr txBox="1">
            <a:spLocks noGrp="1"/>
          </p:cNvSpPr>
          <p:nvPr>
            <p:ph type="subTitle" idx="5"/>
          </p:nvPr>
        </p:nvSpPr>
        <p:spPr>
          <a:xfrm>
            <a:off x="4971573" y="3921567"/>
            <a:ext cx="2248800" cy="11208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sz="1867"/>
            </a:lvl1pPr>
            <a:lvl2pPr lvl="1" algn="ctr" rtl="0">
              <a:lnSpc>
                <a:spcPct val="100000"/>
              </a:lnSpc>
              <a:spcBef>
                <a:spcPts val="0"/>
              </a:spcBef>
              <a:spcAft>
                <a:spcPts val="0"/>
              </a:spcAft>
              <a:buNone/>
              <a:defRPr sz="1867"/>
            </a:lvl2pPr>
            <a:lvl3pPr lvl="2" algn="ctr" rtl="0">
              <a:lnSpc>
                <a:spcPct val="100000"/>
              </a:lnSpc>
              <a:spcBef>
                <a:spcPts val="0"/>
              </a:spcBef>
              <a:spcAft>
                <a:spcPts val="0"/>
              </a:spcAft>
              <a:buNone/>
              <a:defRPr sz="1867"/>
            </a:lvl3pPr>
            <a:lvl4pPr lvl="3" algn="ctr" rtl="0">
              <a:lnSpc>
                <a:spcPct val="100000"/>
              </a:lnSpc>
              <a:spcBef>
                <a:spcPts val="0"/>
              </a:spcBef>
              <a:spcAft>
                <a:spcPts val="0"/>
              </a:spcAft>
              <a:buNone/>
              <a:defRPr sz="1867"/>
            </a:lvl4pPr>
            <a:lvl5pPr lvl="4" algn="ctr" rtl="0">
              <a:lnSpc>
                <a:spcPct val="100000"/>
              </a:lnSpc>
              <a:spcBef>
                <a:spcPts val="0"/>
              </a:spcBef>
              <a:spcAft>
                <a:spcPts val="0"/>
              </a:spcAft>
              <a:buNone/>
              <a:defRPr sz="1867"/>
            </a:lvl5pPr>
            <a:lvl6pPr lvl="5" algn="ctr" rtl="0">
              <a:lnSpc>
                <a:spcPct val="100000"/>
              </a:lnSpc>
              <a:spcBef>
                <a:spcPts val="0"/>
              </a:spcBef>
              <a:spcAft>
                <a:spcPts val="0"/>
              </a:spcAft>
              <a:buNone/>
              <a:defRPr sz="1867"/>
            </a:lvl6pPr>
            <a:lvl7pPr lvl="6" algn="ctr" rtl="0">
              <a:lnSpc>
                <a:spcPct val="100000"/>
              </a:lnSpc>
              <a:spcBef>
                <a:spcPts val="0"/>
              </a:spcBef>
              <a:spcAft>
                <a:spcPts val="0"/>
              </a:spcAft>
              <a:buNone/>
              <a:defRPr sz="1867"/>
            </a:lvl7pPr>
            <a:lvl8pPr lvl="7" algn="ctr" rtl="0">
              <a:lnSpc>
                <a:spcPct val="100000"/>
              </a:lnSpc>
              <a:spcBef>
                <a:spcPts val="0"/>
              </a:spcBef>
              <a:spcAft>
                <a:spcPts val="0"/>
              </a:spcAft>
              <a:buNone/>
              <a:defRPr sz="1867"/>
            </a:lvl8pPr>
            <a:lvl9pPr lvl="8" algn="ctr" rtl="0">
              <a:lnSpc>
                <a:spcPct val="100000"/>
              </a:lnSpc>
              <a:spcBef>
                <a:spcPts val="0"/>
              </a:spcBef>
              <a:spcAft>
                <a:spcPts val="0"/>
              </a:spcAft>
              <a:buNone/>
              <a:defRPr sz="1867"/>
            </a:lvl9pPr>
          </a:lstStyle>
          <a:p>
            <a:endParaRPr/>
          </a:p>
        </p:txBody>
      </p:sp>
      <p:sp>
        <p:nvSpPr>
          <p:cNvPr id="158" name="Google Shape;158;p16"/>
          <p:cNvSpPr txBox="1">
            <a:spLocks noGrp="1"/>
          </p:cNvSpPr>
          <p:nvPr>
            <p:ph type="subTitle" idx="6"/>
          </p:nvPr>
        </p:nvSpPr>
        <p:spPr>
          <a:xfrm>
            <a:off x="4971596" y="3397967"/>
            <a:ext cx="2248800" cy="496400"/>
          </a:xfrm>
          <a:prstGeom prst="rect">
            <a:avLst/>
          </a:prstGeom>
        </p:spPr>
        <p:txBody>
          <a:bodyPr spcFirstLastPara="1" wrap="square" lIns="0" tIns="91425" rIns="0" bIns="91425" anchor="ctr" anchorCtr="0">
            <a:noAutofit/>
          </a:bodyPr>
          <a:lstStyle>
            <a:lvl1pPr lvl="0" algn="ctr" rtl="0">
              <a:lnSpc>
                <a:spcPct val="100000"/>
              </a:lnSpc>
              <a:spcBef>
                <a:spcPts val="0"/>
              </a:spcBef>
              <a:spcAft>
                <a:spcPts val="0"/>
              </a:spcAft>
              <a:buNone/>
              <a:defRPr b="1">
                <a:latin typeface="Gloria Hallelujah"/>
                <a:ea typeface="Gloria Hallelujah"/>
                <a:cs typeface="Gloria Hallelujah"/>
                <a:sym typeface="Gloria Hallelujah"/>
              </a:defRPr>
            </a:lvl1pPr>
            <a:lvl2pPr lvl="1" algn="ctr" rtl="0">
              <a:lnSpc>
                <a:spcPct val="100000"/>
              </a:lnSpc>
              <a:spcBef>
                <a:spcPts val="0"/>
              </a:spcBef>
              <a:spcAft>
                <a:spcPts val="0"/>
              </a:spcAft>
              <a:buNone/>
              <a:defRPr b="1">
                <a:latin typeface="Gloria Hallelujah"/>
                <a:ea typeface="Gloria Hallelujah"/>
                <a:cs typeface="Gloria Hallelujah"/>
                <a:sym typeface="Gloria Hallelujah"/>
              </a:defRPr>
            </a:lvl2pPr>
            <a:lvl3pPr lvl="2" algn="ctr" rtl="0">
              <a:lnSpc>
                <a:spcPct val="100000"/>
              </a:lnSpc>
              <a:spcBef>
                <a:spcPts val="0"/>
              </a:spcBef>
              <a:spcAft>
                <a:spcPts val="0"/>
              </a:spcAft>
              <a:buNone/>
              <a:defRPr b="1">
                <a:latin typeface="Gloria Hallelujah"/>
                <a:ea typeface="Gloria Hallelujah"/>
                <a:cs typeface="Gloria Hallelujah"/>
                <a:sym typeface="Gloria Hallelujah"/>
              </a:defRPr>
            </a:lvl3pPr>
            <a:lvl4pPr lvl="3" algn="ctr" rtl="0">
              <a:lnSpc>
                <a:spcPct val="100000"/>
              </a:lnSpc>
              <a:spcBef>
                <a:spcPts val="0"/>
              </a:spcBef>
              <a:spcAft>
                <a:spcPts val="0"/>
              </a:spcAft>
              <a:buNone/>
              <a:defRPr b="1">
                <a:latin typeface="Gloria Hallelujah"/>
                <a:ea typeface="Gloria Hallelujah"/>
                <a:cs typeface="Gloria Hallelujah"/>
                <a:sym typeface="Gloria Hallelujah"/>
              </a:defRPr>
            </a:lvl4pPr>
            <a:lvl5pPr lvl="4" algn="ctr" rtl="0">
              <a:lnSpc>
                <a:spcPct val="100000"/>
              </a:lnSpc>
              <a:spcBef>
                <a:spcPts val="0"/>
              </a:spcBef>
              <a:spcAft>
                <a:spcPts val="0"/>
              </a:spcAft>
              <a:buNone/>
              <a:defRPr b="1">
                <a:latin typeface="Gloria Hallelujah"/>
                <a:ea typeface="Gloria Hallelujah"/>
                <a:cs typeface="Gloria Hallelujah"/>
                <a:sym typeface="Gloria Hallelujah"/>
              </a:defRPr>
            </a:lvl5pPr>
            <a:lvl6pPr lvl="5" algn="ctr" rtl="0">
              <a:lnSpc>
                <a:spcPct val="100000"/>
              </a:lnSpc>
              <a:spcBef>
                <a:spcPts val="0"/>
              </a:spcBef>
              <a:spcAft>
                <a:spcPts val="0"/>
              </a:spcAft>
              <a:buNone/>
              <a:defRPr b="1">
                <a:latin typeface="Gloria Hallelujah"/>
                <a:ea typeface="Gloria Hallelujah"/>
                <a:cs typeface="Gloria Hallelujah"/>
                <a:sym typeface="Gloria Hallelujah"/>
              </a:defRPr>
            </a:lvl6pPr>
            <a:lvl7pPr lvl="6" algn="ctr" rtl="0">
              <a:lnSpc>
                <a:spcPct val="100000"/>
              </a:lnSpc>
              <a:spcBef>
                <a:spcPts val="0"/>
              </a:spcBef>
              <a:spcAft>
                <a:spcPts val="0"/>
              </a:spcAft>
              <a:buNone/>
              <a:defRPr b="1">
                <a:latin typeface="Gloria Hallelujah"/>
                <a:ea typeface="Gloria Hallelujah"/>
                <a:cs typeface="Gloria Hallelujah"/>
                <a:sym typeface="Gloria Hallelujah"/>
              </a:defRPr>
            </a:lvl7pPr>
            <a:lvl8pPr lvl="7" algn="ctr" rtl="0">
              <a:lnSpc>
                <a:spcPct val="100000"/>
              </a:lnSpc>
              <a:spcBef>
                <a:spcPts val="0"/>
              </a:spcBef>
              <a:spcAft>
                <a:spcPts val="0"/>
              </a:spcAft>
              <a:buNone/>
              <a:defRPr b="1">
                <a:latin typeface="Gloria Hallelujah"/>
                <a:ea typeface="Gloria Hallelujah"/>
                <a:cs typeface="Gloria Hallelujah"/>
                <a:sym typeface="Gloria Hallelujah"/>
              </a:defRPr>
            </a:lvl8pPr>
            <a:lvl9pPr lvl="8" algn="ctr" rtl="0">
              <a:lnSpc>
                <a:spcPct val="100000"/>
              </a:lnSpc>
              <a:spcBef>
                <a:spcPts val="0"/>
              </a:spcBef>
              <a:spcAft>
                <a:spcPts val="0"/>
              </a:spcAft>
              <a:buNone/>
              <a:defRPr b="1">
                <a:latin typeface="Gloria Hallelujah"/>
                <a:ea typeface="Gloria Hallelujah"/>
                <a:cs typeface="Gloria Hallelujah"/>
                <a:sym typeface="Gloria Hallelujah"/>
              </a:defRPr>
            </a:lvl9pPr>
          </a:lstStyle>
          <a:p>
            <a:endParaRPr/>
          </a:p>
        </p:txBody>
      </p:sp>
    </p:spTree>
    <p:extLst>
      <p:ext uri="{BB962C8B-B14F-4D97-AF65-F5344CB8AC3E}">
        <p14:creationId xmlns:p14="http://schemas.microsoft.com/office/powerpoint/2010/main" val="32606945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5" name="矩形 4"/>
          <p:cNvSpPr/>
          <p:nvPr userDrawn="1"/>
        </p:nvSpPr>
        <p:spPr>
          <a:xfrm>
            <a:off x="7893549" y="6206374"/>
            <a:ext cx="734944" cy="246221"/>
          </a:xfrm>
          <a:prstGeom prst="rect">
            <a:avLst/>
          </a:prstGeom>
        </p:spPr>
        <p:txBody>
          <a:bodyPr wrap="square">
            <a:spAutoFit/>
          </a:bodyPr>
          <a:lstStyle/>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www.1ppt.com/moban/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行业</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www.1ppt.com/hangye/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节日</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模板：</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www.1ppt.com/jieri/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素材下载：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www.1ppt.com/sucai/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背景图片：</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www.1ppt.com/beijing/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图表下载：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www.1ppt.com/tubiao/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优秀</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www.1ppt.com/xiazai/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www.1ppt.com/powerpoint/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Word</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 </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www.1ppt.com/word/              Excel</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教程：</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www.1ppt.com/excel/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资料下载：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www.1ppt.com/ziliao/                PPT</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课件下载：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www.1ppt.com/kejian/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范文下载：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www.1ppt.com/fanwen/             </a:t>
            </a: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试卷下载：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www.1ppt.com/shiti/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教案下载：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www.1ppt.com/jiaoan/        </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字体下载：</a:t>
            </a: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www.1ppt.com/ziti/</a:t>
            </a:r>
          </a:p>
          <a:p>
            <a:pPr marL="0" marR="0" lvl="0" indent="0" algn="l" defTabSz="866943" rtl="0" eaLnBrk="1" fontAlgn="auto" latinLnBrk="0" hangingPunct="1">
              <a:lnSpc>
                <a:spcPct val="100000"/>
              </a:lnSpc>
              <a:spcBef>
                <a:spcPts val="0"/>
              </a:spcBef>
              <a:spcAft>
                <a:spcPts val="0"/>
              </a:spcAft>
              <a:buClrTx/>
              <a:buSzTx/>
              <a:buFontTx/>
              <a:buNone/>
              <a:tabLst/>
              <a:defRPr/>
            </a:pPr>
            <a:r>
              <a:rPr kumimoji="0" lang="en-US" altLang="zh-CN"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rPr>
              <a:t> </a:t>
            </a:r>
            <a:endParaRPr kumimoji="0" lang="zh-CN" altLang="en-US" sz="1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sp>
        <p:nvSpPr>
          <p:cNvPr id="4" name="矩形 3"/>
          <p:cNvSpPr/>
          <p:nvPr userDrawn="1"/>
        </p:nvSpPr>
        <p:spPr>
          <a:xfrm>
            <a:off x="0" y="0"/>
            <a:ext cx="12192000" cy="68580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endParaRPr kumimoji="0" lang="zh-CN" altLang="en-US" sz="1707"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750233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492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dirty="0"/>
          </a:p>
        </p:txBody>
      </p:sp>
      <p:sp>
        <p:nvSpPr>
          <p:cNvPr id="5" name="页脚占位符 4"/>
          <p:cNvSpPr>
            <a:spLocks noGrp="1"/>
          </p:cNvSpPr>
          <p:nvPr>
            <p:ph type="ftr" sz="quarter" idx="11"/>
          </p:nvPr>
        </p:nvSpPr>
        <p:spPr>
          <a:xfrm>
            <a:off x="4038600" y="6356350"/>
            <a:ext cx="4114800" cy="365125"/>
          </a:xfrm>
        </p:spPr>
        <p:txBody>
          <a:bodyPr/>
          <a:lstStyle/>
          <a:p>
            <a:endParaRPr lang="zh-CN" altLang="en-US" dirty="0"/>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8845676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38200" y="1122680"/>
            <a:ext cx="105156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838200" y="3602360"/>
            <a:ext cx="10515600" cy="1655445"/>
          </a:xfrm>
        </p:spPr>
        <p:txBody>
          <a:bodyPr/>
          <a:lstStyle>
            <a:lvl1pPr marL="0" indent="0" algn="ctr">
              <a:buNone/>
              <a:defRPr sz="2400">
                <a:solidFill>
                  <a:schemeClr val="tx1">
                    <a:lumMod val="50000"/>
                    <a:lumOff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7447357"/>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3" name="内容占位符 2"/>
          <p:cNvSpPr>
            <a:spLocks noGrp="1"/>
          </p:cNvSpPr>
          <p:nvPr>
            <p:ph idx="1"/>
          </p:nvPr>
        </p:nvSpPr>
        <p:spPr>
          <a:xfrm>
            <a:off x="838200" y="1702440"/>
            <a:ext cx="10515600" cy="447484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17995248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959101"/>
            <a:ext cx="10515600" cy="2781300"/>
          </a:xfrm>
        </p:spPr>
        <p:txBody>
          <a:bodyPr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838200" y="1722125"/>
            <a:ext cx="10515600" cy="1102995"/>
          </a:xfrm>
        </p:spPr>
        <p:txBody>
          <a:bodyPr lIns="144145" anchor="b" anchorCtr="0"/>
          <a:lstStyle>
            <a:lvl1pPr marL="0" indent="0">
              <a:buNone/>
              <a:defRPr sz="2400">
                <a:solidFill>
                  <a:schemeClr val="tx1">
                    <a:lumMod val="50000"/>
                    <a:lumOff val="50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82981829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9"/>
            <a:ext cx="10515600" cy="1325563"/>
          </a:xfrm>
        </p:spPr>
        <p:txBody>
          <a:bodyPr/>
          <a:lstStyle>
            <a:lvl1pPr algn="ctr">
              <a:defRPr/>
            </a:lvl1pPr>
          </a:lstStyle>
          <a:p>
            <a:r>
              <a:rPr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9"/>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545113915"/>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105" y="365126"/>
            <a:ext cx="10515600" cy="800100"/>
          </a:xfrm>
        </p:spPr>
        <p:txBody>
          <a:bodyPr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839469" y="1482092"/>
            <a:ext cx="5220971"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838200" y="2368555"/>
            <a:ext cx="5222240"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660" y="1482092"/>
            <a:ext cx="5097145" cy="823595"/>
          </a:xfrm>
        </p:spPr>
        <p:txBody>
          <a:bodyPr anchor="ctr" anchorCtr="0"/>
          <a:lstStyle>
            <a:lvl1pPr marL="0" indent="0">
              <a:buNone/>
              <a:defRPr sz="3200">
                <a:solidFill>
                  <a:srgbClr val="0070C0"/>
                </a:solidFill>
              </a:defRPr>
            </a:lvl1pPr>
            <a:lvl2pPr marL="457189" indent="0">
              <a:buNone/>
              <a:defRPr sz="2400"/>
            </a:lvl2pPr>
            <a:lvl3pPr marL="914377" indent="0">
              <a:buNone/>
              <a:defRPr sz="2000"/>
            </a:lvl3pPr>
            <a:lvl4pPr marL="1371566" indent="0">
              <a:buNone/>
              <a:defRPr sz="1800"/>
            </a:lvl4pPr>
            <a:lvl5pPr marL="1828754" indent="0">
              <a:buNone/>
              <a:defRPr sz="1800"/>
            </a:lvl5pPr>
            <a:lvl6pPr marL="2285943" indent="0">
              <a:buNone/>
              <a:defRPr sz="1800"/>
            </a:lvl6pPr>
            <a:lvl7pPr marL="2743131" indent="0">
              <a:buNone/>
              <a:defRPr sz="1800"/>
            </a:lvl7pPr>
            <a:lvl8pPr marL="3200320" indent="0">
              <a:buNone/>
              <a:defRPr sz="1800"/>
            </a:lvl8pPr>
            <a:lvl9pPr marL="3657509"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660" y="2368555"/>
            <a:ext cx="5097145" cy="3820795"/>
          </a:xfrm>
        </p:spPr>
        <p:txBody>
          <a:bodyPr/>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8" name="页脚占位符 7"/>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9" name="灯片编号占位符 8"/>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11" name="矩形 10"/>
          <p:cNvSpPr/>
          <p:nvPr userDrawn="1"/>
        </p:nvSpPr>
        <p:spPr>
          <a:xfrm>
            <a:off x="8472185" y="4439042"/>
            <a:ext cx="775136" cy="358240"/>
          </a:xfrm>
          <a:prstGeom prst="rect">
            <a:avLst/>
          </a:prstGeom>
        </p:spPr>
        <p:txBody>
          <a:bodyPr wrap="square">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行业</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www.1ppt.com/hangye/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节日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www.1ppt.com/jieri/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素材：</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www.1ppt.com/sucai/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背景图片：</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www.1ppt.com/beijing/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图表：</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www.1ppt.com/tubiao/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精美</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         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教程： </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www.1ppt.com/powerpoint/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课件：</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www.1ppt.com/kejian/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字体下载：</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www.1ppt.com/ziti/</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工作总结</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www.1ppt.com/xiazai/zongjie/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工作计划：</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www.1ppt.com/xiazai/jihua/</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商务</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模板：</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www.1ppt.com/moban/shangwu/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个人简历</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www.1ppt.com/xiazai/jianli/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毕业答辩</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www.1ppt.com/xiazai/dabian/  </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工作汇报</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PPT</a:t>
            </a:r>
            <a:r>
              <a:rPr kumimoji="0" lang="zh-CN" altLang="en-US" sz="133" b="0" i="0" u="none" strike="noStrike" kern="1200" cap="none" spc="0" normalizeH="0" baseline="0" noProof="0" dirty="0">
                <a:ln>
                  <a:noFill/>
                </a:ln>
                <a:solidFill>
                  <a:prstClr val="white"/>
                </a:solidFill>
                <a:effectLst/>
                <a:uLnTx/>
                <a:uFillTx/>
                <a:latin typeface="Calibri"/>
                <a:ea typeface="宋体"/>
                <a:cs typeface="+mn-cs"/>
              </a:rPr>
              <a:t>：</a:t>
            </a: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www.1ppt.com/xiazai/huibao/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altLang="zh-CN" sz="133" b="0" i="0" u="none" strike="noStrike" kern="1200" cap="none" spc="0" normalizeH="0" baseline="0" noProof="0" dirty="0">
                <a:ln>
                  <a:noFill/>
                </a:ln>
                <a:solidFill>
                  <a:prstClr val="white"/>
                </a:solidFill>
                <a:effectLst/>
                <a:uLnTx/>
                <a:uFillTx/>
                <a:latin typeface="Calibri"/>
                <a:ea typeface="宋体"/>
                <a:cs typeface="+mn-cs"/>
              </a:rPr>
              <a:t> </a:t>
            </a:r>
          </a:p>
        </p:txBody>
      </p:sp>
    </p:spTree>
    <p:extLst>
      <p:ext uri="{BB962C8B-B14F-4D97-AF65-F5344CB8AC3E}">
        <p14:creationId xmlns:p14="http://schemas.microsoft.com/office/powerpoint/2010/main" val="39059836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197485"/>
            <a:ext cx="10515600" cy="1325563"/>
          </a:xfrm>
        </p:spPr>
        <p:txBody>
          <a:bodyPr anchor="b" anchorCtr="0"/>
          <a:lstStyle/>
          <a:p>
            <a:r>
              <a:rPr lang="zh-CN" altLang="en-US"/>
              <a:t>单击此处编辑母版标题样式</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2023232318"/>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12697" y="-1906"/>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7350129" y="457200"/>
            <a:ext cx="4392295" cy="1055371"/>
          </a:xfrm>
        </p:spPr>
        <p:txBody>
          <a:bodyPr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7349492" y="1694180"/>
            <a:ext cx="439356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94543214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5183509" y="-7620"/>
            <a:ext cx="7017385" cy="6861811"/>
          </a:xfrm>
          <a:noFill/>
        </p:spPr>
        <p:txBody>
          <a:bodyPr lIns="252095" tIns="144145"/>
          <a:lstStyle>
            <a:lvl1pPr marL="0" indent="0" algn="ctr">
              <a:buNone/>
              <a:defRPr sz="1800">
                <a:solidFill>
                  <a:schemeClr val="tx1">
                    <a:lumMod val="50000"/>
                    <a:lumOff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2" name="标题 1"/>
          <p:cNvSpPr>
            <a:spLocks noGrp="1"/>
          </p:cNvSpPr>
          <p:nvPr>
            <p:ph type="title"/>
          </p:nvPr>
        </p:nvSpPr>
        <p:spPr>
          <a:xfrm>
            <a:off x="409575" y="457200"/>
            <a:ext cx="4279900" cy="1055371"/>
          </a:xfrm>
        </p:spPr>
        <p:txBody>
          <a:bodyPr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409579" y="1694180"/>
            <a:ext cx="4280535" cy="4480560"/>
          </a:xfrm>
        </p:spPr>
        <p:txBody>
          <a:bodyPr/>
          <a:lstStyle>
            <a:lvl1pPr marL="0" indent="0">
              <a:buNone/>
              <a:defRPr sz="2800">
                <a:solidFill>
                  <a:schemeClr val="tx1"/>
                </a:solidFill>
              </a:defRPr>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6" name="页脚占位符 5"/>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7" name="灯片编号占位符 6"/>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48837513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
        <p:nvSpPr>
          <p:cNvPr id="3" name="竖排标题 1"/>
          <p:cNvSpPr>
            <a:spLocks noGrp="1"/>
          </p:cNvSpPr>
          <p:nvPr>
            <p:ph type="title" orient="vert"/>
          </p:nvPr>
        </p:nvSpPr>
        <p:spPr>
          <a:xfrm>
            <a:off x="8724902" y="365126"/>
            <a:ext cx="2628900" cy="5811839"/>
          </a:xfrm>
        </p:spPr>
        <p:txBody>
          <a:bodyPr vert="eaVert"/>
          <a:lstStyle/>
          <a:p>
            <a:r>
              <a:rPr lang="zh-CN" altLang="en-US"/>
              <a:t>单击此处编辑母版标题样式</a:t>
            </a:r>
          </a:p>
        </p:txBody>
      </p:sp>
      <p:sp>
        <p:nvSpPr>
          <p:cNvPr id="7" name="竖排文字占位符 2"/>
          <p:cNvSpPr>
            <a:spLocks noGrp="1"/>
          </p:cNvSpPr>
          <p:nvPr>
            <p:ph type="body" orient="vert" idx="1"/>
          </p:nvPr>
        </p:nvSpPr>
        <p:spPr>
          <a:xfrm>
            <a:off x="838203" y="365126"/>
            <a:ext cx="7734300" cy="581183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205458556"/>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838200" y="327030"/>
            <a:ext cx="10515600" cy="5850255"/>
          </a:xfrm>
        </p:spPr>
        <p:txBody>
          <a:bodyPr/>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1304432954"/>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975832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5"/>
            <a:ext cx="2743200" cy="365125"/>
          </a:xfrm>
        </p:spPr>
        <p:txBody>
          <a:bodyPr/>
          <a:lstStyle/>
          <a:p>
            <a:pPr defTabSz="914377"/>
            <a:fld id="{82F288E0-7875-42C4-84C8-98DBBD3BF4D2}" type="datetimeFigureOut">
              <a:rPr lang="zh-CN" altLang="en-US" smtClean="0">
                <a:solidFill>
                  <a:prstClr val="black"/>
                </a:solidFill>
              </a:rPr>
              <a:pPr defTabSz="914377"/>
              <a:t>2026/4/13</a:t>
            </a:fld>
            <a:endParaRPr lang="zh-CN" altLang="en-US">
              <a:solidFill>
                <a:prstClr val="black"/>
              </a:solidFill>
            </a:endParaRPr>
          </a:p>
        </p:txBody>
      </p:sp>
      <p:sp>
        <p:nvSpPr>
          <p:cNvPr id="5" name="页脚占位符 4"/>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6" name="灯片编号占位符 5"/>
          <p:cNvSpPr>
            <a:spLocks noGrp="1"/>
          </p:cNvSpPr>
          <p:nvPr>
            <p:ph type="sldNum" sz="quarter" idx="12"/>
          </p:nvPr>
        </p:nvSpPr>
        <p:spPr>
          <a:xfrm>
            <a:off x="8610600" y="6356355"/>
            <a:ext cx="2743200" cy="365125"/>
          </a:xfrm>
        </p:spPr>
        <p:txBody>
          <a:bodyPr/>
          <a:lstStyle/>
          <a:p>
            <a:pPr defTabSz="914377"/>
            <a:fld id="{7D9BB5D0-35E4-459D-AEF3-FE4D7C45CC1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3337511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5"/>
            <a:ext cx="2743200" cy="365125"/>
          </a:xfrm>
        </p:spPr>
        <p:txBody>
          <a:bodyPr/>
          <a:lstStyle/>
          <a:p>
            <a:pPr defTabSz="914377"/>
            <a:fld id="{FB475AF3-A322-416E-99D7-29F5A7799ECC}" type="datetimeFigureOut">
              <a:rPr lang="zh-CN" altLang="en-US" smtClean="0">
                <a:solidFill>
                  <a:prstClr val="black"/>
                </a:solidFill>
              </a:rPr>
              <a:pPr defTabSz="914377"/>
              <a:t>2026/4/13</a:t>
            </a:fld>
            <a:endParaRPr lang="zh-CN" altLang="en-US">
              <a:solidFill>
                <a:prstClr val="black"/>
              </a:solidFill>
            </a:endParaRPr>
          </a:p>
        </p:txBody>
      </p:sp>
      <p:sp>
        <p:nvSpPr>
          <p:cNvPr id="3" name="页脚占位符 2"/>
          <p:cNvSpPr>
            <a:spLocks noGrp="1"/>
          </p:cNvSpPr>
          <p:nvPr>
            <p:ph type="ftr" sz="quarter" idx="11"/>
          </p:nvPr>
        </p:nvSpPr>
        <p:spPr>
          <a:xfrm>
            <a:off x="4038600" y="6356355"/>
            <a:ext cx="4114800" cy="365125"/>
          </a:xfrm>
        </p:spPr>
        <p:txBody>
          <a:bodyPr/>
          <a:lstStyle/>
          <a:p>
            <a:pPr defTabSz="914377"/>
            <a:endParaRPr lang="zh-CN" altLang="en-US">
              <a:solidFill>
                <a:prstClr val="black"/>
              </a:solidFill>
            </a:endParaRPr>
          </a:p>
        </p:txBody>
      </p:sp>
      <p:sp>
        <p:nvSpPr>
          <p:cNvPr id="4" name="灯片编号占位符 3"/>
          <p:cNvSpPr>
            <a:spLocks noGrp="1"/>
          </p:cNvSpPr>
          <p:nvPr>
            <p:ph type="sldNum" sz="quarter" idx="12"/>
          </p:nvPr>
        </p:nvSpPr>
        <p:spPr>
          <a:xfrm>
            <a:off x="8610600" y="6356355"/>
            <a:ext cx="2743200" cy="365125"/>
          </a:xfrm>
        </p:spPr>
        <p:txBody>
          <a:bodyPr/>
          <a:lstStyle/>
          <a:p>
            <a:pPr defTabSz="914377"/>
            <a:fld id="{10B49C96-558A-49EC-AD52-79C3D5970B39}" type="slidenum">
              <a:rPr lang="zh-CN" altLang="en-US" smtClean="0">
                <a:solidFill>
                  <a:prstClr val="black"/>
                </a:solidFill>
              </a:rPr>
              <a:pPr defTabSz="914377"/>
              <a:t>‹#›</a:t>
            </a:fld>
            <a:endParaRPr lang="zh-CN" altLang="en-US">
              <a:solidFill>
                <a:prstClr val="black"/>
              </a:solidFill>
            </a:endParaRPr>
          </a:p>
        </p:txBody>
      </p:sp>
    </p:spTree>
    <p:extLst>
      <p:ext uri="{BB962C8B-B14F-4D97-AF65-F5344CB8AC3E}">
        <p14:creationId xmlns:p14="http://schemas.microsoft.com/office/powerpoint/2010/main" val="3689975651"/>
      </p:ext>
    </p:extLst>
  </p:cSld>
  <p:clrMapOvr>
    <a:masterClrMapping/>
  </p:clrMapOvr>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93178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086680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0593880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83764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8948202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99247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187886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28177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3433674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165618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3593559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a:xfrm>
            <a:off x="838200" y="6356350"/>
            <a:ext cx="2743200" cy="365125"/>
          </a:xfrm>
          <a:prstGeom prst="rect">
            <a:avLst/>
          </a:prstGeom>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a:xfrm>
            <a:off x="8610600" y="6356350"/>
            <a:ext cx="2743200" cy="365125"/>
          </a:xfrm>
          <a:prstGeom prst="rect">
            <a:avLst/>
          </a:prstGeom>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234775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4800C-D6EE-499C-A215-0E2823AA20D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154917D-5867-4642-9EEF-F5C02E7D4B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6B35F4-8FC2-4BC6-9B73-8A5983B865BD}"/>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EF695AF3-A4E2-449D-AE52-E9604238A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ADAE80-F93C-4948-92FF-C36BBFE3590A}"/>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51987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AEEC6-D95B-485B-B0C4-EF025FF07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BD88F5-8755-4CB1-AD60-C8C73E8594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5827F-77FB-4142-B7D6-66FB87BDC94E}"/>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7B05A6A8-2D62-41E4-9EF8-FD52CC3362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1FA9C9-6953-4092-A654-8500D409E81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210240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450E-3BDE-41A4-8AAB-C0FE150271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175DE1-1BD7-4E42-AC78-B86CED4A9C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5308C0-59C1-4AF5-AB42-E2AC511E6EB6}"/>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C2FA6148-4496-4FA3-9B5B-FA9CEFBF4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13CB2D-90FA-4076-ACE3-1A23EB165FF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4866953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D872-3421-4FD1-A415-753E79F65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BA9139-A602-4CAF-BDC3-064A7366C4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8B08EE-64AB-4F61-8D3B-BF3DBE249F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11280B2-992B-4E22-9D67-C7FF99148430}"/>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C7E314DF-1320-4F27-A633-5265A1826B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FE467C-762B-4F86-AECC-2C505FA14C2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9418026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B0F06-C6B3-4678-9DF9-AE2656EB06B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6ECAEE-A06B-4636-97EF-A6F89D53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9ED4BB-88D1-4FAC-AE29-5F2BD50FC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8C2AD8-ED99-4498-98B5-A36C966B6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8C6E27-C734-41D2-A0D5-8A3C2D9FEB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2FEA01-E753-4FDF-8220-D475AD3BB554}"/>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8" name="Footer Placeholder 7">
            <a:extLst>
              <a:ext uri="{FF2B5EF4-FFF2-40B4-BE49-F238E27FC236}">
                <a16:creationId xmlns:a16="http://schemas.microsoft.com/office/drawing/2014/main" id="{1135D1BD-769E-41B5-A2C5-0305383414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A10278-438F-4397-A77E-726277B49FB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252623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5FBC8-9859-4D18-9A71-825F845019D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B868E-A785-4305-A472-6A3267A1F9A4}"/>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4" name="Footer Placeholder 3">
            <a:extLst>
              <a:ext uri="{FF2B5EF4-FFF2-40B4-BE49-F238E27FC236}">
                <a16:creationId xmlns:a16="http://schemas.microsoft.com/office/drawing/2014/main" id="{70A93660-5350-4E69-9CB5-495119705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9AECB5-3EB7-4556-82F5-811F6CEC161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15973317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80CF5-D7AB-42FA-837B-2B3592C22539}"/>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3" name="Footer Placeholder 2">
            <a:extLst>
              <a:ext uri="{FF2B5EF4-FFF2-40B4-BE49-F238E27FC236}">
                <a16:creationId xmlns:a16="http://schemas.microsoft.com/office/drawing/2014/main" id="{75E07518-D88C-428A-AC13-2579D07BC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D47B395-D8C9-4D49-B46A-95F9064BCF72}"/>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79073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652900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7BAC7-6EE4-4F69-AD87-1AD33231F3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BBE496-D4B0-45A3-814A-85EC0B212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1882BE-8AF8-428D-86CE-728203559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CA00BE-C1BB-457E-AF2B-B22408466D9B}"/>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6698D0FD-B794-4E54-9614-FD9BEB31E9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9817E76-04FD-48C5-8A70-243E465413F3}"/>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1519869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7D42F-1E45-4060-805E-76BAA5973C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C215DE-B521-45E1-BAA4-412CE147D0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6D37D-C76E-4CB6-B7FD-19B005775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5A912C-5451-4391-B24F-AD474276E3B8}"/>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6" name="Footer Placeholder 5">
            <a:extLst>
              <a:ext uri="{FF2B5EF4-FFF2-40B4-BE49-F238E27FC236}">
                <a16:creationId xmlns:a16="http://schemas.microsoft.com/office/drawing/2014/main" id="{6A832D8B-3594-4924-B1BF-643B64D3BE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10116B-4B3D-40B4-9826-13A6C86722AF}"/>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30423355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0CC2E-A144-4513-A84B-E7FBFE166C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BE69A4-E057-48F5-9824-D247F945D9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8A9D34-814F-4830-8D0E-FB1D944BC8A6}"/>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58C27DF0-DF99-472F-8FB2-637C3FFE29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D1376-0EA3-4138-A993-74B00C25032E}"/>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29065961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D43041-60EE-41DF-BA32-3C0C5DE7575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A4053A-6483-4DE7-A6E8-645AD3364DA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2097B-125C-4297-A19B-3F84EB8B4EF3}"/>
              </a:ext>
            </a:extLst>
          </p:cNvPr>
          <p:cNvSpPr>
            <a:spLocks noGrp="1"/>
          </p:cNvSpPr>
          <p:nvPr>
            <p:ph type="dt" sz="half" idx="10"/>
          </p:nvPr>
        </p:nvSpPr>
        <p:spPr/>
        <p:txBody>
          <a:body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3F2D740C-43BC-458E-97A8-C6E406ED3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09602-B5F6-48F3-82FF-5BE710D6DA8D}"/>
              </a:ext>
            </a:extLst>
          </p:cNvPr>
          <p:cNvSpPr>
            <a:spLocks noGrp="1"/>
          </p:cNvSpPr>
          <p:nvPr>
            <p:ph type="sldNum" sz="quarter" idx="12"/>
          </p:nvPr>
        </p:nvSpPr>
        <p:spPr/>
        <p:txBody>
          <a:bodyPr/>
          <a:lstStyle/>
          <a:p>
            <a:fld id="{C4F142AD-9177-400E-A0F3-C66718F7AE35}" type="slidenum">
              <a:rPr lang="en-US" smtClean="0"/>
              <a:t>‹#›</a:t>
            </a:fld>
            <a:endParaRPr lang="en-US"/>
          </a:p>
        </p:txBody>
      </p:sp>
    </p:spTree>
    <p:extLst>
      <p:ext uri="{BB962C8B-B14F-4D97-AF65-F5344CB8AC3E}">
        <p14:creationId xmlns:p14="http://schemas.microsoft.com/office/powerpoint/2010/main" val="459350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2026/4/13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22188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504490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2026/4/13</a:t>
            </a:fld>
            <a:endParaRPr lang="zh-CN" altLang="en-US" dirty="0"/>
          </a:p>
        </p:txBody>
      </p:sp>
      <p:sp>
        <p:nvSpPr>
          <p:cNvPr id="6" name="页脚占位符 5"/>
          <p:cNvSpPr>
            <a:spLocks noGrp="1"/>
          </p:cNvSpPr>
          <p:nvPr>
            <p:ph type="ftr" sz="quarter" idx="11"/>
          </p:nvPr>
        </p:nvSpPr>
        <p:spPr>
          <a:xfrm>
            <a:off x="4038600" y="6356350"/>
            <a:ext cx="4114800" cy="365125"/>
          </a:xfrm>
        </p:spPr>
        <p:txBody>
          <a:bodyPr/>
          <a:lstStyle/>
          <a:p>
            <a:endParaRPr lang="zh-CN" altLang="en-US" dirty="0"/>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571359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2026/4/13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402207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4.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5.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6.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圆角 1"/>
          <p:cNvSpPr/>
          <p:nvPr userDrawn="1"/>
        </p:nvSpPr>
        <p:spPr>
          <a:xfrm>
            <a:off x="353568" y="271018"/>
            <a:ext cx="11484864" cy="6315456"/>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userDrawn="1"/>
        </p:nvSpPr>
        <p:spPr>
          <a:xfrm>
            <a:off x="3964305" y="2352675"/>
            <a:ext cx="4730115" cy="1476375"/>
          </a:xfrm>
          <a:prstGeom prst="rect">
            <a:avLst/>
          </a:prstGeom>
          <a:noFill/>
        </p:spPr>
        <p:txBody>
          <a:bodyPr wrap="square" rtlCol="0" anchor="t">
            <a:spAutoFit/>
          </a:bodyPr>
          <a:lstStyle/>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感谢您下载包图网平台上提供的</a:t>
            </a:r>
            <a:r>
              <a:rPr lang="en-US" altLang="zh-CN" dirty="0">
                <a:solidFill>
                  <a:schemeClr val="tx1">
                    <a:lumMod val="75000"/>
                    <a:lumOff val="25000"/>
                    <a:alpha val="0"/>
                  </a:schemeClr>
                </a:solidFill>
                <a:latin typeface="宋体" panose="02010600030101010101" pitchFamily="2" charset="-122"/>
                <a:ea typeface="宋体" panose="02010600030101010101" pitchFamily="2" charset="-122"/>
                <a:sym typeface="+mn-ea"/>
              </a:rPr>
              <a:t>PPT</a:t>
            </a:r>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作品，</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为了您和包图网以及原创作者的利益，请</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勿复制、传播、销售，否则将承担法律责</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任！包图网将对作品进行维权，按照传播</a:t>
            </a:r>
          </a:p>
          <a:p>
            <a:r>
              <a:rPr lang="zh-CN" altLang="en-US" dirty="0">
                <a:solidFill>
                  <a:schemeClr val="tx1">
                    <a:lumMod val="75000"/>
                    <a:lumOff val="25000"/>
                    <a:alpha val="0"/>
                  </a:schemeClr>
                </a:solidFill>
                <a:latin typeface="宋体" panose="02010600030101010101" pitchFamily="2" charset="-122"/>
                <a:ea typeface="宋体" panose="02010600030101010101" pitchFamily="2" charset="-122"/>
                <a:sym typeface="+mn-ea"/>
              </a:rPr>
              <a:t>下载次数进行十倍的索取赔偿！</a:t>
            </a:r>
          </a:p>
        </p:txBody>
      </p:sp>
    </p:spTree>
    <p:extLst>
      <p:ext uri="{BB962C8B-B14F-4D97-AF65-F5344CB8AC3E}">
        <p14:creationId xmlns:p14="http://schemas.microsoft.com/office/powerpoint/2010/main" val="98343551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Lst>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133" y="5933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1pPr>
            <a:lvl2pPr lvl="1">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2pPr>
            <a:lvl3pPr lvl="2">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3pPr>
            <a:lvl4pPr lvl="3">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4pPr>
            <a:lvl5pPr lvl="4">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5pPr>
            <a:lvl6pPr lvl="5">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6pPr>
            <a:lvl7pPr lvl="6">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7pPr>
            <a:lvl8pPr lvl="7">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8pPr>
            <a:lvl9pPr lvl="8">
              <a:spcBef>
                <a:spcPts val="0"/>
              </a:spcBef>
              <a:spcAft>
                <a:spcPts val="0"/>
              </a:spcAft>
              <a:buClr>
                <a:schemeClr val="dk1"/>
              </a:buClr>
              <a:buSzPts val="2800"/>
              <a:buFont typeface="Gloria Hallelujah"/>
              <a:buNone/>
              <a:defRPr sz="2800" b="1">
                <a:solidFill>
                  <a:schemeClr val="dk1"/>
                </a:solidFill>
                <a:latin typeface="Gloria Hallelujah"/>
                <a:ea typeface="Gloria Hallelujah"/>
                <a:cs typeface="Gloria Hallelujah"/>
                <a:sym typeface="Gloria Hallelujah"/>
              </a:defRPr>
            </a:lvl9pPr>
          </a:lstStyle>
          <a:p>
            <a:endParaRPr/>
          </a:p>
        </p:txBody>
      </p:sp>
      <p:sp>
        <p:nvSpPr>
          <p:cNvPr id="7" name="Google Shape;7;p1"/>
          <p:cNvSpPr txBox="1">
            <a:spLocks noGrp="1"/>
          </p:cNvSpPr>
          <p:nvPr>
            <p:ph type="body" idx="1"/>
          </p:nvPr>
        </p:nvSpPr>
        <p:spPr>
          <a:xfrm>
            <a:off x="960133" y="1536633"/>
            <a:ext cx="10272000" cy="4601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Nunito"/>
              <a:buChar char="●"/>
              <a:defRPr sz="1800">
                <a:solidFill>
                  <a:schemeClr val="dk2"/>
                </a:solidFill>
                <a:latin typeface="Nunito"/>
                <a:ea typeface="Nunito"/>
                <a:cs typeface="Nunito"/>
                <a:sym typeface="Nunito"/>
              </a:defRPr>
            </a:lvl1pPr>
            <a:lvl2pPr marL="914400" lvl="1"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2pPr>
            <a:lvl3pPr marL="1371600" lvl="2"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3pPr>
            <a:lvl4pPr marL="1828800" lvl="3"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4pPr>
            <a:lvl5pPr marL="2286000" lvl="4"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5pPr>
            <a:lvl6pPr marL="2743200" lvl="5"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6pPr>
            <a:lvl7pPr marL="3200400" lvl="6"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7pPr>
            <a:lvl8pPr marL="3657600" lvl="7" indent="-317500">
              <a:lnSpc>
                <a:spcPct val="115000"/>
              </a:lnSpc>
              <a:spcBef>
                <a:spcPts val="1600"/>
              </a:spcBef>
              <a:spcAft>
                <a:spcPts val="0"/>
              </a:spcAft>
              <a:buClr>
                <a:schemeClr val="dk2"/>
              </a:buClr>
              <a:buSzPts val="1400"/>
              <a:buFont typeface="Nunito"/>
              <a:buChar char="○"/>
              <a:defRPr>
                <a:solidFill>
                  <a:schemeClr val="dk2"/>
                </a:solidFill>
                <a:latin typeface="Nunito"/>
                <a:ea typeface="Nunito"/>
                <a:cs typeface="Nunito"/>
                <a:sym typeface="Nunito"/>
              </a:defRPr>
            </a:lvl8pPr>
            <a:lvl9pPr marL="4114800" lvl="8" indent="-317500">
              <a:lnSpc>
                <a:spcPct val="115000"/>
              </a:lnSpc>
              <a:spcBef>
                <a:spcPts val="1600"/>
              </a:spcBef>
              <a:spcAft>
                <a:spcPts val="1600"/>
              </a:spcAft>
              <a:buClr>
                <a:schemeClr val="dk2"/>
              </a:buClr>
              <a:buSzPts val="1400"/>
              <a:buFont typeface="Nunito"/>
              <a:buChar char="■"/>
              <a:defRPr>
                <a:solidFill>
                  <a:schemeClr val="dk2"/>
                </a:solidFill>
                <a:latin typeface="Nunito"/>
                <a:ea typeface="Nunito"/>
                <a:cs typeface="Nunito"/>
                <a:sym typeface="Nunito"/>
              </a:defRPr>
            </a:lvl9pPr>
          </a:lstStyle>
          <a:p>
            <a:endParaRPr/>
          </a:p>
        </p:txBody>
      </p:sp>
    </p:spTree>
    <p:extLst>
      <p:ext uri="{BB962C8B-B14F-4D97-AF65-F5344CB8AC3E}">
        <p14:creationId xmlns:p14="http://schemas.microsoft.com/office/powerpoint/2010/main" val="2951686688"/>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 id="2147483713" r:id="rId6"/>
    <p:sldLayoutId id="21474837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4">
          <p15:clr>
            <a:srgbClr val="EA4335"/>
          </p15:clr>
        </p15:guide>
        <p15:guide id="2" orient="horz" pos="340">
          <p15:clr>
            <a:srgbClr val="EA4335"/>
          </p15:clr>
        </p15:guide>
        <p15:guide id="3" pos="5306">
          <p15:clr>
            <a:srgbClr val="EA4335"/>
          </p15:clr>
        </p15:guide>
        <p15:guide id="4" orient="horz" pos="2900">
          <p15:clr>
            <a:srgbClr val="EA4335"/>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38">
                <a:solidFill>
                  <a:schemeClr val="tx1">
                    <a:tint val="75000"/>
                  </a:schemeClr>
                </a:solidFill>
              </a:defRPr>
            </a:lvl1pPr>
          </a:lstStyle>
          <a:p>
            <a:pPr defTabSz="866943" fontAlgn="base">
              <a:spcBef>
                <a:spcPct val="0"/>
              </a:spcBef>
              <a:spcAft>
                <a:spcPct val="0"/>
              </a:spcAft>
            </a:pPr>
            <a:fld id="{43A93E93-166D-47F5-9EF1-ACEABE24AEEA}" type="datetimeFigureOut">
              <a:rPr lang="zh-CN" altLang="en-US" smtClean="0">
                <a:solidFill>
                  <a:prstClr val="black">
                    <a:tint val="75000"/>
                  </a:prstClr>
                </a:solidFill>
              </a:rPr>
              <a:pPr defTabSz="866943" fontAlgn="base">
                <a:spcBef>
                  <a:spcPct val="0"/>
                </a:spcBef>
                <a:spcAft>
                  <a:spcPct val="0"/>
                </a:spcAft>
              </a:pPr>
              <a:t>2026/4/13</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38">
                <a:solidFill>
                  <a:schemeClr val="tx1">
                    <a:tint val="75000"/>
                  </a:schemeClr>
                </a:solidFill>
              </a:defRPr>
            </a:lvl1pPr>
          </a:lstStyle>
          <a:p>
            <a:pPr defTabSz="866943" fontAlgn="base">
              <a:spcBef>
                <a:spcPct val="0"/>
              </a:spcBef>
              <a:spcAft>
                <a:spcPct val="0"/>
              </a:spcAft>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38">
                <a:solidFill>
                  <a:schemeClr val="tx1">
                    <a:tint val="75000"/>
                  </a:schemeClr>
                </a:solidFill>
              </a:defRPr>
            </a:lvl1pPr>
          </a:lstStyle>
          <a:p>
            <a:pPr defTabSz="866943" fontAlgn="base">
              <a:spcBef>
                <a:spcPct val="0"/>
              </a:spcBef>
              <a:spcAft>
                <a:spcPct val="0"/>
              </a:spcAft>
            </a:pPr>
            <a:fld id="{118D5ACA-62CA-46DB-AD6B-12EDD6D51A23}" type="slidenum">
              <a:rPr lang="zh-CN" altLang="en-US" smtClean="0">
                <a:solidFill>
                  <a:prstClr val="black">
                    <a:tint val="75000"/>
                  </a:prstClr>
                </a:solidFill>
              </a:rPr>
              <a:pPr defTabSz="866943" fontAlgn="base">
                <a:spcBef>
                  <a:spcPct val="0"/>
                </a:spcBef>
                <a:spcAft>
                  <a:spcPct val="0"/>
                </a:spcAft>
              </a:pPr>
              <a:t>‹#›</a:t>
            </a:fld>
            <a:endParaRPr lang="zh-CN" altLang="en-US">
              <a:solidFill>
                <a:prstClr val="black">
                  <a:tint val="75000"/>
                </a:prstClr>
              </a:solidFill>
            </a:endParaRPr>
          </a:p>
        </p:txBody>
      </p:sp>
    </p:spTree>
    <p:extLst>
      <p:ext uri="{BB962C8B-B14F-4D97-AF65-F5344CB8AC3E}">
        <p14:creationId xmlns:p14="http://schemas.microsoft.com/office/powerpoint/2010/main" val="3882876604"/>
      </p:ext>
    </p:extLst>
  </p:cSld>
  <p:clrMap bg1="lt1" tx1="dk1" bg2="lt2" tx2="dk2" accent1="accent1" accent2="accent2" accent3="accent3" accent4="accent4" accent5="accent5" accent6="accent6" hlink="hlink" folHlink="folHlink"/>
  <p:sldLayoutIdLst>
    <p:sldLayoutId id="2147483752" r:id="rId1"/>
    <p:sldLayoutId id="2147483753"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866943" rtl="0" eaLnBrk="1" latinLnBrk="0" hangingPunct="1">
        <a:lnSpc>
          <a:spcPct val="90000"/>
        </a:lnSpc>
        <a:spcBef>
          <a:spcPct val="0"/>
        </a:spcBef>
        <a:buNone/>
        <a:defRPr sz="4172" kern="1200">
          <a:solidFill>
            <a:schemeClr val="tx1"/>
          </a:solidFill>
          <a:latin typeface="+mj-lt"/>
          <a:ea typeface="+mj-ea"/>
          <a:cs typeface="+mj-cs"/>
        </a:defRPr>
      </a:lvl1pPr>
    </p:titleStyle>
    <p:bodyStyle>
      <a:lvl1pPr marL="216736" indent="-216736" algn="l" defTabSz="866943" rtl="0" eaLnBrk="1" latinLnBrk="0" hangingPunct="1">
        <a:lnSpc>
          <a:spcPct val="90000"/>
        </a:lnSpc>
        <a:spcBef>
          <a:spcPts val="948"/>
        </a:spcBef>
        <a:buFont typeface="Arial" panose="020B0604020202020204" pitchFamily="34" charset="0"/>
        <a:buChar char="•"/>
        <a:defRPr sz="2655" kern="1200">
          <a:solidFill>
            <a:schemeClr val="tx1"/>
          </a:solidFill>
          <a:latin typeface="+mn-lt"/>
          <a:ea typeface="+mn-ea"/>
          <a:cs typeface="+mn-cs"/>
        </a:defRPr>
      </a:lvl1pPr>
      <a:lvl2pPr marL="650207" indent="-216736" algn="l" defTabSz="866943" rtl="0" eaLnBrk="1" latinLnBrk="0" hangingPunct="1">
        <a:lnSpc>
          <a:spcPct val="90000"/>
        </a:lnSpc>
        <a:spcBef>
          <a:spcPts val="474"/>
        </a:spcBef>
        <a:buFont typeface="Arial" panose="020B0604020202020204" pitchFamily="34" charset="0"/>
        <a:buChar char="•"/>
        <a:defRPr sz="2275" kern="1200">
          <a:solidFill>
            <a:schemeClr val="tx1"/>
          </a:solidFill>
          <a:latin typeface="+mn-lt"/>
          <a:ea typeface="+mn-ea"/>
          <a:cs typeface="+mn-cs"/>
        </a:defRPr>
      </a:lvl2pPr>
      <a:lvl3pPr marL="1083678" indent="-216736" algn="l" defTabSz="866943" rtl="0" eaLnBrk="1" latinLnBrk="0" hangingPunct="1">
        <a:lnSpc>
          <a:spcPct val="90000"/>
        </a:lnSpc>
        <a:spcBef>
          <a:spcPts val="474"/>
        </a:spcBef>
        <a:buFont typeface="Arial" panose="020B0604020202020204" pitchFamily="34" charset="0"/>
        <a:buChar char="•"/>
        <a:defRPr sz="1896" kern="1200">
          <a:solidFill>
            <a:schemeClr val="tx1"/>
          </a:solidFill>
          <a:latin typeface="+mn-lt"/>
          <a:ea typeface="+mn-ea"/>
          <a:cs typeface="+mn-cs"/>
        </a:defRPr>
      </a:lvl3pPr>
      <a:lvl4pPr marL="1517150"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4pPr>
      <a:lvl5pPr marL="1950621"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5pPr>
      <a:lvl6pPr marL="2384092"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6pPr>
      <a:lvl7pPr marL="2817564"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7pPr>
      <a:lvl8pPr marL="3251035"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8pPr>
      <a:lvl9pPr marL="3684506" indent="-216736" algn="l" defTabSz="866943" rtl="0" eaLnBrk="1" latinLnBrk="0" hangingPunct="1">
        <a:lnSpc>
          <a:spcPct val="90000"/>
        </a:lnSpc>
        <a:spcBef>
          <a:spcPts val="474"/>
        </a:spcBef>
        <a:buFont typeface="Arial" panose="020B0604020202020204" pitchFamily="34" charset="0"/>
        <a:buChar char="•"/>
        <a:defRPr sz="1707" kern="1200">
          <a:solidFill>
            <a:schemeClr val="tx1"/>
          </a:solidFill>
          <a:latin typeface="+mn-lt"/>
          <a:ea typeface="+mn-ea"/>
          <a:cs typeface="+mn-cs"/>
        </a:defRPr>
      </a:lvl9pPr>
    </p:bodyStyle>
    <p:otherStyle>
      <a:defPPr>
        <a:defRPr lang="zh-CN"/>
      </a:defPPr>
      <a:lvl1pPr marL="0" algn="l" defTabSz="866943" rtl="0" eaLnBrk="1" latinLnBrk="0" hangingPunct="1">
        <a:defRPr sz="1707" kern="1200">
          <a:solidFill>
            <a:schemeClr val="tx1"/>
          </a:solidFill>
          <a:latin typeface="+mn-lt"/>
          <a:ea typeface="+mn-ea"/>
          <a:cs typeface="+mn-cs"/>
        </a:defRPr>
      </a:lvl1pPr>
      <a:lvl2pPr marL="433471" algn="l" defTabSz="866943" rtl="0" eaLnBrk="1" latinLnBrk="0" hangingPunct="1">
        <a:defRPr sz="1707" kern="1200">
          <a:solidFill>
            <a:schemeClr val="tx1"/>
          </a:solidFill>
          <a:latin typeface="+mn-lt"/>
          <a:ea typeface="+mn-ea"/>
          <a:cs typeface="+mn-cs"/>
        </a:defRPr>
      </a:lvl2pPr>
      <a:lvl3pPr marL="866943" algn="l" defTabSz="866943" rtl="0" eaLnBrk="1" latinLnBrk="0" hangingPunct="1">
        <a:defRPr sz="1707" kern="1200">
          <a:solidFill>
            <a:schemeClr val="tx1"/>
          </a:solidFill>
          <a:latin typeface="+mn-lt"/>
          <a:ea typeface="+mn-ea"/>
          <a:cs typeface="+mn-cs"/>
        </a:defRPr>
      </a:lvl3pPr>
      <a:lvl4pPr marL="1300414" algn="l" defTabSz="866943" rtl="0" eaLnBrk="1" latinLnBrk="0" hangingPunct="1">
        <a:defRPr sz="1707" kern="1200">
          <a:solidFill>
            <a:schemeClr val="tx1"/>
          </a:solidFill>
          <a:latin typeface="+mn-lt"/>
          <a:ea typeface="+mn-ea"/>
          <a:cs typeface="+mn-cs"/>
        </a:defRPr>
      </a:lvl4pPr>
      <a:lvl5pPr marL="1733885" algn="l" defTabSz="866943" rtl="0" eaLnBrk="1" latinLnBrk="0" hangingPunct="1">
        <a:defRPr sz="1707" kern="1200">
          <a:solidFill>
            <a:schemeClr val="tx1"/>
          </a:solidFill>
          <a:latin typeface="+mn-lt"/>
          <a:ea typeface="+mn-ea"/>
          <a:cs typeface="+mn-cs"/>
        </a:defRPr>
      </a:lvl5pPr>
      <a:lvl6pPr marL="2167357" algn="l" defTabSz="866943" rtl="0" eaLnBrk="1" latinLnBrk="0" hangingPunct="1">
        <a:defRPr sz="1707" kern="1200">
          <a:solidFill>
            <a:schemeClr val="tx1"/>
          </a:solidFill>
          <a:latin typeface="+mn-lt"/>
          <a:ea typeface="+mn-ea"/>
          <a:cs typeface="+mn-cs"/>
        </a:defRPr>
      </a:lvl6pPr>
      <a:lvl7pPr marL="2600828" algn="l" defTabSz="866943" rtl="0" eaLnBrk="1" latinLnBrk="0" hangingPunct="1">
        <a:defRPr sz="1707" kern="1200">
          <a:solidFill>
            <a:schemeClr val="tx1"/>
          </a:solidFill>
          <a:latin typeface="+mn-lt"/>
          <a:ea typeface="+mn-ea"/>
          <a:cs typeface="+mn-cs"/>
        </a:defRPr>
      </a:lvl7pPr>
      <a:lvl8pPr marL="3034299" algn="l" defTabSz="866943" rtl="0" eaLnBrk="1" latinLnBrk="0" hangingPunct="1">
        <a:defRPr sz="1707" kern="1200">
          <a:solidFill>
            <a:schemeClr val="tx1"/>
          </a:solidFill>
          <a:latin typeface="+mn-lt"/>
          <a:ea typeface="+mn-ea"/>
          <a:cs typeface="+mn-cs"/>
        </a:defRPr>
      </a:lvl8pPr>
      <a:lvl9pPr marL="3467771" algn="l" defTabSz="866943" rtl="0" eaLnBrk="1" latinLnBrk="0" hangingPunct="1">
        <a:defRPr sz="170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001630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Lst>
  <mc:AlternateContent xmlns:mc="http://schemas.openxmlformats.org/markup-compatibility/2006" xmlns:p14="http://schemas.microsoft.com/office/powerpoint/2010/main">
    <mc:Choice Requires="p14">
      <p:transition spd="slow" p14:dur="800" advClick="0" advTm="0">
        <p:circle/>
      </p:transition>
    </mc:Choice>
    <mc:Fallback xmlns="">
      <p:transition spd="slow" advClick="0" advTm="0">
        <p:circle/>
      </p:transition>
    </mc:Fallback>
  </mc:AlternateContent>
  <p:txStyles>
    <p:titleStyle>
      <a:lvl1pPr algn="l" defTabSz="914377"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94" indent="-228594" algn="l" defTabSz="914377"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931" indent="-228594" algn="l" defTabSz="914377"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720" indent="-228594" algn="l" defTabSz="914377"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897" indent="-228594" algn="l" defTabSz="914377"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686" indent="-228594" algn="l" defTabSz="914377"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Description automatically generated">
            <a:extLst>
              <a:ext uri="{FF2B5EF4-FFF2-40B4-BE49-F238E27FC236}">
                <a16:creationId xmlns:a16="http://schemas.microsoft.com/office/drawing/2014/main" id="{70A51392-7B22-2FC0-C1CB-5FCD87FA3E7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47194" y="175689"/>
            <a:ext cx="1642601" cy="1642601"/>
          </a:xfrm>
          <a:prstGeom prst="rect">
            <a:avLst/>
          </a:prstGeom>
        </p:spPr>
      </p:pic>
    </p:spTree>
    <p:extLst>
      <p:ext uri="{BB962C8B-B14F-4D97-AF65-F5344CB8AC3E}">
        <p14:creationId xmlns:p14="http://schemas.microsoft.com/office/powerpoint/2010/main" val="5248912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2FF04E1-A27B-9CCE-9C2A-9E530A60991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DA7CF349-1C60-4A02-8637-291C684372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690DBB-920B-449B-A041-B4A18BB0FC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658D7-D109-435B-BDD8-612B9523D8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65ADB3-7C3F-439D-B41D-F763474FC30C}" type="datetimeFigureOut">
              <a:rPr lang="en-US" smtClean="0"/>
              <a:t>4/13/2026</a:t>
            </a:fld>
            <a:endParaRPr lang="en-US"/>
          </a:p>
        </p:txBody>
      </p:sp>
      <p:sp>
        <p:nvSpPr>
          <p:cNvPr id="5" name="Footer Placeholder 4">
            <a:extLst>
              <a:ext uri="{FF2B5EF4-FFF2-40B4-BE49-F238E27FC236}">
                <a16:creationId xmlns:a16="http://schemas.microsoft.com/office/drawing/2014/main" id="{0E1C922A-4556-42B7-B8B7-3B9305A58F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C7AC9A-3BFB-4AE8-A8C5-4DE18D34E9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142AD-9177-400E-A0F3-C66718F7AE35}" type="slidenum">
              <a:rPr lang="en-US" smtClean="0"/>
              <a:t>‹#›</a:t>
            </a:fld>
            <a:endParaRPr lang="en-US"/>
          </a:p>
        </p:txBody>
      </p:sp>
    </p:spTree>
    <p:extLst>
      <p:ext uri="{BB962C8B-B14F-4D97-AF65-F5344CB8AC3E}">
        <p14:creationId xmlns:p14="http://schemas.microsoft.com/office/powerpoint/2010/main" val="2205359089"/>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1.png"/><Relationship Id="rId5" Type="http://schemas.microsoft.com/office/2007/relationships/hdphoto" Target="../media/hdphoto5.wdp"/><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jpg"/><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2.png"/><Relationship Id="rId18" Type="http://schemas.openxmlformats.org/officeDocument/2006/relationships/image" Target="../media/image25.png"/><Relationship Id="rId3" Type="http://schemas.openxmlformats.org/officeDocument/2006/relationships/slideLayout" Target="../slideLayouts/slideLayout19.xml"/><Relationship Id="rId21" Type="http://schemas.openxmlformats.org/officeDocument/2006/relationships/image" Target="../media/image27.png"/><Relationship Id="rId7" Type="http://schemas.microsoft.com/office/2007/relationships/hdphoto" Target="../media/hdphoto1.wdp"/><Relationship Id="rId12" Type="http://schemas.openxmlformats.org/officeDocument/2006/relationships/slide" Target="slide4.xml"/><Relationship Id="rId17" Type="http://schemas.openxmlformats.org/officeDocument/2006/relationships/image" Target="../media/image24.png"/><Relationship Id="rId2" Type="http://schemas.microsoft.com/office/2007/relationships/media" Target="../media/media1.mp3"/><Relationship Id="rId16" Type="http://schemas.openxmlformats.org/officeDocument/2006/relationships/slide" Target="slide5.xml"/><Relationship Id="rId20" Type="http://schemas.openxmlformats.org/officeDocument/2006/relationships/image" Target="../media/image26.png"/><Relationship Id="rId1" Type="http://schemas.openxmlformats.org/officeDocument/2006/relationships/audio" Target="NULL" TargetMode="External"/><Relationship Id="rId6" Type="http://schemas.openxmlformats.org/officeDocument/2006/relationships/image" Target="../media/image19.png"/><Relationship Id="rId11" Type="http://schemas.microsoft.com/office/2007/relationships/hdphoto" Target="../media/hdphoto3.wdp"/><Relationship Id="rId5" Type="http://schemas.openxmlformats.org/officeDocument/2006/relationships/image" Target="../media/image18.png"/><Relationship Id="rId15" Type="http://schemas.microsoft.com/office/2007/relationships/hdphoto" Target="../media/hdphoto4.wdp"/><Relationship Id="rId23"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slide" Target="slide6.xml"/><Relationship Id="rId4" Type="http://schemas.openxmlformats.org/officeDocument/2006/relationships/image" Target="../media/image17.png"/><Relationship Id="rId9" Type="http://schemas.microsoft.com/office/2007/relationships/hdphoto" Target="../media/hdphoto2.wdp"/><Relationship Id="rId14" Type="http://schemas.openxmlformats.org/officeDocument/2006/relationships/image" Target="../media/image23.png"/><Relationship Id="rId22"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6.png"/><Relationship Id="rId3" Type="http://schemas.openxmlformats.org/officeDocument/2006/relationships/slideLayout" Target="../slideLayouts/slideLayout19.xml"/><Relationship Id="rId7" Type="http://schemas.microsoft.com/office/2007/relationships/hdphoto" Target="../media/hdphoto4.wdp"/><Relationship Id="rId12" Type="http://schemas.openxmlformats.org/officeDocument/2006/relationships/slide" Target="slide6.xml"/><Relationship Id="rId2" Type="http://schemas.microsoft.com/office/2007/relationships/media" Target="../media/media1.mp3"/><Relationship Id="rId16" Type="http://schemas.openxmlformats.org/officeDocument/2006/relationships/image" Target="../media/image28.png"/><Relationship Id="rId1" Type="http://schemas.openxmlformats.org/officeDocument/2006/relationships/audio" Target="NULL" TargetMode="External"/><Relationship Id="rId6" Type="http://schemas.openxmlformats.org/officeDocument/2006/relationships/image" Target="../media/image23.png"/><Relationship Id="rId11" Type="http://schemas.microsoft.com/office/2007/relationships/hdphoto" Target="../media/hdphoto3.wdp"/><Relationship Id="rId5" Type="http://schemas.openxmlformats.org/officeDocument/2006/relationships/image" Target="../media/image18.png"/><Relationship Id="rId15" Type="http://schemas.openxmlformats.org/officeDocument/2006/relationships/slide" Target="slide7.xml"/><Relationship Id="rId10" Type="http://schemas.openxmlformats.org/officeDocument/2006/relationships/image" Target="../media/image25.png"/><Relationship Id="rId4" Type="http://schemas.openxmlformats.org/officeDocument/2006/relationships/image" Target="../media/image17.png"/><Relationship Id="rId9" Type="http://schemas.microsoft.com/office/2007/relationships/hdphoto" Target="../media/hdphoto1.wdp"/><Relationship Id="rId1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18" Type="http://schemas.openxmlformats.org/officeDocument/2006/relationships/slide" Target="slide7.xml"/><Relationship Id="rId3" Type="http://schemas.openxmlformats.org/officeDocument/2006/relationships/slideLayout" Target="../slideLayouts/slideLayout19.xml"/><Relationship Id="rId7" Type="http://schemas.microsoft.com/office/2007/relationships/hdphoto" Target="../media/hdphoto3.wdp"/><Relationship Id="rId12" Type="http://schemas.openxmlformats.org/officeDocument/2006/relationships/slide" Target="slide5.xml"/><Relationship Id="rId17" Type="http://schemas.openxmlformats.org/officeDocument/2006/relationships/image" Target="../media/image27.png"/><Relationship Id="rId2" Type="http://schemas.microsoft.com/office/2007/relationships/media" Target="../media/media1.mp3"/><Relationship Id="rId16" Type="http://schemas.openxmlformats.org/officeDocument/2006/relationships/image" Target="../media/image26.png"/><Relationship Id="rId1" Type="http://schemas.openxmlformats.org/officeDocument/2006/relationships/audio" Target="NULL" TargetMode="External"/><Relationship Id="rId6" Type="http://schemas.openxmlformats.org/officeDocument/2006/relationships/image" Target="../media/image21.png"/><Relationship Id="rId11" Type="http://schemas.microsoft.com/office/2007/relationships/hdphoto" Target="../media/hdphoto4.wdp"/><Relationship Id="rId5" Type="http://schemas.openxmlformats.org/officeDocument/2006/relationships/image" Target="../media/image18.png"/><Relationship Id="rId15" Type="http://schemas.openxmlformats.org/officeDocument/2006/relationships/slide" Target="slide6.xml"/><Relationship Id="rId10" Type="http://schemas.openxmlformats.org/officeDocument/2006/relationships/image" Target="../media/image23.png"/><Relationship Id="rId19" Type="http://schemas.openxmlformats.org/officeDocument/2006/relationships/image" Target="../media/image28.png"/><Relationship Id="rId4" Type="http://schemas.openxmlformats.org/officeDocument/2006/relationships/image" Target="../media/image17.png"/><Relationship Id="rId9" Type="http://schemas.microsoft.com/office/2007/relationships/hdphoto" Target="../media/hdphoto1.wdp"/><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7"/>
            <a:ext cx="12192000" cy="7354957"/>
          </a:xfrm>
          <a:prstGeom prst="rect">
            <a:avLst/>
          </a:prstGeom>
        </p:spPr>
      </p:pic>
      <p:pic>
        <p:nvPicPr>
          <p:cNvPr id="7" name="Picture 6" descr="A close up of a text&#10;&#10;Description automatically generated">
            <a:extLst>
              <a:ext uri="{FF2B5EF4-FFF2-40B4-BE49-F238E27FC236}">
                <a16:creationId xmlns:a16="http://schemas.microsoft.com/office/drawing/2014/main" id="{C35C717A-AA46-7E0A-9E5D-0F9A8C2C31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5222" y="2466753"/>
            <a:ext cx="7286397" cy="2537147"/>
          </a:xfrm>
          <a:prstGeom prst="rect">
            <a:avLst/>
          </a:prstGeom>
        </p:spPr>
      </p:pic>
    </p:spTree>
    <p:extLst>
      <p:ext uri="{BB962C8B-B14F-4D97-AF65-F5344CB8AC3E}">
        <p14:creationId xmlns:p14="http://schemas.microsoft.com/office/powerpoint/2010/main" val="418079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355"/>
        <p:cNvGrpSpPr/>
        <p:nvPr/>
      </p:nvGrpSpPr>
      <p:grpSpPr>
        <a:xfrm>
          <a:off x="0" y="0"/>
          <a:ext cx="0" cy="0"/>
          <a:chOff x="0" y="0"/>
          <a:chExt cx="0" cy="0"/>
        </a:xfrm>
      </p:grpSpPr>
      <p:grpSp>
        <p:nvGrpSpPr>
          <p:cNvPr id="4356" name="Google Shape;4356;p41"/>
          <p:cNvGrpSpPr/>
          <p:nvPr/>
        </p:nvGrpSpPr>
        <p:grpSpPr>
          <a:xfrm>
            <a:off x="857268" y="181234"/>
            <a:ext cx="10484189" cy="6456887"/>
            <a:chOff x="642951" y="135924"/>
            <a:chExt cx="7863142" cy="4842665"/>
          </a:xfrm>
        </p:grpSpPr>
        <p:grpSp>
          <p:nvGrpSpPr>
            <p:cNvPr id="4357" name="Google Shape;4357;p41"/>
            <p:cNvGrpSpPr/>
            <p:nvPr/>
          </p:nvGrpSpPr>
          <p:grpSpPr>
            <a:xfrm>
              <a:off x="642951" y="218032"/>
              <a:ext cx="7792733" cy="4760557"/>
              <a:chOff x="642951" y="218032"/>
              <a:chExt cx="7792733" cy="4760557"/>
            </a:xfrm>
          </p:grpSpPr>
          <p:grpSp>
            <p:nvGrpSpPr>
              <p:cNvPr id="4358" name="Google Shape;4358;p41"/>
              <p:cNvGrpSpPr/>
              <p:nvPr/>
            </p:nvGrpSpPr>
            <p:grpSpPr>
              <a:xfrm rot="10800000" flipH="1">
                <a:off x="998665" y="4553005"/>
                <a:ext cx="7128265" cy="425584"/>
                <a:chOff x="808125" y="969900"/>
                <a:chExt cx="5974575" cy="333975"/>
              </a:xfrm>
            </p:grpSpPr>
            <p:sp>
              <p:nvSpPr>
                <p:cNvPr id="4359" name="Google Shape;4359;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0" name="Google Shape;4360;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1" name="Google Shape;4361;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2" name="Google Shape;4362;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3" name="Google Shape;4363;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4" name="Google Shape;4364;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5" name="Google Shape;4365;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6" name="Google Shape;4366;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7" name="Google Shape;4367;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8" name="Google Shape;4368;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69" name="Google Shape;4369;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0" name="Google Shape;4370;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1" name="Google Shape;4371;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2" name="Google Shape;4372;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3" name="Google Shape;437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4" name="Google Shape;437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5" name="Google Shape;4375;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6" name="Google Shape;4376;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7" name="Google Shape;4377;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8" name="Google Shape;4378;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79" name="Google Shape;4379;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0" name="Google Shape;4380;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1" name="Google Shape;4381;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2" name="Google Shape;4382;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383" name="Google Shape;4383;p41"/>
              <p:cNvSpPr/>
              <p:nvPr/>
            </p:nvSpPr>
            <p:spPr>
              <a:xfrm rot="10800000" flipH="1">
                <a:off x="642951" y="218032"/>
                <a:ext cx="7792733" cy="4530806"/>
              </a:xfrm>
              <a:custGeom>
                <a:avLst/>
                <a:gdLst/>
                <a:ahLst/>
                <a:cxnLst/>
                <a:rect l="l" t="t" r="r" b="b"/>
                <a:pathLst>
                  <a:path w="261260" h="142221" extrusionOk="0">
                    <a:moveTo>
                      <a:pt x="5191" y="1"/>
                    </a:moveTo>
                    <a:cubicBezTo>
                      <a:pt x="2322" y="1"/>
                      <a:pt x="0" y="1751"/>
                      <a:pt x="0" y="3918"/>
                    </a:cubicBezTo>
                    <a:lnTo>
                      <a:pt x="0" y="138303"/>
                    </a:lnTo>
                    <a:cubicBezTo>
                      <a:pt x="0" y="140470"/>
                      <a:pt x="2322" y="142220"/>
                      <a:pt x="5191" y="142220"/>
                    </a:cubicBezTo>
                    <a:lnTo>
                      <a:pt x="256056" y="142220"/>
                    </a:lnTo>
                    <a:cubicBezTo>
                      <a:pt x="258937" y="142220"/>
                      <a:pt x="261259" y="140470"/>
                      <a:pt x="261259" y="138303"/>
                    </a:cubicBezTo>
                    <a:lnTo>
                      <a:pt x="261235" y="138303"/>
                    </a:lnTo>
                    <a:lnTo>
                      <a:pt x="261235" y="3918"/>
                    </a:lnTo>
                    <a:cubicBezTo>
                      <a:pt x="261235" y="1751"/>
                      <a:pt x="258914" y="1"/>
                      <a:pt x="256044" y="1"/>
                    </a:cubicBezTo>
                    <a:close/>
                  </a:path>
                </a:pathLst>
              </a:custGeom>
              <a:solidFill>
                <a:srgbClr val="29486D">
                  <a:alpha val="2366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384" name="Google Shape;4384;p41"/>
            <p:cNvGrpSpPr/>
            <p:nvPr/>
          </p:nvGrpSpPr>
          <p:grpSpPr>
            <a:xfrm>
              <a:off x="695553" y="135924"/>
              <a:ext cx="7810541" cy="4525622"/>
              <a:chOff x="488150" y="1113350"/>
              <a:chExt cx="6569000" cy="3604350"/>
            </a:xfrm>
          </p:grpSpPr>
          <p:sp>
            <p:nvSpPr>
              <p:cNvPr id="4385" name="Google Shape;4385;p41"/>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6" name="Google Shape;4386;p41"/>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7" name="Google Shape;4387;p41"/>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8" name="Google Shape;4388;p41"/>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89" name="Google Shape;4389;p41"/>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0" name="Google Shape;4390;p41"/>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1" name="Google Shape;4391;p41"/>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2" name="Google Shape;4392;p41"/>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3" name="Google Shape;4393;p41"/>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4" name="Google Shape;4394;p41"/>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5" name="Google Shape;4395;p41"/>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6" name="Google Shape;4396;p41"/>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7" name="Google Shape;4397;p41"/>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8" name="Google Shape;4398;p41"/>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99" name="Google Shape;4399;p41"/>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0" name="Google Shape;4400;p41"/>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1" name="Google Shape;4401;p41"/>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2" name="Google Shape;4402;p41"/>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3" name="Google Shape;4403;p41"/>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4" name="Google Shape;4404;p41"/>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5" name="Google Shape;4405;p41"/>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6" name="Google Shape;4406;p41"/>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7" name="Google Shape;4407;p41"/>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8" name="Google Shape;4408;p41"/>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09" name="Google Shape;4409;p41"/>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0" name="Google Shape;4410;p41"/>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1" name="Google Shape;4411;p41"/>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2" name="Google Shape;4412;p41"/>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3" name="Google Shape;4413;p41"/>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4" name="Google Shape;4414;p41"/>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5" name="Google Shape;4415;p41"/>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6" name="Google Shape;4416;p41"/>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7" name="Google Shape;4417;p41"/>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8" name="Google Shape;4418;p41"/>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19" name="Google Shape;4419;p41"/>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0" name="Google Shape;4420;p41"/>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1" name="Google Shape;4421;p41"/>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2" name="Google Shape;4422;p41"/>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3" name="Google Shape;4423;p41"/>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4" name="Google Shape;4424;p41"/>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5" name="Google Shape;4425;p41"/>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6" name="Google Shape;4426;p41"/>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7" name="Google Shape;4427;p41"/>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8" name="Google Shape;4428;p41"/>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29" name="Google Shape;4429;p41"/>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0" name="Google Shape;4430;p41"/>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1" name="Google Shape;4431;p41"/>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2" name="Google Shape;4432;p41"/>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3" name="Google Shape;4433;p41"/>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4" name="Google Shape;4434;p41"/>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5" name="Google Shape;4435;p41"/>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6" name="Google Shape;4436;p41"/>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7" name="Google Shape;4437;p41"/>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8" name="Google Shape;4438;p41"/>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39" name="Google Shape;4439;p41"/>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0" name="Google Shape;4440;p41"/>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1" name="Google Shape;4441;p41"/>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2" name="Google Shape;4442;p41"/>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3" name="Google Shape;4443;p41"/>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4" name="Google Shape;4444;p41"/>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5" name="Google Shape;4445;p41"/>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6" name="Google Shape;4446;p41"/>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7" name="Google Shape;4447;p41"/>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8" name="Google Shape;4448;p41"/>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49" name="Google Shape;4449;p41"/>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0" name="Google Shape;4450;p41"/>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1" name="Google Shape;4451;p41"/>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2" name="Google Shape;4452;p41"/>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3" name="Google Shape;4453;p41"/>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4" name="Google Shape;4454;p41"/>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5" name="Google Shape;4455;p41"/>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6" name="Google Shape;4456;p41"/>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7" name="Google Shape;4457;p41"/>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8" name="Google Shape;4458;p41"/>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59" name="Google Shape;4459;p41"/>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0" name="Google Shape;4460;p41"/>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1" name="Google Shape;4461;p41"/>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2" name="Google Shape;4462;p41"/>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3" name="Google Shape;4463;p41"/>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4" name="Google Shape;4464;p41"/>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5" name="Google Shape;4465;p41"/>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6" name="Google Shape;4466;p41"/>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7" name="Google Shape;4467;p41"/>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8" name="Google Shape;4468;p41"/>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69" name="Google Shape;4469;p41"/>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0" name="Google Shape;4470;p41"/>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1" name="Google Shape;4471;p41"/>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2" name="Google Shape;4472;p41"/>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3" name="Google Shape;4473;p41"/>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4" name="Google Shape;4474;p41"/>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5" name="Google Shape;4475;p41"/>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6" name="Google Shape;4476;p41"/>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7" name="Google Shape;4477;p41"/>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8" name="Google Shape;4478;p41"/>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79" name="Google Shape;4479;p41"/>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0" name="Google Shape;4480;p41"/>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1" name="Google Shape;4481;p41"/>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2" name="Google Shape;4482;p41"/>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3" name="Google Shape;4483;p41"/>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4" name="Google Shape;4484;p41"/>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5" name="Google Shape;4485;p41"/>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6" name="Google Shape;4486;p41"/>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7" name="Google Shape;4487;p41"/>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8" name="Google Shape;4488;p41"/>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89" name="Google Shape;4489;p41"/>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0" name="Google Shape;4490;p41"/>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1" name="Google Shape;4491;p41"/>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2" name="Google Shape;4492;p41"/>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3" name="Google Shape;4493;p41"/>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4" name="Google Shape;4494;p41"/>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5" name="Google Shape;4495;p41"/>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6" name="Google Shape;4496;p41"/>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7" name="Google Shape;4497;p41"/>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8" name="Google Shape;4498;p41"/>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99" name="Google Shape;4499;p41"/>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0" name="Google Shape;4500;p41"/>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1" name="Google Shape;4501;p41"/>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2" name="Google Shape;4502;p41"/>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3" name="Google Shape;4503;p41"/>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4" name="Google Shape;4504;p41"/>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5" name="Google Shape;4505;p41"/>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6" name="Google Shape;4506;p41"/>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7" name="Google Shape;4507;p41"/>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8" name="Google Shape;4508;p41"/>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09" name="Google Shape;4509;p41"/>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0" name="Google Shape;4510;p41"/>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1" name="Google Shape;4511;p41"/>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2" name="Google Shape;4512;p41"/>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3" name="Google Shape;4513;p41"/>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4" name="Google Shape;4514;p41"/>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5" name="Google Shape;4515;p41"/>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6" name="Google Shape;4516;p41"/>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7" name="Google Shape;4517;p41"/>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8" name="Google Shape;4518;p41"/>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19" name="Google Shape;4519;p41"/>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0" name="Google Shape;4520;p41"/>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1" name="Google Shape;4521;p41"/>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2" name="Google Shape;4522;p41"/>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3" name="Google Shape;4523;p41"/>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4" name="Google Shape;4524;p41"/>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5" name="Google Shape;4525;p41"/>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6" name="Google Shape;4526;p41"/>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7" name="Google Shape;4527;p41"/>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8" name="Google Shape;4528;p41"/>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29" name="Google Shape;4529;p41"/>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0" name="Google Shape;4530;p41"/>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1" name="Google Shape;4531;p41"/>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2" name="Google Shape;4532;p41"/>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3" name="Google Shape;4533;p41"/>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4" name="Google Shape;4534;p41"/>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5" name="Google Shape;4535;p41"/>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6" name="Google Shape;4536;p41"/>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7" name="Google Shape;4537;p41"/>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8" name="Google Shape;4538;p41"/>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39" name="Google Shape;4539;p41"/>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0" name="Google Shape;4540;p41"/>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1" name="Google Shape;4541;p41"/>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2" name="Google Shape;4542;p41"/>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3" name="Google Shape;4543;p41"/>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4" name="Google Shape;4544;p41"/>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5" name="Google Shape;4545;p41"/>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6" name="Google Shape;4546;p41"/>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7" name="Google Shape;4547;p41"/>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8" name="Google Shape;4548;p41"/>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49" name="Google Shape;4549;p41"/>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0" name="Google Shape;4550;p41"/>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1" name="Google Shape;4551;p41"/>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2" name="Google Shape;4552;p41"/>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3" name="Google Shape;4553;p41"/>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4" name="Google Shape;4554;p41"/>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5" name="Google Shape;4555;p41"/>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6" name="Google Shape;4556;p41"/>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7" name="Google Shape;4557;p41"/>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8" name="Google Shape;4558;p41"/>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59" name="Google Shape;4559;p41"/>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0" name="Google Shape;4560;p41"/>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1" name="Google Shape;4561;p41"/>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2" name="Google Shape;4562;p41"/>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3" name="Google Shape;4563;p41"/>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4" name="Google Shape;4564;p41"/>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5" name="Google Shape;4565;p41"/>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6" name="Google Shape;4566;p41"/>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7" name="Google Shape;4567;p41"/>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8" name="Google Shape;4568;p41"/>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69" name="Google Shape;4569;p41"/>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0" name="Google Shape;4570;p41"/>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1" name="Google Shape;4571;p41"/>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2" name="Google Shape;4572;p41"/>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3" name="Google Shape;4573;p41"/>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4" name="Google Shape;4574;p41"/>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5" name="Google Shape;4575;p41"/>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6" name="Google Shape;4576;p41"/>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7" name="Google Shape;4577;p41"/>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8" name="Google Shape;4578;p41"/>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79" name="Google Shape;4579;p41"/>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0" name="Google Shape;4580;p41"/>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1" name="Google Shape;4581;p41"/>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2" name="Google Shape;4582;p41"/>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3" name="Google Shape;4583;p41"/>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4" name="Google Shape;4584;p41"/>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5" name="Google Shape;4585;p41"/>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6" name="Google Shape;4586;p41"/>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7" name="Google Shape;4587;p41"/>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8" name="Google Shape;4588;p41"/>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89" name="Google Shape;4589;p41"/>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0" name="Google Shape;4590;p41"/>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1" name="Google Shape;4591;p41"/>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2" name="Google Shape;4592;p41"/>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3" name="Google Shape;4593;p41"/>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4" name="Google Shape;4594;p41"/>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5" name="Google Shape;4595;p41"/>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6" name="Google Shape;4596;p41"/>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7" name="Google Shape;4597;p41"/>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8" name="Google Shape;4598;p41"/>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99" name="Google Shape;4599;p41"/>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0" name="Google Shape;4600;p41"/>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1" name="Google Shape;4601;p41"/>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2" name="Google Shape;4602;p41"/>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3" name="Google Shape;4603;p41"/>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4" name="Google Shape;4604;p41"/>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5" name="Google Shape;4605;p41"/>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6" name="Google Shape;4606;p41"/>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7" name="Google Shape;4607;p41"/>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8" name="Google Shape;4608;p41"/>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09" name="Google Shape;4609;p41"/>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0" name="Google Shape;4610;p41"/>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1" name="Google Shape;4611;p41"/>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2" name="Google Shape;4612;p41"/>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3" name="Google Shape;4613;p41"/>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4" name="Google Shape;4614;p41"/>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5" name="Google Shape;4615;p41"/>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6" name="Google Shape;4616;p41"/>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7" name="Google Shape;4617;p41"/>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8" name="Google Shape;4618;p41"/>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19" name="Google Shape;4619;p41"/>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0" name="Google Shape;4620;p41"/>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1" name="Google Shape;4621;p41"/>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2" name="Google Shape;4622;p41"/>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3" name="Google Shape;4623;p41"/>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4" name="Google Shape;4624;p41"/>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5" name="Google Shape;4625;p41"/>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6" name="Google Shape;4626;p41"/>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7" name="Google Shape;4627;p41"/>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8" name="Google Shape;4628;p41"/>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29" name="Google Shape;4629;p41"/>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0" name="Google Shape;4630;p41"/>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1" name="Google Shape;4631;p41"/>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2" name="Google Shape;4632;p41"/>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3" name="Google Shape;4633;p41"/>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4" name="Google Shape;4634;p41"/>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5" name="Google Shape;4635;p41"/>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6" name="Google Shape;4636;p41"/>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7" name="Google Shape;4637;p41"/>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8" name="Google Shape;4638;p41"/>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39" name="Google Shape;4639;p41"/>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0" name="Google Shape;4640;p41"/>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1" name="Google Shape;4641;p41"/>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2" name="Google Shape;4642;p41"/>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3" name="Google Shape;4643;p41"/>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4" name="Google Shape;4644;p41"/>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5" name="Google Shape;4645;p41"/>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6" name="Google Shape;4646;p41"/>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7" name="Google Shape;4647;p41"/>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8" name="Google Shape;4648;p41"/>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49" name="Google Shape;4649;p41"/>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0" name="Google Shape;4650;p41"/>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1" name="Google Shape;4651;p41"/>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2" name="Google Shape;4652;p41"/>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3" name="Google Shape;4653;p41"/>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4" name="Google Shape;4654;p41"/>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5" name="Google Shape;4655;p41"/>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6" name="Google Shape;4656;p41"/>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7" name="Google Shape;4657;p41"/>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8" name="Google Shape;4658;p41"/>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59" name="Google Shape;4659;p41"/>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0" name="Google Shape;4660;p41"/>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1" name="Google Shape;4661;p41"/>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2" name="Google Shape;4662;p41"/>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3" name="Google Shape;4663;p41"/>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4" name="Google Shape;4664;p41"/>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5" name="Google Shape;4665;p41"/>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6" name="Google Shape;4666;p41"/>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7" name="Google Shape;4667;p41"/>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8" name="Google Shape;4668;p41"/>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69" name="Google Shape;4669;p41"/>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0" name="Google Shape;4670;p41"/>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1" name="Google Shape;4671;p41"/>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2" name="Google Shape;4672;p41"/>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3" name="Google Shape;4673;p41"/>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4" name="Google Shape;4674;p41"/>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5" name="Google Shape;4675;p41"/>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6" name="Google Shape;4676;p41"/>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7" name="Google Shape;4677;p41"/>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8" name="Google Shape;4678;p41"/>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79" name="Google Shape;4679;p41"/>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0" name="Google Shape;4680;p41"/>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1" name="Google Shape;4681;p41"/>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2" name="Google Shape;4682;p41"/>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3" name="Google Shape;4683;p41"/>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4" name="Google Shape;4684;p41"/>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5" name="Google Shape;4685;p41"/>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6" name="Google Shape;4686;p41"/>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7" name="Google Shape;4687;p41"/>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8" name="Google Shape;4688;p41"/>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89" name="Google Shape;4689;p41"/>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0" name="Google Shape;4690;p41"/>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1" name="Google Shape;4691;p41"/>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2" name="Google Shape;4692;p41"/>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3" name="Google Shape;4693;p41"/>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4" name="Google Shape;4694;p41"/>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5" name="Google Shape;4695;p41"/>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6" name="Google Shape;4696;p41"/>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7" name="Google Shape;4697;p41"/>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8" name="Google Shape;4698;p41"/>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99" name="Google Shape;4699;p41"/>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0" name="Google Shape;4700;p41"/>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1" name="Google Shape;4701;p41"/>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2" name="Google Shape;4702;p41"/>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3" name="Google Shape;4703;p41"/>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4" name="Google Shape;4704;p41"/>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5" name="Google Shape;4705;p41"/>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6" name="Google Shape;4706;p41"/>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7" name="Google Shape;4707;p41"/>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8" name="Google Shape;4708;p41"/>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09" name="Google Shape;4709;p41"/>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0" name="Google Shape;4710;p41"/>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1" name="Google Shape;4711;p41"/>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2" name="Google Shape;4712;p41"/>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3" name="Google Shape;4713;p41"/>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4" name="Google Shape;4714;p41"/>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5" name="Google Shape;4715;p41"/>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6" name="Google Shape;4716;p41"/>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7" name="Google Shape;4717;p41"/>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8" name="Google Shape;4718;p41"/>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19" name="Google Shape;4719;p41"/>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0" name="Google Shape;4720;p41"/>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1" name="Google Shape;4721;p41"/>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2" name="Google Shape;4722;p41"/>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3" name="Google Shape;4723;p41"/>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4" name="Google Shape;4724;p41"/>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5" name="Google Shape;4725;p41"/>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6" name="Google Shape;4726;p41"/>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7" name="Google Shape;4727;p41"/>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8" name="Google Shape;4728;p41"/>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29" name="Google Shape;4729;p41"/>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0" name="Google Shape;4730;p41"/>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1" name="Google Shape;4731;p41"/>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2" name="Google Shape;4732;p41"/>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3" name="Google Shape;4733;p41"/>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4" name="Google Shape;4734;p41"/>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5" name="Google Shape;4735;p41"/>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6" name="Google Shape;4736;p41"/>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7" name="Google Shape;4737;p41"/>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8" name="Google Shape;4738;p41"/>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39" name="Google Shape;4739;p41"/>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0" name="Google Shape;4740;p41"/>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1" name="Google Shape;4741;p41"/>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2" name="Google Shape;4742;p41"/>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3" name="Google Shape;4743;p41"/>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4" name="Google Shape;4744;p41"/>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5" name="Google Shape;4745;p41"/>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6" name="Google Shape;4746;p41"/>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7" name="Google Shape;4747;p41"/>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8" name="Google Shape;4748;p41"/>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49" name="Google Shape;4749;p41"/>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0" name="Google Shape;4750;p41"/>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1" name="Google Shape;4751;p41"/>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2" name="Google Shape;4752;p41"/>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3" name="Google Shape;4753;p41"/>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4" name="Google Shape;4754;p41"/>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5" name="Google Shape;4755;p41"/>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6" name="Google Shape;4756;p41"/>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7" name="Google Shape;4757;p41"/>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8" name="Google Shape;4758;p41"/>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59" name="Google Shape;4759;p41"/>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0" name="Google Shape;4760;p41"/>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1" name="Google Shape;4761;p41"/>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2" name="Google Shape;4762;p41"/>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3" name="Google Shape;4763;p41"/>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4" name="Google Shape;4764;p41"/>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5" name="Google Shape;4765;p41"/>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6" name="Google Shape;4766;p41"/>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7" name="Google Shape;4767;p41"/>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8" name="Google Shape;4768;p41"/>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69" name="Google Shape;4769;p41"/>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0" name="Google Shape;4770;p41"/>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1" name="Google Shape;4771;p41"/>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2" name="Google Shape;4772;p41"/>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3" name="Google Shape;4773;p41"/>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4" name="Google Shape;4774;p41"/>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5" name="Google Shape;4775;p41"/>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6" name="Google Shape;4776;p41"/>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7" name="Google Shape;4777;p41"/>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8" name="Google Shape;4778;p41"/>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79" name="Google Shape;4779;p41"/>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0" name="Google Shape;4780;p41"/>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1" name="Google Shape;4781;p41"/>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2" name="Google Shape;4782;p41"/>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3" name="Google Shape;4783;p41"/>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4" name="Google Shape;4784;p41"/>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5" name="Google Shape;4785;p41"/>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6" name="Google Shape;4786;p41"/>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7" name="Google Shape;4787;p41"/>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8" name="Google Shape;4788;p41"/>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89" name="Google Shape;4789;p41"/>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0" name="Google Shape;4790;p41"/>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1" name="Google Shape;4791;p41"/>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2" name="Google Shape;4792;p41"/>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3" name="Google Shape;4793;p41"/>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4" name="Google Shape;4794;p41"/>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5" name="Google Shape;4795;p41"/>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6" name="Google Shape;4796;p41"/>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7" name="Google Shape;4797;p41"/>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8" name="Google Shape;4798;p41"/>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99" name="Google Shape;4799;p41"/>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0" name="Google Shape;4800;p41"/>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1" name="Google Shape;4801;p41"/>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2" name="Google Shape;4802;p41"/>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3" name="Google Shape;4803;p41"/>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4" name="Google Shape;4804;p41"/>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5" name="Google Shape;4805;p41"/>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6" name="Google Shape;4806;p41"/>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7" name="Google Shape;4807;p41"/>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8" name="Google Shape;4808;p41"/>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09" name="Google Shape;4809;p41"/>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0" name="Google Shape;4810;p41"/>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1" name="Google Shape;4811;p41"/>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2" name="Google Shape;4812;p41"/>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3" name="Google Shape;4813;p41"/>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4" name="Google Shape;4814;p41"/>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5" name="Google Shape;4815;p41"/>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6" name="Google Shape;4816;p41"/>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7" name="Google Shape;4817;p41"/>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8" name="Google Shape;4818;p41"/>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19" name="Google Shape;4819;p41"/>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0" name="Google Shape;4820;p41"/>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1" name="Google Shape;4821;p41"/>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2" name="Google Shape;4822;p41"/>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3" name="Google Shape;4823;p41"/>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4" name="Google Shape;4824;p41"/>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5" name="Google Shape;4825;p41"/>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6" name="Google Shape;4826;p41"/>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7" name="Google Shape;4827;p41"/>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8" name="Google Shape;4828;p41"/>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29" name="Google Shape;4829;p41"/>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0" name="Google Shape;4830;p41"/>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1" name="Google Shape;4831;p41"/>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2" name="Google Shape;4832;p41"/>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3" name="Google Shape;4833;p41"/>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4" name="Google Shape;4834;p41"/>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5" name="Google Shape;4835;p41"/>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6" name="Google Shape;4836;p41"/>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7" name="Google Shape;4837;p41"/>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8" name="Google Shape;4838;p41"/>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39" name="Google Shape;4839;p41"/>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0" name="Google Shape;4840;p41"/>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1" name="Google Shape;4841;p41"/>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2" name="Google Shape;4842;p41"/>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3" name="Google Shape;4843;p41"/>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4" name="Google Shape;4844;p41"/>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5" name="Google Shape;4845;p41"/>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6" name="Google Shape;4846;p41"/>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7" name="Google Shape;4847;p41"/>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8" name="Google Shape;4848;p41"/>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49" name="Google Shape;4849;p41"/>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0" name="Google Shape;4850;p41"/>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1" name="Google Shape;4851;p41"/>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2" name="Google Shape;4852;p41"/>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3" name="Google Shape;4853;p41"/>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4" name="Google Shape;4854;p41"/>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5" name="Google Shape;4855;p41"/>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6" name="Google Shape;4856;p41"/>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7" name="Google Shape;4857;p41"/>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8" name="Google Shape;4858;p41"/>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59" name="Google Shape;4859;p41"/>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0" name="Google Shape;4860;p41"/>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1" name="Google Shape;4861;p41"/>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2" name="Google Shape;4862;p41"/>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3" name="Google Shape;4863;p41"/>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4" name="Google Shape;4864;p41"/>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5" name="Google Shape;4865;p41"/>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6" name="Google Shape;4866;p41"/>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7" name="Google Shape;4867;p41"/>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8" name="Google Shape;4868;p41"/>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69" name="Google Shape;4869;p41"/>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0" name="Google Shape;4870;p41"/>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1" name="Google Shape;4871;p41"/>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2" name="Google Shape;4872;p41"/>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3" name="Google Shape;4873;p41"/>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4" name="Google Shape;4874;p41"/>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5" name="Google Shape;4875;p41"/>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6" name="Google Shape;4876;p41"/>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7" name="Google Shape;4877;p41"/>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8" name="Google Shape;4878;p41"/>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79" name="Google Shape;4879;p41"/>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0" name="Google Shape;4880;p41"/>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1" name="Google Shape;4881;p41"/>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2" name="Google Shape;4882;p41"/>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3" name="Google Shape;4883;p41"/>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4" name="Google Shape;4884;p41"/>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5" name="Google Shape;4885;p41"/>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6" name="Google Shape;4886;p41"/>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7" name="Google Shape;4887;p41"/>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8" name="Google Shape;4888;p41"/>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89" name="Google Shape;4889;p41"/>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0" name="Google Shape;4890;p41"/>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1" name="Google Shape;4891;p41"/>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2" name="Google Shape;4892;p41"/>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3" name="Google Shape;4893;p41"/>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4" name="Google Shape;4894;p41"/>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5" name="Google Shape;4895;p41"/>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6" name="Google Shape;4896;p41"/>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7" name="Google Shape;4897;p41"/>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8" name="Google Shape;4898;p41"/>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99" name="Google Shape;4899;p41"/>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0" name="Google Shape;4900;p41"/>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1" name="Google Shape;4901;p41"/>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2" name="Google Shape;4902;p41"/>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3" name="Google Shape;4903;p41"/>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4" name="Google Shape;4904;p41"/>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5" name="Google Shape;4905;p41"/>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6" name="Google Shape;4906;p41"/>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7" name="Google Shape;4907;p41"/>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8" name="Google Shape;4908;p41"/>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09" name="Google Shape;4909;p41"/>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0" name="Google Shape;4910;p41"/>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1" name="Google Shape;4911;p41"/>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2" name="Google Shape;4912;p41"/>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3" name="Google Shape;4913;p41"/>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4" name="Google Shape;4914;p41"/>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5" name="Google Shape;4915;p41"/>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6" name="Google Shape;4916;p41"/>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7" name="Google Shape;4917;p41"/>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8" name="Google Shape;4918;p41"/>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19" name="Google Shape;4919;p41"/>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0" name="Google Shape;4920;p41"/>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1" name="Google Shape;4921;p41"/>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2" name="Google Shape;4922;p41"/>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3" name="Google Shape;4923;p41"/>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4" name="Google Shape;4924;p41"/>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5" name="Google Shape;4925;p41"/>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6" name="Google Shape;4926;p41"/>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7" name="Google Shape;4927;p41"/>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8" name="Google Shape;4928;p41"/>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29" name="Google Shape;4929;p41"/>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0" name="Google Shape;4930;p41"/>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1" name="Google Shape;4931;p41"/>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2" name="Google Shape;4932;p41"/>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3" name="Google Shape;4933;p41"/>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4" name="Google Shape;4934;p41"/>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5" name="Google Shape;4935;p41"/>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6" name="Google Shape;4936;p41"/>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7" name="Google Shape;4937;p41"/>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8" name="Google Shape;4938;p41"/>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39" name="Google Shape;4939;p41"/>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0" name="Google Shape;4940;p41"/>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1" name="Google Shape;4941;p41"/>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2" name="Google Shape;4942;p41"/>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3" name="Google Shape;4943;p41"/>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4" name="Google Shape;4944;p41"/>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5" name="Google Shape;4945;p41"/>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6" name="Google Shape;4946;p41"/>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7" name="Google Shape;4947;p41"/>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8" name="Google Shape;4948;p41"/>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49" name="Google Shape;4949;p41"/>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0" name="Google Shape;4950;p41"/>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1" name="Google Shape;4951;p41"/>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2" name="Google Shape;4952;p41"/>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3" name="Google Shape;4953;p41"/>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4" name="Google Shape;4954;p41"/>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5" name="Google Shape;4955;p41"/>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6" name="Google Shape;4956;p41"/>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7" name="Google Shape;4957;p41"/>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8" name="Google Shape;4958;p41"/>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59" name="Google Shape;4959;p41"/>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0" name="Google Shape;4960;p41"/>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1" name="Google Shape;4961;p41"/>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2" name="Google Shape;4962;p41"/>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3" name="Google Shape;4963;p41"/>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4" name="Google Shape;4964;p41"/>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5" name="Google Shape;4965;p41"/>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6" name="Google Shape;4966;p41"/>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7" name="Google Shape;4967;p41"/>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8" name="Google Shape;4968;p41"/>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69" name="Google Shape;4969;p41"/>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0" name="Google Shape;4970;p41"/>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1" name="Google Shape;4971;p41"/>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2" name="Google Shape;4972;p41"/>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3" name="Google Shape;4973;p41"/>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4" name="Google Shape;4974;p41"/>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5" name="Google Shape;4975;p41"/>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6" name="Google Shape;4976;p41"/>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7" name="Google Shape;4977;p41"/>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8" name="Google Shape;4978;p41"/>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79" name="Google Shape;4979;p41"/>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0" name="Google Shape;4980;p41"/>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1" name="Google Shape;4981;p41"/>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2" name="Google Shape;4982;p41"/>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3" name="Google Shape;4983;p41"/>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4" name="Google Shape;4984;p41"/>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5" name="Google Shape;4985;p41"/>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6" name="Google Shape;4986;p41"/>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7" name="Google Shape;4987;p41"/>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8" name="Google Shape;4988;p41"/>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89" name="Google Shape;4989;p41"/>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0" name="Google Shape;4990;p41"/>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1" name="Google Shape;4991;p41"/>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2" name="Google Shape;4992;p41"/>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3" name="Google Shape;4993;p41"/>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4" name="Google Shape;4994;p41"/>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5" name="Google Shape;4995;p41"/>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6" name="Google Shape;4996;p41"/>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7" name="Google Shape;4997;p41"/>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8" name="Google Shape;4998;p41"/>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99" name="Google Shape;4999;p41"/>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0" name="Google Shape;5000;p41"/>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1" name="Google Shape;5001;p41"/>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2" name="Google Shape;5002;p41"/>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3" name="Google Shape;5003;p41"/>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4" name="Google Shape;5004;p41"/>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5" name="Google Shape;5005;p41"/>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6" name="Google Shape;5006;p41"/>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7" name="Google Shape;5007;p41"/>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8" name="Google Shape;5008;p41"/>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09" name="Google Shape;5009;p41"/>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0" name="Google Shape;5010;p41"/>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1" name="Google Shape;5011;p41"/>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2" name="Google Shape;5012;p41"/>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3" name="Google Shape;5013;p41"/>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4" name="Google Shape;5014;p41"/>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5" name="Google Shape;5015;p41"/>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6" name="Google Shape;5016;p41"/>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7" name="Google Shape;5017;p41"/>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8" name="Google Shape;5018;p41"/>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19" name="Google Shape;5019;p41"/>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0" name="Google Shape;5020;p41"/>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1" name="Google Shape;5021;p41"/>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2" name="Google Shape;5022;p41"/>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3" name="Google Shape;5023;p41"/>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4" name="Google Shape;5024;p41"/>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5" name="Google Shape;5025;p41"/>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6" name="Google Shape;5026;p41"/>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7" name="Google Shape;5027;p41"/>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8" name="Google Shape;5028;p41"/>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29" name="Google Shape;5029;p41"/>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0" name="Google Shape;5030;p41"/>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1" name="Google Shape;5031;p41"/>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2" name="Google Shape;5032;p41"/>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3" name="Google Shape;5033;p41"/>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4" name="Google Shape;5034;p41"/>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5" name="Google Shape;5035;p41"/>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6" name="Google Shape;5036;p41"/>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7" name="Google Shape;5037;p41"/>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8" name="Google Shape;5038;p41"/>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39" name="Google Shape;5039;p41"/>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0" name="Google Shape;5040;p41"/>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1" name="Google Shape;5041;p41"/>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2" name="Google Shape;5042;p41"/>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3" name="Google Shape;5043;p41"/>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4" name="Google Shape;5044;p41"/>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5" name="Google Shape;5045;p41"/>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6" name="Google Shape;5046;p41"/>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7" name="Google Shape;5047;p41"/>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8" name="Google Shape;5048;p41"/>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49" name="Google Shape;5049;p41"/>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0" name="Google Shape;5050;p41"/>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1" name="Google Shape;5051;p41"/>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2" name="Google Shape;5052;p41"/>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3" name="Google Shape;5053;p41"/>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4" name="Google Shape;5054;p41"/>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5" name="Google Shape;5055;p41"/>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6" name="Google Shape;5056;p41"/>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7" name="Google Shape;5057;p41"/>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8" name="Google Shape;5058;p41"/>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59" name="Google Shape;5059;p41"/>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0" name="Google Shape;5060;p41"/>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1" name="Google Shape;5061;p41"/>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2" name="Google Shape;5062;p41"/>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3" name="Google Shape;5063;p41"/>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4" name="Google Shape;5064;p41"/>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5" name="Google Shape;5065;p41"/>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6" name="Google Shape;5066;p41"/>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7" name="Google Shape;5067;p41"/>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8" name="Google Shape;5068;p41"/>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69" name="Google Shape;5069;p41"/>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0" name="Google Shape;5070;p41"/>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1" name="Google Shape;5071;p41"/>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2" name="Google Shape;5072;p41"/>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3" name="Google Shape;5073;p41"/>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4" name="Google Shape;5074;p41"/>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5" name="Google Shape;5075;p41"/>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6" name="Google Shape;5076;p41"/>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7" name="Google Shape;5077;p41"/>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8" name="Google Shape;5078;p41"/>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79" name="Google Shape;5079;p41"/>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0" name="Google Shape;5080;p41"/>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1" name="Google Shape;5081;p41"/>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2" name="Google Shape;5082;p41"/>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3" name="Google Shape;5083;p41"/>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4" name="Google Shape;5084;p41"/>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5" name="Google Shape;5085;p41"/>
              <p:cNvSpPr/>
              <p:nvPr/>
            </p:nvSpPr>
            <p:spPr>
              <a:xfrm>
                <a:off x="3071200" y="112825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6" name="Google Shape;5086;p41"/>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7" name="Google Shape;5087;p41"/>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8" name="Google Shape;5088;p41"/>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89" name="Google Shape;5089;p41"/>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0" name="Google Shape;5090;p41"/>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1" name="Google Shape;5091;p41"/>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2" name="Google Shape;5092;p41"/>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3" name="Google Shape;5093;p41"/>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4" name="Google Shape;5094;p41"/>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5" name="Google Shape;5095;p41"/>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6" name="Google Shape;5096;p41"/>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7" name="Google Shape;5097;p41"/>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8" name="Google Shape;5098;p41"/>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99" name="Google Shape;5099;p41"/>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0" name="Google Shape;5100;p41"/>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1" name="Google Shape;5101;p41"/>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2" name="Google Shape;5102;p41"/>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3" name="Google Shape;5103;p41"/>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4" name="Google Shape;5104;p41"/>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5" name="Google Shape;5105;p41"/>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6" name="Google Shape;5106;p41"/>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7" name="Google Shape;5107;p41"/>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8" name="Google Shape;5108;p41"/>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09" name="Google Shape;5109;p41"/>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0" name="Google Shape;5110;p41"/>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1" name="Google Shape;5111;p41"/>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2" name="Google Shape;5112;p41"/>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3" name="Google Shape;5113;p41"/>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4" name="Google Shape;5114;p41"/>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5" name="Google Shape;5115;p41"/>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6" name="Google Shape;5116;p41"/>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7" name="Google Shape;5117;p41"/>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8" name="Google Shape;5118;p41"/>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19" name="Google Shape;5119;p41"/>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0" name="Google Shape;5120;p41"/>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1" name="Google Shape;5121;p41"/>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2" name="Google Shape;5122;p41"/>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3" name="Google Shape;5123;p41"/>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4" name="Google Shape;5124;p41"/>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5" name="Google Shape;5125;p41"/>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6" name="Google Shape;5126;p41"/>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7" name="Google Shape;5127;p41"/>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8" name="Google Shape;5128;p41"/>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29" name="Google Shape;5129;p41"/>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0" name="Google Shape;5130;p41"/>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1" name="Google Shape;5131;p41"/>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2" name="Google Shape;5132;p41"/>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3" name="Google Shape;5133;p41"/>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4" name="Google Shape;5134;p41"/>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5" name="Google Shape;5135;p41"/>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6" name="Google Shape;5136;p41"/>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7" name="Google Shape;5137;p41"/>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8" name="Google Shape;5138;p41"/>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39" name="Google Shape;5139;p41"/>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0" name="Google Shape;5140;p41"/>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1" name="Google Shape;5141;p41"/>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2" name="Google Shape;5142;p41"/>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3" name="Google Shape;5143;p41"/>
              <p:cNvSpPr/>
              <p:nvPr/>
            </p:nvSpPr>
            <p:spPr>
              <a:xfrm>
                <a:off x="5055375" y="1130325"/>
                <a:ext cx="22950" cy="6575"/>
              </a:xfrm>
              <a:custGeom>
                <a:avLst/>
                <a:gdLst/>
                <a:ahLst/>
                <a:cxnLst/>
                <a:rect l="l" t="t" r="r" b="b"/>
                <a:pathLst>
                  <a:path w="918" h="263" extrusionOk="0">
                    <a:moveTo>
                      <a:pt x="477" y="1"/>
                    </a:moveTo>
                    <a:cubicBezTo>
                      <a:pt x="322" y="1"/>
                      <a:pt x="191" y="36"/>
                      <a:pt x="84" y="144"/>
                    </a:cubicBezTo>
                    <a:cubicBezTo>
                      <a:pt x="60" y="179"/>
                      <a:pt x="25" y="215"/>
                      <a:pt x="1" y="263"/>
                    </a:cubicBezTo>
                    <a:lnTo>
                      <a:pt x="918" y="263"/>
                    </a:lnTo>
                    <a:cubicBezTo>
                      <a:pt x="906" y="239"/>
                      <a:pt x="894" y="203"/>
                      <a:pt x="858" y="179"/>
                    </a:cubicBezTo>
                    <a:cubicBezTo>
                      <a:pt x="763" y="72"/>
                      <a:pt x="620" y="13"/>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4" name="Google Shape;5144;p41"/>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5" name="Google Shape;5145;p41"/>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6" name="Google Shape;5146;p41"/>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7" name="Google Shape;5147;p41"/>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8" name="Google Shape;5148;p41"/>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49" name="Google Shape;5149;p41"/>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0" name="Google Shape;5150;p41"/>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1" name="Google Shape;5151;p41"/>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2" name="Google Shape;5152;p41"/>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3" name="Google Shape;5153;p41"/>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4" name="Google Shape;5154;p41"/>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5" name="Google Shape;5155;p41"/>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6" name="Google Shape;5156;p41"/>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7" name="Google Shape;5157;p41"/>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8" name="Google Shape;5158;p41"/>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59" name="Google Shape;5159;p41"/>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0" name="Google Shape;5160;p41"/>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1" name="Google Shape;5161;p41"/>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2" name="Google Shape;5162;p41"/>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3" name="Google Shape;5163;p41"/>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4" name="Google Shape;5164;p41"/>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5" name="Google Shape;5165;p41"/>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6" name="Google Shape;5166;p41"/>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7" name="Google Shape;5167;p41"/>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8" name="Google Shape;5168;p41"/>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69" name="Google Shape;5169;p41"/>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0" name="Google Shape;5170;p41"/>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1" name="Google Shape;5171;p41"/>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2" name="Google Shape;5172;p41"/>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3" name="Google Shape;5173;p41"/>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4" name="Google Shape;5174;p41"/>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5" name="Google Shape;5175;p41"/>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6" name="Google Shape;5176;p41"/>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7" name="Google Shape;5177;p41"/>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8" name="Google Shape;5178;p41"/>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79" name="Google Shape;5179;p41"/>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0" name="Google Shape;5180;p41"/>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1" name="Google Shape;5181;p41"/>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2" name="Google Shape;5182;p41"/>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3" name="Google Shape;5183;p41"/>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4" name="Google Shape;5184;p41"/>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5" name="Google Shape;5185;p41"/>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6" name="Google Shape;5186;p41"/>
              <p:cNvSpPr/>
              <p:nvPr/>
            </p:nvSpPr>
            <p:spPr>
              <a:xfrm>
                <a:off x="3673075" y="1115750"/>
                <a:ext cx="129200" cy="245875"/>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7" name="Google Shape;5187;p41"/>
              <p:cNvSpPr/>
              <p:nvPr/>
            </p:nvSpPr>
            <p:spPr>
              <a:xfrm>
                <a:off x="3764150" y="1125275"/>
                <a:ext cx="13425" cy="11625"/>
              </a:xfrm>
              <a:custGeom>
                <a:avLst/>
                <a:gdLst/>
                <a:ahLst/>
                <a:cxnLst/>
                <a:rect l="l" t="t" r="r" b="b"/>
                <a:pathLst>
                  <a:path w="537" h="465" extrusionOk="0">
                    <a:moveTo>
                      <a:pt x="453" y="0"/>
                    </a:moveTo>
                    <a:cubicBezTo>
                      <a:pt x="334" y="119"/>
                      <a:pt x="179" y="274"/>
                      <a:pt x="0" y="465"/>
                    </a:cubicBezTo>
                    <a:lnTo>
                      <a:pt x="536" y="465"/>
                    </a:lnTo>
                    <a:cubicBezTo>
                      <a:pt x="512" y="286"/>
                      <a:pt x="477" y="119"/>
                      <a:pt x="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88" name="Google Shape;5188;p41"/>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189" name="Google Shape;5189;p41"/>
            <p:cNvGrpSpPr/>
            <p:nvPr/>
          </p:nvGrpSpPr>
          <p:grpSpPr>
            <a:xfrm rot="10800000" flipH="1">
              <a:off x="856219" y="297273"/>
              <a:ext cx="7513219" cy="4611214"/>
              <a:chOff x="640550" y="969900"/>
              <a:chExt cx="6297225" cy="3618625"/>
            </a:xfrm>
          </p:grpSpPr>
          <p:sp>
            <p:nvSpPr>
              <p:cNvPr id="5190" name="Google Shape;5190;p41"/>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1" name="Google Shape;5191;p41"/>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2" name="Google Shape;5192;p41"/>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3" name="Google Shape;5193;p41"/>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4" name="Google Shape;5194;p41"/>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5" name="Google Shape;5195;p41"/>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6" name="Google Shape;5196;p41"/>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7" name="Google Shape;5197;p41"/>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8" name="Google Shape;5198;p41"/>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99" name="Google Shape;5199;p41"/>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0" name="Google Shape;5200;p41"/>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1" name="Google Shape;5201;p41"/>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2" name="Google Shape;5202;p41"/>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3" name="Google Shape;5203;p41"/>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4" name="Google Shape;5204;p41"/>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5" name="Google Shape;5205;p41"/>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6" name="Google Shape;5206;p41"/>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7" name="Google Shape;5207;p41"/>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8" name="Google Shape;5208;p41"/>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09" name="Google Shape;5209;p41"/>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0" name="Google Shape;5210;p41"/>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1" name="Google Shape;5211;p41"/>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2" name="Google Shape;5212;p41"/>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3" name="Google Shape;5213;p41"/>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4" name="Google Shape;5214;p41"/>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5" name="Google Shape;5215;p41"/>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6" name="Google Shape;5216;p41"/>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7" name="Google Shape;5217;p41"/>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8" name="Google Shape;5218;p41"/>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19" name="Google Shape;5219;p41"/>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0" name="Google Shape;5220;p41"/>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1" name="Google Shape;5221;p41"/>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2" name="Google Shape;5222;p41"/>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3" name="Google Shape;5223;p41"/>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4" name="Google Shape;5224;p41"/>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5" name="Google Shape;5225;p41"/>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6" name="Google Shape;5226;p41"/>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7" name="Google Shape;5227;p41"/>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8" name="Google Shape;5228;p41"/>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29" name="Google Shape;5229;p41"/>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0" name="Google Shape;5230;p41"/>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1" name="Google Shape;5231;p41"/>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2" name="Google Shape;5232;p41"/>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3" name="Google Shape;5233;p41"/>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4" name="Google Shape;5234;p41"/>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5" name="Google Shape;5235;p41"/>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6" name="Google Shape;5236;p41"/>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7" name="Google Shape;5237;p41"/>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8" name="Google Shape;5238;p41"/>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39" name="Google Shape;5239;p41"/>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0" name="Google Shape;5240;p41"/>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1" name="Google Shape;5241;p41"/>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2" name="Google Shape;5242;p41"/>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3" name="Google Shape;5243;p41"/>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4" name="Google Shape;5244;p41"/>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5" name="Google Shape;5245;p41"/>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6" name="Google Shape;5246;p41"/>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7" name="Google Shape;5247;p41"/>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8" name="Google Shape;5248;p41"/>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49" name="Google Shape;5249;p41"/>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0" name="Google Shape;5250;p41"/>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1" name="Google Shape;5251;p41"/>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2" name="Google Shape;5252;p41"/>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3" name="Google Shape;5253;p41"/>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4" name="Google Shape;5254;p41"/>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5" name="Google Shape;5255;p41"/>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6" name="Google Shape;5256;p41"/>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7" name="Google Shape;5257;p41"/>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8" name="Google Shape;5258;p41"/>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59" name="Google Shape;5259;p41"/>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0" name="Google Shape;5260;p41"/>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1" name="Google Shape;5261;p41"/>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2" name="Google Shape;5262;p41"/>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3" name="Google Shape;5263;p41"/>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4" name="Google Shape;5264;p41"/>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5" name="Google Shape;5265;p41"/>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6" name="Google Shape;5266;p41"/>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7" name="Google Shape;5267;p41"/>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8" name="Google Shape;5268;p41"/>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69" name="Google Shape;5269;p41"/>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0" name="Google Shape;5270;p41"/>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1" name="Google Shape;5271;p41"/>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2" name="Google Shape;5272;p41"/>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3" name="Google Shape;5273;p41"/>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4" name="Google Shape;5274;p41"/>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5" name="Google Shape;5275;p41"/>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6" name="Google Shape;5276;p41"/>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7" name="Google Shape;5277;p41"/>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8" name="Google Shape;5278;p41"/>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9" name="Google Shape;5279;p41"/>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0" name="Google Shape;5280;p41"/>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1" name="Google Shape;5281;p41"/>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2" name="Google Shape;5282;p41"/>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3" name="Google Shape;5283;p41"/>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4" name="Google Shape;5284;p41"/>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5" name="Google Shape;5285;p41"/>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6" name="Google Shape;5286;p41"/>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7" name="Google Shape;5287;p41"/>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8" name="Google Shape;5288;p41"/>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9" name="Google Shape;5289;p41"/>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0" name="Google Shape;5290;p41"/>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1" name="Google Shape;5291;p41"/>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2" name="Google Shape;5292;p41"/>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3" name="Google Shape;5293;p41"/>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4" name="Google Shape;5294;p41"/>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5" name="Google Shape;5295;p41"/>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6" name="Google Shape;5296;p41"/>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7" name="Google Shape;5297;p41"/>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8" name="Google Shape;5298;p41"/>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9" name="Google Shape;5299;p41"/>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0" name="Google Shape;5300;p41"/>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1" name="Google Shape;5301;p41"/>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2" name="Google Shape;5302;p41"/>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3" name="Google Shape;5303;p41"/>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4" name="Google Shape;5304;p41"/>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5" name="Google Shape;5305;p41"/>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6" name="Google Shape;5306;p41"/>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7" name="Google Shape;5307;p41"/>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8" name="Google Shape;5308;p41"/>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09" name="Google Shape;5309;p41"/>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0" name="Google Shape;5310;p41"/>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1" name="Google Shape;5311;p41"/>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2" name="Google Shape;5312;p41"/>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3" name="Google Shape;5313;p41"/>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4" name="Google Shape;5314;p41"/>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5" name="Google Shape;5315;p41"/>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16" name="Google Shape;5316;p41"/>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600"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3" name="Rounded Rectangular Callout 2"/>
          <p:cNvSpPr/>
          <p:nvPr/>
        </p:nvSpPr>
        <p:spPr>
          <a:xfrm>
            <a:off x="2720340" y="1074420"/>
            <a:ext cx="7398861" cy="1806771"/>
          </a:xfrm>
          <a:prstGeom prst="wedgeRoundRectCallout">
            <a:avLst>
              <a:gd name="adj1" fmla="val 28530"/>
              <a:gd name="adj2" fmla="val 71264"/>
              <a:gd name="adj3" fmla="val 16667"/>
            </a:avLst>
          </a:prstGeom>
          <a:solidFill>
            <a:schemeClr val="accent6">
              <a:lumMod val="20000"/>
              <a:lumOff val="80000"/>
            </a:schemeClr>
          </a:solidFill>
          <a:ln w="381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3200" b="0"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Các</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thành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viên</a:t>
            </a:r>
            <a:r>
              <a:rPr lang="en-US" sz="3200" kern="0" dirty="0">
                <a:solidFill>
                  <a:srgbClr val="0070C0"/>
                </a:solidFill>
                <a:latin typeface="Calibri" panose="020F0502020204030204" pitchFamily="34" charset="0"/>
                <a:cs typeface="Calibri" panose="020F0502020204030204" pitchFamily="34" charset="0"/>
                <a:sym typeface="Arial"/>
              </a:rPr>
              <a:t> </a:t>
            </a:r>
            <a:r>
              <a:rPr kumimoji="0" lang="en-US" sz="3200" b="0" i="0" u="none" strike="noStrike" kern="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đình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em</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thường</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xem</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chương</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trình</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Ti</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 vi </a:t>
            </a:r>
            <a:r>
              <a:rPr kumimoji="0" lang="en-US" sz="3200" b="0" i="0" u="none" strike="noStrike" kern="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sym typeface="Arial"/>
              </a:rPr>
              <a:t>nào</a:t>
            </a:r>
            <a:r>
              <a:rPr kumimoji="0" lang="en-US" sz="3200" b="0" i="0" u="none" strike="noStrike" kern="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rPr>
              <a:t>?</a:t>
            </a:r>
            <a:endParaRPr kumimoji="0" lang="en-US" sz="3200" b="0" i="0" u="none" strike="noStrike" kern="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sym typeface="Aria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8315" y="3516282"/>
            <a:ext cx="3220053" cy="2267298"/>
          </a:xfrm>
          <a:prstGeom prst="rect">
            <a:avLst/>
          </a:prstGeom>
        </p:spPr>
      </p:pic>
    </p:spTree>
    <p:extLst>
      <p:ext uri="{BB962C8B-B14F-4D97-AF65-F5344CB8AC3E}">
        <p14:creationId xmlns:p14="http://schemas.microsoft.com/office/powerpoint/2010/main" val="213927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9" name="Picture 2" descr="Cute girl cartoon writing on a book Royalty Free Vector">
            <a:extLst>
              <a:ext uri="{FF2B5EF4-FFF2-40B4-BE49-F238E27FC236}">
                <a16:creationId xmlns:a16="http://schemas.microsoft.com/office/drawing/2014/main" id="{73501972-8A79-48B4-901F-50C771321988}"/>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0" b="91934" l="0" r="100000">
                        <a14:foregroundMark x1="27000" y1="13994" x2="31600" y2="16132"/>
                        <a14:foregroundMark x1="83800" y1="23712" x2="66000" y2="25462"/>
                        <a14:foregroundMark x1="60800" y1="32847" x2="59600" y2="44121"/>
                        <a14:foregroundMark x1="38600" y1="32653" x2="54400" y2="42177"/>
                        <a14:foregroundMark x1="50600" y1="29932" x2="36000" y2="42760"/>
                        <a14:foregroundMark x1="57400" y1="33625" x2="63400" y2="39650"/>
                        <a14:foregroundMark x1="62000" y1="37123" x2="52200" y2="40039"/>
                        <a14:foregroundMark x1="23400" y1="12828" x2="34400" y2="23518"/>
                        <a14:foregroundMark x1="19800" y1="86200" x2="54600" y2="86395"/>
                        <a14:foregroundMark x1="66600" y1="87561" x2="52600" y2="88338"/>
                        <a14:foregroundMark x1="63400" y1="86589" x2="55800" y2="85423"/>
                        <a14:foregroundMark x1="68600" y1="86395" x2="65000" y2="87366"/>
                        <a14:foregroundMark x1="68400" y1="85811" x2="68400" y2="85811"/>
                        <a14:foregroundMark x1="45400" y1="89116" x2="70000" y2="89796"/>
                        <a14:foregroundMark x1="69300" y1="85714" x2="69300" y2="85714"/>
                        <a14:foregroundMark x1="13600" y1="84451" x2="24300" y2="84645"/>
                        <a14:foregroundMark x1="13700" y1="88727" x2="45900" y2="89504"/>
                        <a14:foregroundMark x1="27600" y1="12731" x2="31300" y2="15743"/>
                        <a14:foregroundMark x1="25000" y1="15743" x2="25000" y2="15743"/>
                        <a14:foregroundMark x1="80700" y1="26142" x2="76400" y2="26239"/>
                      </a14:backgroundRemoval>
                    </a14:imgEffect>
                  </a14:imgLayer>
                </a14:imgProps>
              </a:ext>
              <a:ext uri="{28A0092B-C50C-407E-A947-70E740481C1C}">
                <a14:useLocalDpi xmlns:a14="http://schemas.microsoft.com/office/drawing/2010/main" val="0"/>
              </a:ext>
            </a:extLst>
          </a:blip>
          <a:srcRect b="3061"/>
          <a:stretch/>
        </p:blipFill>
        <p:spPr bwMode="auto">
          <a:xfrm>
            <a:off x="9553905" y="4270266"/>
            <a:ext cx="2594220" cy="2587734"/>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53">
            <a:extLst>
              <a:ext uri="{FF2B5EF4-FFF2-40B4-BE49-F238E27FC236}">
                <a16:creationId xmlns:a16="http://schemas.microsoft.com/office/drawing/2014/main" id="{5483ED05-31F5-4EAE-B207-02EC3E2652C5}"/>
              </a:ext>
            </a:extLst>
          </p:cNvPr>
          <p:cNvSpPr/>
          <p:nvPr/>
        </p:nvSpPr>
        <p:spPr>
          <a:xfrm>
            <a:off x="8006576" y="2913964"/>
            <a:ext cx="3857437" cy="1234692"/>
          </a:xfrm>
          <a:prstGeom prst="roundRect">
            <a:avLst/>
          </a:prstGeom>
          <a:gradFill flip="none" rotWithShape="1">
            <a:gsLst>
              <a:gs pos="0">
                <a:srgbClr val="DDF86B">
                  <a:tint val="66000"/>
                  <a:satMod val="160000"/>
                </a:srgbClr>
              </a:gs>
              <a:gs pos="50000">
                <a:srgbClr val="DDF86B">
                  <a:tint val="44500"/>
                  <a:satMod val="160000"/>
                </a:srgbClr>
              </a:gs>
              <a:gs pos="100000">
                <a:srgbClr val="DDF86B">
                  <a:tint val="23500"/>
                  <a:satMod val="160000"/>
                </a:srgbClr>
              </a:gs>
            </a:gsLst>
            <a:lin ang="8100000" scaled="1"/>
            <a:tileRect/>
          </a:gradFill>
          <a:ln w="25400" cap="flat" cmpd="sng" algn="ctr">
            <a:noFill/>
            <a:prstDash val="solid"/>
          </a:ln>
          <a:effectLst>
            <a:glow rad="228600">
              <a:srgbClr val="77448C">
                <a:satMod val="175000"/>
                <a:alpha val="40000"/>
              </a:srgbClr>
            </a:glo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Ghi</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kết</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quả</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ra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giấy</a:t>
            </a:r>
            <a:r>
              <a:rPr kumimoji="0" lang="en-US" sz="3200" b="0" i="0" u="none" strike="noStrike" kern="0" cap="none" spc="0" normalizeH="0" baseline="0" noProof="0" dirty="0">
                <a:ln>
                  <a:noFill/>
                </a:ln>
                <a:solidFill>
                  <a:srgbClr val="000000"/>
                </a:solidFill>
                <a:effectLst/>
                <a:uLnTx/>
                <a:uFillTx/>
                <a:latin typeface="Calibri"/>
                <a:ea typeface="微软雅黑"/>
                <a:cs typeface="+mn-cs"/>
              </a:rPr>
              <a:t> </a:t>
            </a:r>
            <a:r>
              <a:rPr kumimoji="0" lang="en-US" sz="3200" b="0" i="0" u="none" strike="noStrike" kern="0" cap="none" spc="0" normalizeH="0" baseline="0" noProof="0" dirty="0" err="1">
                <a:ln>
                  <a:noFill/>
                </a:ln>
                <a:solidFill>
                  <a:srgbClr val="000000"/>
                </a:solidFill>
                <a:effectLst/>
                <a:uLnTx/>
                <a:uFillTx/>
                <a:latin typeface="Calibri"/>
                <a:ea typeface="微软雅黑"/>
                <a:cs typeface="+mn-cs"/>
              </a:rPr>
              <a:t>nháp</a:t>
            </a:r>
            <a:endParaRPr kumimoji="0" lang="en-US" sz="3200" b="0" i="0" u="none" strike="noStrike" kern="0" cap="none" spc="0" normalizeH="0" baseline="0" noProof="0" dirty="0">
              <a:ln>
                <a:noFill/>
              </a:ln>
              <a:solidFill>
                <a:srgbClr val="000000"/>
              </a:solidFill>
              <a:effectLst/>
              <a:uLnTx/>
              <a:uFillTx/>
              <a:latin typeface="Calibri"/>
              <a:ea typeface="微软雅黑"/>
              <a:cs typeface="+mn-cs"/>
            </a:endParaRPr>
          </a:p>
        </p:txBody>
      </p:sp>
      <p:pic>
        <p:nvPicPr>
          <p:cNvPr id="3" name="Picture 2">
            <a:extLst>
              <a:ext uri="{FF2B5EF4-FFF2-40B4-BE49-F238E27FC236}">
                <a16:creationId xmlns:a16="http://schemas.microsoft.com/office/drawing/2014/main" id="{466F9E90-797B-4E3F-B6EA-E78C430B1606}"/>
              </a:ext>
            </a:extLst>
          </p:cNvPr>
          <p:cNvPicPr>
            <a:picLocks noChangeAspect="1"/>
          </p:cNvPicPr>
          <p:nvPr/>
        </p:nvPicPr>
        <p:blipFill>
          <a:blip r:embed="rId6"/>
          <a:stretch>
            <a:fillRect/>
          </a:stretch>
        </p:blipFill>
        <p:spPr>
          <a:xfrm>
            <a:off x="1041990" y="729131"/>
            <a:ext cx="6658418" cy="2699869"/>
          </a:xfrm>
          <a:prstGeom prst="rect">
            <a:avLst/>
          </a:prstGeom>
        </p:spPr>
      </p:pic>
    </p:spTree>
    <p:extLst>
      <p:ext uri="{BB962C8B-B14F-4D97-AF65-F5344CB8AC3E}">
        <p14:creationId xmlns:p14="http://schemas.microsoft.com/office/powerpoint/2010/main" val="2066545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6957"/>
            <a:ext cx="12192000" cy="7354957"/>
          </a:xfrm>
          <a:prstGeom prst="rect">
            <a:avLst/>
          </a:prstGeom>
        </p:spPr>
      </p:pic>
      <p:pic>
        <p:nvPicPr>
          <p:cNvPr id="3" name="Picture 2" descr="A yellow and pink text on a black background&#10;&#10;Description automatically generated">
            <a:extLst>
              <a:ext uri="{FF2B5EF4-FFF2-40B4-BE49-F238E27FC236}">
                <a16:creationId xmlns:a16="http://schemas.microsoft.com/office/drawing/2014/main" id="{FB9382DD-F5FC-5181-553E-8999B347E4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916" y="2179886"/>
            <a:ext cx="7623458" cy="2560813"/>
          </a:xfrm>
          <a:prstGeom prst="rect">
            <a:avLst/>
          </a:prstGeom>
        </p:spPr>
      </p:pic>
    </p:spTree>
    <p:extLst>
      <p:ext uri="{BB962C8B-B14F-4D97-AF65-F5344CB8AC3E}">
        <p14:creationId xmlns:p14="http://schemas.microsoft.com/office/powerpoint/2010/main" val="574578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142"/>
            <a:ext cx="12192000" cy="7869040"/>
          </a:xfrm>
          <a:prstGeom prst="rect">
            <a:avLst/>
          </a:prstGeom>
        </p:spPr>
      </p:pic>
      <p:sp>
        <p:nvSpPr>
          <p:cNvPr id="17" name="Rounded Rectangle 16"/>
          <p:cNvSpPr/>
          <p:nvPr/>
        </p:nvSpPr>
        <p:spPr>
          <a:xfrm>
            <a:off x="217715" y="380629"/>
            <a:ext cx="11756571" cy="5912748"/>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itle 1"/>
          <p:cNvSpPr>
            <a:spLocks noGrp="1"/>
          </p:cNvSpPr>
          <p:nvPr>
            <p:ph type="ctrTitle"/>
          </p:nvPr>
        </p:nvSpPr>
        <p:spPr>
          <a:xfrm>
            <a:off x="642730" y="0"/>
            <a:ext cx="10906540" cy="1488315"/>
          </a:xfrm>
        </p:spPr>
        <p:txBody>
          <a:bodyPr>
            <a:normAutofit/>
          </a:bodyPr>
          <a:lstStyle/>
          <a:p>
            <a:pPr>
              <a:lnSpc>
                <a:spcPct val="150000"/>
              </a:lnSpc>
            </a:pPr>
            <a:r>
              <a:rPr lang="en-US" sz="3600" dirty="0" err="1">
                <a:latin typeface="+mn-lt"/>
              </a:rPr>
              <a:t>Thứ</a:t>
            </a:r>
            <a:r>
              <a:rPr lang="en-US" sz="3600" dirty="0">
                <a:latin typeface="+mn-lt"/>
              </a:rPr>
              <a:t> …… </a:t>
            </a:r>
            <a:r>
              <a:rPr lang="en-US" sz="3600" dirty="0" err="1">
                <a:latin typeface="+mn-lt"/>
              </a:rPr>
              <a:t>ngày</a:t>
            </a:r>
            <a:r>
              <a:rPr lang="en-US" sz="3600" dirty="0">
                <a:latin typeface="+mn-lt"/>
              </a:rPr>
              <a:t> …. </a:t>
            </a:r>
            <a:r>
              <a:rPr lang="en-US" sz="3600" dirty="0" err="1">
                <a:latin typeface="+mn-lt"/>
              </a:rPr>
              <a:t>tháng</a:t>
            </a:r>
            <a:r>
              <a:rPr lang="en-US" sz="3600" dirty="0">
                <a:latin typeface="+mn-lt"/>
              </a:rPr>
              <a:t> …. </a:t>
            </a:r>
            <a:r>
              <a:rPr lang="en-US" sz="3600" dirty="0" err="1">
                <a:latin typeface="+mn-lt"/>
              </a:rPr>
              <a:t>năm</a:t>
            </a:r>
            <a:r>
              <a:rPr lang="en-US" sz="3600" dirty="0">
                <a:latin typeface="+mn-lt"/>
              </a:rPr>
              <a:t>….</a:t>
            </a:r>
          </a:p>
        </p:txBody>
      </p:sp>
      <p:pic>
        <p:nvPicPr>
          <p:cNvPr id="3" name="Picture 2">
            <a:extLst>
              <a:ext uri="{FF2B5EF4-FFF2-40B4-BE49-F238E27FC236}">
                <a16:creationId xmlns:a16="http://schemas.microsoft.com/office/drawing/2014/main" id="{2199899E-62D5-8124-3DF6-AD2A374D832F}"/>
              </a:ext>
            </a:extLst>
          </p:cNvPr>
          <p:cNvPicPr>
            <a:picLocks noChangeAspect="1"/>
          </p:cNvPicPr>
          <p:nvPr/>
        </p:nvPicPr>
        <p:blipFill>
          <a:blip r:embed="rId3"/>
          <a:stretch>
            <a:fillRect/>
          </a:stretch>
        </p:blipFill>
        <p:spPr>
          <a:xfrm>
            <a:off x="4793121" y="1437914"/>
            <a:ext cx="2456901" cy="749873"/>
          </a:xfrm>
          <a:prstGeom prst="rect">
            <a:avLst/>
          </a:prstGeom>
        </p:spPr>
      </p:pic>
      <p:pic>
        <p:nvPicPr>
          <p:cNvPr id="6" name="Picture 5">
            <a:extLst>
              <a:ext uri="{FF2B5EF4-FFF2-40B4-BE49-F238E27FC236}">
                <a16:creationId xmlns:a16="http://schemas.microsoft.com/office/drawing/2014/main" id="{023915DF-944E-9B6C-90C6-AE99E96EA022}"/>
              </a:ext>
            </a:extLst>
          </p:cNvPr>
          <p:cNvPicPr>
            <a:picLocks noChangeAspect="1"/>
          </p:cNvPicPr>
          <p:nvPr/>
        </p:nvPicPr>
        <p:blipFill>
          <a:blip r:embed="rId4"/>
          <a:stretch>
            <a:fillRect/>
          </a:stretch>
        </p:blipFill>
        <p:spPr>
          <a:xfrm>
            <a:off x="676405" y="2489552"/>
            <a:ext cx="10711600" cy="2219136"/>
          </a:xfrm>
          <a:prstGeom prst="rect">
            <a:avLst/>
          </a:prstGeom>
        </p:spPr>
      </p:pic>
      <p:sp>
        <p:nvSpPr>
          <p:cNvPr id="7" name="Freeform 14">
            <a:extLst>
              <a:ext uri="{FF2B5EF4-FFF2-40B4-BE49-F238E27FC236}">
                <a16:creationId xmlns:a16="http://schemas.microsoft.com/office/drawing/2014/main" id="{4FE4C57C-7758-F1E5-777D-2FF860E5E8F3}"/>
              </a:ext>
            </a:extLst>
          </p:cNvPr>
          <p:cNvSpPr/>
          <p:nvPr/>
        </p:nvSpPr>
        <p:spPr>
          <a:xfrm>
            <a:off x="-81679" y="4912242"/>
            <a:ext cx="3005632" cy="3226796"/>
          </a:xfrm>
          <a:custGeom>
            <a:avLst/>
            <a:gdLst/>
            <a:ahLst/>
            <a:cxnLst/>
            <a:rect l="l" t="t" r="r" b="b"/>
            <a:pathLst>
              <a:path w="2235852" h="2375407">
                <a:moveTo>
                  <a:pt x="0" y="0"/>
                </a:moveTo>
                <a:lnTo>
                  <a:pt x="2235852" y="0"/>
                </a:lnTo>
                <a:lnTo>
                  <a:pt x="2235852" y="2375407"/>
                </a:lnTo>
                <a:lnTo>
                  <a:pt x="0" y="2375407"/>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17">
            <a:extLst>
              <a:ext uri="{FF2B5EF4-FFF2-40B4-BE49-F238E27FC236}">
                <a16:creationId xmlns:a16="http://schemas.microsoft.com/office/drawing/2014/main" id="{CFEAEE81-DD8E-1392-592B-B329F4A0D8A9}"/>
              </a:ext>
            </a:extLst>
          </p:cNvPr>
          <p:cNvSpPr/>
          <p:nvPr/>
        </p:nvSpPr>
        <p:spPr>
          <a:xfrm>
            <a:off x="9367283" y="4795284"/>
            <a:ext cx="2542079" cy="2928118"/>
          </a:xfrm>
          <a:custGeom>
            <a:avLst/>
            <a:gdLst/>
            <a:ahLst/>
            <a:cxnLst/>
            <a:rect l="l" t="t" r="r" b="b"/>
            <a:pathLst>
              <a:path w="2027050" h="2565886">
                <a:moveTo>
                  <a:pt x="0" y="0"/>
                </a:moveTo>
                <a:lnTo>
                  <a:pt x="2027050" y="0"/>
                </a:lnTo>
                <a:lnTo>
                  <a:pt x="2027050" y="2565886"/>
                </a:lnTo>
                <a:lnTo>
                  <a:pt x="0" y="2565886"/>
                </a:lnTo>
                <a:lnTo>
                  <a:pt x="0" y="0"/>
                </a:lnTo>
                <a:close/>
              </a:path>
            </a:pathLst>
          </a:custGeom>
          <a:blipFill>
            <a:blip r:embed="rId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26224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4"/>
            <a:ext cx="12407785" cy="7340833"/>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1. Quan </a:t>
            </a:r>
            <a:r>
              <a:rPr lang="en-US" sz="4267" dirty="0" err="1">
                <a:latin typeface="Calibri" panose="020F0502020204030204" pitchFamily="34" charset="0"/>
                <a:cs typeface="Calibri" panose="020F0502020204030204" pitchFamily="34" charset="0"/>
              </a:rPr>
              <a:t>sát</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tranh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tìm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từ</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ngữ</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chỉ</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hoạt</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động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của</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bạn</a:t>
            </a:r>
            <a:r>
              <a:rPr lang="en-US" sz="4267" dirty="0">
                <a:latin typeface="Calibri" panose="020F0502020204030204" pitchFamily="34" charset="0"/>
                <a:cs typeface="Calibri" panose="020F0502020204030204" pitchFamily="34" charset="0"/>
              </a:rPr>
              <a:t> nhỏ </a:t>
            </a:r>
            <a:r>
              <a:rPr lang="en-US" sz="4267" dirty="0" err="1">
                <a:latin typeface="Calibri" panose="020F0502020204030204" pitchFamily="34" charset="0"/>
                <a:cs typeface="Calibri" panose="020F0502020204030204" pitchFamily="34" charset="0"/>
              </a:rPr>
              <a:t>trong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tranh</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F730068-5622-49C7-8EA5-93ABC7DA10F1}"/>
              </a:ext>
            </a:extLst>
          </p:cNvPr>
          <p:cNvPicPr>
            <a:picLocks noChangeAspect="1"/>
          </p:cNvPicPr>
          <p:nvPr/>
        </p:nvPicPr>
        <p:blipFill>
          <a:blip r:embed="rId3"/>
          <a:stretch>
            <a:fillRect/>
          </a:stretch>
        </p:blipFill>
        <p:spPr>
          <a:xfrm>
            <a:off x="566767" y="2053590"/>
            <a:ext cx="9246632" cy="3924300"/>
          </a:xfrm>
          <a:prstGeom prst="rect">
            <a:avLst/>
          </a:prstGeom>
        </p:spPr>
      </p:pic>
      <p:pic>
        <p:nvPicPr>
          <p:cNvPr id="941" name="Picture 940">
            <a:extLst>
              <a:ext uri="{FF2B5EF4-FFF2-40B4-BE49-F238E27FC236}">
                <a16:creationId xmlns:a16="http://schemas.microsoft.com/office/drawing/2014/main" id="{EAE872E2-F2ED-46E2-8A0B-1DF3BAA805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6239" y="4760274"/>
            <a:ext cx="2378601" cy="1674816"/>
          </a:xfrm>
          <a:prstGeom prst="rect">
            <a:avLst/>
          </a:prstGeom>
        </p:spPr>
      </p:pic>
      <p:sp>
        <p:nvSpPr>
          <p:cNvPr id="4" name="TextBox 3">
            <a:extLst>
              <a:ext uri="{FF2B5EF4-FFF2-40B4-BE49-F238E27FC236}">
                <a16:creationId xmlns:a16="http://schemas.microsoft.com/office/drawing/2014/main" id="{9BEB49D0-F278-4E3E-BDBB-746D3669D443}"/>
              </a:ext>
            </a:extLst>
          </p:cNvPr>
          <p:cNvSpPr txBox="1"/>
          <p:nvPr/>
        </p:nvSpPr>
        <p:spPr>
          <a:xfrm>
            <a:off x="9991144" y="3744611"/>
            <a:ext cx="1885950" cy="1015663"/>
          </a:xfrm>
          <a:prstGeom prst="rect">
            <a:avLst/>
          </a:prstGeom>
          <a:noFill/>
        </p:spPr>
        <p:txBody>
          <a:bodyPr wrap="square" rtlCol="0">
            <a:spAutoFit/>
          </a:bodyPr>
          <a:lstStyle/>
          <a:p>
            <a:r>
              <a:rPr lang="en-US" sz="3000" dirty="0" err="1"/>
              <a:t>Thảo</a:t>
            </a:r>
            <a:r>
              <a:rPr lang="en-US" sz="3000" dirty="0"/>
              <a:t> </a:t>
            </a:r>
            <a:r>
              <a:rPr lang="en-US" sz="3000" dirty="0" err="1"/>
              <a:t>luận</a:t>
            </a:r>
            <a:r>
              <a:rPr lang="en-US" sz="3000" dirty="0"/>
              <a:t> </a:t>
            </a:r>
            <a:r>
              <a:rPr lang="en-US" sz="3000" dirty="0" err="1"/>
              <a:t>nhóm</a:t>
            </a:r>
            <a:r>
              <a:rPr lang="en-US" sz="3000" dirty="0"/>
              <a:t> </a:t>
            </a:r>
            <a:r>
              <a:rPr lang="en-US" sz="3000" dirty="0" err="1"/>
              <a:t>đôi</a:t>
            </a:r>
            <a:endParaRPr lang="en-US" sz="30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41"/>
                                        </p:tgtEl>
                                        <p:attrNameLst>
                                          <p:attrName>style.visibility</p:attrName>
                                        </p:attrNameLst>
                                      </p:cBhvr>
                                      <p:to>
                                        <p:strVal val="visible"/>
                                      </p:to>
                                    </p:set>
                                    <p:animEffect transition="in" filter="wipe(down)">
                                      <p:cBhvr>
                                        <p:cTn id="12" dur="500"/>
                                        <p:tgtEl>
                                          <p:spTgt spid="94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A_图片 4"/>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2469196" y="406400"/>
            <a:ext cx="7550213" cy="5296649"/>
          </a:xfrm>
          <a:prstGeom prst="rect">
            <a:avLst/>
          </a:prstGeom>
        </p:spPr>
      </p:pic>
      <p:sp>
        <p:nvSpPr>
          <p:cNvPr id="7" name="文本框 80"/>
          <p:cNvSpPr txBox="1"/>
          <p:nvPr/>
        </p:nvSpPr>
        <p:spPr>
          <a:xfrm>
            <a:off x="3109306" y="2660226"/>
            <a:ext cx="6431735" cy="1323439"/>
          </a:xfrm>
          <a:prstGeom prst="rect">
            <a:avLst/>
          </a:prstGeom>
          <a:noFill/>
        </p:spPr>
        <p:txBody>
          <a:bodyPr wrap="square" rtlCol="0">
            <a:spAutoFit/>
          </a:bodyPr>
          <a:lstStyle/>
          <a:p>
            <a:pPr lvl="0" algn="ctr">
              <a:buClr>
                <a:srgbClr val="000000"/>
              </a:buClr>
              <a:defRPr/>
            </a:pP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2.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Nối</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tiếp</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để</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hoàn</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thành</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câu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nêu</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công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dụng</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của</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đồ</a:t>
            </a:r>
            <a:r>
              <a:rPr lang="en-US" sz="4000" b="1" kern="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 </a:t>
            </a:r>
            <a:r>
              <a:rPr lang="en-US" sz="4000" b="1" kern="0" dirty="0" err="1">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latin typeface="Calibri" panose="020F0502020204030204" pitchFamily="34" charset="0"/>
                <a:ea typeface="杨任东竹石体-Semibold"/>
                <a:cs typeface="Calibri" panose="020F0502020204030204" pitchFamily="34" charset="0"/>
                <a:sym typeface="Arial"/>
              </a:rPr>
              <a:t>vật</a:t>
            </a:r>
            <a:endParaRPr kumimoji="0" lang="en-US" sz="4000" b="1" i="0" u="none" strike="noStrike" kern="0" cap="none" spc="0" normalizeH="0" baseline="0" noProof="0" dirty="0">
              <a:ln w="12700">
                <a:solidFill>
                  <a:srgbClr val="A5CFFB">
                    <a:lumMod val="10000"/>
                  </a:srgbClr>
                </a:solidFill>
              </a:ln>
              <a:solidFill>
                <a:srgbClr val="FFC000">
                  <a:lumMod val="60000"/>
                  <a:lumOff val="40000"/>
                </a:srgbClr>
              </a:solidFill>
              <a:effectLst>
                <a:glow rad="101600">
                  <a:srgbClr val="70AD47">
                    <a:satMod val="175000"/>
                    <a:alpha val="40000"/>
                  </a:srgbClr>
                </a:glow>
                <a:outerShdw blurRad="60007" dist="200025" dir="15000000" sy="30000" kx="-1800000" algn="bl" rotWithShape="0">
                  <a:prstClr val="black">
                    <a:alpha val="32000"/>
                  </a:prstClr>
                </a:outerShdw>
              </a:effectLst>
              <a:uLnTx/>
              <a:uFillTx/>
              <a:latin typeface="Calibri" panose="020F0502020204030204" pitchFamily="34" charset="0"/>
              <a:ea typeface="杨任东竹石体-Semibold"/>
              <a:cs typeface="Calibri" panose="020F0502020204030204" pitchFamily="34" charset="0"/>
              <a:sym typeface="Arial"/>
            </a:endParaRPr>
          </a:p>
        </p:txBody>
      </p:sp>
    </p:spTree>
    <p:extLst>
      <p:ext uri="{BB962C8B-B14F-4D97-AF65-F5344CB8AC3E}">
        <p14:creationId xmlns:p14="http://schemas.microsoft.com/office/powerpoint/2010/main" val="32324633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9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5FFF1"/>
        </a:solid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81842" t="-10451" b="9413"/>
          <a:stretch>
            <a:fillRect/>
          </a:stretch>
        </p:blipFill>
        <p:spPr>
          <a:xfrm>
            <a:off x="10880397" y="5972384"/>
            <a:ext cx="1311603" cy="885616"/>
          </a:xfrm>
          <a:prstGeom prst="rect">
            <a:avLst/>
          </a:prstGeom>
        </p:spPr>
      </p:pic>
      <p:pic>
        <p:nvPicPr>
          <p:cNvPr id="8" name="图片 7"/>
          <p:cNvPicPr>
            <a:picLocks noChangeAspect="1"/>
          </p:cNvPicPr>
          <p:nvPr/>
        </p:nvPicPr>
        <p:blipFill rotWithShape="1">
          <a:blip r:embed="rId3">
            <a:extLst>
              <a:ext uri="{28A0092B-C50C-407E-A947-70E740481C1C}">
                <a14:useLocalDpi xmlns:a14="http://schemas.microsoft.com/office/drawing/2010/main" val="0"/>
              </a:ext>
            </a:extLst>
          </a:blip>
          <a:srcRect l="24897" r="20119" b="33391"/>
          <a:stretch>
            <a:fillRect/>
          </a:stretch>
        </p:blipFill>
        <p:spPr>
          <a:xfrm flipH="1">
            <a:off x="-228440" y="6356813"/>
            <a:ext cx="2276695" cy="501187"/>
          </a:xfrm>
          <a:prstGeom prst="rect">
            <a:avLst/>
          </a:prstGeom>
        </p:spPr>
      </p:pic>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73100" r="2958" b="67481"/>
          <a:stretch>
            <a:fillRect/>
          </a:stretch>
        </p:blipFill>
        <p:spPr>
          <a:xfrm>
            <a:off x="10343036" y="0"/>
            <a:ext cx="1848964" cy="1411491"/>
          </a:xfrm>
          <a:prstGeom prst="rect">
            <a:avLst/>
          </a:prstGeom>
        </p:spPr>
      </p:pic>
      <p:sp>
        <p:nvSpPr>
          <p:cNvPr id="12" name="TextBox 11">
            <a:extLst>
              <a:ext uri="{FF2B5EF4-FFF2-40B4-BE49-F238E27FC236}">
                <a16:creationId xmlns:a16="http://schemas.microsoft.com/office/drawing/2014/main" id="{6916DCEE-2F11-467B-ADE8-925AF7D70AC4}"/>
              </a:ext>
            </a:extLst>
          </p:cNvPr>
          <p:cNvSpPr txBox="1"/>
          <p:nvPr/>
        </p:nvSpPr>
        <p:spPr>
          <a:xfrm>
            <a:off x="765945" y="898104"/>
            <a:ext cx="10260279" cy="728924"/>
          </a:xfrm>
          <a:prstGeom prst="roundRect">
            <a:avLst/>
          </a:prstGeom>
          <a:noFill/>
          <a:ln w="57150">
            <a:solidFill>
              <a:srgbClr val="0070C0"/>
            </a:solidFill>
            <a:prstDash val="dash"/>
          </a:ln>
        </p:spPr>
        <p:txBody>
          <a:bodyPr wrap="square" rtlCol="0">
            <a:spAutoFit/>
          </a:bodyPr>
          <a:lstStyle/>
          <a:p>
            <a:pPr defTabSz="1219170">
              <a:lnSpc>
                <a:spcPct val="150000"/>
              </a:lnSpc>
              <a:buClr>
                <a:srgbClr val="000000"/>
              </a:buClr>
            </a:pPr>
            <a:r>
              <a:rPr lang="en-US" sz="2800" b="1" kern="0" dirty="0">
                <a:solidFill>
                  <a:srgbClr val="0070C0"/>
                </a:solidFill>
                <a:latin typeface="Arial" panose="020B0604020202020204" pitchFamily="34" charset="0"/>
                <a:ea typeface="Arial-Rounded"/>
                <a:cs typeface="Arial" panose="020B0604020202020204" pitchFamily="34" charset="0"/>
                <a:sym typeface="Arial"/>
              </a:rPr>
              <a:t>2.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Nói</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tiếp</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để</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hoàn</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thành</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câu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nêu</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công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dụng</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của</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đồ</a:t>
            </a:r>
            <a:r>
              <a:rPr lang="en-US" sz="2800" b="1" kern="0" dirty="0">
                <a:solidFill>
                  <a:srgbClr val="0070C0"/>
                </a:solidFill>
                <a:latin typeface="Arial" panose="020B0604020202020204" pitchFamily="34" charset="0"/>
                <a:ea typeface="Arial-Rounded"/>
                <a:cs typeface="Arial" panose="020B0604020202020204" pitchFamily="34" charset="0"/>
                <a:sym typeface="Arial"/>
              </a:rPr>
              <a:t> </a:t>
            </a:r>
            <a:r>
              <a:rPr lang="en-US" sz="2800" b="1" kern="0" dirty="0" err="1">
                <a:solidFill>
                  <a:srgbClr val="0070C0"/>
                </a:solidFill>
                <a:latin typeface="Arial" panose="020B0604020202020204" pitchFamily="34" charset="0"/>
                <a:ea typeface="Arial-Rounded"/>
                <a:cs typeface="Arial" panose="020B0604020202020204" pitchFamily="34" charset="0"/>
                <a:sym typeface="Arial"/>
              </a:rPr>
              <a:t>vật</a:t>
            </a:r>
            <a:r>
              <a:rPr lang="en-US" sz="2800" b="1" kern="0" dirty="0">
                <a:solidFill>
                  <a:srgbClr val="0070C0"/>
                </a:solidFill>
                <a:latin typeface="Arial" panose="020B0604020202020204" pitchFamily="34" charset="0"/>
                <a:ea typeface="Arial-Rounded"/>
                <a:cs typeface="Arial" panose="020B0604020202020204" pitchFamily="34" charset="0"/>
                <a:sym typeface="Arial"/>
              </a:rPr>
              <a:t>.</a:t>
            </a:r>
          </a:p>
        </p:txBody>
      </p:sp>
      <p:sp>
        <p:nvSpPr>
          <p:cNvPr id="13" name="Rectangle 12">
            <a:extLst>
              <a:ext uri="{FF2B5EF4-FFF2-40B4-BE49-F238E27FC236}">
                <a16:creationId xmlns:a16="http://schemas.microsoft.com/office/drawing/2014/main" id="{AA9CD853-C0D7-4619-A9C3-CED978E703B8}"/>
              </a:ext>
            </a:extLst>
          </p:cNvPr>
          <p:cNvSpPr/>
          <p:nvPr/>
        </p:nvSpPr>
        <p:spPr>
          <a:xfrm>
            <a:off x="1275919" y="1947283"/>
            <a:ext cx="10260279" cy="3244414"/>
          </a:xfrm>
          <a:prstGeom prst="rect">
            <a:avLst/>
          </a:prstGeom>
        </p:spPr>
        <p:txBody>
          <a:bodyPr wrap="square">
            <a:spAutoFit/>
          </a:bodyPr>
          <a:lstStyle/>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điện</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thoại</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máy</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tính</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a:p>
            <a:pPr marL="609585" indent="-609585" algn="just" defTabSz="1219170">
              <a:lnSpc>
                <a:spcPct val="200000"/>
              </a:lnSpc>
              <a:buClr>
                <a:srgbClr val="000000"/>
              </a:buClr>
              <a:buFont typeface="Arial"/>
              <a:buAutoNum type="alphaLcPeriod"/>
            </a:pPr>
            <a:r>
              <a:rPr lang="en-US" sz="36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ti</a:t>
            </a:r>
            <a:r>
              <a:rPr lang="en-US" sz="3600" kern="0" dirty="0">
                <a:solidFill>
                  <a:srgbClr val="000000"/>
                </a:solidFill>
                <a:latin typeface="Arial" panose="020B0604020202020204" pitchFamily="34" charset="0"/>
                <a:ea typeface="Arial-Rounded"/>
                <a:cs typeface="Arial" panose="020B0604020202020204" pitchFamily="34" charset="0"/>
                <a:sym typeface="Arial"/>
              </a:rPr>
              <a:t> vi,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em</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r>
              <a:rPr lang="en-US" sz="36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3600" kern="0" dirty="0">
                <a:solidFill>
                  <a:srgbClr val="000000"/>
                </a:solidFill>
                <a:latin typeface="Arial" panose="020B0604020202020204" pitchFamily="34" charset="0"/>
                <a:ea typeface="Arial-Rounded"/>
                <a:cs typeface="Arial" panose="020B0604020202020204" pitchFamily="34" charset="0"/>
                <a:sym typeface="Arial"/>
              </a:rPr>
              <a:t> (……)</a:t>
            </a: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5573" y="1"/>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7" name="Rounded Rectangle 66"/>
          <p:cNvSpPr/>
          <p:nvPr/>
        </p:nvSpPr>
        <p:spPr>
          <a:xfrm>
            <a:off x="11094271" y="6147993"/>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a:t>
            </a:r>
          </a:p>
        </p:txBody>
      </p:sp>
      <p:sp>
        <p:nvSpPr>
          <p:cNvPr id="68" name="Rounded Rectangle 67"/>
          <p:cNvSpPr/>
          <p:nvPr/>
        </p:nvSpPr>
        <p:spPr>
          <a:xfrm>
            <a:off x="2989491"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2" name="Picture 71"/>
          <p:cNvPicPr>
            <a:picLocks noChangeAspect="1"/>
          </p:cNvPicPr>
          <p:nvPr/>
        </p:nvPicPr>
        <p:blipFill rotWithShape="1">
          <a:blip r:embed="rId6">
            <a:extLst>
              <a:ext uri="{BEBA8EAE-BF5A-486C-A8C5-ECC9F3942E4B}">
                <a14:imgProps xmlns:a14="http://schemas.microsoft.com/office/drawing/2010/main">
                  <a14:imgLayer r:embed="rId7">
                    <a14:imgEffect>
                      <a14:backgroundRemoval t="0" b="17778" l="9800" r="23300"/>
                    </a14:imgEffect>
                    <a14:imgEffect>
                      <a14:sharpenSoften amount="25000"/>
                    </a14:imgEffect>
                  </a14:imgLayer>
                </a14:imgProps>
              </a:ext>
              <a:ext uri="{28A0092B-C50C-407E-A947-70E740481C1C}">
                <a14:useLocalDpi xmlns:a14="http://schemas.microsoft.com/office/drawing/2010/main" val="0"/>
              </a:ext>
            </a:extLst>
          </a:blip>
          <a:srcRect l="10200" r="75200" b="82037"/>
          <a:stretch/>
        </p:blipFill>
        <p:spPr>
          <a:xfrm>
            <a:off x="10723429" y="3303138"/>
            <a:ext cx="1598657" cy="2124243"/>
          </a:xfrm>
          <a:prstGeom prst="rect">
            <a:avLst/>
          </a:prstGeom>
        </p:spPr>
      </p:pic>
      <p:pic>
        <p:nvPicPr>
          <p:cNvPr id="73" name="Picture 72"/>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56667" b="90278" l="24300" r="76800"/>
                    </a14:imgEffect>
                  </a14:imgLayer>
                </a14:imgProps>
              </a:ext>
              <a:ext uri="{28A0092B-C50C-407E-A947-70E740481C1C}">
                <a14:useLocalDpi xmlns:a14="http://schemas.microsoft.com/office/drawing/2010/main" val="0"/>
              </a:ext>
            </a:extLst>
          </a:blip>
          <a:srcRect l="32800" t="57777" r="30001" b="11483"/>
          <a:stretch/>
        </p:blipFill>
        <p:spPr>
          <a:xfrm>
            <a:off x="10773638" y="5179274"/>
            <a:ext cx="1292093" cy="941730"/>
          </a:xfrm>
          <a:prstGeom prst="rect">
            <a:avLst/>
          </a:prstGeom>
        </p:spPr>
      </p:pic>
      <p:pic>
        <p:nvPicPr>
          <p:cNvPr id="74" name="Picture 73"/>
          <p:cNvPicPr>
            <a:picLocks noChangeAspect="1"/>
          </p:cNvPicPr>
          <p:nvPr/>
        </p:nvPicPr>
        <p:blipFill rotWithShape="1">
          <a:blip r:embed="rId10">
            <a:extLst>
              <a:ext uri="{BEBA8EAE-BF5A-486C-A8C5-ECC9F3942E4B}">
                <a14:imgProps xmlns:a14="http://schemas.microsoft.com/office/drawing/2010/main">
                  <a14:imgLayer r:embed="rId11">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2558521" y="7065972"/>
            <a:ext cx="1370081" cy="2230363"/>
          </a:xfrm>
          <a:prstGeom prst="rect">
            <a:avLst/>
          </a:prstGeom>
        </p:spPr>
      </p:pic>
      <p:pic>
        <p:nvPicPr>
          <p:cNvPr id="75" name="Picture 74">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7">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2483387" y="9143262"/>
            <a:ext cx="1640547" cy="935795"/>
          </a:xfrm>
          <a:prstGeom prst="rect">
            <a:avLst/>
          </a:prstGeom>
        </p:spPr>
      </p:pic>
      <p:pic>
        <p:nvPicPr>
          <p:cNvPr id="76" name="Picture 75"/>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7">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8">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1" y="6753396"/>
            <a:ext cx="1587147" cy="2436631"/>
          </a:xfrm>
          <a:prstGeom prst="rect">
            <a:avLst/>
          </a:prstGeom>
        </p:spPr>
      </p:pic>
      <p:pic>
        <p:nvPicPr>
          <p:cNvPr id="79" name="Picture 78">
            <a:hlinkClick r:id="rId19" action="ppaction://hlinksldjump"/>
          </p:cNvPr>
          <p:cNvPicPr>
            <a:picLocks noChangeAspect="1"/>
          </p:cNvPicPr>
          <p:nvPr/>
        </p:nvPicPr>
        <p:blipFill rotWithShape="1">
          <a:blip r:embed="rId20">
            <a:extLst>
              <a:ext uri="{BEBA8EAE-BF5A-486C-A8C5-ECC9F3942E4B}">
                <a14:imgProps xmlns:a14="http://schemas.microsoft.com/office/drawing/2010/main">
                  <a14:imgLayer r:embed="rId7">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21">
            <a:extLst>
              <a:ext uri="{BEBA8EAE-BF5A-486C-A8C5-ECC9F3942E4B}">
                <a14:imgProps xmlns:a14="http://schemas.microsoft.com/office/drawing/2010/main">
                  <a14:imgLayer r:embed="rId7">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22" action="ppaction://hlinksldjump"/>
          </p:cNvPr>
          <p:cNvPicPr>
            <a:picLocks noChangeAspect="1"/>
          </p:cNvPicPr>
          <p:nvPr/>
        </p:nvPicPr>
        <p:blipFill rotWithShape="1">
          <a:blip r:embed="rId23">
            <a:extLst>
              <a:ext uri="{BEBA8EAE-BF5A-486C-A8C5-ECC9F3942E4B}">
                <a14:imgProps xmlns:a14="http://schemas.microsoft.com/office/drawing/2010/main">
                  <a14:imgLayer r:embed="rId7">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sp>
        <p:nvSpPr>
          <p:cNvPr id="58" name="Rounded Rectangle 57">
            <a:hlinkClick r:id="" action="ppaction://noaction"/>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05" name="Google Shape;1031;p37"/>
          <p:cNvGrpSpPr/>
          <p:nvPr/>
        </p:nvGrpSpPr>
        <p:grpSpPr>
          <a:xfrm flipH="1">
            <a:off x="14642" y="5357129"/>
            <a:ext cx="1376330" cy="1485904"/>
            <a:chOff x="2013650" y="1733325"/>
            <a:chExt cx="407750" cy="445875"/>
          </a:xfrm>
        </p:grpSpPr>
        <p:sp>
          <p:nvSpPr>
            <p:cNvPr id="106"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7"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8"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09"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0"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1"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2"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3"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4"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5"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6"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7"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8"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19"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0"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1"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2"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123" name="Rectangle 122"/>
          <p:cNvSpPr/>
          <p:nvPr/>
        </p:nvSpPr>
        <p:spPr>
          <a:xfrm>
            <a:off x="3010056" y="6058391"/>
            <a:ext cx="2492584" cy="67764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Ghi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chú</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HS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trả</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lời</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xong</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click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Trở</a:t>
            </a:r>
            <a:r>
              <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 </a:t>
            </a:r>
            <a:r>
              <a:rPr kumimoji="0" lang="en-US" sz="1896" b="0" i="0" u="none" strike="noStrike" kern="1200" cap="none" spc="0" normalizeH="0" baseline="0" noProof="0" dirty="0" err="1">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rPr>
              <a:t>về</a:t>
            </a:r>
            <a:endParaRPr kumimoji="0" lang="en-US" sz="1896" b="0" i="0" u="none" strike="noStrike" kern="1200" cap="none" spc="0" normalizeH="0" baseline="0" noProof="0" dirty="0">
              <a:ln>
                <a:noFill/>
              </a:ln>
              <a:solidFill>
                <a:prstClr val="black">
                  <a:lumMod val="95000"/>
                  <a:lumOff val="5000"/>
                </a:prstClr>
              </a:solidFill>
              <a:effectLst/>
              <a:uLnTx/>
              <a:uFillTx/>
              <a:latin typeface="Arial" panose="020B0604020202020204" pitchFamily="34" charset="0"/>
              <a:ea typeface="+mn-ea"/>
              <a:cs typeface="Arial" panose="020B0604020202020204" pitchFamily="34" charset="0"/>
            </a:endParaRPr>
          </a:p>
        </p:txBody>
      </p:sp>
      <p:grpSp>
        <p:nvGrpSpPr>
          <p:cNvPr id="4" name="Group 3"/>
          <p:cNvGrpSpPr/>
          <p:nvPr/>
        </p:nvGrpSpPr>
        <p:grpSpPr>
          <a:xfrm>
            <a:off x="2399563" y="150630"/>
            <a:ext cx="7774167" cy="1907075"/>
            <a:chOff x="5667646" y="720179"/>
            <a:chExt cx="7774167" cy="1907075"/>
          </a:xfrm>
        </p:grpSpPr>
        <p:sp>
          <p:nvSpPr>
            <p:cNvPr id="82" name="Rectangle 81"/>
            <p:cNvSpPr/>
            <p:nvPr/>
          </p:nvSpPr>
          <p:spPr>
            <a:xfrm>
              <a:off x="6145081" y="1924156"/>
              <a:ext cx="7296732" cy="70309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Nhờ</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có</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điện</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thoại</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em</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có</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a:t>
              </a:r>
              <a:r>
                <a:rPr kumimoji="0" lang="en-US" sz="4000" b="0" i="0" u="none" strike="noStrike" kern="1200" cap="none" spc="0" normalizeH="0" baseline="0" noProof="0" dirty="0" err="1">
                  <a:ln>
                    <a:noFill/>
                  </a:ln>
                  <a:solidFill>
                    <a:prstClr val="black"/>
                  </a:solidFill>
                  <a:effectLst/>
                  <a:uLnTx/>
                  <a:uFillTx/>
                  <a:latin typeface="Calibri"/>
                  <a:ea typeface="Calibri" panose="020F0502020204030204" pitchFamily="34" charset="0"/>
                  <a:cs typeface="+mn-cs"/>
                </a:rPr>
                <a:t>thể</a:t>
              </a:r>
              <a:r>
                <a:rPr kumimoji="0" lang="en-US" sz="4000" b="0" i="0" u="none" strike="noStrike" kern="1200" cap="none" spc="0" normalizeH="0" baseline="0" noProof="0" dirty="0">
                  <a:ln>
                    <a:noFill/>
                  </a:ln>
                  <a:solidFill>
                    <a:prstClr val="black"/>
                  </a:solidFill>
                  <a:effectLst/>
                  <a:uLnTx/>
                  <a:uFillTx/>
                  <a:latin typeface="Calibri"/>
                  <a:ea typeface="Calibri" panose="020F0502020204030204" pitchFamily="34" charset="0"/>
                  <a:cs typeface="+mn-cs"/>
                </a:rPr>
                <a:t> (……) </a:t>
              </a:r>
            </a:p>
          </p:txBody>
        </p:sp>
        <p:grpSp>
          <p:nvGrpSpPr>
            <p:cNvPr id="128" name="Google Shape;1012;p37"/>
            <p:cNvGrpSpPr/>
            <p:nvPr/>
          </p:nvGrpSpPr>
          <p:grpSpPr>
            <a:xfrm>
              <a:off x="5667646" y="720179"/>
              <a:ext cx="1455282" cy="1508052"/>
              <a:chOff x="5949775" y="2481625"/>
              <a:chExt cx="400600"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09999" y="2617577"/>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3" name="Cloud 2">
            <a:extLst>
              <a:ext uri="{FF2B5EF4-FFF2-40B4-BE49-F238E27FC236}">
                <a16:creationId xmlns:a16="http://schemas.microsoft.com/office/drawing/2014/main" id="{84D427E4-6224-4738-9861-E22C4731469C}"/>
              </a:ext>
            </a:extLst>
          </p:cNvPr>
          <p:cNvSpPr/>
          <p:nvPr/>
        </p:nvSpPr>
        <p:spPr>
          <a:xfrm>
            <a:off x="3513911" y="3068053"/>
            <a:ext cx="5732474" cy="2207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nói</a:t>
            </a:r>
            <a:r>
              <a:rPr lang="en-US" sz="4000" dirty="0"/>
              <a:t> </a:t>
            </a:r>
            <a:r>
              <a:rPr lang="en-US" sz="4000" dirty="0" err="1"/>
              <a:t>chuyện</a:t>
            </a:r>
            <a:r>
              <a:rPr lang="en-US" sz="4000" dirty="0"/>
              <a:t> </a:t>
            </a:r>
            <a:r>
              <a:rPr lang="en-US" sz="4000" dirty="0" err="1"/>
              <a:t>với</a:t>
            </a:r>
            <a:r>
              <a:rPr lang="en-US" sz="4000" dirty="0"/>
              <a:t> </a:t>
            </a:r>
            <a:r>
              <a:rPr lang="en-US" sz="4000" dirty="0" err="1"/>
              <a:t>ông</a:t>
            </a:r>
            <a:r>
              <a:rPr lang="en-US" sz="4000" dirty="0"/>
              <a:t> </a:t>
            </a:r>
            <a:r>
              <a:rPr lang="en-US" sz="4000" dirty="0" err="1"/>
              <a:t>bà</a:t>
            </a:r>
            <a:r>
              <a:rPr lang="en-US" sz="4000" dirty="0"/>
              <a:t> ở </a:t>
            </a:r>
            <a:r>
              <a:rPr lang="en-US" sz="4000" dirty="0" err="1"/>
              <a:t>quê</a:t>
            </a:r>
            <a:endParaRPr lang="en-US" sz="4000" dirty="0"/>
          </a:p>
        </p:txBody>
      </p:sp>
    </p:spTree>
    <p:extLst>
      <p:ext uri="{BB962C8B-B14F-4D97-AF65-F5344CB8AC3E}">
        <p14:creationId xmlns:p14="http://schemas.microsoft.com/office/powerpoint/2010/main" val="102244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5"/>
                </p:tgtEl>
              </p:cMediaNode>
            </p:audio>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88"/>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9" name="Rounded Rectangle 68"/>
          <p:cNvSpPr/>
          <p:nvPr/>
        </p:nvSpPr>
        <p:spPr>
          <a:xfrm>
            <a:off x="11300550" y="6220749"/>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6" name="Picture 75"/>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10913499" y="3152034"/>
            <a:ext cx="1280840" cy="2235503"/>
          </a:xfrm>
          <a:prstGeom prst="rect">
            <a:avLst/>
          </a:prstGeom>
        </p:spPr>
      </p:pic>
      <p:pic>
        <p:nvPicPr>
          <p:cNvPr id="77" name="Picture 76"/>
          <p:cNvPicPr>
            <a:picLocks noChangeAspect="1"/>
          </p:cNvPicPr>
          <p:nvPr/>
        </p:nvPicPr>
        <p:blipFill rotWithShape="1">
          <a:blip r:embed="rId8">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10905961" y="5247111"/>
            <a:ext cx="1259886" cy="946650"/>
          </a:xfrm>
          <a:prstGeom prst="rect">
            <a:avLst/>
          </a:prstGeom>
        </p:spPr>
      </p:pic>
      <p:pic>
        <p:nvPicPr>
          <p:cNvPr id="78" name="Picture 77"/>
          <p:cNvPicPr>
            <a:picLocks noChangeAspect="1"/>
          </p:cNvPicPr>
          <p:nvPr/>
        </p:nvPicPr>
        <p:blipFill rotWithShape="1">
          <a:blip r:embed="rId10">
            <a:extLst>
              <a:ext uri="{BEBA8EAE-BF5A-486C-A8C5-ECC9F3942E4B}">
                <a14:imgProps xmlns:a14="http://schemas.microsoft.com/office/drawing/2010/main">
                  <a14:imgLayer r:embed="rId11">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1" y="6753396"/>
            <a:ext cx="1587147" cy="2436631"/>
          </a:xfrm>
          <a:prstGeom prst="rect">
            <a:avLst/>
          </a:prstGeom>
        </p:spPr>
      </p:pic>
      <p:pic>
        <p:nvPicPr>
          <p:cNvPr id="79" name="Picture 78">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4">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83" name="Group 82"/>
          <p:cNvGrpSpPr/>
          <p:nvPr/>
        </p:nvGrpSpPr>
        <p:grpSpPr>
          <a:xfrm>
            <a:off x="1853198" y="425357"/>
            <a:ext cx="9239918" cy="1907075"/>
            <a:chOff x="5667646" y="720179"/>
            <a:chExt cx="7685425" cy="1907075"/>
          </a:xfrm>
        </p:grpSpPr>
        <p:sp>
          <p:nvSpPr>
            <p:cNvPr id="123" name="Rectangle 122"/>
            <p:cNvSpPr/>
            <p:nvPr/>
          </p:nvSpPr>
          <p:spPr>
            <a:xfrm>
              <a:off x="6531073" y="1924156"/>
              <a:ext cx="6821998" cy="703098"/>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algn="ctr">
                <a:defRPr/>
              </a:pPr>
              <a:r>
                <a:rPr lang="en-US" sz="4000" kern="0" dirty="0" err="1">
                  <a:solidFill>
                    <a:srgbClr val="000000"/>
                  </a:solidFill>
                  <a:latin typeface="Arial" panose="020B0604020202020204" pitchFamily="34" charset="0"/>
                  <a:ea typeface="Arial-Rounded"/>
                  <a:cs typeface="Arial" panose="020B0604020202020204" pitchFamily="34" charset="0"/>
                  <a:sym typeface="Arial"/>
                </a:rPr>
                <a:t>Nhờ</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máy</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tính</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em</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có</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r>
                <a:rPr lang="en-US" sz="4000" kern="0" dirty="0" err="1">
                  <a:solidFill>
                    <a:srgbClr val="000000"/>
                  </a:solidFill>
                  <a:latin typeface="Arial" panose="020B0604020202020204" pitchFamily="34" charset="0"/>
                  <a:ea typeface="Arial-Rounded"/>
                  <a:cs typeface="Arial" panose="020B0604020202020204" pitchFamily="34" charset="0"/>
                  <a:sym typeface="Arial"/>
                </a:rPr>
                <a:t>thể</a:t>
              </a:r>
              <a:r>
                <a:rPr lang="en-US" sz="4000" kern="0" dirty="0">
                  <a:solidFill>
                    <a:srgbClr val="000000"/>
                  </a:solidFill>
                  <a:latin typeface="Arial" panose="020B0604020202020204" pitchFamily="34" charset="0"/>
                  <a:ea typeface="Arial-Rounded"/>
                  <a:cs typeface="Arial" panose="020B0604020202020204" pitchFamily="34" charset="0"/>
                  <a:sym typeface="Arial"/>
                </a:rPr>
                <a:t> (……)</a:t>
              </a:r>
            </a:p>
          </p:txBody>
        </p:sp>
        <p:grpSp>
          <p:nvGrpSpPr>
            <p:cNvPr id="124" name="Google Shape;1012;p37"/>
            <p:cNvGrpSpPr/>
            <p:nvPr/>
          </p:nvGrpSpPr>
          <p:grpSpPr>
            <a:xfrm>
              <a:off x="5667646" y="720179"/>
              <a:ext cx="1481347" cy="1508052"/>
              <a:chOff x="5949775" y="2481625"/>
              <a:chExt cx="407775" cy="445825"/>
            </a:xfrm>
          </p:grpSpPr>
          <p:sp>
            <p:nvSpPr>
              <p:cNvPr id="125"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6"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7"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8"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29"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9;p37"/>
              <p:cNvSpPr/>
              <p:nvPr/>
            </p:nvSpPr>
            <p:spPr>
              <a:xfrm>
                <a:off x="6005725"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3" name="Rounded Rectangle 142">
            <a:hlinkClick r:id="" action="ppaction://noaction"/>
          </p:cNvPr>
          <p:cNvSpPr/>
          <p:nvPr/>
        </p:nvSpPr>
        <p:spPr>
          <a:xfrm>
            <a:off x="755707" y="6077096"/>
            <a:ext cx="1972979"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4" name="Google Shape;1031;p37"/>
          <p:cNvGrpSpPr/>
          <p:nvPr/>
        </p:nvGrpSpPr>
        <p:grpSpPr>
          <a:xfrm flipH="1">
            <a:off x="14642" y="5357129"/>
            <a:ext cx="1376330" cy="1485904"/>
            <a:chOff x="2013650" y="1733325"/>
            <a:chExt cx="407750" cy="445875"/>
          </a:xfrm>
        </p:grpSpPr>
        <p:sp>
          <p:nvSpPr>
            <p:cNvPr id="145"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7"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8"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9"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2" name="Cloud 71">
            <a:extLst>
              <a:ext uri="{FF2B5EF4-FFF2-40B4-BE49-F238E27FC236}">
                <a16:creationId xmlns:a16="http://schemas.microsoft.com/office/drawing/2014/main" id="{5338E835-2DEA-495D-8CFB-8AA55993EFC9}"/>
              </a:ext>
            </a:extLst>
          </p:cNvPr>
          <p:cNvSpPr/>
          <p:nvPr/>
        </p:nvSpPr>
        <p:spPr>
          <a:xfrm>
            <a:off x="3513911" y="3068053"/>
            <a:ext cx="5732474" cy="2207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tìm</a:t>
            </a:r>
            <a:r>
              <a:rPr lang="en-US" sz="4000" dirty="0"/>
              <a:t> </a:t>
            </a:r>
            <a:r>
              <a:rPr lang="en-US" sz="4000" dirty="0" err="1"/>
              <a:t>thấy</a:t>
            </a:r>
            <a:r>
              <a:rPr lang="en-US" sz="4000" dirty="0"/>
              <a:t> </a:t>
            </a:r>
            <a:r>
              <a:rPr lang="en-US" sz="4000" dirty="0" err="1"/>
              <a:t>nhiều</a:t>
            </a:r>
            <a:r>
              <a:rPr lang="en-US" sz="4000" dirty="0"/>
              <a:t> </a:t>
            </a:r>
            <a:r>
              <a:rPr lang="en-US" sz="4000" dirty="0" err="1"/>
              <a:t>thông</a:t>
            </a:r>
            <a:r>
              <a:rPr lang="en-US" sz="4000" dirty="0"/>
              <a:t> tin </a:t>
            </a:r>
            <a:r>
              <a:rPr lang="en-US" sz="4000" dirty="0" err="1"/>
              <a:t>hữu</a:t>
            </a:r>
            <a:r>
              <a:rPr lang="en-US" sz="4000" dirty="0"/>
              <a:t> </a:t>
            </a:r>
            <a:r>
              <a:rPr lang="en-US" sz="4000" dirty="0" err="1"/>
              <a:t>ích</a:t>
            </a:r>
            <a:endParaRPr lang="en-US" sz="4000" dirty="0"/>
          </a:p>
        </p:txBody>
      </p:sp>
    </p:spTree>
    <p:extLst>
      <p:ext uri="{BB962C8B-B14F-4D97-AF65-F5344CB8AC3E}">
        <p14:creationId xmlns:p14="http://schemas.microsoft.com/office/powerpoint/2010/main" val="676405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 calcmode="lin" valueType="num">
                                      <p:cBhvr additive="base">
                                        <p:cTn id="7" dur="2000" fill="hold"/>
                                        <p:tgtEl>
                                          <p:spTgt spid="83"/>
                                        </p:tgtEl>
                                        <p:attrNameLst>
                                          <p:attrName>ppt_x</p:attrName>
                                        </p:attrNameLst>
                                      </p:cBhvr>
                                      <p:tavLst>
                                        <p:tav tm="0">
                                          <p:val>
                                            <p:strVal val="0-#ppt_w/2"/>
                                          </p:val>
                                        </p:tav>
                                        <p:tav tm="100000">
                                          <p:val>
                                            <p:strVal val="#ppt_x"/>
                                          </p:val>
                                        </p:tav>
                                      </p:tavLst>
                                    </p:anim>
                                    <p:anim calcmode="lin" valueType="num">
                                      <p:cBhvr additive="base">
                                        <p:cTn id="8" dur="2000" fill="hold"/>
                                        <p:tgtEl>
                                          <p:spTgt spid="8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5"/>
                </p:tgtEl>
              </p:cMediaNode>
            </p:audio>
          </p:childTnLst>
        </p:cTn>
      </p:par>
    </p:tnLst>
    <p:bldLst>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188"/>
            <a:ext cx="12192000" cy="6857999"/>
          </a:xfrm>
          <a:prstGeom prst="rect">
            <a:avLst/>
          </a:prstGeom>
        </p:spPr>
      </p:pic>
      <p:grpSp>
        <p:nvGrpSpPr>
          <p:cNvPr id="40" name="Google Shape;1049;p37"/>
          <p:cNvGrpSpPr/>
          <p:nvPr/>
        </p:nvGrpSpPr>
        <p:grpSpPr>
          <a:xfrm flipH="1">
            <a:off x="9662874" y="9774416"/>
            <a:ext cx="512912" cy="560869"/>
            <a:chOff x="2013650" y="1733325"/>
            <a:chExt cx="407750" cy="445875"/>
          </a:xfrm>
        </p:grpSpPr>
        <p:sp>
          <p:nvSpPr>
            <p:cNvPr id="41" name="Google Shape;1050;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2" name="Google Shape;1051;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3" name="Google Shape;1052;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4" name="Google Shape;1053;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Google Shape;1054;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6" name="Google Shape;1055;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7" name="Google Shape;1056;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8" name="Google Shape;1057;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9" name="Google Shape;1058;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0" name="Google Shape;1059;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1" name="Google Shape;1060;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2" name="Google Shape;1061;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3" name="Google Shape;1062;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4" name="Google Shape;1063;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5" name="Google Shape;1064;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6" name="Google Shape;1065;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57" name="Google Shape;1066;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80E8ED"/>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pic>
        <p:nvPicPr>
          <p:cNvPr id="65" name="Am-thanh-tra-loi-dung-www_yeualo_com">
            <a:hlinkClick r:id="" action="ppaction://media"/>
          </p:cNvPr>
          <p:cNvPicPr>
            <a:picLocks noChangeAspect="1"/>
          </p:cNvPicPr>
          <p:nvPr>
            <a:audioFile r:link="rId1"/>
            <p:extLst>
              <p:ext uri="{DAA4B4D4-6D71-4841-9C94-3DE7FCFB9230}">
                <p14:media xmlns:p14="http://schemas.microsoft.com/office/powerpoint/2010/main" r:embed="rId2">
                  <p14:trim st="117" end="7305.8333"/>
                </p14:media>
              </p:ext>
            </p:extLst>
          </p:nvPr>
        </p:nvPicPr>
        <p:blipFill>
          <a:blip r:embed="rId5"/>
          <a:stretch>
            <a:fillRect/>
          </a:stretch>
        </p:blipFill>
        <p:spPr>
          <a:xfrm>
            <a:off x="3484536" y="-1701434"/>
            <a:ext cx="577991" cy="577991"/>
          </a:xfrm>
          <a:prstGeom prst="rect">
            <a:avLst/>
          </a:prstGeom>
        </p:spPr>
      </p:pic>
      <p:sp>
        <p:nvSpPr>
          <p:cNvPr id="68" name="Rounded Rectangle 67"/>
          <p:cNvSpPr/>
          <p:nvPr/>
        </p:nvSpPr>
        <p:spPr>
          <a:xfrm>
            <a:off x="11185993" y="6290497"/>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69" name="Rounded Rectangle 68"/>
          <p:cNvSpPr/>
          <p:nvPr/>
        </p:nvSpPr>
        <p:spPr>
          <a:xfrm>
            <a:off x="5284437"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a:t>
            </a:r>
          </a:p>
        </p:txBody>
      </p:sp>
      <p:sp>
        <p:nvSpPr>
          <p:cNvPr id="70" name="Rounded Rectangle 69"/>
          <p:cNvSpPr/>
          <p:nvPr/>
        </p:nvSpPr>
        <p:spPr>
          <a:xfrm>
            <a:off x="7423093"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a:t>
            </a:r>
          </a:p>
        </p:txBody>
      </p:sp>
      <p:sp>
        <p:nvSpPr>
          <p:cNvPr id="71" name="Rounded Rectangle 70"/>
          <p:cNvSpPr/>
          <p:nvPr/>
        </p:nvSpPr>
        <p:spPr>
          <a:xfrm>
            <a:off x="9545392" y="10079056"/>
            <a:ext cx="628338" cy="4541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034"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5</a:t>
            </a:r>
          </a:p>
        </p:txBody>
      </p:sp>
      <p:pic>
        <p:nvPicPr>
          <p:cNvPr id="74" name="Picture 73"/>
          <p:cNvPicPr>
            <a:picLocks noChangeAspect="1"/>
          </p:cNvPicPr>
          <p:nvPr/>
        </p:nvPicPr>
        <p:blipFill rotWithShape="1">
          <a:blip r:embed="rId6">
            <a:extLst>
              <a:ext uri="{BEBA8EAE-BF5A-486C-A8C5-ECC9F3942E4B}">
                <a14:imgProps xmlns:a14="http://schemas.microsoft.com/office/drawing/2010/main">
                  <a14:imgLayer r:embed="rId7">
                    <a14:imgEffect>
                      <a14:backgroundRemoval t="13340" b="40701" l="65000" r="82800">
                        <a14:foregroundMark x1="70200" y1="28627" x2="70200" y2="28627"/>
                        <a14:foregroundMark x1="75100" y1="20058" x2="75100" y2="20058"/>
                        <a14:foregroundMark x1="80100" y1="32230" x2="80100" y2="32230"/>
                        <a14:foregroundMark x1="74700" y1="29698" x2="74700" y2="29698"/>
                        <a14:foregroundMark x1="74900" y1="24927" x2="75100" y2="39046"/>
                      </a14:backgroundRemoval>
                    </a14:imgEffect>
                  </a14:imgLayer>
                </a14:imgProps>
              </a:ext>
              <a:ext uri="{28A0092B-C50C-407E-A947-70E740481C1C}">
                <a14:useLocalDpi xmlns:a14="http://schemas.microsoft.com/office/drawing/2010/main" val="0"/>
              </a:ext>
            </a:extLst>
          </a:blip>
          <a:srcRect l="65214" t="12698" r="16093" b="57672"/>
          <a:stretch/>
        </p:blipFill>
        <p:spPr>
          <a:xfrm>
            <a:off x="10755023" y="3277412"/>
            <a:ext cx="1370081" cy="2230363"/>
          </a:xfrm>
          <a:prstGeom prst="rect">
            <a:avLst/>
          </a:prstGeom>
        </p:spPr>
      </p:pic>
      <p:pic>
        <p:nvPicPr>
          <p:cNvPr id="75" name="Picture 74"/>
          <p:cNvPicPr>
            <a:picLocks noChangeAspect="1"/>
          </p:cNvPicPr>
          <p:nvPr/>
        </p:nvPicPr>
        <p:blipFill rotWithShape="1">
          <a:blip r:embed="rId8">
            <a:extLst>
              <a:ext uri="{BEBA8EAE-BF5A-486C-A8C5-ECC9F3942E4B}">
                <a14:imgProps xmlns:a14="http://schemas.microsoft.com/office/drawing/2010/main">
                  <a14:imgLayer r:embed="rId9">
                    <a14:imgEffect>
                      <a14:backgroundRemoval t="79444" b="88333" l="78700" r="91500"/>
                    </a14:imgEffect>
                  </a14:imgLayer>
                </a14:imgProps>
              </a:ext>
              <a:ext uri="{28A0092B-C50C-407E-A947-70E740481C1C}">
                <a14:useLocalDpi xmlns:a14="http://schemas.microsoft.com/office/drawing/2010/main" val="0"/>
              </a:ext>
            </a:extLst>
          </a:blip>
          <a:srcRect l="77200" t="80015" r="6800" b="11534"/>
          <a:stretch/>
        </p:blipFill>
        <p:spPr>
          <a:xfrm>
            <a:off x="10679888" y="5354703"/>
            <a:ext cx="1640547" cy="935795"/>
          </a:xfrm>
          <a:prstGeom prst="rect">
            <a:avLst/>
          </a:prstGeom>
        </p:spPr>
      </p:pic>
      <p:pic>
        <p:nvPicPr>
          <p:cNvPr id="76" name="Picture 75"/>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29221" t="12699" r="30473" b="27831"/>
          <a:stretch/>
        </p:blipFill>
        <p:spPr>
          <a:xfrm>
            <a:off x="4897386" y="7010341"/>
            <a:ext cx="1280840" cy="2235503"/>
          </a:xfrm>
          <a:prstGeom prst="rect">
            <a:avLst/>
          </a:prstGeom>
        </p:spPr>
      </p:pic>
      <p:pic>
        <p:nvPicPr>
          <p:cNvPr id="77" name="Picture 76">
            <a:hlinkClick r:id="rId12" action="ppaction://hlinksldjump"/>
          </p:cNvPr>
          <p:cNvPicPr>
            <a:picLocks noChangeAspect="1"/>
          </p:cNvPicPr>
          <p:nvPr/>
        </p:nvPicPr>
        <p:blipFill rotWithShape="1">
          <a:blip r:embed="rId13">
            <a:extLst>
              <a:ext uri="{BEBA8EAE-BF5A-486C-A8C5-ECC9F3942E4B}">
                <a14:imgProps xmlns:a14="http://schemas.microsoft.com/office/drawing/2010/main">
                  <a14:imgLayer r:embed="rId9">
                    <a14:imgEffect>
                      <a14:backgroundRemoval t="16574" b="27778" l="56900" r="70400"/>
                    </a14:imgEffect>
                  </a14:imgLayer>
                </a14:imgProps>
              </a:ext>
              <a:ext uri="{28A0092B-C50C-407E-A947-70E740481C1C}">
                <a14:useLocalDpi xmlns:a14="http://schemas.microsoft.com/office/drawing/2010/main" val="0"/>
              </a:ext>
            </a:extLst>
          </a:blip>
          <a:srcRect l="55700" t="18285" r="30812" b="72429"/>
          <a:stretch/>
        </p:blipFill>
        <p:spPr>
          <a:xfrm>
            <a:off x="4889848" y="9105418"/>
            <a:ext cx="1259886" cy="946650"/>
          </a:xfrm>
          <a:prstGeom prst="rect">
            <a:avLst/>
          </a:prstGeom>
        </p:spPr>
      </p:pic>
      <p:pic>
        <p:nvPicPr>
          <p:cNvPr id="78" name="Picture 77"/>
          <p:cNvPicPr>
            <a:picLocks noChangeAspect="1"/>
          </p:cNvPicPr>
          <p:nvPr/>
        </p:nvPicPr>
        <p:blipFill rotWithShape="1">
          <a:blip r:embed="rId14">
            <a:extLst>
              <a:ext uri="{BEBA8EAE-BF5A-486C-A8C5-ECC9F3942E4B}">
                <a14:imgProps xmlns:a14="http://schemas.microsoft.com/office/drawing/2010/main">
                  <a14:imgLayer r:embed="rId7">
                    <a14:imgEffect>
                      <a14:backgroundRemoval t="40604" b="66504" l="30200" r="47200">
                        <a14:foregroundMark x1="35900" y1="44109" x2="35900" y2="44109"/>
                        <a14:foregroundMark x1="33600" y1="43817" x2="33600" y2="43817"/>
                        <a14:foregroundMark x1="35400" y1="45472" x2="35400" y2="45472"/>
                        <a14:foregroundMark x1="34400" y1="44206" x2="34400" y2="46835"/>
                        <a14:foregroundMark x1="32100" y1="47225" x2="32100" y2="47225"/>
                        <a14:foregroundMark x1="32000" y1="48101" x2="32000" y2="48101"/>
                        <a14:foregroundMark x1="34100" y1="48101" x2="34100" y2="48101"/>
                        <a14:foregroundMark x1="33700" y1="46154" x2="36300" y2="48004"/>
                        <a14:foregroundMark x1="38300" y1="44401" x2="38300" y2="44401"/>
                        <a14:foregroundMark x1="38200" y1="44791" x2="37500" y2="45764"/>
                      </a14:backgroundRemoval>
                    </a14:imgEffect>
                  </a14:imgLayer>
                </a14:imgProps>
              </a:ext>
              <a:ext uri="{28A0092B-C50C-407E-A947-70E740481C1C}">
                <a14:useLocalDpi xmlns:a14="http://schemas.microsoft.com/office/drawing/2010/main" val="0"/>
              </a:ext>
            </a:extLst>
          </a:blip>
          <a:srcRect l="30221" t="40635" r="52608" b="33697"/>
          <a:stretch/>
        </p:blipFill>
        <p:spPr>
          <a:xfrm>
            <a:off x="6943411" y="6753396"/>
            <a:ext cx="1587147" cy="2436631"/>
          </a:xfrm>
          <a:prstGeom prst="rect">
            <a:avLst/>
          </a:prstGeom>
        </p:spPr>
      </p:pic>
      <p:pic>
        <p:nvPicPr>
          <p:cNvPr id="79" name="Picture 78">
            <a:hlinkClick r:id="rId15" action="ppaction://hlinksldjump"/>
          </p:cNvPr>
          <p:cNvPicPr>
            <a:picLocks noChangeAspect="1"/>
          </p:cNvPicPr>
          <p:nvPr/>
        </p:nvPicPr>
        <p:blipFill rotWithShape="1">
          <a:blip r:embed="rId16">
            <a:extLst>
              <a:ext uri="{BEBA8EAE-BF5A-486C-A8C5-ECC9F3942E4B}">
                <a14:imgProps xmlns:a14="http://schemas.microsoft.com/office/drawing/2010/main">
                  <a14:imgLayer r:embed="rId9">
                    <a14:imgEffect>
                      <a14:backgroundRemoval t="76389" b="87870" l="33500" r="46800"/>
                    </a14:imgEffect>
                    <a14:imgEffect>
                      <a14:sharpenSoften amount="50000"/>
                    </a14:imgEffect>
                    <a14:imgEffect>
                      <a14:saturation sat="400000"/>
                    </a14:imgEffect>
                  </a14:imgLayer>
                </a14:imgProps>
              </a:ext>
              <a:ext uri="{28A0092B-C50C-407E-A947-70E740481C1C}">
                <a14:useLocalDpi xmlns:a14="http://schemas.microsoft.com/office/drawing/2010/main" val="0"/>
              </a:ext>
            </a:extLst>
          </a:blip>
          <a:srcRect l="31942" t="76389" r="51501" b="12500"/>
          <a:stretch/>
        </p:blipFill>
        <p:spPr>
          <a:xfrm>
            <a:off x="7046603" y="9052374"/>
            <a:ext cx="1379337" cy="999693"/>
          </a:xfrm>
          <a:prstGeom prst="rect">
            <a:avLst/>
          </a:prstGeom>
        </p:spPr>
      </p:pic>
      <p:pic>
        <p:nvPicPr>
          <p:cNvPr id="80" name="Picture 79"/>
          <p:cNvPicPr>
            <a:picLocks noChangeAspect="1"/>
          </p:cNvPicPr>
          <p:nvPr/>
        </p:nvPicPr>
        <p:blipFill rotWithShape="1">
          <a:blip r:embed="rId17">
            <a:extLst>
              <a:ext uri="{BEBA8EAE-BF5A-486C-A8C5-ECC9F3942E4B}">
                <a14:imgProps xmlns:a14="http://schemas.microsoft.com/office/drawing/2010/main">
                  <a14:imgLayer r:embed="rId9">
                    <a14:imgEffect>
                      <a14:backgroundRemoval t="31852" b="48426" l="9600" r="24600">
                        <a14:foregroundMark x1="15500" y1="32963" x2="15800" y2="40093"/>
                        <a14:foregroundMark x1="12200" y1="37222" x2="20100" y2="37037"/>
                        <a14:foregroundMark x1="20000" y1="43889" x2="20000" y2="46389"/>
                        <a14:foregroundMark x1="11400" y1="42685" x2="11800" y2="44722"/>
                      </a14:backgroundRemoval>
                    </a14:imgEffect>
                  </a14:imgLayer>
                </a14:imgProps>
              </a:ext>
              <a:ext uri="{28A0092B-C50C-407E-A947-70E740481C1C}">
                <a14:useLocalDpi xmlns:a14="http://schemas.microsoft.com/office/drawing/2010/main" val="0"/>
              </a:ext>
            </a:extLst>
          </a:blip>
          <a:srcRect l="9400" t="30741" r="76475" b="51666"/>
          <a:stretch/>
        </p:blipFill>
        <p:spPr>
          <a:xfrm>
            <a:off x="9246385" y="7478496"/>
            <a:ext cx="1222338" cy="1711719"/>
          </a:xfrm>
          <a:prstGeom prst="rect">
            <a:avLst/>
          </a:prstGeom>
        </p:spPr>
      </p:pic>
      <p:pic>
        <p:nvPicPr>
          <p:cNvPr id="81" name="Picture 80">
            <a:hlinkClick r:id="rId18" action="ppaction://hlinksldjump"/>
          </p:cNvPr>
          <p:cNvPicPr>
            <a:picLocks noChangeAspect="1"/>
          </p:cNvPicPr>
          <p:nvPr/>
        </p:nvPicPr>
        <p:blipFill rotWithShape="1">
          <a:blip r:embed="rId19">
            <a:extLst>
              <a:ext uri="{BEBA8EAE-BF5A-486C-A8C5-ECC9F3942E4B}">
                <a14:imgProps xmlns:a14="http://schemas.microsoft.com/office/drawing/2010/main">
                  <a14:imgLayer r:embed="rId9">
                    <a14:imgEffect>
                      <a14:backgroundRemoval t="78889" b="88519" l="10200" r="25300">
                        <a14:foregroundMark x1="12700" y1="79722" x2="20100" y2="79722"/>
                        <a14:foregroundMark x1="12000" y1="80648" x2="13000" y2="81389"/>
                        <a14:foregroundMark x1="11900" y1="80185" x2="11700" y2="81019"/>
                        <a14:foregroundMark x1="13000" y1="81481" x2="13900" y2="81481"/>
                        <a14:foregroundMark x1="14500" y1="80556" x2="17200" y2="81759"/>
                        <a14:foregroundMark x1="17500" y1="80648" x2="20600" y2="81944"/>
                        <a14:foregroundMark x1="21200" y1="80463" x2="21600" y2="80926"/>
                      </a14:backgroundRemoval>
                    </a14:imgEffect>
                  </a14:imgLayer>
                </a14:imgProps>
              </a:ext>
              <a:ext uri="{28A0092B-C50C-407E-A947-70E740481C1C}">
                <a14:useLocalDpi xmlns:a14="http://schemas.microsoft.com/office/drawing/2010/main" val="0"/>
              </a:ext>
            </a:extLst>
          </a:blip>
          <a:srcRect l="10200" t="79239" r="76959" b="11481"/>
          <a:stretch/>
        </p:blipFill>
        <p:spPr>
          <a:xfrm>
            <a:off x="9273113" y="9143262"/>
            <a:ext cx="1095470" cy="947968"/>
          </a:xfrm>
          <a:prstGeom prst="rect">
            <a:avLst/>
          </a:prstGeom>
        </p:spPr>
      </p:pic>
      <p:grpSp>
        <p:nvGrpSpPr>
          <p:cNvPr id="126" name="Group 125"/>
          <p:cNvGrpSpPr/>
          <p:nvPr/>
        </p:nvGrpSpPr>
        <p:grpSpPr>
          <a:xfrm>
            <a:off x="1967168" y="812702"/>
            <a:ext cx="7595727" cy="2225940"/>
            <a:chOff x="5667646" y="720179"/>
            <a:chExt cx="6753685" cy="2522628"/>
          </a:xfrm>
        </p:grpSpPr>
        <p:sp>
          <p:nvSpPr>
            <p:cNvPr id="127" name="Rectangle 126"/>
            <p:cNvSpPr/>
            <p:nvPr/>
          </p:nvSpPr>
          <p:spPr>
            <a:xfrm>
              <a:off x="6531073" y="1924156"/>
              <a:ext cx="5890258" cy="1318651"/>
            </a:xfrm>
            <a:prstGeom prst="rect">
              <a:avLst/>
            </a:prstGeom>
            <a:ln w="38100"/>
          </p:spPr>
          <p:style>
            <a:lnRef idx="2">
              <a:schemeClr val="accent2"/>
            </a:lnRef>
            <a:fillRef idx="1">
              <a:schemeClr val="lt1"/>
            </a:fillRef>
            <a:effectRef idx="0">
              <a:schemeClr val="accent2"/>
            </a:effectRef>
            <a:fontRef idx="minor">
              <a:schemeClr val="dk1"/>
            </a:fontRef>
          </p:style>
          <p:txBody>
            <a:bodyPr wrap="square" lIns="86699" tIns="43349" rIns="86699" bIns="43349">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pt-BR" sz="4000" b="0" i="0" u="none" strike="noStrike" kern="1200" cap="none" spc="0" normalizeH="0" baseline="0" noProof="0" dirty="0">
                  <a:ln>
                    <a:noFill/>
                  </a:ln>
                  <a:solidFill>
                    <a:prstClr val="black"/>
                  </a:solidFill>
                  <a:effectLst/>
                  <a:uLnTx/>
                  <a:uFillTx/>
                  <a:latin typeface="Calibri"/>
                  <a:ea typeface="+mn-ea"/>
                  <a:cs typeface="+mn-cs"/>
                </a:rPr>
                <a:t>Nhờ có ti vi, em có thể (……)</a:t>
              </a:r>
            </a:p>
          </p:txBody>
        </p:sp>
        <p:grpSp>
          <p:nvGrpSpPr>
            <p:cNvPr id="128" name="Google Shape;1012;p37"/>
            <p:cNvGrpSpPr/>
            <p:nvPr/>
          </p:nvGrpSpPr>
          <p:grpSpPr>
            <a:xfrm>
              <a:off x="5667646" y="720179"/>
              <a:ext cx="1481347" cy="1508052"/>
              <a:chOff x="5949775" y="2481625"/>
              <a:chExt cx="407775" cy="445825"/>
            </a:xfrm>
          </p:grpSpPr>
          <p:sp>
            <p:nvSpPr>
              <p:cNvPr id="129" name="Google Shape;1013;p37"/>
              <p:cNvSpPr/>
              <p:nvPr/>
            </p:nvSpPr>
            <p:spPr>
              <a:xfrm>
                <a:off x="5949775" y="2746875"/>
                <a:ext cx="72925" cy="42200"/>
              </a:xfrm>
              <a:custGeom>
                <a:avLst/>
                <a:gdLst/>
                <a:ahLst/>
                <a:cxnLst/>
                <a:rect l="l" t="t" r="r" b="b"/>
                <a:pathLst>
                  <a:path w="2917" h="1688" extrusionOk="0">
                    <a:moveTo>
                      <a:pt x="2916" y="0"/>
                    </a:moveTo>
                    <a:lnTo>
                      <a:pt x="1" y="849"/>
                    </a:lnTo>
                    <a:lnTo>
                      <a:pt x="2916" y="1687"/>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0" name="Google Shape;1014;p37"/>
              <p:cNvSpPr/>
              <p:nvPr/>
            </p:nvSpPr>
            <p:spPr>
              <a:xfrm>
                <a:off x="6061400" y="2481625"/>
                <a:ext cx="176625" cy="179175"/>
              </a:xfrm>
              <a:custGeom>
                <a:avLst/>
                <a:gdLst/>
                <a:ahLst/>
                <a:cxnLst/>
                <a:rect l="l" t="t" r="r" b="b"/>
                <a:pathLst>
                  <a:path w="7065" h="7167" extrusionOk="0">
                    <a:moveTo>
                      <a:pt x="3451" y="1"/>
                    </a:moveTo>
                    <a:cubicBezTo>
                      <a:pt x="3204" y="1"/>
                      <a:pt x="2945" y="49"/>
                      <a:pt x="2675" y="154"/>
                    </a:cubicBezTo>
                    <a:cubicBezTo>
                      <a:pt x="1" y="1187"/>
                      <a:pt x="1206" y="3781"/>
                      <a:pt x="2158" y="5112"/>
                    </a:cubicBezTo>
                    <a:cubicBezTo>
                      <a:pt x="2858" y="6065"/>
                      <a:pt x="5085" y="7167"/>
                      <a:pt x="5085" y="7167"/>
                    </a:cubicBezTo>
                    <a:cubicBezTo>
                      <a:pt x="7064" y="4719"/>
                      <a:pt x="5876" y="1"/>
                      <a:pt x="3451" y="1"/>
                    </a:cubicBezTo>
                    <a:close/>
                  </a:path>
                </a:pathLst>
              </a:custGeom>
              <a:solidFill>
                <a:schemeClr val="accent6">
                  <a:lumMod val="50000"/>
                </a:schemeClr>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1" name="Google Shape;1015;p37"/>
              <p:cNvSpPr/>
              <p:nvPr/>
            </p:nvSpPr>
            <p:spPr>
              <a:xfrm>
                <a:off x="6060875" y="2857825"/>
                <a:ext cx="34425" cy="62000"/>
              </a:xfrm>
              <a:custGeom>
                <a:avLst/>
                <a:gdLst/>
                <a:ahLst/>
                <a:cxnLst/>
                <a:rect l="l" t="t" r="r" b="b"/>
                <a:pathLst>
                  <a:path w="1377" h="2480" extrusionOk="0">
                    <a:moveTo>
                      <a:pt x="954" y="0"/>
                    </a:moveTo>
                    <a:cubicBezTo>
                      <a:pt x="814" y="0"/>
                      <a:pt x="670" y="71"/>
                      <a:pt x="607" y="233"/>
                    </a:cubicBezTo>
                    <a:cubicBezTo>
                      <a:pt x="377" y="819"/>
                      <a:pt x="182" y="1427"/>
                      <a:pt x="56" y="2047"/>
                    </a:cubicBezTo>
                    <a:cubicBezTo>
                      <a:pt x="1" y="2309"/>
                      <a:pt x="219" y="2480"/>
                      <a:pt x="422" y="2480"/>
                    </a:cubicBezTo>
                    <a:cubicBezTo>
                      <a:pt x="557" y="2480"/>
                      <a:pt x="685" y="2404"/>
                      <a:pt x="722" y="2230"/>
                    </a:cubicBezTo>
                    <a:cubicBezTo>
                      <a:pt x="859" y="1611"/>
                      <a:pt x="1043" y="1002"/>
                      <a:pt x="1273" y="417"/>
                    </a:cubicBezTo>
                    <a:cubicBezTo>
                      <a:pt x="1377" y="166"/>
                      <a:pt x="1169" y="0"/>
                      <a:pt x="95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2" name="Google Shape;1016;p37"/>
              <p:cNvSpPr/>
              <p:nvPr/>
            </p:nvSpPr>
            <p:spPr>
              <a:xfrm>
                <a:off x="6123225" y="2865225"/>
                <a:ext cx="20400" cy="62225"/>
              </a:xfrm>
              <a:custGeom>
                <a:avLst/>
                <a:gdLst/>
                <a:ahLst/>
                <a:cxnLst/>
                <a:rect l="l" t="t" r="r" b="b"/>
                <a:pathLst>
                  <a:path w="816" h="2489" extrusionOk="0">
                    <a:moveTo>
                      <a:pt x="473" y="0"/>
                    </a:moveTo>
                    <a:cubicBezTo>
                      <a:pt x="299" y="0"/>
                      <a:pt x="121" y="109"/>
                      <a:pt x="110" y="327"/>
                    </a:cubicBezTo>
                    <a:cubicBezTo>
                      <a:pt x="87" y="936"/>
                      <a:pt x="53" y="1544"/>
                      <a:pt x="18" y="2152"/>
                    </a:cubicBezTo>
                    <a:cubicBezTo>
                      <a:pt x="1" y="2376"/>
                      <a:pt x="164" y="2488"/>
                      <a:pt x="337" y="2488"/>
                    </a:cubicBezTo>
                    <a:cubicBezTo>
                      <a:pt x="509" y="2488"/>
                      <a:pt x="690" y="2376"/>
                      <a:pt x="707" y="2152"/>
                    </a:cubicBezTo>
                    <a:cubicBezTo>
                      <a:pt x="741" y="1544"/>
                      <a:pt x="776" y="936"/>
                      <a:pt x="810" y="327"/>
                    </a:cubicBezTo>
                    <a:cubicBezTo>
                      <a:pt x="816" y="109"/>
                      <a:pt x="646" y="0"/>
                      <a:pt x="473"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3" name="Google Shape;1017;p37"/>
              <p:cNvSpPr/>
              <p:nvPr/>
            </p:nvSpPr>
            <p:spPr>
              <a:xfrm>
                <a:off x="6197975" y="2865225"/>
                <a:ext cx="24825" cy="62125"/>
              </a:xfrm>
              <a:custGeom>
                <a:avLst/>
                <a:gdLst/>
                <a:ahLst/>
                <a:cxnLst/>
                <a:rect l="l" t="t" r="r" b="b"/>
                <a:pathLst>
                  <a:path w="993" h="2485" extrusionOk="0">
                    <a:moveTo>
                      <a:pt x="344" y="0"/>
                    </a:moveTo>
                    <a:cubicBezTo>
                      <a:pt x="170" y="0"/>
                      <a:pt x="1" y="109"/>
                      <a:pt x="12" y="327"/>
                    </a:cubicBezTo>
                    <a:cubicBezTo>
                      <a:pt x="35" y="970"/>
                      <a:pt x="127" y="1613"/>
                      <a:pt x="265" y="2244"/>
                    </a:cubicBezTo>
                    <a:cubicBezTo>
                      <a:pt x="305" y="2412"/>
                      <a:pt x="434" y="2485"/>
                      <a:pt x="568" y="2485"/>
                    </a:cubicBezTo>
                    <a:cubicBezTo>
                      <a:pt x="774" y="2485"/>
                      <a:pt x="993" y="2313"/>
                      <a:pt x="930" y="2049"/>
                    </a:cubicBezTo>
                    <a:cubicBezTo>
                      <a:pt x="804" y="1487"/>
                      <a:pt x="724" y="913"/>
                      <a:pt x="701" y="327"/>
                    </a:cubicBezTo>
                    <a:cubicBezTo>
                      <a:pt x="695" y="109"/>
                      <a:pt x="517" y="0"/>
                      <a:pt x="344"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4" name="Google Shape;1018;p37"/>
              <p:cNvSpPr/>
              <p:nvPr/>
            </p:nvSpPr>
            <p:spPr>
              <a:xfrm>
                <a:off x="6246675" y="2860325"/>
                <a:ext cx="35175" cy="56050"/>
              </a:xfrm>
              <a:custGeom>
                <a:avLst/>
                <a:gdLst/>
                <a:ahLst/>
                <a:cxnLst/>
                <a:rect l="l" t="t" r="r" b="b"/>
                <a:pathLst>
                  <a:path w="1407" h="2242" extrusionOk="0">
                    <a:moveTo>
                      <a:pt x="465" y="0"/>
                    </a:moveTo>
                    <a:cubicBezTo>
                      <a:pt x="244" y="0"/>
                      <a:pt x="1" y="252"/>
                      <a:pt x="119" y="535"/>
                    </a:cubicBezTo>
                    <a:cubicBezTo>
                      <a:pt x="325" y="1006"/>
                      <a:pt x="509" y="1499"/>
                      <a:pt x="658" y="1993"/>
                    </a:cubicBezTo>
                    <a:cubicBezTo>
                      <a:pt x="708" y="2167"/>
                      <a:pt x="847" y="2242"/>
                      <a:pt x="986" y="2242"/>
                    </a:cubicBezTo>
                    <a:cubicBezTo>
                      <a:pt x="1195" y="2242"/>
                      <a:pt x="1407" y="2071"/>
                      <a:pt x="1324" y="1809"/>
                    </a:cubicBezTo>
                    <a:cubicBezTo>
                      <a:pt x="1152" y="1258"/>
                      <a:pt x="956" y="707"/>
                      <a:pt x="715" y="179"/>
                    </a:cubicBezTo>
                    <a:cubicBezTo>
                      <a:pt x="661" y="53"/>
                      <a:pt x="565" y="0"/>
                      <a:pt x="465"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5" name="Google Shape;1019;p37"/>
              <p:cNvSpPr/>
              <p:nvPr/>
            </p:nvSpPr>
            <p:spPr>
              <a:xfrm>
                <a:off x="6096700" y="2834375"/>
                <a:ext cx="76625" cy="48225"/>
              </a:xfrm>
              <a:custGeom>
                <a:avLst/>
                <a:gdLst/>
                <a:ahLst/>
                <a:cxnLst/>
                <a:rect l="l" t="t" r="r" b="b"/>
                <a:pathLst>
                  <a:path w="3065" h="1929" extrusionOk="0">
                    <a:moveTo>
                      <a:pt x="0" y="1"/>
                    </a:moveTo>
                    <a:lnTo>
                      <a:pt x="0" y="1"/>
                    </a:lnTo>
                    <a:cubicBezTo>
                      <a:pt x="126" y="586"/>
                      <a:pt x="299" y="1171"/>
                      <a:pt x="494" y="1734"/>
                    </a:cubicBezTo>
                    <a:cubicBezTo>
                      <a:pt x="953" y="1871"/>
                      <a:pt x="1423" y="1929"/>
                      <a:pt x="1894" y="1929"/>
                    </a:cubicBezTo>
                    <a:lnTo>
                      <a:pt x="3065" y="1929"/>
                    </a:lnTo>
                    <a:cubicBezTo>
                      <a:pt x="2881" y="1401"/>
                      <a:pt x="2743" y="873"/>
                      <a:pt x="2629" y="322"/>
                    </a:cubicBezTo>
                    <a:cubicBezTo>
                      <a:pt x="1745" y="288"/>
                      <a:pt x="873" y="173"/>
                      <a:pt x="0"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6" name="Google Shape;1020;p37"/>
              <p:cNvSpPr/>
              <p:nvPr/>
            </p:nvSpPr>
            <p:spPr>
              <a:xfrm>
                <a:off x="6081200" y="2625200"/>
                <a:ext cx="88975" cy="217225"/>
              </a:xfrm>
              <a:custGeom>
                <a:avLst/>
                <a:gdLst/>
                <a:ahLst/>
                <a:cxnLst/>
                <a:rect l="l" t="t" r="r" b="b"/>
                <a:pathLst>
                  <a:path w="3559" h="8689" extrusionOk="0">
                    <a:moveTo>
                      <a:pt x="2514" y="1"/>
                    </a:moveTo>
                    <a:cubicBezTo>
                      <a:pt x="2009" y="1"/>
                      <a:pt x="1493" y="81"/>
                      <a:pt x="1010" y="230"/>
                    </a:cubicBezTo>
                    <a:cubicBezTo>
                      <a:pt x="138" y="2859"/>
                      <a:pt x="0" y="5670"/>
                      <a:pt x="609" y="8368"/>
                    </a:cubicBezTo>
                    <a:cubicBezTo>
                      <a:pt x="1481" y="8540"/>
                      <a:pt x="2365" y="8655"/>
                      <a:pt x="3249" y="8689"/>
                    </a:cubicBezTo>
                    <a:cubicBezTo>
                      <a:pt x="2663" y="5889"/>
                      <a:pt x="2916" y="2847"/>
                      <a:pt x="3558" y="1"/>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7" name="Google Shape;1021;p37"/>
              <p:cNvSpPr/>
              <p:nvPr/>
            </p:nvSpPr>
            <p:spPr>
              <a:xfrm>
                <a:off x="6031550" y="2816025"/>
                <a:ext cx="77500" cy="61700"/>
              </a:xfrm>
              <a:custGeom>
                <a:avLst/>
                <a:gdLst/>
                <a:ahLst/>
                <a:cxnLst/>
                <a:rect l="l" t="t" r="r" b="b"/>
                <a:pathLst>
                  <a:path w="3100" h="2468" extrusionOk="0">
                    <a:moveTo>
                      <a:pt x="1" y="0"/>
                    </a:moveTo>
                    <a:cubicBezTo>
                      <a:pt x="667" y="1205"/>
                      <a:pt x="1780" y="2089"/>
                      <a:pt x="3100" y="2468"/>
                    </a:cubicBezTo>
                    <a:cubicBezTo>
                      <a:pt x="2893" y="1905"/>
                      <a:pt x="2732" y="1320"/>
                      <a:pt x="2595" y="735"/>
                    </a:cubicBezTo>
                    <a:cubicBezTo>
                      <a:pt x="1711" y="562"/>
                      <a:pt x="850" y="310"/>
                      <a:pt x="1"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8" name="Google Shape;1022;p37"/>
              <p:cNvSpPr/>
              <p:nvPr/>
            </p:nvSpPr>
            <p:spPr>
              <a:xfrm>
                <a:off x="6015500" y="2630950"/>
                <a:ext cx="90975" cy="203450"/>
              </a:xfrm>
              <a:custGeom>
                <a:avLst/>
                <a:gdLst/>
                <a:ahLst/>
                <a:cxnLst/>
                <a:rect l="l" t="t" r="r" b="b"/>
                <a:pathLst>
                  <a:path w="3639" h="8138" extrusionOk="0">
                    <a:moveTo>
                      <a:pt x="3638" y="0"/>
                    </a:moveTo>
                    <a:lnTo>
                      <a:pt x="3638" y="0"/>
                    </a:lnTo>
                    <a:cubicBezTo>
                      <a:pt x="1481" y="677"/>
                      <a:pt x="0" y="2663"/>
                      <a:pt x="0" y="4924"/>
                    </a:cubicBezTo>
                    <a:cubicBezTo>
                      <a:pt x="0" y="5796"/>
                      <a:pt x="218" y="6646"/>
                      <a:pt x="643" y="7403"/>
                    </a:cubicBezTo>
                    <a:cubicBezTo>
                      <a:pt x="1492" y="7713"/>
                      <a:pt x="2353" y="7965"/>
                      <a:pt x="3237" y="8138"/>
                    </a:cubicBezTo>
                    <a:cubicBezTo>
                      <a:pt x="2628" y="5440"/>
                      <a:pt x="2766" y="2629"/>
                      <a:pt x="3638"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39" name="Google Shape;1023;p37"/>
              <p:cNvSpPr/>
              <p:nvPr/>
            </p:nvSpPr>
            <p:spPr>
              <a:xfrm>
                <a:off x="6162400" y="2838400"/>
                <a:ext cx="86400" cy="44200"/>
              </a:xfrm>
              <a:custGeom>
                <a:avLst/>
                <a:gdLst/>
                <a:ahLst/>
                <a:cxnLst/>
                <a:rect l="l" t="t" r="r" b="b"/>
                <a:pathLst>
                  <a:path w="3456" h="1768" extrusionOk="0">
                    <a:moveTo>
                      <a:pt x="3019" y="0"/>
                    </a:moveTo>
                    <a:cubicBezTo>
                      <a:pt x="2263" y="122"/>
                      <a:pt x="1500" y="178"/>
                      <a:pt x="736" y="178"/>
                    </a:cubicBezTo>
                    <a:cubicBezTo>
                      <a:pt x="491" y="178"/>
                      <a:pt x="246" y="172"/>
                      <a:pt x="1" y="161"/>
                    </a:cubicBezTo>
                    <a:lnTo>
                      <a:pt x="1" y="161"/>
                    </a:lnTo>
                    <a:cubicBezTo>
                      <a:pt x="104" y="712"/>
                      <a:pt x="253" y="1240"/>
                      <a:pt x="425" y="1768"/>
                    </a:cubicBezTo>
                    <a:lnTo>
                      <a:pt x="2652" y="1768"/>
                    </a:lnTo>
                    <a:cubicBezTo>
                      <a:pt x="2916" y="1768"/>
                      <a:pt x="3191" y="1756"/>
                      <a:pt x="3455" y="1710"/>
                    </a:cubicBezTo>
                    <a:cubicBezTo>
                      <a:pt x="3283" y="1148"/>
                      <a:pt x="3145" y="574"/>
                      <a:pt x="3019"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0" name="Google Shape;1024;p37"/>
              <p:cNvSpPr/>
              <p:nvPr/>
            </p:nvSpPr>
            <p:spPr>
              <a:xfrm>
                <a:off x="6147775" y="2625200"/>
                <a:ext cx="93850" cy="217650"/>
              </a:xfrm>
              <a:custGeom>
                <a:avLst/>
                <a:gdLst/>
                <a:ahLst/>
                <a:cxnLst/>
                <a:rect l="l" t="t" r="r" b="b"/>
                <a:pathLst>
                  <a:path w="3754" h="8706" extrusionOk="0">
                    <a:moveTo>
                      <a:pt x="884" y="1"/>
                    </a:moveTo>
                    <a:cubicBezTo>
                      <a:pt x="253" y="2836"/>
                      <a:pt x="0" y="5889"/>
                      <a:pt x="574" y="8689"/>
                    </a:cubicBezTo>
                    <a:cubicBezTo>
                      <a:pt x="822" y="8700"/>
                      <a:pt x="1069" y="8706"/>
                      <a:pt x="1316" y="8706"/>
                    </a:cubicBezTo>
                    <a:cubicBezTo>
                      <a:pt x="2086" y="8706"/>
                      <a:pt x="2851" y="8650"/>
                      <a:pt x="3616" y="8528"/>
                    </a:cubicBezTo>
                    <a:cubicBezTo>
                      <a:pt x="3019" y="5739"/>
                      <a:pt x="2973" y="2847"/>
                      <a:pt x="3753" y="35"/>
                    </a:cubicBezTo>
                    <a:cubicBezTo>
                      <a:pt x="3581" y="12"/>
                      <a:pt x="3409" y="1"/>
                      <a:pt x="323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1" name="Google Shape;1025;p37"/>
              <p:cNvSpPr/>
              <p:nvPr/>
            </p:nvSpPr>
            <p:spPr>
              <a:xfrm>
                <a:off x="6222075" y="2626075"/>
                <a:ext cx="135475" cy="212350"/>
              </a:xfrm>
              <a:custGeom>
                <a:avLst/>
                <a:gdLst/>
                <a:ahLst/>
                <a:cxnLst/>
                <a:rect l="l" t="t" r="r" b="b"/>
                <a:pathLst>
                  <a:path w="5419" h="8494" extrusionOk="0">
                    <a:moveTo>
                      <a:pt x="793" y="0"/>
                    </a:moveTo>
                    <a:cubicBezTo>
                      <a:pt x="1" y="2812"/>
                      <a:pt x="47" y="5704"/>
                      <a:pt x="644" y="8493"/>
                    </a:cubicBezTo>
                    <a:cubicBezTo>
                      <a:pt x="2285" y="8241"/>
                      <a:pt x="3834" y="7690"/>
                      <a:pt x="5131" y="6795"/>
                    </a:cubicBezTo>
                    <a:cubicBezTo>
                      <a:pt x="5326" y="6255"/>
                      <a:pt x="5418" y="5693"/>
                      <a:pt x="5418" y="5119"/>
                    </a:cubicBezTo>
                    <a:cubicBezTo>
                      <a:pt x="5407" y="2479"/>
                      <a:pt x="3410" y="264"/>
                      <a:pt x="793"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2" name="Google Shape;1026;p37"/>
              <p:cNvSpPr/>
              <p:nvPr/>
            </p:nvSpPr>
            <p:spPr>
              <a:xfrm>
                <a:off x="6238150" y="2795925"/>
                <a:ext cx="112225" cy="85250"/>
              </a:xfrm>
              <a:custGeom>
                <a:avLst/>
                <a:gdLst/>
                <a:ahLst/>
                <a:cxnLst/>
                <a:rect l="l" t="t" r="r" b="b"/>
                <a:pathLst>
                  <a:path w="4489" h="3410" extrusionOk="0">
                    <a:moveTo>
                      <a:pt x="4488" y="1"/>
                    </a:moveTo>
                    <a:lnTo>
                      <a:pt x="4488" y="1"/>
                    </a:lnTo>
                    <a:cubicBezTo>
                      <a:pt x="3180" y="896"/>
                      <a:pt x="1630" y="1447"/>
                      <a:pt x="1" y="1699"/>
                    </a:cubicBezTo>
                    <a:cubicBezTo>
                      <a:pt x="115" y="2273"/>
                      <a:pt x="265" y="2847"/>
                      <a:pt x="425" y="3409"/>
                    </a:cubicBezTo>
                    <a:cubicBezTo>
                      <a:pt x="2307" y="3099"/>
                      <a:pt x="3857"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3" name="Google Shape;1027;p37"/>
              <p:cNvSpPr/>
              <p:nvPr/>
            </p:nvSpPr>
            <p:spPr>
              <a:xfrm>
                <a:off x="6284050" y="2722175"/>
                <a:ext cx="29300" cy="24900"/>
              </a:xfrm>
              <a:custGeom>
                <a:avLst/>
                <a:gdLst/>
                <a:ahLst/>
                <a:cxnLst/>
                <a:rect l="l" t="t" r="r" b="b"/>
                <a:pathLst>
                  <a:path w="1172" h="996" extrusionOk="0">
                    <a:moveTo>
                      <a:pt x="667" y="1"/>
                    </a:moveTo>
                    <a:cubicBezTo>
                      <a:pt x="230" y="1"/>
                      <a:pt x="1" y="529"/>
                      <a:pt x="322" y="850"/>
                    </a:cubicBezTo>
                    <a:cubicBezTo>
                      <a:pt x="422" y="950"/>
                      <a:pt x="546" y="995"/>
                      <a:pt x="668" y="995"/>
                    </a:cubicBezTo>
                    <a:cubicBezTo>
                      <a:pt x="924" y="995"/>
                      <a:pt x="1172" y="798"/>
                      <a:pt x="1172" y="495"/>
                    </a:cubicBezTo>
                    <a:cubicBezTo>
                      <a:pt x="1172" y="219"/>
                      <a:pt x="942" y="1"/>
                      <a:pt x="667"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4" name="Google Shape;1028;p37"/>
              <p:cNvSpPr/>
              <p:nvPr/>
            </p:nvSpPr>
            <p:spPr>
              <a:xfrm>
                <a:off x="6256525" y="2757775"/>
                <a:ext cx="68300" cy="58400"/>
              </a:xfrm>
              <a:custGeom>
                <a:avLst/>
                <a:gdLst/>
                <a:ahLst/>
                <a:cxnLst/>
                <a:rect l="l" t="t" r="r" b="b"/>
                <a:pathLst>
                  <a:path w="2732" h="2336" extrusionOk="0">
                    <a:moveTo>
                      <a:pt x="1561" y="0"/>
                    </a:moveTo>
                    <a:cubicBezTo>
                      <a:pt x="528" y="0"/>
                      <a:pt x="0" y="1251"/>
                      <a:pt x="735" y="1986"/>
                    </a:cubicBezTo>
                    <a:cubicBezTo>
                      <a:pt x="976" y="2227"/>
                      <a:pt x="1271" y="2335"/>
                      <a:pt x="1559" y="2335"/>
                    </a:cubicBezTo>
                    <a:cubicBezTo>
                      <a:pt x="2160" y="2335"/>
                      <a:pt x="2732" y="1865"/>
                      <a:pt x="2732" y="1159"/>
                    </a:cubicBezTo>
                    <a:cubicBezTo>
                      <a:pt x="2732" y="517"/>
                      <a:pt x="2215" y="0"/>
                      <a:pt x="1561" y="0"/>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5" name="Google Shape;1029;p37"/>
              <p:cNvSpPr/>
              <p:nvPr/>
            </p:nvSpPr>
            <p:spPr>
              <a:xfrm>
                <a:off x="6005724" y="2504325"/>
                <a:ext cx="194025" cy="156475"/>
              </a:xfrm>
              <a:custGeom>
                <a:avLst/>
                <a:gdLst/>
                <a:ahLst/>
                <a:cxnLst/>
                <a:rect l="l" t="t" r="r" b="b"/>
                <a:pathLst>
                  <a:path w="7761" h="6259" extrusionOk="0">
                    <a:moveTo>
                      <a:pt x="3454" y="0"/>
                    </a:moveTo>
                    <a:cubicBezTo>
                      <a:pt x="3001" y="0"/>
                      <a:pt x="2551" y="163"/>
                      <a:pt x="2136" y="532"/>
                    </a:cubicBezTo>
                    <a:cubicBezTo>
                      <a:pt x="1" y="2437"/>
                      <a:pt x="2032" y="4445"/>
                      <a:pt x="3398" y="5352"/>
                    </a:cubicBezTo>
                    <a:cubicBezTo>
                      <a:pt x="4374" y="6006"/>
                      <a:pt x="6853" y="6259"/>
                      <a:pt x="6853" y="6259"/>
                    </a:cubicBezTo>
                    <a:cubicBezTo>
                      <a:pt x="7760" y="3546"/>
                      <a:pt x="5570" y="0"/>
                      <a:pt x="3454" y="0"/>
                    </a:cubicBezTo>
                    <a:close/>
                  </a:path>
                </a:pathLst>
              </a:custGeom>
              <a:solidFill>
                <a:srgbClr val="FFC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46" name="Google Shape;1030;p37"/>
              <p:cNvSpPr/>
              <p:nvPr/>
            </p:nvSpPr>
            <p:spPr>
              <a:xfrm>
                <a:off x="6197975" y="2535675"/>
                <a:ext cx="132875" cy="111925"/>
              </a:xfrm>
              <a:custGeom>
                <a:avLst/>
                <a:gdLst/>
                <a:ahLst/>
                <a:cxnLst/>
                <a:rect l="l" t="t" r="r" b="b"/>
                <a:pathLst>
                  <a:path w="5315" h="4477" extrusionOk="0">
                    <a:moveTo>
                      <a:pt x="2847" y="1"/>
                    </a:moveTo>
                    <a:cubicBezTo>
                      <a:pt x="2847" y="1"/>
                      <a:pt x="1573" y="1619"/>
                      <a:pt x="1573" y="1619"/>
                    </a:cubicBezTo>
                    <a:cubicBezTo>
                      <a:pt x="1562" y="1619"/>
                      <a:pt x="1" y="253"/>
                      <a:pt x="1" y="253"/>
                    </a:cubicBezTo>
                    <a:lnTo>
                      <a:pt x="1" y="253"/>
                    </a:lnTo>
                    <a:lnTo>
                      <a:pt x="620" y="4006"/>
                    </a:lnTo>
                    <a:lnTo>
                      <a:pt x="4121" y="4477"/>
                    </a:lnTo>
                    <a:lnTo>
                      <a:pt x="5315" y="1424"/>
                    </a:lnTo>
                    <a:lnTo>
                      <a:pt x="3467" y="1917"/>
                    </a:lnTo>
                    <a:lnTo>
                      <a:pt x="2847" y="1"/>
                    </a:lnTo>
                    <a:close/>
                  </a:path>
                </a:pathLst>
              </a:custGeom>
              <a:solidFill>
                <a:schemeClr val="accent2"/>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pSp>
      <p:sp>
        <p:nvSpPr>
          <p:cNvPr id="147" name="Rounded Rectangle 146">
            <a:hlinkClick r:id="" action="ppaction://noaction"/>
          </p:cNvPr>
          <p:cNvSpPr/>
          <p:nvPr/>
        </p:nvSpPr>
        <p:spPr>
          <a:xfrm>
            <a:off x="755707" y="6077096"/>
            <a:ext cx="2422922" cy="597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66943" rtl="0" eaLnBrk="1" fontAlgn="base" latinLnBrk="0" hangingPunct="1">
              <a:lnSpc>
                <a:spcPct val="100000"/>
              </a:lnSpc>
              <a:spcBef>
                <a:spcPct val="0"/>
              </a:spcBef>
              <a:spcAft>
                <a:spcPct val="0"/>
              </a:spcAft>
              <a:buClrTx/>
              <a:buSzTx/>
              <a:buFontTx/>
              <a:buNone/>
              <a:tabLst/>
              <a:defRPr/>
            </a:pP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Trở</a:t>
            </a:r>
            <a:r>
              <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3792"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về</a:t>
            </a:r>
            <a:endParaRPr kumimoji="0" lang="en-US" sz="3792"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148" name="Google Shape;1031;p37"/>
          <p:cNvGrpSpPr/>
          <p:nvPr/>
        </p:nvGrpSpPr>
        <p:grpSpPr>
          <a:xfrm flipH="1">
            <a:off x="14642" y="5357129"/>
            <a:ext cx="1376330" cy="1485904"/>
            <a:chOff x="2013650" y="1733325"/>
            <a:chExt cx="407750" cy="445875"/>
          </a:xfrm>
        </p:grpSpPr>
        <p:sp>
          <p:nvSpPr>
            <p:cNvPr id="149" name="Google Shape;1032;p37"/>
            <p:cNvSpPr/>
            <p:nvPr/>
          </p:nvSpPr>
          <p:spPr>
            <a:xfrm>
              <a:off x="2013650" y="1998550"/>
              <a:ext cx="72900" cy="42200"/>
            </a:xfrm>
            <a:custGeom>
              <a:avLst/>
              <a:gdLst/>
              <a:ahLst/>
              <a:cxnLst/>
              <a:rect l="l" t="t" r="r" b="b"/>
              <a:pathLst>
                <a:path w="2916" h="1688" extrusionOk="0">
                  <a:moveTo>
                    <a:pt x="2916" y="0"/>
                  </a:moveTo>
                  <a:lnTo>
                    <a:pt x="0" y="838"/>
                  </a:lnTo>
                  <a:lnTo>
                    <a:pt x="2916" y="1688"/>
                  </a:lnTo>
                  <a:lnTo>
                    <a:pt x="2916" y="0"/>
                  </a:lnTo>
                  <a:close/>
                </a:path>
              </a:pathLst>
            </a:custGeom>
            <a:solidFill>
              <a:srgbClr val="84004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0" name="Google Shape;1033;p37"/>
            <p:cNvSpPr/>
            <p:nvPr/>
          </p:nvSpPr>
          <p:spPr>
            <a:xfrm>
              <a:off x="2124975" y="1733325"/>
              <a:ext cx="176625" cy="179450"/>
            </a:xfrm>
            <a:custGeom>
              <a:avLst/>
              <a:gdLst/>
              <a:ahLst/>
              <a:cxnLst/>
              <a:rect l="l" t="t" r="r" b="b"/>
              <a:pathLst>
                <a:path w="7065" h="7178" extrusionOk="0">
                  <a:moveTo>
                    <a:pt x="3453" y="0"/>
                  </a:moveTo>
                  <a:cubicBezTo>
                    <a:pt x="3206" y="0"/>
                    <a:pt x="2946" y="49"/>
                    <a:pt x="2675" y="154"/>
                  </a:cubicBezTo>
                  <a:cubicBezTo>
                    <a:pt x="1" y="1198"/>
                    <a:pt x="1206" y="3792"/>
                    <a:pt x="2170" y="5112"/>
                  </a:cubicBezTo>
                  <a:cubicBezTo>
                    <a:pt x="2858" y="6064"/>
                    <a:pt x="5085" y="7178"/>
                    <a:pt x="5085" y="7178"/>
                  </a:cubicBezTo>
                  <a:cubicBezTo>
                    <a:pt x="7065" y="4719"/>
                    <a:pt x="5885" y="0"/>
                    <a:pt x="3453" y="0"/>
                  </a:cubicBezTo>
                  <a:close/>
                </a:path>
              </a:pathLst>
            </a:custGeom>
            <a:solidFill>
              <a:srgbClr val="EC206C"/>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1" name="Google Shape;1034;p37"/>
            <p:cNvSpPr/>
            <p:nvPr/>
          </p:nvSpPr>
          <p:spPr>
            <a:xfrm>
              <a:off x="2124450" y="2109350"/>
              <a:ext cx="34550" cy="62175"/>
            </a:xfrm>
            <a:custGeom>
              <a:avLst/>
              <a:gdLst/>
              <a:ahLst/>
              <a:cxnLst/>
              <a:rect l="l" t="t" r="r" b="b"/>
              <a:pathLst>
                <a:path w="1382" h="2487" extrusionOk="0">
                  <a:moveTo>
                    <a:pt x="961" y="1"/>
                  </a:moveTo>
                  <a:cubicBezTo>
                    <a:pt x="823" y="1"/>
                    <a:pt x="682" y="70"/>
                    <a:pt x="618" y="228"/>
                  </a:cubicBezTo>
                  <a:cubicBezTo>
                    <a:pt x="377" y="825"/>
                    <a:pt x="194" y="1433"/>
                    <a:pt x="56" y="2053"/>
                  </a:cubicBezTo>
                  <a:cubicBezTo>
                    <a:pt x="1" y="2315"/>
                    <a:pt x="219" y="2486"/>
                    <a:pt x="425" y="2486"/>
                  </a:cubicBezTo>
                  <a:cubicBezTo>
                    <a:pt x="561" y="2486"/>
                    <a:pt x="692" y="2411"/>
                    <a:pt x="733" y="2237"/>
                  </a:cubicBezTo>
                  <a:cubicBezTo>
                    <a:pt x="859" y="1617"/>
                    <a:pt x="1043" y="1009"/>
                    <a:pt x="1284" y="423"/>
                  </a:cubicBezTo>
                  <a:cubicBezTo>
                    <a:pt x="1382" y="166"/>
                    <a:pt x="1175" y="1"/>
                    <a:pt x="961"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2" name="Google Shape;1035;p37"/>
            <p:cNvSpPr/>
            <p:nvPr/>
          </p:nvSpPr>
          <p:spPr>
            <a:xfrm>
              <a:off x="2186950" y="2116975"/>
              <a:ext cx="20550" cy="62225"/>
            </a:xfrm>
            <a:custGeom>
              <a:avLst/>
              <a:gdLst/>
              <a:ahLst/>
              <a:cxnLst/>
              <a:rect l="l" t="t" r="r" b="b"/>
              <a:pathLst>
                <a:path w="822" h="2489" extrusionOk="0">
                  <a:moveTo>
                    <a:pt x="478" y="1"/>
                  </a:moveTo>
                  <a:cubicBezTo>
                    <a:pt x="305" y="1"/>
                    <a:pt x="127" y="113"/>
                    <a:pt x="116" y="336"/>
                  </a:cubicBezTo>
                  <a:cubicBezTo>
                    <a:pt x="93" y="945"/>
                    <a:pt x="58" y="1553"/>
                    <a:pt x="12" y="2161"/>
                  </a:cubicBezTo>
                  <a:cubicBezTo>
                    <a:pt x="1" y="2379"/>
                    <a:pt x="167" y="2488"/>
                    <a:pt x="341" y="2488"/>
                  </a:cubicBezTo>
                  <a:cubicBezTo>
                    <a:pt x="514" y="2488"/>
                    <a:pt x="695" y="2379"/>
                    <a:pt x="712" y="2161"/>
                  </a:cubicBezTo>
                  <a:cubicBezTo>
                    <a:pt x="747" y="1553"/>
                    <a:pt x="781" y="945"/>
                    <a:pt x="816" y="336"/>
                  </a:cubicBezTo>
                  <a:cubicBezTo>
                    <a:pt x="821" y="113"/>
                    <a:pt x="652" y="1"/>
                    <a:pt x="47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3" name="Google Shape;1036;p37"/>
            <p:cNvSpPr/>
            <p:nvPr/>
          </p:nvSpPr>
          <p:spPr>
            <a:xfrm>
              <a:off x="2261850" y="2116975"/>
              <a:ext cx="24800" cy="62025"/>
            </a:xfrm>
            <a:custGeom>
              <a:avLst/>
              <a:gdLst/>
              <a:ahLst/>
              <a:cxnLst/>
              <a:rect l="l" t="t" r="r" b="b"/>
              <a:pathLst>
                <a:path w="992" h="2481" extrusionOk="0">
                  <a:moveTo>
                    <a:pt x="343" y="1"/>
                  </a:moveTo>
                  <a:cubicBezTo>
                    <a:pt x="170" y="1"/>
                    <a:pt x="0" y="113"/>
                    <a:pt x="12" y="336"/>
                  </a:cubicBezTo>
                  <a:cubicBezTo>
                    <a:pt x="35" y="968"/>
                    <a:pt x="115" y="1610"/>
                    <a:pt x="264" y="2230"/>
                  </a:cubicBezTo>
                  <a:cubicBezTo>
                    <a:pt x="306" y="2405"/>
                    <a:pt x="438" y="2480"/>
                    <a:pt x="574" y="2480"/>
                  </a:cubicBezTo>
                  <a:cubicBezTo>
                    <a:pt x="778" y="2480"/>
                    <a:pt x="992" y="2312"/>
                    <a:pt x="930" y="2058"/>
                  </a:cubicBezTo>
                  <a:cubicBezTo>
                    <a:pt x="804" y="1484"/>
                    <a:pt x="723" y="910"/>
                    <a:pt x="700" y="336"/>
                  </a:cubicBezTo>
                  <a:cubicBezTo>
                    <a:pt x="695" y="113"/>
                    <a:pt x="517" y="1"/>
                    <a:pt x="343"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4" name="Google Shape;1037;p37"/>
            <p:cNvSpPr/>
            <p:nvPr/>
          </p:nvSpPr>
          <p:spPr>
            <a:xfrm>
              <a:off x="2310350" y="2112000"/>
              <a:ext cx="35200" cy="56075"/>
            </a:xfrm>
            <a:custGeom>
              <a:avLst/>
              <a:gdLst/>
              <a:ahLst/>
              <a:cxnLst/>
              <a:rect l="l" t="t" r="r" b="b"/>
              <a:pathLst>
                <a:path w="1408" h="2243" extrusionOk="0">
                  <a:moveTo>
                    <a:pt x="465" y="1"/>
                  </a:moveTo>
                  <a:cubicBezTo>
                    <a:pt x="242" y="1"/>
                    <a:pt x="0" y="252"/>
                    <a:pt x="126" y="535"/>
                  </a:cubicBezTo>
                  <a:cubicBezTo>
                    <a:pt x="333" y="1006"/>
                    <a:pt x="505" y="1499"/>
                    <a:pt x="654" y="1993"/>
                  </a:cubicBezTo>
                  <a:cubicBezTo>
                    <a:pt x="709" y="2167"/>
                    <a:pt x="848" y="2242"/>
                    <a:pt x="987" y="2242"/>
                  </a:cubicBezTo>
                  <a:cubicBezTo>
                    <a:pt x="1197" y="2242"/>
                    <a:pt x="1407" y="2071"/>
                    <a:pt x="1331" y="1809"/>
                  </a:cubicBezTo>
                  <a:cubicBezTo>
                    <a:pt x="1159" y="1258"/>
                    <a:pt x="953" y="707"/>
                    <a:pt x="723" y="180"/>
                  </a:cubicBezTo>
                  <a:cubicBezTo>
                    <a:pt x="665" y="53"/>
                    <a:pt x="567" y="1"/>
                    <a:pt x="465"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5" name="Google Shape;1038;p37"/>
            <p:cNvSpPr/>
            <p:nvPr/>
          </p:nvSpPr>
          <p:spPr>
            <a:xfrm>
              <a:off x="2160550" y="2086050"/>
              <a:ext cx="76650" cy="48250"/>
            </a:xfrm>
            <a:custGeom>
              <a:avLst/>
              <a:gdLst/>
              <a:ahLst/>
              <a:cxnLst/>
              <a:rect l="l" t="t" r="r" b="b"/>
              <a:pathLst>
                <a:path w="3066" h="1930" extrusionOk="0">
                  <a:moveTo>
                    <a:pt x="1" y="1"/>
                  </a:moveTo>
                  <a:lnTo>
                    <a:pt x="1" y="1"/>
                  </a:lnTo>
                  <a:cubicBezTo>
                    <a:pt x="127" y="586"/>
                    <a:pt x="288" y="1172"/>
                    <a:pt x="494" y="1734"/>
                  </a:cubicBezTo>
                  <a:cubicBezTo>
                    <a:pt x="953" y="1872"/>
                    <a:pt x="1424" y="1929"/>
                    <a:pt x="1895" y="1929"/>
                  </a:cubicBezTo>
                  <a:lnTo>
                    <a:pt x="3065" y="1929"/>
                  </a:lnTo>
                  <a:cubicBezTo>
                    <a:pt x="2882" y="1401"/>
                    <a:pt x="2744" y="873"/>
                    <a:pt x="2629" y="322"/>
                  </a:cubicBezTo>
                  <a:cubicBezTo>
                    <a:pt x="1745" y="288"/>
                    <a:pt x="862" y="173"/>
                    <a:pt x="1"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6" name="Google Shape;1039;p37"/>
            <p:cNvSpPr/>
            <p:nvPr/>
          </p:nvSpPr>
          <p:spPr>
            <a:xfrm>
              <a:off x="2145075" y="1876900"/>
              <a:ext cx="88675" cy="217225"/>
            </a:xfrm>
            <a:custGeom>
              <a:avLst/>
              <a:gdLst/>
              <a:ahLst/>
              <a:cxnLst/>
              <a:rect l="l" t="t" r="r" b="b"/>
              <a:pathLst>
                <a:path w="3547" h="8689" extrusionOk="0">
                  <a:moveTo>
                    <a:pt x="2514" y="0"/>
                  </a:moveTo>
                  <a:cubicBezTo>
                    <a:pt x="2009" y="0"/>
                    <a:pt x="1492" y="80"/>
                    <a:pt x="999" y="230"/>
                  </a:cubicBezTo>
                  <a:cubicBezTo>
                    <a:pt x="126" y="2858"/>
                    <a:pt x="0" y="5670"/>
                    <a:pt x="608" y="8367"/>
                  </a:cubicBezTo>
                  <a:cubicBezTo>
                    <a:pt x="1481" y="8539"/>
                    <a:pt x="2364" y="8654"/>
                    <a:pt x="3248" y="8688"/>
                  </a:cubicBezTo>
                  <a:cubicBezTo>
                    <a:pt x="2663" y="5888"/>
                    <a:pt x="2915" y="2835"/>
                    <a:pt x="3547"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7" name="Google Shape;1040;p37"/>
            <p:cNvSpPr/>
            <p:nvPr/>
          </p:nvSpPr>
          <p:spPr>
            <a:xfrm>
              <a:off x="2095425" y="2067700"/>
              <a:ext cx="77500" cy="61700"/>
            </a:xfrm>
            <a:custGeom>
              <a:avLst/>
              <a:gdLst/>
              <a:ahLst/>
              <a:cxnLst/>
              <a:rect l="l" t="t" r="r" b="b"/>
              <a:pathLst>
                <a:path w="3100" h="2468" extrusionOk="0">
                  <a:moveTo>
                    <a:pt x="0" y="0"/>
                  </a:moveTo>
                  <a:lnTo>
                    <a:pt x="0" y="0"/>
                  </a:lnTo>
                  <a:cubicBezTo>
                    <a:pt x="666" y="1206"/>
                    <a:pt x="1779" y="2089"/>
                    <a:pt x="3099" y="2468"/>
                  </a:cubicBezTo>
                  <a:cubicBezTo>
                    <a:pt x="2893" y="1906"/>
                    <a:pt x="2732" y="1320"/>
                    <a:pt x="2594" y="735"/>
                  </a:cubicBezTo>
                  <a:cubicBezTo>
                    <a:pt x="1711" y="563"/>
                    <a:pt x="838" y="310"/>
                    <a:pt x="0"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8" name="Google Shape;1041;p37"/>
            <p:cNvSpPr/>
            <p:nvPr/>
          </p:nvSpPr>
          <p:spPr>
            <a:xfrm>
              <a:off x="2079350" y="1882625"/>
              <a:ext cx="90700" cy="203750"/>
            </a:xfrm>
            <a:custGeom>
              <a:avLst/>
              <a:gdLst/>
              <a:ahLst/>
              <a:cxnLst/>
              <a:rect l="l" t="t" r="r" b="b"/>
              <a:pathLst>
                <a:path w="3628" h="8150" extrusionOk="0">
                  <a:moveTo>
                    <a:pt x="3628" y="1"/>
                  </a:moveTo>
                  <a:lnTo>
                    <a:pt x="3628" y="1"/>
                  </a:lnTo>
                  <a:cubicBezTo>
                    <a:pt x="1470" y="666"/>
                    <a:pt x="1" y="2663"/>
                    <a:pt x="1" y="4936"/>
                  </a:cubicBezTo>
                  <a:cubicBezTo>
                    <a:pt x="1" y="5797"/>
                    <a:pt x="219" y="6657"/>
                    <a:pt x="643" y="7415"/>
                  </a:cubicBezTo>
                  <a:cubicBezTo>
                    <a:pt x="1481" y="7725"/>
                    <a:pt x="2354" y="7977"/>
                    <a:pt x="3237" y="8149"/>
                  </a:cubicBezTo>
                  <a:cubicBezTo>
                    <a:pt x="2618" y="5452"/>
                    <a:pt x="2755" y="2629"/>
                    <a:pt x="3628"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59" name="Google Shape;1042;p37"/>
            <p:cNvSpPr/>
            <p:nvPr/>
          </p:nvSpPr>
          <p:spPr>
            <a:xfrm>
              <a:off x="2226275" y="2090075"/>
              <a:ext cx="86375" cy="44225"/>
            </a:xfrm>
            <a:custGeom>
              <a:avLst/>
              <a:gdLst/>
              <a:ahLst/>
              <a:cxnLst/>
              <a:rect l="l" t="t" r="r" b="b"/>
              <a:pathLst>
                <a:path w="3455" h="1769" extrusionOk="0">
                  <a:moveTo>
                    <a:pt x="3019" y="1"/>
                  </a:moveTo>
                  <a:cubicBezTo>
                    <a:pt x="2262" y="122"/>
                    <a:pt x="1500" y="178"/>
                    <a:pt x="735" y="178"/>
                  </a:cubicBezTo>
                  <a:cubicBezTo>
                    <a:pt x="490" y="178"/>
                    <a:pt x="245" y="172"/>
                    <a:pt x="0" y="161"/>
                  </a:cubicBezTo>
                  <a:lnTo>
                    <a:pt x="0" y="161"/>
                  </a:lnTo>
                  <a:cubicBezTo>
                    <a:pt x="103" y="712"/>
                    <a:pt x="253" y="1240"/>
                    <a:pt x="425" y="1768"/>
                  </a:cubicBezTo>
                  <a:lnTo>
                    <a:pt x="2651" y="1768"/>
                  </a:lnTo>
                  <a:cubicBezTo>
                    <a:pt x="2915" y="1768"/>
                    <a:pt x="3191" y="1757"/>
                    <a:pt x="3455" y="1711"/>
                  </a:cubicBezTo>
                  <a:cubicBezTo>
                    <a:pt x="3283" y="1148"/>
                    <a:pt x="3145" y="574"/>
                    <a:pt x="3019" y="1"/>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0" name="Google Shape;1043;p37"/>
            <p:cNvSpPr/>
            <p:nvPr/>
          </p:nvSpPr>
          <p:spPr>
            <a:xfrm>
              <a:off x="2211625" y="1876900"/>
              <a:ext cx="93850" cy="217650"/>
            </a:xfrm>
            <a:custGeom>
              <a:avLst/>
              <a:gdLst/>
              <a:ahLst/>
              <a:cxnLst/>
              <a:rect l="l" t="t" r="r" b="b"/>
              <a:pathLst>
                <a:path w="3754" h="8706" extrusionOk="0">
                  <a:moveTo>
                    <a:pt x="885" y="0"/>
                  </a:moveTo>
                  <a:cubicBezTo>
                    <a:pt x="253" y="2835"/>
                    <a:pt x="1" y="5888"/>
                    <a:pt x="575" y="8688"/>
                  </a:cubicBezTo>
                  <a:cubicBezTo>
                    <a:pt x="822" y="8699"/>
                    <a:pt x="1070" y="8705"/>
                    <a:pt x="1316" y="8705"/>
                  </a:cubicBezTo>
                  <a:cubicBezTo>
                    <a:pt x="2086" y="8705"/>
                    <a:pt x="2851" y="8649"/>
                    <a:pt x="3616" y="8528"/>
                  </a:cubicBezTo>
                  <a:cubicBezTo>
                    <a:pt x="3019" y="5739"/>
                    <a:pt x="2973" y="2846"/>
                    <a:pt x="3754" y="34"/>
                  </a:cubicBezTo>
                  <a:cubicBezTo>
                    <a:pt x="3582" y="12"/>
                    <a:pt x="3410" y="0"/>
                    <a:pt x="3237"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1" name="Google Shape;1044;p37"/>
            <p:cNvSpPr/>
            <p:nvPr/>
          </p:nvSpPr>
          <p:spPr>
            <a:xfrm>
              <a:off x="2285950" y="1877750"/>
              <a:ext cx="135450" cy="212650"/>
            </a:xfrm>
            <a:custGeom>
              <a:avLst/>
              <a:gdLst/>
              <a:ahLst/>
              <a:cxnLst/>
              <a:rect l="l" t="t" r="r" b="b"/>
              <a:pathLst>
                <a:path w="5418" h="8506" extrusionOk="0">
                  <a:moveTo>
                    <a:pt x="781" y="0"/>
                  </a:moveTo>
                  <a:cubicBezTo>
                    <a:pt x="0" y="2824"/>
                    <a:pt x="46" y="5705"/>
                    <a:pt x="643" y="8505"/>
                  </a:cubicBezTo>
                  <a:cubicBezTo>
                    <a:pt x="2273" y="8253"/>
                    <a:pt x="3822" y="7702"/>
                    <a:pt x="5131" y="6806"/>
                  </a:cubicBezTo>
                  <a:cubicBezTo>
                    <a:pt x="5326" y="6267"/>
                    <a:pt x="5418" y="5693"/>
                    <a:pt x="5418" y="5131"/>
                  </a:cubicBezTo>
                  <a:cubicBezTo>
                    <a:pt x="5406" y="2480"/>
                    <a:pt x="3409" y="276"/>
                    <a:pt x="781" y="0"/>
                  </a:cubicBezTo>
                  <a:close/>
                </a:path>
              </a:pathLst>
            </a:custGeom>
            <a:solidFill>
              <a:srgbClr val="FFDB45"/>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2" name="Google Shape;1045;p37"/>
            <p:cNvSpPr/>
            <p:nvPr/>
          </p:nvSpPr>
          <p:spPr>
            <a:xfrm>
              <a:off x="2302025" y="2047600"/>
              <a:ext cx="112200" cy="85250"/>
            </a:xfrm>
            <a:custGeom>
              <a:avLst/>
              <a:gdLst/>
              <a:ahLst/>
              <a:cxnLst/>
              <a:rect l="l" t="t" r="r" b="b"/>
              <a:pathLst>
                <a:path w="4488" h="3410" extrusionOk="0">
                  <a:moveTo>
                    <a:pt x="4488" y="1"/>
                  </a:moveTo>
                  <a:lnTo>
                    <a:pt x="4488" y="1"/>
                  </a:lnTo>
                  <a:cubicBezTo>
                    <a:pt x="3179" y="896"/>
                    <a:pt x="1630" y="1447"/>
                    <a:pt x="0" y="1700"/>
                  </a:cubicBezTo>
                  <a:cubicBezTo>
                    <a:pt x="115" y="2273"/>
                    <a:pt x="264" y="2847"/>
                    <a:pt x="425" y="3410"/>
                  </a:cubicBezTo>
                  <a:cubicBezTo>
                    <a:pt x="2296" y="3100"/>
                    <a:pt x="3856" y="1803"/>
                    <a:pt x="4488" y="1"/>
                  </a:cubicBezTo>
                  <a:close/>
                </a:path>
              </a:pathLst>
            </a:custGeom>
            <a:solidFill>
              <a:srgbClr val="FFA5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3" name="Google Shape;1046;p37"/>
            <p:cNvSpPr/>
            <p:nvPr/>
          </p:nvSpPr>
          <p:spPr>
            <a:xfrm>
              <a:off x="2347925" y="1973875"/>
              <a:ext cx="29000" cy="24875"/>
            </a:xfrm>
            <a:custGeom>
              <a:avLst/>
              <a:gdLst/>
              <a:ahLst/>
              <a:cxnLst/>
              <a:rect l="l" t="t" r="r" b="b"/>
              <a:pathLst>
                <a:path w="1160" h="995" extrusionOk="0">
                  <a:moveTo>
                    <a:pt x="666" y="0"/>
                  </a:moveTo>
                  <a:cubicBezTo>
                    <a:pt x="219" y="0"/>
                    <a:pt x="0" y="528"/>
                    <a:pt x="310" y="850"/>
                  </a:cubicBezTo>
                  <a:cubicBezTo>
                    <a:pt x="414" y="950"/>
                    <a:pt x="539" y="995"/>
                    <a:pt x="662" y="995"/>
                  </a:cubicBezTo>
                  <a:cubicBezTo>
                    <a:pt x="918" y="995"/>
                    <a:pt x="1160" y="797"/>
                    <a:pt x="1160" y="494"/>
                  </a:cubicBezTo>
                  <a:cubicBezTo>
                    <a:pt x="1160" y="218"/>
                    <a:pt x="942" y="0"/>
                    <a:pt x="666" y="0"/>
                  </a:cubicBezTo>
                  <a:close/>
                </a:path>
              </a:pathLst>
            </a:custGeom>
            <a:solidFill>
              <a:srgbClr val="000000"/>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4" name="Google Shape;1047;p37"/>
            <p:cNvSpPr/>
            <p:nvPr/>
          </p:nvSpPr>
          <p:spPr>
            <a:xfrm>
              <a:off x="2330425" y="2009450"/>
              <a:ext cx="58275" cy="58275"/>
            </a:xfrm>
            <a:custGeom>
              <a:avLst/>
              <a:gdLst/>
              <a:ahLst/>
              <a:cxnLst/>
              <a:rect l="l" t="t" r="r" b="b"/>
              <a:pathLst>
                <a:path w="2331" h="2331" extrusionOk="0">
                  <a:moveTo>
                    <a:pt x="1160" y="1"/>
                  </a:moveTo>
                  <a:cubicBezTo>
                    <a:pt x="517" y="1"/>
                    <a:pt x="0" y="517"/>
                    <a:pt x="0" y="1160"/>
                  </a:cubicBezTo>
                  <a:cubicBezTo>
                    <a:pt x="0" y="1814"/>
                    <a:pt x="517" y="2330"/>
                    <a:pt x="1160" y="2330"/>
                  </a:cubicBezTo>
                  <a:cubicBezTo>
                    <a:pt x="1802" y="2330"/>
                    <a:pt x="2330" y="1814"/>
                    <a:pt x="2330" y="1160"/>
                  </a:cubicBezTo>
                  <a:cubicBezTo>
                    <a:pt x="2330" y="517"/>
                    <a:pt x="1802" y="1"/>
                    <a:pt x="1160" y="1"/>
                  </a:cubicBezTo>
                  <a:close/>
                </a:path>
              </a:pathLst>
            </a:custGeom>
            <a:solidFill>
              <a:srgbClr val="F78F8F"/>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165" name="Google Shape;1048;p37"/>
            <p:cNvSpPr/>
            <p:nvPr/>
          </p:nvSpPr>
          <p:spPr>
            <a:xfrm>
              <a:off x="2069325" y="1756175"/>
              <a:ext cx="194225" cy="156600"/>
            </a:xfrm>
            <a:custGeom>
              <a:avLst/>
              <a:gdLst/>
              <a:ahLst/>
              <a:cxnLst/>
              <a:rect l="l" t="t" r="r" b="b"/>
              <a:pathLst>
                <a:path w="7769" h="6264" extrusionOk="0">
                  <a:moveTo>
                    <a:pt x="3470" y="0"/>
                  </a:moveTo>
                  <a:cubicBezTo>
                    <a:pt x="3015" y="0"/>
                    <a:pt x="2563" y="164"/>
                    <a:pt x="2146" y="537"/>
                  </a:cubicBezTo>
                  <a:cubicBezTo>
                    <a:pt x="0" y="2442"/>
                    <a:pt x="2043" y="4450"/>
                    <a:pt x="3409" y="5357"/>
                  </a:cubicBezTo>
                  <a:cubicBezTo>
                    <a:pt x="4384" y="6000"/>
                    <a:pt x="6852" y="6264"/>
                    <a:pt x="6852" y="6264"/>
                  </a:cubicBezTo>
                  <a:cubicBezTo>
                    <a:pt x="7768" y="3544"/>
                    <a:pt x="5584" y="0"/>
                    <a:pt x="3470" y="0"/>
                  </a:cubicBezTo>
                  <a:close/>
                </a:path>
              </a:pathLst>
            </a:custGeom>
            <a:solidFill>
              <a:srgbClr val="FE67BE"/>
            </a:solidFill>
            <a:ln>
              <a:noFill/>
            </a:ln>
          </p:spPr>
          <p:txBody>
            <a:bodyPr spcFirstLastPara="1" wrap="square" lIns="86684" tIns="86684" rIns="86684" bIns="86684" anchor="ctr" anchorCtr="0">
              <a:noAutofit/>
            </a:bodyPr>
            <a:lstStyle/>
            <a:p>
              <a:pPr marL="0" marR="0" lvl="0" indent="0" algn="l" defTabSz="866943" rtl="0" eaLnBrk="1" fontAlgn="base" latinLnBrk="0" hangingPunct="1">
                <a:lnSpc>
                  <a:spcPct val="100000"/>
                </a:lnSpc>
                <a:spcBef>
                  <a:spcPts val="0"/>
                </a:spcBef>
                <a:spcAft>
                  <a:spcPts val="0"/>
                </a:spcAft>
                <a:buClrTx/>
                <a:buSzTx/>
                <a:buFontTx/>
                <a:buNone/>
                <a:tabLst/>
                <a:defRPr/>
              </a:pPr>
              <a:endParaRPr kumimoji="0" sz="1707" b="0" i="0" u="none" strike="noStrike" kern="1200" cap="none" spc="0" normalizeH="0" baseline="0" noProof="0">
                <a:ln>
                  <a:noFill/>
                </a:ln>
                <a:solidFill>
                  <a:prstClr val="black"/>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2" name="Cloud 81">
            <a:extLst>
              <a:ext uri="{FF2B5EF4-FFF2-40B4-BE49-F238E27FC236}">
                <a16:creationId xmlns:a16="http://schemas.microsoft.com/office/drawing/2014/main" id="{EF979B1F-D8ED-45D0-8744-ADC8ED84D886}"/>
              </a:ext>
            </a:extLst>
          </p:cNvPr>
          <p:cNvSpPr/>
          <p:nvPr/>
        </p:nvSpPr>
        <p:spPr>
          <a:xfrm>
            <a:off x="3513911" y="3068053"/>
            <a:ext cx="5732474" cy="220761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t>xem</a:t>
            </a:r>
            <a:r>
              <a:rPr lang="en-US" sz="4000" dirty="0"/>
              <a:t> </a:t>
            </a:r>
            <a:r>
              <a:rPr lang="en-US" sz="4000" dirty="0" err="1"/>
              <a:t>được</a:t>
            </a:r>
            <a:r>
              <a:rPr lang="en-US" sz="4000" dirty="0"/>
              <a:t> </a:t>
            </a:r>
            <a:r>
              <a:rPr lang="en-US" sz="4000" dirty="0" err="1"/>
              <a:t>nhiều</a:t>
            </a:r>
            <a:r>
              <a:rPr lang="en-US" sz="4000" dirty="0"/>
              <a:t> </a:t>
            </a:r>
            <a:r>
              <a:rPr lang="en-US" sz="4000" dirty="0" err="1"/>
              <a:t>bộ</a:t>
            </a:r>
            <a:r>
              <a:rPr lang="en-US" sz="4000" dirty="0"/>
              <a:t> </a:t>
            </a:r>
            <a:r>
              <a:rPr lang="en-US" sz="4000" dirty="0" err="1"/>
              <a:t>phim</a:t>
            </a:r>
            <a:r>
              <a:rPr lang="en-US" sz="4000" dirty="0"/>
              <a:t> hay</a:t>
            </a:r>
          </a:p>
        </p:txBody>
      </p:sp>
    </p:spTree>
    <p:extLst>
      <p:ext uri="{BB962C8B-B14F-4D97-AF65-F5344CB8AC3E}">
        <p14:creationId xmlns:p14="http://schemas.microsoft.com/office/powerpoint/2010/main" val="403387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 calcmode="lin" valueType="num">
                                      <p:cBhvr additive="base">
                                        <p:cTn id="7" dur="2000" fill="hold"/>
                                        <p:tgtEl>
                                          <p:spTgt spid="126"/>
                                        </p:tgtEl>
                                        <p:attrNameLst>
                                          <p:attrName>ppt_x</p:attrName>
                                        </p:attrNameLst>
                                      </p:cBhvr>
                                      <p:tavLst>
                                        <p:tav tm="0">
                                          <p:val>
                                            <p:strVal val="0-#ppt_w/2"/>
                                          </p:val>
                                        </p:tav>
                                        <p:tav tm="100000">
                                          <p:val>
                                            <p:strVal val="#ppt_x"/>
                                          </p:val>
                                        </p:tav>
                                      </p:tavLst>
                                    </p:anim>
                                    <p:anim calcmode="lin" valueType="num">
                                      <p:cBhvr additive="base">
                                        <p:cTn id="8" dur="2000" fill="hold"/>
                                        <p:tgtEl>
                                          <p:spTgt spid="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anim calcmode="lin" valueType="num">
                                      <p:cBhvr additive="base">
                                        <p:cTn id="13" dur="500" fill="hold"/>
                                        <p:tgtEl>
                                          <p:spTgt spid="82"/>
                                        </p:tgtEl>
                                        <p:attrNameLst>
                                          <p:attrName>ppt_x</p:attrName>
                                        </p:attrNameLst>
                                      </p:cBhvr>
                                      <p:tavLst>
                                        <p:tav tm="0">
                                          <p:val>
                                            <p:strVal val="#ppt_x"/>
                                          </p:val>
                                        </p:tav>
                                        <p:tav tm="100000">
                                          <p:val>
                                            <p:strVal val="#ppt_x"/>
                                          </p:val>
                                        </p:tav>
                                      </p:tavLst>
                                    </p:anim>
                                    <p:anim calcmode="lin" valueType="num">
                                      <p:cBhvr additive="base">
                                        <p:cTn id="14"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65"/>
                </p:tgtEl>
              </p:cMediaNode>
            </p:audio>
          </p:childTnLst>
        </p:cTn>
      </p:par>
    </p:tnLst>
    <p:bldLst>
      <p:bldP spid="8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735"/>
        <p:cNvGrpSpPr/>
        <p:nvPr/>
      </p:nvGrpSpPr>
      <p:grpSpPr>
        <a:xfrm>
          <a:off x="0" y="0"/>
          <a:ext cx="0" cy="0"/>
          <a:chOff x="0" y="0"/>
          <a:chExt cx="0" cy="0"/>
        </a:xfrm>
      </p:grpSpPr>
      <p:grpSp>
        <p:nvGrpSpPr>
          <p:cNvPr id="5763" name="Google Shape;5763;p46"/>
          <p:cNvGrpSpPr/>
          <p:nvPr/>
        </p:nvGrpSpPr>
        <p:grpSpPr>
          <a:xfrm>
            <a:off x="-107893" y="-105643"/>
            <a:ext cx="12407785" cy="6851256"/>
            <a:chOff x="695553" y="135924"/>
            <a:chExt cx="7810541" cy="4772563"/>
          </a:xfrm>
        </p:grpSpPr>
        <p:grpSp>
          <p:nvGrpSpPr>
            <p:cNvPr id="5764" name="Google Shape;5764;p46"/>
            <p:cNvGrpSpPr/>
            <p:nvPr/>
          </p:nvGrpSpPr>
          <p:grpSpPr>
            <a:xfrm>
              <a:off x="695553" y="135924"/>
              <a:ext cx="7810541" cy="4525622"/>
              <a:chOff x="488150" y="1113350"/>
              <a:chExt cx="6569000" cy="3604350"/>
            </a:xfrm>
          </p:grpSpPr>
          <p:sp>
            <p:nvSpPr>
              <p:cNvPr id="5765" name="Google Shape;5765;p46"/>
              <p:cNvSpPr/>
              <p:nvPr/>
            </p:nvSpPr>
            <p:spPr>
              <a:xfrm>
                <a:off x="515525" y="1135100"/>
                <a:ext cx="6531500" cy="3555500"/>
              </a:xfrm>
              <a:custGeom>
                <a:avLst/>
                <a:gdLst/>
                <a:ahLst/>
                <a:cxnLst/>
                <a:rect l="l" t="t" r="r" b="b"/>
                <a:pathLst>
                  <a:path w="261260" h="142220" extrusionOk="0">
                    <a:moveTo>
                      <a:pt x="5204" y="0"/>
                    </a:moveTo>
                    <a:cubicBezTo>
                      <a:pt x="2322" y="0"/>
                      <a:pt x="1" y="1750"/>
                      <a:pt x="1" y="3917"/>
                    </a:cubicBezTo>
                    <a:lnTo>
                      <a:pt x="1" y="138303"/>
                    </a:lnTo>
                    <a:cubicBezTo>
                      <a:pt x="1" y="138696"/>
                      <a:pt x="84" y="139065"/>
                      <a:pt x="215" y="139422"/>
                    </a:cubicBezTo>
                    <a:cubicBezTo>
                      <a:pt x="846" y="141017"/>
                      <a:pt x="2775" y="142184"/>
                      <a:pt x="5085" y="142220"/>
                    </a:cubicBezTo>
                    <a:lnTo>
                      <a:pt x="256068" y="142220"/>
                    </a:lnTo>
                    <a:cubicBezTo>
                      <a:pt x="256533" y="142220"/>
                      <a:pt x="256985" y="142172"/>
                      <a:pt x="257426" y="142089"/>
                    </a:cubicBezTo>
                    <a:cubicBezTo>
                      <a:pt x="259640" y="141637"/>
                      <a:pt x="261259" y="140124"/>
                      <a:pt x="261259" y="138303"/>
                    </a:cubicBezTo>
                    <a:lnTo>
                      <a:pt x="261259" y="3917"/>
                    </a:lnTo>
                    <a:cubicBezTo>
                      <a:pt x="261259" y="3560"/>
                      <a:pt x="261188" y="3203"/>
                      <a:pt x="261057" y="2881"/>
                    </a:cubicBezTo>
                    <a:cubicBezTo>
                      <a:pt x="261057" y="2858"/>
                      <a:pt x="261033" y="2822"/>
                      <a:pt x="261021" y="2798"/>
                    </a:cubicBezTo>
                    <a:cubicBezTo>
                      <a:pt x="260700" y="1965"/>
                      <a:pt x="260009" y="1238"/>
                      <a:pt x="259093" y="738"/>
                    </a:cubicBezTo>
                    <a:cubicBezTo>
                      <a:pt x="259009" y="715"/>
                      <a:pt x="258950" y="667"/>
                      <a:pt x="258878" y="643"/>
                    </a:cubicBezTo>
                    <a:cubicBezTo>
                      <a:pt x="258164" y="286"/>
                      <a:pt x="257330" y="60"/>
                      <a:pt x="256437" y="12"/>
                    </a:cubicBezTo>
                    <a:cubicBezTo>
                      <a:pt x="256318" y="0"/>
                      <a:pt x="256187" y="0"/>
                      <a:pt x="256056"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6" name="Google Shape;5766;p46"/>
              <p:cNvSpPr/>
              <p:nvPr/>
            </p:nvSpPr>
            <p:spPr>
              <a:xfrm>
                <a:off x="1595725" y="1176025"/>
                <a:ext cx="377750" cy="225600"/>
              </a:xfrm>
              <a:custGeom>
                <a:avLst/>
                <a:gdLst/>
                <a:ahLst/>
                <a:cxnLst/>
                <a:rect l="l" t="t" r="r" b="b"/>
                <a:pathLst>
                  <a:path w="15110" h="9024" extrusionOk="0">
                    <a:moveTo>
                      <a:pt x="5574" y="2768"/>
                    </a:moveTo>
                    <a:cubicBezTo>
                      <a:pt x="5581" y="2768"/>
                      <a:pt x="5589" y="2768"/>
                      <a:pt x="5596" y="2768"/>
                    </a:cubicBezTo>
                    <a:cubicBezTo>
                      <a:pt x="5632" y="2768"/>
                      <a:pt x="5656" y="2768"/>
                      <a:pt x="5692" y="2780"/>
                    </a:cubicBezTo>
                    <a:cubicBezTo>
                      <a:pt x="6001" y="2840"/>
                      <a:pt x="6227" y="3114"/>
                      <a:pt x="6227" y="3435"/>
                    </a:cubicBezTo>
                    <a:cubicBezTo>
                      <a:pt x="6215" y="3769"/>
                      <a:pt x="5977" y="4019"/>
                      <a:pt x="5656" y="4066"/>
                    </a:cubicBezTo>
                    <a:cubicBezTo>
                      <a:pt x="5640" y="4066"/>
                      <a:pt x="5619" y="4072"/>
                      <a:pt x="5599" y="4072"/>
                    </a:cubicBezTo>
                    <a:cubicBezTo>
                      <a:pt x="5590" y="4072"/>
                      <a:pt x="5580" y="4070"/>
                      <a:pt x="5573" y="4066"/>
                    </a:cubicBezTo>
                    <a:cubicBezTo>
                      <a:pt x="5203" y="4042"/>
                      <a:pt x="4918" y="3745"/>
                      <a:pt x="4930" y="3388"/>
                    </a:cubicBezTo>
                    <a:cubicBezTo>
                      <a:pt x="4941" y="3038"/>
                      <a:pt x="5227" y="2768"/>
                      <a:pt x="5574" y="2768"/>
                    </a:cubicBezTo>
                    <a:close/>
                    <a:moveTo>
                      <a:pt x="12131" y="0"/>
                    </a:moveTo>
                    <a:cubicBezTo>
                      <a:pt x="10730" y="0"/>
                      <a:pt x="8966" y="291"/>
                      <a:pt x="7132" y="1328"/>
                    </a:cubicBezTo>
                    <a:cubicBezTo>
                      <a:pt x="6644" y="1602"/>
                      <a:pt x="6168" y="1923"/>
                      <a:pt x="5704" y="2280"/>
                    </a:cubicBezTo>
                    <a:cubicBezTo>
                      <a:pt x="2310" y="4876"/>
                      <a:pt x="0" y="9019"/>
                      <a:pt x="0" y="9019"/>
                    </a:cubicBezTo>
                    <a:cubicBezTo>
                      <a:pt x="0" y="9019"/>
                      <a:pt x="131" y="9023"/>
                      <a:pt x="367" y="9023"/>
                    </a:cubicBezTo>
                    <a:cubicBezTo>
                      <a:pt x="1176" y="9023"/>
                      <a:pt x="3224" y="8973"/>
                      <a:pt x="5501" y="8531"/>
                    </a:cubicBezTo>
                    <a:cubicBezTo>
                      <a:pt x="7085" y="8210"/>
                      <a:pt x="8799" y="7710"/>
                      <a:pt x="10276"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7" name="Google Shape;5767;p46"/>
              <p:cNvSpPr/>
              <p:nvPr/>
            </p:nvSpPr>
            <p:spPr>
              <a:xfrm>
                <a:off x="1242700" y="1226175"/>
                <a:ext cx="200950" cy="425975"/>
              </a:xfrm>
              <a:custGeom>
                <a:avLst/>
                <a:gdLst/>
                <a:ahLst/>
                <a:cxnLst/>
                <a:rect l="l" t="t" r="r" b="b"/>
                <a:pathLst>
                  <a:path w="8038" h="17039" extrusionOk="0">
                    <a:moveTo>
                      <a:pt x="6311" y="9061"/>
                    </a:moveTo>
                    <a:cubicBezTo>
                      <a:pt x="6490" y="9085"/>
                      <a:pt x="6620" y="9216"/>
                      <a:pt x="6620" y="9394"/>
                    </a:cubicBezTo>
                    <a:cubicBezTo>
                      <a:pt x="6620" y="9573"/>
                      <a:pt x="6478" y="9704"/>
                      <a:pt x="6299" y="9704"/>
                    </a:cubicBezTo>
                    <a:cubicBezTo>
                      <a:pt x="6120" y="9704"/>
                      <a:pt x="5989" y="9561"/>
                      <a:pt x="5989" y="9383"/>
                    </a:cubicBezTo>
                    <a:cubicBezTo>
                      <a:pt x="5989" y="9204"/>
                      <a:pt x="6132" y="9061"/>
                      <a:pt x="6311" y="9061"/>
                    </a:cubicBezTo>
                    <a:close/>
                    <a:moveTo>
                      <a:pt x="6325" y="12620"/>
                    </a:moveTo>
                    <a:cubicBezTo>
                      <a:pt x="6332" y="12620"/>
                      <a:pt x="6339" y="12621"/>
                      <a:pt x="6347" y="12621"/>
                    </a:cubicBezTo>
                    <a:cubicBezTo>
                      <a:pt x="6561" y="12621"/>
                      <a:pt x="6716" y="12800"/>
                      <a:pt x="6716" y="13014"/>
                    </a:cubicBezTo>
                    <a:cubicBezTo>
                      <a:pt x="6716" y="13210"/>
                      <a:pt x="6549" y="13372"/>
                      <a:pt x="6344" y="13372"/>
                    </a:cubicBezTo>
                    <a:cubicBezTo>
                      <a:pt x="6337" y="13372"/>
                      <a:pt x="6330" y="13372"/>
                      <a:pt x="6323" y="13371"/>
                    </a:cubicBezTo>
                    <a:cubicBezTo>
                      <a:pt x="6120" y="13371"/>
                      <a:pt x="5954" y="13193"/>
                      <a:pt x="5954" y="12978"/>
                    </a:cubicBezTo>
                    <a:cubicBezTo>
                      <a:pt x="5954" y="12783"/>
                      <a:pt x="6120" y="12620"/>
                      <a:pt x="6325" y="12620"/>
                    </a:cubicBezTo>
                    <a:close/>
                    <a:moveTo>
                      <a:pt x="2168" y="0"/>
                    </a:moveTo>
                    <a:cubicBezTo>
                      <a:pt x="2168" y="0"/>
                      <a:pt x="1" y="5704"/>
                      <a:pt x="882" y="10406"/>
                    </a:cubicBezTo>
                    <a:cubicBezTo>
                      <a:pt x="1751" y="15109"/>
                      <a:pt x="5370" y="17038"/>
                      <a:pt x="5370" y="17038"/>
                    </a:cubicBezTo>
                    <a:cubicBezTo>
                      <a:pt x="5370" y="17038"/>
                      <a:pt x="8037" y="13931"/>
                      <a:pt x="7144"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8" name="Google Shape;5768;p46"/>
              <p:cNvSpPr/>
              <p:nvPr/>
            </p:nvSpPr>
            <p:spPr>
              <a:xfrm>
                <a:off x="689950" y="1164850"/>
                <a:ext cx="234275" cy="404850"/>
              </a:xfrm>
              <a:custGeom>
                <a:avLst/>
                <a:gdLst/>
                <a:ahLst/>
                <a:cxnLst/>
                <a:rect l="l" t="t" r="r" b="b"/>
                <a:pathLst>
                  <a:path w="9371" h="16194" extrusionOk="0">
                    <a:moveTo>
                      <a:pt x="2049" y="1"/>
                    </a:moveTo>
                    <a:cubicBezTo>
                      <a:pt x="2049" y="1"/>
                      <a:pt x="1" y="3537"/>
                      <a:pt x="1703" y="8002"/>
                    </a:cubicBezTo>
                    <a:cubicBezTo>
                      <a:pt x="3418" y="12490"/>
                      <a:pt x="8252" y="16193"/>
                      <a:pt x="8252" y="16193"/>
                    </a:cubicBezTo>
                    <a:cubicBezTo>
                      <a:pt x="8252" y="16193"/>
                      <a:pt x="9371" y="10192"/>
                      <a:pt x="7656" y="5728"/>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69" name="Google Shape;5769;p46"/>
              <p:cNvSpPr/>
              <p:nvPr/>
            </p:nvSpPr>
            <p:spPr>
              <a:xfrm>
                <a:off x="2115725" y="1683050"/>
                <a:ext cx="312875" cy="312000"/>
              </a:xfrm>
              <a:custGeom>
                <a:avLst/>
                <a:gdLst/>
                <a:ahLst/>
                <a:cxnLst/>
                <a:rect l="l" t="t" r="r" b="b"/>
                <a:pathLst>
                  <a:path w="12515" h="12480" extrusionOk="0">
                    <a:moveTo>
                      <a:pt x="5690" y="7846"/>
                    </a:moveTo>
                    <a:cubicBezTo>
                      <a:pt x="5702" y="7846"/>
                      <a:pt x="5715" y="7846"/>
                      <a:pt x="5728" y="7848"/>
                    </a:cubicBezTo>
                    <a:cubicBezTo>
                      <a:pt x="5954" y="7860"/>
                      <a:pt x="6120" y="8050"/>
                      <a:pt x="6120" y="8276"/>
                    </a:cubicBezTo>
                    <a:cubicBezTo>
                      <a:pt x="6109" y="8496"/>
                      <a:pt x="5940" y="8682"/>
                      <a:pt x="5713" y="8682"/>
                    </a:cubicBezTo>
                    <a:cubicBezTo>
                      <a:pt x="5706" y="8682"/>
                      <a:pt x="5699" y="8681"/>
                      <a:pt x="5692" y="8681"/>
                    </a:cubicBezTo>
                    <a:cubicBezTo>
                      <a:pt x="5478" y="8657"/>
                      <a:pt x="5275" y="8479"/>
                      <a:pt x="5287" y="8253"/>
                    </a:cubicBezTo>
                    <a:cubicBezTo>
                      <a:pt x="5310" y="8038"/>
                      <a:pt x="5471" y="7846"/>
                      <a:pt x="5690" y="7846"/>
                    </a:cubicBezTo>
                    <a:close/>
                    <a:moveTo>
                      <a:pt x="11691" y="1"/>
                    </a:moveTo>
                    <a:cubicBezTo>
                      <a:pt x="10613" y="1"/>
                      <a:pt x="7387" y="257"/>
                      <a:pt x="4656" y="3085"/>
                    </a:cubicBezTo>
                    <a:cubicBezTo>
                      <a:pt x="3632" y="4145"/>
                      <a:pt x="2799" y="5443"/>
                      <a:pt x="2120" y="6740"/>
                    </a:cubicBezTo>
                    <a:cubicBezTo>
                      <a:pt x="632" y="9634"/>
                      <a:pt x="1" y="12479"/>
                      <a:pt x="1" y="12479"/>
                    </a:cubicBezTo>
                    <a:cubicBezTo>
                      <a:pt x="1" y="12479"/>
                      <a:pt x="5906" y="10955"/>
                      <a:pt x="9240" y="7514"/>
                    </a:cubicBezTo>
                    <a:cubicBezTo>
                      <a:pt x="9418" y="7336"/>
                      <a:pt x="9561" y="7157"/>
                      <a:pt x="9716" y="6979"/>
                    </a:cubicBezTo>
                    <a:cubicBezTo>
                      <a:pt x="12514" y="3681"/>
                      <a:pt x="12062" y="13"/>
                      <a:pt x="12062" y="13"/>
                    </a:cubicBezTo>
                    <a:cubicBezTo>
                      <a:pt x="12062" y="13"/>
                      <a:pt x="11929" y="1"/>
                      <a:pt x="1169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0" name="Google Shape;5770;p46"/>
              <p:cNvSpPr/>
              <p:nvPr/>
            </p:nvSpPr>
            <p:spPr>
              <a:xfrm>
                <a:off x="2885175" y="1280650"/>
                <a:ext cx="201225" cy="425975"/>
              </a:xfrm>
              <a:custGeom>
                <a:avLst/>
                <a:gdLst/>
                <a:ahLst/>
                <a:cxnLst/>
                <a:rect l="l" t="t" r="r" b="b"/>
                <a:pathLst>
                  <a:path w="8049" h="17039" extrusionOk="0">
                    <a:moveTo>
                      <a:pt x="6323" y="9061"/>
                    </a:moveTo>
                    <a:cubicBezTo>
                      <a:pt x="6501" y="9061"/>
                      <a:pt x="6632" y="9204"/>
                      <a:pt x="6632" y="9382"/>
                    </a:cubicBezTo>
                    <a:cubicBezTo>
                      <a:pt x="6632" y="9561"/>
                      <a:pt x="6489" y="9704"/>
                      <a:pt x="6311" y="9704"/>
                    </a:cubicBezTo>
                    <a:cubicBezTo>
                      <a:pt x="6120" y="9704"/>
                      <a:pt x="5989" y="9549"/>
                      <a:pt x="5989" y="9370"/>
                    </a:cubicBezTo>
                    <a:cubicBezTo>
                      <a:pt x="5989" y="9192"/>
                      <a:pt x="6144" y="9061"/>
                      <a:pt x="6323" y="9061"/>
                    </a:cubicBezTo>
                    <a:close/>
                    <a:moveTo>
                      <a:pt x="6326" y="12596"/>
                    </a:moveTo>
                    <a:cubicBezTo>
                      <a:pt x="6333" y="12596"/>
                      <a:pt x="6339" y="12597"/>
                      <a:pt x="6346" y="12597"/>
                    </a:cubicBezTo>
                    <a:cubicBezTo>
                      <a:pt x="6561" y="12621"/>
                      <a:pt x="6727" y="12776"/>
                      <a:pt x="6727" y="12990"/>
                    </a:cubicBezTo>
                    <a:cubicBezTo>
                      <a:pt x="6727" y="13186"/>
                      <a:pt x="6561" y="13348"/>
                      <a:pt x="6356" y="13348"/>
                    </a:cubicBezTo>
                    <a:cubicBezTo>
                      <a:pt x="6349" y="13348"/>
                      <a:pt x="6342" y="13348"/>
                      <a:pt x="6334" y="13347"/>
                    </a:cubicBezTo>
                    <a:cubicBezTo>
                      <a:pt x="6132" y="13347"/>
                      <a:pt x="5965" y="13169"/>
                      <a:pt x="5965" y="12954"/>
                    </a:cubicBezTo>
                    <a:cubicBezTo>
                      <a:pt x="5965" y="12759"/>
                      <a:pt x="6132" y="12596"/>
                      <a:pt x="6326" y="12596"/>
                    </a:cubicBezTo>
                    <a:close/>
                    <a:moveTo>
                      <a:pt x="2179" y="0"/>
                    </a:moveTo>
                    <a:cubicBezTo>
                      <a:pt x="2179" y="0"/>
                      <a:pt x="0" y="5680"/>
                      <a:pt x="893" y="10394"/>
                    </a:cubicBezTo>
                    <a:cubicBezTo>
                      <a:pt x="1762" y="15097"/>
                      <a:pt x="5382" y="17038"/>
                      <a:pt x="5382" y="17038"/>
                    </a:cubicBezTo>
                    <a:cubicBezTo>
                      <a:pt x="5382" y="17038"/>
                      <a:pt x="8049" y="13931"/>
                      <a:pt x="7156" y="9228"/>
                    </a:cubicBezTo>
                    <a:cubicBezTo>
                      <a:pt x="6275"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1" name="Google Shape;5771;p46"/>
              <p:cNvSpPr/>
              <p:nvPr/>
            </p:nvSpPr>
            <p:spPr>
              <a:xfrm>
                <a:off x="2332125" y="1219025"/>
                <a:ext cx="234875" cy="404850"/>
              </a:xfrm>
              <a:custGeom>
                <a:avLst/>
                <a:gdLst/>
                <a:ahLst/>
                <a:cxnLst/>
                <a:rect l="l" t="t" r="r" b="b"/>
                <a:pathLst>
                  <a:path w="9395" h="16194" extrusionOk="0">
                    <a:moveTo>
                      <a:pt x="2072" y="1"/>
                    </a:moveTo>
                    <a:cubicBezTo>
                      <a:pt x="2072" y="1"/>
                      <a:pt x="0" y="3549"/>
                      <a:pt x="1727" y="8014"/>
                    </a:cubicBezTo>
                    <a:cubicBezTo>
                      <a:pt x="3441" y="12490"/>
                      <a:pt x="8275" y="16193"/>
                      <a:pt x="8275" y="16193"/>
                    </a:cubicBezTo>
                    <a:cubicBezTo>
                      <a:pt x="8275" y="16193"/>
                      <a:pt x="9395" y="10204"/>
                      <a:pt x="7680" y="5739"/>
                    </a:cubicBezTo>
                    <a:cubicBezTo>
                      <a:pt x="5966" y="1251"/>
                      <a:pt x="2072" y="1"/>
                      <a:pt x="207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2" name="Google Shape;5772;p46"/>
              <p:cNvSpPr/>
              <p:nvPr/>
            </p:nvSpPr>
            <p:spPr>
              <a:xfrm>
                <a:off x="3238500" y="1230425"/>
                <a:ext cx="377750" cy="225400"/>
              </a:xfrm>
              <a:custGeom>
                <a:avLst/>
                <a:gdLst/>
                <a:ahLst/>
                <a:cxnLst/>
                <a:rect l="l" t="t" r="r" b="b"/>
                <a:pathLst>
                  <a:path w="15110" h="9016" extrusionOk="0">
                    <a:moveTo>
                      <a:pt x="5563" y="2759"/>
                    </a:moveTo>
                    <a:cubicBezTo>
                      <a:pt x="5570" y="2759"/>
                      <a:pt x="5577" y="2759"/>
                      <a:pt x="5584" y="2759"/>
                    </a:cubicBezTo>
                    <a:cubicBezTo>
                      <a:pt x="5608" y="2759"/>
                      <a:pt x="5644" y="2759"/>
                      <a:pt x="5667" y="2783"/>
                    </a:cubicBezTo>
                    <a:cubicBezTo>
                      <a:pt x="5989" y="2843"/>
                      <a:pt x="6203" y="3105"/>
                      <a:pt x="6203" y="3438"/>
                    </a:cubicBezTo>
                    <a:cubicBezTo>
                      <a:pt x="6191" y="3759"/>
                      <a:pt x="5953" y="4010"/>
                      <a:pt x="5644" y="4057"/>
                    </a:cubicBezTo>
                    <a:cubicBezTo>
                      <a:pt x="5632" y="4053"/>
                      <a:pt x="5621" y="4052"/>
                      <a:pt x="5610" y="4052"/>
                    </a:cubicBezTo>
                    <a:cubicBezTo>
                      <a:pt x="5589" y="4052"/>
                      <a:pt x="5568" y="4057"/>
                      <a:pt x="5536" y="4057"/>
                    </a:cubicBezTo>
                    <a:cubicBezTo>
                      <a:pt x="5179" y="4045"/>
                      <a:pt x="4893" y="3748"/>
                      <a:pt x="4917" y="3390"/>
                    </a:cubicBezTo>
                    <a:cubicBezTo>
                      <a:pt x="4929" y="3040"/>
                      <a:pt x="5215" y="2759"/>
                      <a:pt x="5563" y="2759"/>
                    </a:cubicBezTo>
                    <a:close/>
                    <a:moveTo>
                      <a:pt x="12119" y="1"/>
                    </a:moveTo>
                    <a:cubicBezTo>
                      <a:pt x="10720" y="1"/>
                      <a:pt x="8960" y="290"/>
                      <a:pt x="7132" y="1319"/>
                    </a:cubicBezTo>
                    <a:cubicBezTo>
                      <a:pt x="6644" y="1604"/>
                      <a:pt x="6167" y="1914"/>
                      <a:pt x="5703" y="2271"/>
                    </a:cubicBezTo>
                    <a:cubicBezTo>
                      <a:pt x="2310" y="4879"/>
                      <a:pt x="0" y="9010"/>
                      <a:pt x="0" y="9010"/>
                    </a:cubicBezTo>
                    <a:cubicBezTo>
                      <a:pt x="0" y="9010"/>
                      <a:pt x="155" y="9016"/>
                      <a:pt x="433" y="9016"/>
                    </a:cubicBezTo>
                    <a:cubicBezTo>
                      <a:pt x="1283" y="9016"/>
                      <a:pt x="3281" y="8962"/>
                      <a:pt x="5489" y="8522"/>
                    </a:cubicBezTo>
                    <a:cubicBezTo>
                      <a:pt x="7084" y="8212"/>
                      <a:pt x="8799" y="7700"/>
                      <a:pt x="10275" y="6867"/>
                    </a:cubicBezTo>
                    <a:cubicBezTo>
                      <a:pt x="14442" y="4510"/>
                      <a:pt x="15109" y="473"/>
                      <a:pt x="15109" y="473"/>
                    </a:cubicBezTo>
                    <a:cubicBezTo>
                      <a:pt x="15109" y="473"/>
                      <a:pt x="13909" y="1"/>
                      <a:pt x="1211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3" name="Google Shape;5773;p46"/>
              <p:cNvSpPr/>
              <p:nvPr/>
            </p:nvSpPr>
            <p:spPr>
              <a:xfrm>
                <a:off x="4528225" y="1334525"/>
                <a:ext cx="200950" cy="425975"/>
              </a:xfrm>
              <a:custGeom>
                <a:avLst/>
                <a:gdLst/>
                <a:ahLst/>
                <a:cxnLst/>
                <a:rect l="l" t="t" r="r" b="b"/>
                <a:pathLst>
                  <a:path w="8038" h="17039" extrusionOk="0">
                    <a:moveTo>
                      <a:pt x="6311" y="9073"/>
                    </a:moveTo>
                    <a:cubicBezTo>
                      <a:pt x="6478" y="9073"/>
                      <a:pt x="6621" y="9228"/>
                      <a:pt x="6621" y="9406"/>
                    </a:cubicBezTo>
                    <a:cubicBezTo>
                      <a:pt x="6621" y="9585"/>
                      <a:pt x="6466" y="9716"/>
                      <a:pt x="6287" y="9716"/>
                    </a:cubicBezTo>
                    <a:cubicBezTo>
                      <a:pt x="6109" y="9716"/>
                      <a:pt x="5978" y="9573"/>
                      <a:pt x="5978" y="9394"/>
                    </a:cubicBezTo>
                    <a:cubicBezTo>
                      <a:pt x="5978" y="9216"/>
                      <a:pt x="6133" y="9073"/>
                      <a:pt x="6311" y="9073"/>
                    </a:cubicBezTo>
                    <a:close/>
                    <a:moveTo>
                      <a:pt x="6313" y="12620"/>
                    </a:moveTo>
                    <a:cubicBezTo>
                      <a:pt x="6320" y="12620"/>
                      <a:pt x="6328" y="12620"/>
                      <a:pt x="6335" y="12621"/>
                    </a:cubicBezTo>
                    <a:cubicBezTo>
                      <a:pt x="6549" y="12621"/>
                      <a:pt x="6704" y="12799"/>
                      <a:pt x="6704" y="13002"/>
                    </a:cubicBezTo>
                    <a:cubicBezTo>
                      <a:pt x="6704" y="13202"/>
                      <a:pt x="6548" y="13361"/>
                      <a:pt x="6362" y="13361"/>
                    </a:cubicBezTo>
                    <a:cubicBezTo>
                      <a:pt x="6349" y="13361"/>
                      <a:pt x="6336" y="13361"/>
                      <a:pt x="6323" y="13359"/>
                    </a:cubicBezTo>
                    <a:cubicBezTo>
                      <a:pt x="6109" y="13359"/>
                      <a:pt x="5954" y="13180"/>
                      <a:pt x="5954" y="12978"/>
                    </a:cubicBezTo>
                    <a:cubicBezTo>
                      <a:pt x="5954" y="12772"/>
                      <a:pt x="6120" y="12620"/>
                      <a:pt x="6313" y="12620"/>
                    </a:cubicBezTo>
                    <a:close/>
                    <a:moveTo>
                      <a:pt x="2168" y="0"/>
                    </a:moveTo>
                    <a:cubicBezTo>
                      <a:pt x="2168" y="0"/>
                      <a:pt x="1" y="5691"/>
                      <a:pt x="870" y="10406"/>
                    </a:cubicBezTo>
                    <a:cubicBezTo>
                      <a:pt x="1751" y="15109"/>
                      <a:pt x="5371" y="17038"/>
                      <a:pt x="5371" y="17038"/>
                    </a:cubicBezTo>
                    <a:cubicBezTo>
                      <a:pt x="5371" y="17038"/>
                      <a:pt x="8038" y="13931"/>
                      <a:pt x="7145" y="9228"/>
                    </a:cubicBezTo>
                    <a:cubicBezTo>
                      <a:pt x="6263" y="4525"/>
                      <a:pt x="2168" y="0"/>
                      <a:pt x="2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4" name="Google Shape;5774;p46"/>
              <p:cNvSpPr/>
              <p:nvPr/>
            </p:nvSpPr>
            <p:spPr>
              <a:xfrm>
                <a:off x="3975175" y="1273500"/>
                <a:ext cx="234600" cy="404825"/>
              </a:xfrm>
              <a:custGeom>
                <a:avLst/>
                <a:gdLst/>
                <a:ahLst/>
                <a:cxnLst/>
                <a:rect l="l" t="t" r="r" b="b"/>
                <a:pathLst>
                  <a:path w="9384" h="16193" extrusionOk="0">
                    <a:moveTo>
                      <a:pt x="2061" y="1"/>
                    </a:moveTo>
                    <a:cubicBezTo>
                      <a:pt x="2061" y="1"/>
                      <a:pt x="1" y="3537"/>
                      <a:pt x="1715" y="8002"/>
                    </a:cubicBezTo>
                    <a:cubicBezTo>
                      <a:pt x="3430" y="12490"/>
                      <a:pt x="8264" y="16193"/>
                      <a:pt x="8264" y="16193"/>
                    </a:cubicBezTo>
                    <a:cubicBezTo>
                      <a:pt x="8264" y="16193"/>
                      <a:pt x="9383" y="10192"/>
                      <a:pt x="7669" y="5727"/>
                    </a:cubicBezTo>
                    <a:cubicBezTo>
                      <a:pt x="5954" y="1251"/>
                      <a:pt x="2061" y="1"/>
                      <a:pt x="206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5" name="Google Shape;5775;p46"/>
              <p:cNvSpPr/>
              <p:nvPr/>
            </p:nvSpPr>
            <p:spPr>
              <a:xfrm>
                <a:off x="4881250" y="1284300"/>
                <a:ext cx="377750" cy="225675"/>
              </a:xfrm>
              <a:custGeom>
                <a:avLst/>
                <a:gdLst/>
                <a:ahLst/>
                <a:cxnLst/>
                <a:rect l="l" t="t" r="r" b="b"/>
                <a:pathLst>
                  <a:path w="15110" h="9027" extrusionOk="0">
                    <a:moveTo>
                      <a:pt x="5543" y="2770"/>
                    </a:moveTo>
                    <a:cubicBezTo>
                      <a:pt x="5557" y="2770"/>
                      <a:pt x="5571" y="2770"/>
                      <a:pt x="5585" y="2771"/>
                    </a:cubicBezTo>
                    <a:cubicBezTo>
                      <a:pt x="5608" y="2771"/>
                      <a:pt x="5644" y="2771"/>
                      <a:pt x="5668" y="2783"/>
                    </a:cubicBezTo>
                    <a:cubicBezTo>
                      <a:pt x="5978" y="2843"/>
                      <a:pt x="6204" y="3105"/>
                      <a:pt x="6204" y="3438"/>
                    </a:cubicBezTo>
                    <a:cubicBezTo>
                      <a:pt x="6192" y="3760"/>
                      <a:pt x="5954" y="4021"/>
                      <a:pt x="5644" y="4057"/>
                    </a:cubicBezTo>
                    <a:cubicBezTo>
                      <a:pt x="5620" y="4057"/>
                      <a:pt x="5597" y="4068"/>
                      <a:pt x="5576" y="4068"/>
                    </a:cubicBezTo>
                    <a:cubicBezTo>
                      <a:pt x="5566" y="4068"/>
                      <a:pt x="5557" y="4065"/>
                      <a:pt x="5549" y="4057"/>
                    </a:cubicBezTo>
                    <a:cubicBezTo>
                      <a:pt x="5180" y="4057"/>
                      <a:pt x="4894" y="3748"/>
                      <a:pt x="4906" y="3390"/>
                    </a:cubicBezTo>
                    <a:cubicBezTo>
                      <a:pt x="4929" y="3047"/>
                      <a:pt x="5205" y="2770"/>
                      <a:pt x="5543" y="2770"/>
                    </a:cubicBezTo>
                    <a:close/>
                    <a:moveTo>
                      <a:pt x="12120" y="1"/>
                    </a:moveTo>
                    <a:cubicBezTo>
                      <a:pt x="10720" y="1"/>
                      <a:pt x="8961" y="290"/>
                      <a:pt x="7132" y="1319"/>
                    </a:cubicBezTo>
                    <a:cubicBezTo>
                      <a:pt x="6632" y="1604"/>
                      <a:pt x="6156" y="1914"/>
                      <a:pt x="5704" y="2271"/>
                    </a:cubicBezTo>
                    <a:cubicBezTo>
                      <a:pt x="2310" y="4879"/>
                      <a:pt x="1" y="9022"/>
                      <a:pt x="1" y="9022"/>
                    </a:cubicBezTo>
                    <a:cubicBezTo>
                      <a:pt x="1" y="9022"/>
                      <a:pt x="127" y="9026"/>
                      <a:pt x="356" y="9026"/>
                    </a:cubicBezTo>
                    <a:cubicBezTo>
                      <a:pt x="1157" y="9026"/>
                      <a:pt x="3211" y="8976"/>
                      <a:pt x="5489" y="8522"/>
                    </a:cubicBezTo>
                    <a:cubicBezTo>
                      <a:pt x="7085" y="8224"/>
                      <a:pt x="8799" y="7712"/>
                      <a:pt x="10264" y="6879"/>
                    </a:cubicBezTo>
                    <a:cubicBezTo>
                      <a:pt x="14431" y="4510"/>
                      <a:pt x="15110" y="473"/>
                      <a:pt x="15110" y="473"/>
                    </a:cubicBezTo>
                    <a:cubicBezTo>
                      <a:pt x="15110" y="473"/>
                      <a:pt x="13909" y="1"/>
                      <a:pt x="121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6" name="Google Shape;5776;p46"/>
              <p:cNvSpPr/>
              <p:nvPr/>
            </p:nvSpPr>
            <p:spPr>
              <a:xfrm>
                <a:off x="6170400" y="1388700"/>
                <a:ext cx="200950" cy="426250"/>
              </a:xfrm>
              <a:custGeom>
                <a:avLst/>
                <a:gdLst/>
                <a:ahLst/>
                <a:cxnLst/>
                <a:rect l="l" t="t" r="r" b="b"/>
                <a:pathLst>
                  <a:path w="8038" h="17050" extrusionOk="0">
                    <a:moveTo>
                      <a:pt x="6311" y="9073"/>
                    </a:moveTo>
                    <a:cubicBezTo>
                      <a:pt x="6501" y="9085"/>
                      <a:pt x="6644" y="9228"/>
                      <a:pt x="6620" y="9394"/>
                    </a:cubicBezTo>
                    <a:cubicBezTo>
                      <a:pt x="6620" y="9573"/>
                      <a:pt x="6478" y="9704"/>
                      <a:pt x="6299" y="9704"/>
                    </a:cubicBezTo>
                    <a:cubicBezTo>
                      <a:pt x="6120" y="9704"/>
                      <a:pt x="5989" y="9561"/>
                      <a:pt x="5989" y="9382"/>
                    </a:cubicBezTo>
                    <a:cubicBezTo>
                      <a:pt x="5989" y="9204"/>
                      <a:pt x="6132" y="9073"/>
                      <a:pt x="6311" y="9073"/>
                    </a:cubicBezTo>
                    <a:close/>
                    <a:moveTo>
                      <a:pt x="6337" y="12620"/>
                    </a:moveTo>
                    <a:cubicBezTo>
                      <a:pt x="6344" y="12620"/>
                      <a:pt x="6351" y="12620"/>
                      <a:pt x="6359" y="12621"/>
                    </a:cubicBezTo>
                    <a:cubicBezTo>
                      <a:pt x="6561" y="12621"/>
                      <a:pt x="6728" y="12799"/>
                      <a:pt x="6728" y="13014"/>
                    </a:cubicBezTo>
                    <a:cubicBezTo>
                      <a:pt x="6728" y="13209"/>
                      <a:pt x="6561" y="13372"/>
                      <a:pt x="6367" y="13372"/>
                    </a:cubicBezTo>
                    <a:cubicBezTo>
                      <a:pt x="6360" y="13372"/>
                      <a:pt x="6353" y="13371"/>
                      <a:pt x="6347" y="13371"/>
                    </a:cubicBezTo>
                    <a:cubicBezTo>
                      <a:pt x="6132" y="13371"/>
                      <a:pt x="5966" y="13192"/>
                      <a:pt x="5966" y="12978"/>
                    </a:cubicBezTo>
                    <a:cubicBezTo>
                      <a:pt x="5966" y="12782"/>
                      <a:pt x="6132" y="12620"/>
                      <a:pt x="6337" y="12620"/>
                    </a:cubicBezTo>
                    <a:close/>
                    <a:moveTo>
                      <a:pt x="2179" y="0"/>
                    </a:moveTo>
                    <a:cubicBezTo>
                      <a:pt x="2179" y="0"/>
                      <a:pt x="1" y="5703"/>
                      <a:pt x="882" y="10406"/>
                    </a:cubicBezTo>
                    <a:cubicBezTo>
                      <a:pt x="1763" y="15109"/>
                      <a:pt x="5370" y="17050"/>
                      <a:pt x="5370" y="17050"/>
                    </a:cubicBezTo>
                    <a:cubicBezTo>
                      <a:pt x="5370" y="17050"/>
                      <a:pt x="8037" y="13931"/>
                      <a:pt x="7144" y="9228"/>
                    </a:cubicBezTo>
                    <a:cubicBezTo>
                      <a:pt x="6251" y="4525"/>
                      <a:pt x="2179" y="0"/>
                      <a:pt x="21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7" name="Google Shape;5777;p46"/>
              <p:cNvSpPr/>
              <p:nvPr/>
            </p:nvSpPr>
            <p:spPr>
              <a:xfrm>
                <a:off x="5617650" y="1327375"/>
                <a:ext cx="234275" cy="404850"/>
              </a:xfrm>
              <a:custGeom>
                <a:avLst/>
                <a:gdLst/>
                <a:ahLst/>
                <a:cxnLst/>
                <a:rect l="l" t="t" r="r" b="b"/>
                <a:pathLst>
                  <a:path w="9371" h="16194" extrusionOk="0">
                    <a:moveTo>
                      <a:pt x="2049" y="1"/>
                    </a:moveTo>
                    <a:cubicBezTo>
                      <a:pt x="2049" y="1"/>
                      <a:pt x="1" y="3549"/>
                      <a:pt x="1703" y="8013"/>
                    </a:cubicBezTo>
                    <a:cubicBezTo>
                      <a:pt x="3418" y="12490"/>
                      <a:pt x="8252" y="16193"/>
                      <a:pt x="8252" y="16193"/>
                    </a:cubicBezTo>
                    <a:cubicBezTo>
                      <a:pt x="8252" y="16193"/>
                      <a:pt x="9371" y="10192"/>
                      <a:pt x="7656" y="5727"/>
                    </a:cubicBezTo>
                    <a:cubicBezTo>
                      <a:pt x="5954" y="1263"/>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8" name="Google Shape;5778;p46"/>
              <p:cNvSpPr/>
              <p:nvPr/>
            </p:nvSpPr>
            <p:spPr>
              <a:xfrm>
                <a:off x="6524025" y="1338650"/>
                <a:ext cx="377450" cy="225525"/>
              </a:xfrm>
              <a:custGeom>
                <a:avLst/>
                <a:gdLst/>
                <a:ahLst/>
                <a:cxnLst/>
                <a:rect l="l" t="t" r="r" b="b"/>
                <a:pathLst>
                  <a:path w="15098" h="9021" extrusionOk="0">
                    <a:moveTo>
                      <a:pt x="5575" y="2764"/>
                    </a:moveTo>
                    <a:cubicBezTo>
                      <a:pt x="5582" y="2764"/>
                      <a:pt x="5589" y="2764"/>
                      <a:pt x="5596" y="2764"/>
                    </a:cubicBezTo>
                    <a:cubicBezTo>
                      <a:pt x="5620" y="2764"/>
                      <a:pt x="5656" y="2764"/>
                      <a:pt x="5679" y="2776"/>
                    </a:cubicBezTo>
                    <a:cubicBezTo>
                      <a:pt x="5977" y="2836"/>
                      <a:pt x="6215" y="3110"/>
                      <a:pt x="6203" y="3431"/>
                    </a:cubicBezTo>
                    <a:cubicBezTo>
                      <a:pt x="6191" y="3764"/>
                      <a:pt x="5953" y="4014"/>
                      <a:pt x="5632" y="4062"/>
                    </a:cubicBezTo>
                    <a:cubicBezTo>
                      <a:pt x="5616" y="4062"/>
                      <a:pt x="5595" y="4067"/>
                      <a:pt x="5575" y="4067"/>
                    </a:cubicBezTo>
                    <a:cubicBezTo>
                      <a:pt x="5566" y="4067"/>
                      <a:pt x="5556" y="4066"/>
                      <a:pt x="5549" y="4062"/>
                    </a:cubicBezTo>
                    <a:cubicBezTo>
                      <a:pt x="5191" y="4050"/>
                      <a:pt x="4906" y="3752"/>
                      <a:pt x="4917" y="3395"/>
                    </a:cubicBezTo>
                    <a:cubicBezTo>
                      <a:pt x="4941" y="3045"/>
                      <a:pt x="5227" y="2764"/>
                      <a:pt x="5575" y="2764"/>
                    </a:cubicBezTo>
                    <a:close/>
                    <a:moveTo>
                      <a:pt x="12101" y="1"/>
                    </a:moveTo>
                    <a:cubicBezTo>
                      <a:pt x="10702" y="1"/>
                      <a:pt x="8946" y="291"/>
                      <a:pt x="7120" y="1324"/>
                    </a:cubicBezTo>
                    <a:cubicBezTo>
                      <a:pt x="6620" y="1609"/>
                      <a:pt x="6144" y="1919"/>
                      <a:pt x="5691" y="2276"/>
                    </a:cubicBezTo>
                    <a:cubicBezTo>
                      <a:pt x="2298" y="4884"/>
                      <a:pt x="0" y="9015"/>
                      <a:pt x="0" y="9015"/>
                    </a:cubicBezTo>
                    <a:cubicBezTo>
                      <a:pt x="0" y="9015"/>
                      <a:pt x="155" y="9021"/>
                      <a:pt x="433" y="9021"/>
                    </a:cubicBezTo>
                    <a:cubicBezTo>
                      <a:pt x="1283" y="9021"/>
                      <a:pt x="3281" y="8967"/>
                      <a:pt x="5489" y="8527"/>
                    </a:cubicBezTo>
                    <a:cubicBezTo>
                      <a:pt x="7084" y="8217"/>
                      <a:pt x="8787" y="7705"/>
                      <a:pt x="10263" y="6872"/>
                    </a:cubicBezTo>
                    <a:cubicBezTo>
                      <a:pt x="14431" y="4503"/>
                      <a:pt x="15097" y="478"/>
                      <a:pt x="15097" y="478"/>
                    </a:cubicBezTo>
                    <a:cubicBezTo>
                      <a:pt x="15097" y="478"/>
                      <a:pt x="13894" y="1"/>
                      <a:pt x="1210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79" name="Google Shape;5779;p46"/>
              <p:cNvSpPr/>
              <p:nvPr/>
            </p:nvSpPr>
            <p:spPr>
              <a:xfrm>
                <a:off x="1644250" y="1728925"/>
                <a:ext cx="292900" cy="331600"/>
              </a:xfrm>
              <a:custGeom>
                <a:avLst/>
                <a:gdLst/>
                <a:ahLst/>
                <a:cxnLst/>
                <a:rect l="l" t="t" r="r" b="b"/>
                <a:pathLst>
                  <a:path w="11716" h="13264" extrusionOk="0">
                    <a:moveTo>
                      <a:pt x="0" y="0"/>
                    </a:moveTo>
                    <a:cubicBezTo>
                      <a:pt x="0" y="0"/>
                      <a:pt x="274" y="1905"/>
                      <a:pt x="1084" y="4227"/>
                    </a:cubicBezTo>
                    <a:cubicBezTo>
                      <a:pt x="1500" y="5489"/>
                      <a:pt x="2084" y="6858"/>
                      <a:pt x="2846" y="8108"/>
                    </a:cubicBezTo>
                    <a:cubicBezTo>
                      <a:pt x="3179" y="8680"/>
                      <a:pt x="3560" y="9215"/>
                      <a:pt x="3977" y="9704"/>
                    </a:cubicBezTo>
                    <a:cubicBezTo>
                      <a:pt x="6418" y="12609"/>
                      <a:pt x="9478" y="13156"/>
                      <a:pt x="10656" y="13264"/>
                    </a:cubicBezTo>
                    <a:cubicBezTo>
                      <a:pt x="10740" y="13204"/>
                      <a:pt x="10859" y="13168"/>
                      <a:pt x="10978" y="13168"/>
                    </a:cubicBezTo>
                    <a:cubicBezTo>
                      <a:pt x="11037" y="13168"/>
                      <a:pt x="11097" y="13180"/>
                      <a:pt x="11156" y="13192"/>
                    </a:cubicBezTo>
                    <a:cubicBezTo>
                      <a:pt x="11252" y="12656"/>
                      <a:pt x="11716" y="8965"/>
                      <a:pt x="8858" y="5596"/>
                    </a:cubicBezTo>
                    <a:cubicBezTo>
                      <a:pt x="8513" y="5191"/>
                      <a:pt x="8144" y="4798"/>
                      <a:pt x="7751" y="4441"/>
                    </a:cubicBezTo>
                    <a:cubicBezTo>
                      <a:pt x="6299" y="3108"/>
                      <a:pt x="4536" y="2048"/>
                      <a:pt x="3060" y="1322"/>
                    </a:cubicBezTo>
                    <a:cubicBezTo>
                      <a:pt x="1334" y="441"/>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0" name="Google Shape;5780;p46"/>
              <p:cNvSpPr/>
              <p:nvPr/>
            </p:nvSpPr>
            <p:spPr>
              <a:xfrm>
                <a:off x="1174250" y="2292600"/>
                <a:ext cx="418225" cy="159425"/>
              </a:xfrm>
              <a:custGeom>
                <a:avLst/>
                <a:gdLst/>
                <a:ahLst/>
                <a:cxnLst/>
                <a:rect l="l" t="t" r="r" b="b"/>
                <a:pathLst>
                  <a:path w="16729" h="6377" extrusionOk="0">
                    <a:moveTo>
                      <a:pt x="8718" y="3015"/>
                    </a:moveTo>
                    <a:cubicBezTo>
                      <a:pt x="8725" y="3015"/>
                      <a:pt x="8732" y="3015"/>
                      <a:pt x="8739" y="3016"/>
                    </a:cubicBezTo>
                    <a:cubicBezTo>
                      <a:pt x="9097" y="3016"/>
                      <a:pt x="9382" y="3313"/>
                      <a:pt x="9358" y="3694"/>
                    </a:cubicBezTo>
                    <a:cubicBezTo>
                      <a:pt x="9347" y="4033"/>
                      <a:pt x="9061" y="4314"/>
                      <a:pt x="8713" y="4314"/>
                    </a:cubicBezTo>
                    <a:cubicBezTo>
                      <a:pt x="8706" y="4314"/>
                      <a:pt x="8699" y="4314"/>
                      <a:pt x="8692" y="4313"/>
                    </a:cubicBezTo>
                    <a:cubicBezTo>
                      <a:pt x="8335" y="4302"/>
                      <a:pt x="8049" y="4004"/>
                      <a:pt x="8073" y="3647"/>
                    </a:cubicBezTo>
                    <a:cubicBezTo>
                      <a:pt x="8084" y="3297"/>
                      <a:pt x="8370" y="3015"/>
                      <a:pt x="8718" y="3015"/>
                    </a:cubicBezTo>
                    <a:close/>
                    <a:moveTo>
                      <a:pt x="6916" y="1"/>
                    </a:moveTo>
                    <a:cubicBezTo>
                      <a:pt x="6833" y="1"/>
                      <a:pt x="6750" y="2"/>
                      <a:pt x="6668" y="3"/>
                    </a:cubicBezTo>
                    <a:cubicBezTo>
                      <a:pt x="3262" y="75"/>
                      <a:pt x="1012" y="1754"/>
                      <a:pt x="0" y="2706"/>
                    </a:cubicBezTo>
                    <a:cubicBezTo>
                      <a:pt x="191" y="2873"/>
                      <a:pt x="310" y="3111"/>
                      <a:pt x="298" y="3373"/>
                    </a:cubicBezTo>
                    <a:cubicBezTo>
                      <a:pt x="286" y="3611"/>
                      <a:pt x="179" y="3825"/>
                      <a:pt x="36" y="3968"/>
                    </a:cubicBezTo>
                    <a:cubicBezTo>
                      <a:pt x="1045" y="4861"/>
                      <a:pt x="3275" y="6376"/>
                      <a:pt x="6550" y="6376"/>
                    </a:cubicBezTo>
                    <a:cubicBezTo>
                      <a:pt x="6636" y="6376"/>
                      <a:pt x="6723" y="6375"/>
                      <a:pt x="6811" y="6373"/>
                    </a:cubicBezTo>
                    <a:cubicBezTo>
                      <a:pt x="11609" y="6266"/>
                      <a:pt x="16728" y="2956"/>
                      <a:pt x="16728" y="2956"/>
                    </a:cubicBezTo>
                    <a:cubicBezTo>
                      <a:pt x="16728" y="2956"/>
                      <a:pt x="11645" y="1"/>
                      <a:pt x="69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1" name="Google Shape;5781;p46"/>
              <p:cNvSpPr/>
              <p:nvPr/>
            </p:nvSpPr>
            <p:spPr>
              <a:xfrm>
                <a:off x="1188525" y="2868925"/>
                <a:ext cx="200650" cy="425975"/>
              </a:xfrm>
              <a:custGeom>
                <a:avLst/>
                <a:gdLst/>
                <a:ahLst/>
                <a:cxnLst/>
                <a:rect l="l" t="t" r="r" b="b"/>
                <a:pathLst>
                  <a:path w="8026" h="17039" extrusionOk="0">
                    <a:moveTo>
                      <a:pt x="6299" y="9062"/>
                    </a:moveTo>
                    <a:cubicBezTo>
                      <a:pt x="6490" y="9073"/>
                      <a:pt x="6632" y="9216"/>
                      <a:pt x="6621" y="9395"/>
                    </a:cubicBezTo>
                    <a:cubicBezTo>
                      <a:pt x="6621" y="9573"/>
                      <a:pt x="6466" y="9704"/>
                      <a:pt x="6287" y="9704"/>
                    </a:cubicBezTo>
                    <a:cubicBezTo>
                      <a:pt x="6109" y="9704"/>
                      <a:pt x="5978" y="9550"/>
                      <a:pt x="5978" y="9371"/>
                    </a:cubicBezTo>
                    <a:cubicBezTo>
                      <a:pt x="5978" y="9192"/>
                      <a:pt x="6120" y="9062"/>
                      <a:pt x="6299" y="9062"/>
                    </a:cubicBezTo>
                    <a:close/>
                    <a:moveTo>
                      <a:pt x="6308" y="12619"/>
                    </a:moveTo>
                    <a:cubicBezTo>
                      <a:pt x="6321" y="12619"/>
                      <a:pt x="6334" y="12620"/>
                      <a:pt x="6347" y="12621"/>
                    </a:cubicBezTo>
                    <a:cubicBezTo>
                      <a:pt x="6561" y="12633"/>
                      <a:pt x="6728" y="12800"/>
                      <a:pt x="6704" y="13002"/>
                    </a:cubicBezTo>
                    <a:cubicBezTo>
                      <a:pt x="6704" y="13203"/>
                      <a:pt x="6547" y="13362"/>
                      <a:pt x="6361" y="13362"/>
                    </a:cubicBezTo>
                    <a:cubicBezTo>
                      <a:pt x="6349" y="13362"/>
                      <a:pt x="6336" y="13361"/>
                      <a:pt x="6323" y="13360"/>
                    </a:cubicBezTo>
                    <a:cubicBezTo>
                      <a:pt x="6109" y="13360"/>
                      <a:pt x="5942" y="13181"/>
                      <a:pt x="5966" y="12979"/>
                    </a:cubicBezTo>
                    <a:cubicBezTo>
                      <a:pt x="5966" y="12778"/>
                      <a:pt x="6122" y="12619"/>
                      <a:pt x="6308" y="12619"/>
                    </a:cubicBezTo>
                    <a:close/>
                    <a:moveTo>
                      <a:pt x="2168" y="1"/>
                    </a:moveTo>
                    <a:cubicBezTo>
                      <a:pt x="2168" y="1"/>
                      <a:pt x="1" y="5692"/>
                      <a:pt x="870" y="10407"/>
                    </a:cubicBezTo>
                    <a:cubicBezTo>
                      <a:pt x="1751" y="15110"/>
                      <a:pt x="5370" y="17039"/>
                      <a:pt x="5370" y="17039"/>
                    </a:cubicBezTo>
                    <a:cubicBezTo>
                      <a:pt x="5370" y="17039"/>
                      <a:pt x="8025" y="13931"/>
                      <a:pt x="7133" y="9228"/>
                    </a:cubicBezTo>
                    <a:cubicBezTo>
                      <a:pt x="6240" y="4525"/>
                      <a:pt x="2168" y="1"/>
                      <a:pt x="216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2" name="Google Shape;5782;p46"/>
              <p:cNvSpPr/>
              <p:nvPr/>
            </p:nvSpPr>
            <p:spPr>
              <a:xfrm>
                <a:off x="829850" y="2245325"/>
                <a:ext cx="284575" cy="322100"/>
              </a:xfrm>
              <a:custGeom>
                <a:avLst/>
                <a:gdLst/>
                <a:ahLst/>
                <a:cxnLst/>
                <a:rect l="l" t="t" r="r" b="b"/>
                <a:pathLst>
                  <a:path w="11383" h="12884" extrusionOk="0">
                    <a:moveTo>
                      <a:pt x="127" y="1"/>
                    </a:moveTo>
                    <a:cubicBezTo>
                      <a:pt x="91" y="1"/>
                      <a:pt x="72" y="1"/>
                      <a:pt x="72" y="1"/>
                    </a:cubicBezTo>
                    <a:cubicBezTo>
                      <a:pt x="72" y="1"/>
                      <a:pt x="1" y="466"/>
                      <a:pt x="1" y="1192"/>
                    </a:cubicBezTo>
                    <a:cubicBezTo>
                      <a:pt x="24" y="1263"/>
                      <a:pt x="24" y="1359"/>
                      <a:pt x="24" y="1442"/>
                    </a:cubicBezTo>
                    <a:cubicBezTo>
                      <a:pt x="24" y="1490"/>
                      <a:pt x="13" y="1549"/>
                      <a:pt x="13" y="1597"/>
                    </a:cubicBezTo>
                    <a:cubicBezTo>
                      <a:pt x="84" y="3097"/>
                      <a:pt x="560" y="5442"/>
                      <a:pt x="2465" y="7645"/>
                    </a:cubicBezTo>
                    <a:cubicBezTo>
                      <a:pt x="4858" y="10419"/>
                      <a:pt x="8835" y="12158"/>
                      <a:pt x="10561" y="12812"/>
                    </a:cubicBezTo>
                    <a:cubicBezTo>
                      <a:pt x="10669" y="12693"/>
                      <a:pt x="10812" y="12610"/>
                      <a:pt x="10978" y="12610"/>
                    </a:cubicBezTo>
                    <a:cubicBezTo>
                      <a:pt x="11157" y="12610"/>
                      <a:pt x="11323" y="12729"/>
                      <a:pt x="11383" y="12884"/>
                    </a:cubicBezTo>
                    <a:cubicBezTo>
                      <a:pt x="11157" y="11741"/>
                      <a:pt x="10073" y="6681"/>
                      <a:pt x="7299" y="3478"/>
                    </a:cubicBezTo>
                    <a:cubicBezTo>
                      <a:pt x="4380" y="115"/>
                      <a:pt x="622" y="1"/>
                      <a:pt x="12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3" name="Google Shape;5783;p46"/>
              <p:cNvSpPr/>
              <p:nvPr/>
            </p:nvSpPr>
            <p:spPr>
              <a:xfrm>
                <a:off x="1115600" y="2572475"/>
                <a:ext cx="325" cy="925"/>
              </a:xfrm>
              <a:custGeom>
                <a:avLst/>
                <a:gdLst/>
                <a:ahLst/>
                <a:cxnLst/>
                <a:rect l="l" t="t" r="r" b="b"/>
                <a:pathLst>
                  <a:path w="13" h="37" extrusionOk="0">
                    <a:moveTo>
                      <a:pt x="13" y="0"/>
                    </a:moveTo>
                    <a:cubicBezTo>
                      <a:pt x="1" y="12"/>
                      <a:pt x="1" y="24"/>
                      <a:pt x="1" y="36"/>
                    </a:cubicBezTo>
                    <a:lnTo>
                      <a:pt x="13" y="36"/>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4" name="Google Shape;5784;p46"/>
              <p:cNvSpPr/>
              <p:nvPr/>
            </p:nvSpPr>
            <p:spPr>
              <a:xfrm>
                <a:off x="635475" y="2807625"/>
                <a:ext cx="234575" cy="404525"/>
              </a:xfrm>
              <a:custGeom>
                <a:avLst/>
                <a:gdLst/>
                <a:ahLst/>
                <a:cxnLst/>
                <a:rect l="l" t="t" r="r" b="b"/>
                <a:pathLst>
                  <a:path w="9383" h="16181" extrusionOk="0">
                    <a:moveTo>
                      <a:pt x="2061" y="0"/>
                    </a:moveTo>
                    <a:cubicBezTo>
                      <a:pt x="2061" y="0"/>
                      <a:pt x="1" y="3536"/>
                      <a:pt x="1715" y="8001"/>
                    </a:cubicBezTo>
                    <a:cubicBezTo>
                      <a:pt x="3430" y="12478"/>
                      <a:pt x="8264" y="16181"/>
                      <a:pt x="8264" y="16181"/>
                    </a:cubicBezTo>
                    <a:cubicBezTo>
                      <a:pt x="8264" y="16181"/>
                      <a:pt x="9383" y="10192"/>
                      <a:pt x="7668" y="5727"/>
                    </a:cubicBezTo>
                    <a:cubicBezTo>
                      <a:pt x="5954"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5" name="Google Shape;5785;p46"/>
              <p:cNvSpPr/>
              <p:nvPr/>
            </p:nvSpPr>
            <p:spPr>
              <a:xfrm>
                <a:off x="3287000" y="1783075"/>
                <a:ext cx="292625" cy="331625"/>
              </a:xfrm>
              <a:custGeom>
                <a:avLst/>
                <a:gdLst/>
                <a:ahLst/>
                <a:cxnLst/>
                <a:rect l="l" t="t" r="r" b="b"/>
                <a:pathLst>
                  <a:path w="11705" h="13265" extrusionOk="0">
                    <a:moveTo>
                      <a:pt x="1" y="1"/>
                    </a:moveTo>
                    <a:cubicBezTo>
                      <a:pt x="1" y="1"/>
                      <a:pt x="275" y="1906"/>
                      <a:pt x="1084" y="4228"/>
                    </a:cubicBezTo>
                    <a:cubicBezTo>
                      <a:pt x="1501" y="5502"/>
                      <a:pt x="2084" y="6847"/>
                      <a:pt x="2834" y="8121"/>
                    </a:cubicBezTo>
                    <a:cubicBezTo>
                      <a:pt x="3180" y="8681"/>
                      <a:pt x="3549" y="9216"/>
                      <a:pt x="3966" y="9705"/>
                    </a:cubicBezTo>
                    <a:cubicBezTo>
                      <a:pt x="6406" y="12610"/>
                      <a:pt x="9478" y="13157"/>
                      <a:pt x="10657" y="13265"/>
                    </a:cubicBezTo>
                    <a:cubicBezTo>
                      <a:pt x="10740" y="13205"/>
                      <a:pt x="10859" y="13169"/>
                      <a:pt x="10978" y="13169"/>
                    </a:cubicBezTo>
                    <a:cubicBezTo>
                      <a:pt x="11038" y="13169"/>
                      <a:pt x="11097" y="13193"/>
                      <a:pt x="11157" y="13205"/>
                    </a:cubicBezTo>
                    <a:cubicBezTo>
                      <a:pt x="11252" y="12669"/>
                      <a:pt x="11705" y="8978"/>
                      <a:pt x="8847" y="5597"/>
                    </a:cubicBezTo>
                    <a:cubicBezTo>
                      <a:pt x="8514" y="5192"/>
                      <a:pt x="8133" y="4811"/>
                      <a:pt x="7752" y="4454"/>
                    </a:cubicBezTo>
                    <a:cubicBezTo>
                      <a:pt x="6287" y="3109"/>
                      <a:pt x="4537" y="2061"/>
                      <a:pt x="3061" y="1323"/>
                    </a:cubicBezTo>
                    <a:cubicBezTo>
                      <a:pt x="1334" y="453"/>
                      <a:pt x="1" y="1"/>
                      <a:pt x="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6" name="Google Shape;5786;p46"/>
              <p:cNvSpPr/>
              <p:nvPr/>
            </p:nvSpPr>
            <p:spPr>
              <a:xfrm>
                <a:off x="2817000" y="2346775"/>
                <a:ext cx="418250" cy="159450"/>
              </a:xfrm>
              <a:custGeom>
                <a:avLst/>
                <a:gdLst/>
                <a:ahLst/>
                <a:cxnLst/>
                <a:rect l="l" t="t" r="r" b="b"/>
                <a:pathLst>
                  <a:path w="16730" h="6378" extrusionOk="0">
                    <a:moveTo>
                      <a:pt x="8698" y="3014"/>
                    </a:moveTo>
                    <a:cubicBezTo>
                      <a:pt x="8712" y="3014"/>
                      <a:pt x="8726" y="3015"/>
                      <a:pt x="8740" y="3016"/>
                    </a:cubicBezTo>
                    <a:cubicBezTo>
                      <a:pt x="9097" y="3028"/>
                      <a:pt x="9371" y="3325"/>
                      <a:pt x="9359" y="3682"/>
                    </a:cubicBezTo>
                    <a:cubicBezTo>
                      <a:pt x="9348" y="4026"/>
                      <a:pt x="9072" y="4303"/>
                      <a:pt x="8734" y="4303"/>
                    </a:cubicBezTo>
                    <a:cubicBezTo>
                      <a:pt x="8720" y="4303"/>
                      <a:pt x="8706" y="4302"/>
                      <a:pt x="8692" y="4302"/>
                    </a:cubicBezTo>
                    <a:cubicBezTo>
                      <a:pt x="8335" y="4290"/>
                      <a:pt x="8049" y="3992"/>
                      <a:pt x="8061" y="3635"/>
                    </a:cubicBezTo>
                    <a:cubicBezTo>
                      <a:pt x="8084" y="3292"/>
                      <a:pt x="8360" y="3014"/>
                      <a:pt x="8698" y="3014"/>
                    </a:cubicBezTo>
                    <a:close/>
                    <a:moveTo>
                      <a:pt x="6926" y="1"/>
                    </a:moveTo>
                    <a:cubicBezTo>
                      <a:pt x="6844" y="1"/>
                      <a:pt x="6762" y="2"/>
                      <a:pt x="6680" y="3"/>
                    </a:cubicBezTo>
                    <a:cubicBezTo>
                      <a:pt x="3263" y="75"/>
                      <a:pt x="1013" y="1765"/>
                      <a:pt x="1" y="2718"/>
                    </a:cubicBezTo>
                    <a:cubicBezTo>
                      <a:pt x="191" y="2873"/>
                      <a:pt x="310" y="3111"/>
                      <a:pt x="298" y="3385"/>
                    </a:cubicBezTo>
                    <a:cubicBezTo>
                      <a:pt x="287" y="3623"/>
                      <a:pt x="179" y="3825"/>
                      <a:pt x="25" y="3980"/>
                    </a:cubicBezTo>
                    <a:cubicBezTo>
                      <a:pt x="1042" y="4859"/>
                      <a:pt x="3261" y="6377"/>
                      <a:pt x="6517" y="6377"/>
                    </a:cubicBezTo>
                    <a:cubicBezTo>
                      <a:pt x="6614" y="6377"/>
                      <a:pt x="6712" y="6376"/>
                      <a:pt x="6811" y="6373"/>
                    </a:cubicBezTo>
                    <a:cubicBezTo>
                      <a:pt x="11609" y="6266"/>
                      <a:pt x="16729" y="2968"/>
                      <a:pt x="16729" y="2968"/>
                    </a:cubicBezTo>
                    <a:cubicBezTo>
                      <a:pt x="16729" y="2968"/>
                      <a:pt x="11634" y="1"/>
                      <a:pt x="69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7" name="Google Shape;5787;p46"/>
              <p:cNvSpPr/>
              <p:nvPr/>
            </p:nvSpPr>
            <p:spPr>
              <a:xfrm>
                <a:off x="2061250" y="3325550"/>
                <a:ext cx="312875" cy="311650"/>
              </a:xfrm>
              <a:custGeom>
                <a:avLst/>
                <a:gdLst/>
                <a:ahLst/>
                <a:cxnLst/>
                <a:rect l="l" t="t" r="r" b="b"/>
                <a:pathLst>
                  <a:path w="12515" h="12466" extrusionOk="0">
                    <a:moveTo>
                      <a:pt x="5690" y="7856"/>
                    </a:moveTo>
                    <a:cubicBezTo>
                      <a:pt x="5702" y="7856"/>
                      <a:pt x="5715" y="7857"/>
                      <a:pt x="5728" y="7858"/>
                    </a:cubicBezTo>
                    <a:cubicBezTo>
                      <a:pt x="5966" y="7870"/>
                      <a:pt x="6144" y="8049"/>
                      <a:pt x="6133" y="8287"/>
                    </a:cubicBezTo>
                    <a:cubicBezTo>
                      <a:pt x="6121" y="8506"/>
                      <a:pt x="5952" y="8692"/>
                      <a:pt x="5725" y="8692"/>
                    </a:cubicBezTo>
                    <a:cubicBezTo>
                      <a:pt x="5718" y="8692"/>
                      <a:pt x="5711" y="8692"/>
                      <a:pt x="5704" y="8692"/>
                    </a:cubicBezTo>
                    <a:cubicBezTo>
                      <a:pt x="5478" y="8668"/>
                      <a:pt x="5287" y="8489"/>
                      <a:pt x="5299" y="8251"/>
                    </a:cubicBezTo>
                    <a:cubicBezTo>
                      <a:pt x="5310" y="8048"/>
                      <a:pt x="5471" y="7856"/>
                      <a:pt x="5690" y="7856"/>
                    </a:cubicBezTo>
                    <a:close/>
                    <a:moveTo>
                      <a:pt x="11716" y="0"/>
                    </a:moveTo>
                    <a:cubicBezTo>
                      <a:pt x="10650" y="0"/>
                      <a:pt x="7399" y="250"/>
                      <a:pt x="4656" y="3072"/>
                    </a:cubicBezTo>
                    <a:cubicBezTo>
                      <a:pt x="3632" y="4132"/>
                      <a:pt x="2799" y="5441"/>
                      <a:pt x="2132" y="6739"/>
                    </a:cubicBezTo>
                    <a:cubicBezTo>
                      <a:pt x="632" y="9620"/>
                      <a:pt x="1" y="12466"/>
                      <a:pt x="1" y="12466"/>
                    </a:cubicBezTo>
                    <a:cubicBezTo>
                      <a:pt x="1" y="12466"/>
                      <a:pt x="5906" y="10954"/>
                      <a:pt x="9240" y="7513"/>
                    </a:cubicBezTo>
                    <a:cubicBezTo>
                      <a:pt x="9419" y="7334"/>
                      <a:pt x="9573" y="7156"/>
                      <a:pt x="9716" y="6977"/>
                    </a:cubicBezTo>
                    <a:cubicBezTo>
                      <a:pt x="12514" y="3667"/>
                      <a:pt x="12074" y="12"/>
                      <a:pt x="12074" y="12"/>
                    </a:cubicBezTo>
                    <a:cubicBezTo>
                      <a:pt x="12074" y="12"/>
                      <a:pt x="11946" y="0"/>
                      <a:pt x="1171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8" name="Google Shape;5788;p46"/>
              <p:cNvSpPr/>
              <p:nvPr/>
            </p:nvSpPr>
            <p:spPr>
              <a:xfrm>
                <a:off x="2831000" y="2923100"/>
                <a:ext cx="200950" cy="426275"/>
              </a:xfrm>
              <a:custGeom>
                <a:avLst/>
                <a:gdLst/>
                <a:ahLst/>
                <a:cxnLst/>
                <a:rect l="l" t="t" r="r" b="b"/>
                <a:pathLst>
                  <a:path w="8038" h="17051" extrusionOk="0">
                    <a:moveTo>
                      <a:pt x="6311" y="9073"/>
                    </a:moveTo>
                    <a:cubicBezTo>
                      <a:pt x="6489" y="9073"/>
                      <a:pt x="6632" y="9216"/>
                      <a:pt x="6632" y="9395"/>
                    </a:cubicBezTo>
                    <a:cubicBezTo>
                      <a:pt x="6632" y="9573"/>
                      <a:pt x="6477" y="9704"/>
                      <a:pt x="6299" y="9704"/>
                    </a:cubicBezTo>
                    <a:cubicBezTo>
                      <a:pt x="6120" y="9704"/>
                      <a:pt x="5989" y="9562"/>
                      <a:pt x="5989" y="9383"/>
                    </a:cubicBezTo>
                    <a:cubicBezTo>
                      <a:pt x="5989" y="9204"/>
                      <a:pt x="6132" y="9073"/>
                      <a:pt x="6311" y="9073"/>
                    </a:cubicBezTo>
                    <a:close/>
                    <a:moveTo>
                      <a:pt x="6358" y="12598"/>
                    </a:moveTo>
                    <a:cubicBezTo>
                      <a:pt x="6573" y="12621"/>
                      <a:pt x="6727" y="12788"/>
                      <a:pt x="6715" y="13002"/>
                    </a:cubicBezTo>
                    <a:cubicBezTo>
                      <a:pt x="6715" y="13192"/>
                      <a:pt x="6559" y="13350"/>
                      <a:pt x="6373" y="13350"/>
                    </a:cubicBezTo>
                    <a:cubicBezTo>
                      <a:pt x="6360" y="13350"/>
                      <a:pt x="6347" y="13349"/>
                      <a:pt x="6334" y="13348"/>
                    </a:cubicBezTo>
                    <a:cubicBezTo>
                      <a:pt x="6120" y="13348"/>
                      <a:pt x="5953" y="13169"/>
                      <a:pt x="5977" y="12967"/>
                    </a:cubicBezTo>
                    <a:cubicBezTo>
                      <a:pt x="5977" y="12752"/>
                      <a:pt x="6156" y="12598"/>
                      <a:pt x="6358" y="12598"/>
                    </a:cubicBezTo>
                    <a:close/>
                    <a:moveTo>
                      <a:pt x="2179" y="1"/>
                    </a:moveTo>
                    <a:cubicBezTo>
                      <a:pt x="2179" y="1"/>
                      <a:pt x="0" y="5692"/>
                      <a:pt x="881" y="10407"/>
                    </a:cubicBezTo>
                    <a:cubicBezTo>
                      <a:pt x="1762" y="15110"/>
                      <a:pt x="5382" y="17051"/>
                      <a:pt x="5382" y="17051"/>
                    </a:cubicBezTo>
                    <a:cubicBezTo>
                      <a:pt x="5382" y="17051"/>
                      <a:pt x="8037" y="13931"/>
                      <a:pt x="7144" y="9228"/>
                    </a:cubicBezTo>
                    <a:cubicBezTo>
                      <a:pt x="6275" y="4525"/>
                      <a:pt x="2179" y="1"/>
                      <a:pt x="21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89" name="Google Shape;5789;p46"/>
              <p:cNvSpPr/>
              <p:nvPr/>
            </p:nvSpPr>
            <p:spPr>
              <a:xfrm>
                <a:off x="2472325" y="2299500"/>
                <a:ext cx="284875" cy="322400"/>
              </a:xfrm>
              <a:custGeom>
                <a:avLst/>
                <a:gdLst/>
                <a:ahLst/>
                <a:cxnLst/>
                <a:rect l="l" t="t" r="r" b="b"/>
                <a:pathLst>
                  <a:path w="11395" h="12896" extrusionOk="0">
                    <a:moveTo>
                      <a:pt x="138" y="1"/>
                    </a:moveTo>
                    <a:cubicBezTo>
                      <a:pt x="102" y="1"/>
                      <a:pt x="84" y="1"/>
                      <a:pt x="84" y="1"/>
                    </a:cubicBezTo>
                    <a:cubicBezTo>
                      <a:pt x="84" y="1"/>
                      <a:pt x="0" y="466"/>
                      <a:pt x="0" y="1192"/>
                    </a:cubicBezTo>
                    <a:cubicBezTo>
                      <a:pt x="36" y="1275"/>
                      <a:pt x="36" y="1359"/>
                      <a:pt x="36" y="1454"/>
                    </a:cubicBezTo>
                    <a:cubicBezTo>
                      <a:pt x="36" y="1490"/>
                      <a:pt x="24" y="1549"/>
                      <a:pt x="24" y="1597"/>
                    </a:cubicBezTo>
                    <a:cubicBezTo>
                      <a:pt x="96" y="3097"/>
                      <a:pt x="572" y="5454"/>
                      <a:pt x="2477" y="7657"/>
                    </a:cubicBezTo>
                    <a:cubicBezTo>
                      <a:pt x="4870" y="10419"/>
                      <a:pt x="8847" y="12169"/>
                      <a:pt x="10573" y="12824"/>
                    </a:cubicBezTo>
                    <a:cubicBezTo>
                      <a:pt x="10673" y="12690"/>
                      <a:pt x="10805" y="12609"/>
                      <a:pt x="10958" y="12609"/>
                    </a:cubicBezTo>
                    <a:cubicBezTo>
                      <a:pt x="10969" y="12609"/>
                      <a:pt x="10979" y="12609"/>
                      <a:pt x="10990" y="12610"/>
                    </a:cubicBezTo>
                    <a:cubicBezTo>
                      <a:pt x="11168" y="12610"/>
                      <a:pt x="11323" y="12729"/>
                      <a:pt x="11395" y="12896"/>
                    </a:cubicBezTo>
                    <a:cubicBezTo>
                      <a:pt x="11168" y="11753"/>
                      <a:pt x="10085" y="6693"/>
                      <a:pt x="7311" y="3490"/>
                    </a:cubicBezTo>
                    <a:cubicBezTo>
                      <a:pt x="4380" y="115"/>
                      <a:pt x="631" y="1"/>
                      <a:pt x="13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0" name="Google Shape;5790;p46"/>
              <p:cNvSpPr/>
              <p:nvPr/>
            </p:nvSpPr>
            <p:spPr>
              <a:xfrm>
                <a:off x="2757775" y="2626650"/>
                <a:ext cx="325" cy="1200"/>
              </a:xfrm>
              <a:custGeom>
                <a:avLst/>
                <a:gdLst/>
                <a:ahLst/>
                <a:cxnLst/>
                <a:rect l="l" t="t" r="r" b="b"/>
                <a:pathLst>
                  <a:path w="13" h="48" extrusionOk="0">
                    <a:moveTo>
                      <a:pt x="12" y="0"/>
                    </a:moveTo>
                    <a:cubicBezTo>
                      <a:pt x="12" y="12"/>
                      <a:pt x="12" y="36"/>
                      <a:pt x="0" y="48"/>
                    </a:cubicBezTo>
                    <a:lnTo>
                      <a:pt x="12" y="48"/>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1" name="Google Shape;5791;p46"/>
              <p:cNvSpPr/>
              <p:nvPr/>
            </p:nvSpPr>
            <p:spPr>
              <a:xfrm>
                <a:off x="2010950" y="2044725"/>
                <a:ext cx="256600" cy="354525"/>
              </a:xfrm>
              <a:custGeom>
                <a:avLst/>
                <a:gdLst/>
                <a:ahLst/>
                <a:cxnLst/>
                <a:rect l="l" t="t" r="r" b="b"/>
                <a:pathLst>
                  <a:path w="10264" h="14181" extrusionOk="0">
                    <a:moveTo>
                      <a:pt x="7656" y="1656"/>
                    </a:moveTo>
                    <a:cubicBezTo>
                      <a:pt x="7764" y="1656"/>
                      <a:pt x="7847" y="1739"/>
                      <a:pt x="7847" y="1858"/>
                    </a:cubicBezTo>
                    <a:cubicBezTo>
                      <a:pt x="7847" y="1965"/>
                      <a:pt x="7752" y="2048"/>
                      <a:pt x="7633" y="2048"/>
                    </a:cubicBezTo>
                    <a:cubicBezTo>
                      <a:pt x="7537" y="2037"/>
                      <a:pt x="7442" y="1953"/>
                      <a:pt x="7442" y="1846"/>
                    </a:cubicBezTo>
                    <a:cubicBezTo>
                      <a:pt x="7442" y="1739"/>
                      <a:pt x="7537" y="1656"/>
                      <a:pt x="7656" y="1656"/>
                    </a:cubicBezTo>
                    <a:close/>
                    <a:moveTo>
                      <a:pt x="5141" y="5809"/>
                    </a:moveTo>
                    <a:cubicBezTo>
                      <a:pt x="5154" y="5809"/>
                      <a:pt x="5167" y="5809"/>
                      <a:pt x="5180" y="5811"/>
                    </a:cubicBezTo>
                    <a:cubicBezTo>
                      <a:pt x="5394" y="5811"/>
                      <a:pt x="5549" y="5989"/>
                      <a:pt x="5537" y="6192"/>
                    </a:cubicBezTo>
                    <a:cubicBezTo>
                      <a:pt x="5537" y="6398"/>
                      <a:pt x="5371" y="6550"/>
                      <a:pt x="5178" y="6550"/>
                    </a:cubicBezTo>
                    <a:cubicBezTo>
                      <a:pt x="5171" y="6550"/>
                      <a:pt x="5163" y="6549"/>
                      <a:pt x="5156" y="6549"/>
                    </a:cubicBezTo>
                    <a:cubicBezTo>
                      <a:pt x="4942" y="6549"/>
                      <a:pt x="4787" y="6370"/>
                      <a:pt x="4799" y="6168"/>
                    </a:cubicBezTo>
                    <a:cubicBezTo>
                      <a:pt x="4799" y="5967"/>
                      <a:pt x="4955" y="5809"/>
                      <a:pt x="5141" y="5809"/>
                    </a:cubicBezTo>
                    <a:close/>
                    <a:moveTo>
                      <a:pt x="10264" y="1"/>
                    </a:moveTo>
                    <a:lnTo>
                      <a:pt x="10264" y="1"/>
                    </a:lnTo>
                    <a:cubicBezTo>
                      <a:pt x="10264" y="1"/>
                      <a:pt x="4656" y="2430"/>
                      <a:pt x="1906" y="6347"/>
                    </a:cubicBezTo>
                    <a:cubicBezTo>
                      <a:pt x="929" y="7752"/>
                      <a:pt x="441" y="9156"/>
                      <a:pt x="215" y="10395"/>
                    </a:cubicBezTo>
                    <a:cubicBezTo>
                      <a:pt x="263" y="10371"/>
                      <a:pt x="322" y="10371"/>
                      <a:pt x="358" y="10371"/>
                    </a:cubicBezTo>
                    <a:cubicBezTo>
                      <a:pt x="786" y="10395"/>
                      <a:pt x="1132" y="10752"/>
                      <a:pt x="1120" y="11192"/>
                    </a:cubicBezTo>
                    <a:cubicBezTo>
                      <a:pt x="1108" y="11614"/>
                      <a:pt x="763" y="11955"/>
                      <a:pt x="321" y="11955"/>
                    </a:cubicBezTo>
                    <a:cubicBezTo>
                      <a:pt x="313" y="11955"/>
                      <a:pt x="306" y="11955"/>
                      <a:pt x="298" y="11954"/>
                    </a:cubicBezTo>
                    <a:cubicBezTo>
                      <a:pt x="215" y="11954"/>
                      <a:pt x="120" y="11919"/>
                      <a:pt x="48" y="11895"/>
                    </a:cubicBezTo>
                    <a:lnTo>
                      <a:pt x="48" y="11895"/>
                    </a:lnTo>
                    <a:cubicBezTo>
                      <a:pt x="1" y="13264"/>
                      <a:pt x="274" y="14181"/>
                      <a:pt x="274" y="14181"/>
                    </a:cubicBezTo>
                    <a:cubicBezTo>
                      <a:pt x="274" y="14181"/>
                      <a:pt x="4370" y="13919"/>
                      <a:pt x="7121" y="10002"/>
                    </a:cubicBezTo>
                    <a:cubicBezTo>
                      <a:pt x="9871" y="6085"/>
                      <a:pt x="10264" y="1"/>
                      <a:pt x="102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2" name="Google Shape;5792;p46"/>
              <p:cNvSpPr/>
              <p:nvPr/>
            </p:nvSpPr>
            <p:spPr>
              <a:xfrm>
                <a:off x="2278250" y="2861800"/>
                <a:ext cx="234275" cy="404825"/>
              </a:xfrm>
              <a:custGeom>
                <a:avLst/>
                <a:gdLst/>
                <a:ahLst/>
                <a:cxnLst/>
                <a:rect l="l" t="t" r="r" b="b"/>
                <a:pathLst>
                  <a:path w="9371" h="16193" extrusionOk="0">
                    <a:moveTo>
                      <a:pt x="2048" y="0"/>
                    </a:moveTo>
                    <a:cubicBezTo>
                      <a:pt x="2048" y="0"/>
                      <a:pt x="0" y="3548"/>
                      <a:pt x="1703" y="8013"/>
                    </a:cubicBezTo>
                    <a:cubicBezTo>
                      <a:pt x="3418" y="12490"/>
                      <a:pt x="8251" y="16193"/>
                      <a:pt x="8251" y="16193"/>
                    </a:cubicBezTo>
                    <a:cubicBezTo>
                      <a:pt x="8251" y="16193"/>
                      <a:pt x="9371" y="10192"/>
                      <a:pt x="7656" y="5727"/>
                    </a:cubicBezTo>
                    <a:cubicBezTo>
                      <a:pt x="5954" y="1250"/>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3" name="Google Shape;5793;p46"/>
              <p:cNvSpPr/>
              <p:nvPr/>
            </p:nvSpPr>
            <p:spPr>
              <a:xfrm>
                <a:off x="3184325" y="2872950"/>
                <a:ext cx="377450" cy="225600"/>
              </a:xfrm>
              <a:custGeom>
                <a:avLst/>
                <a:gdLst/>
                <a:ahLst/>
                <a:cxnLst/>
                <a:rect l="l" t="t" r="r" b="b"/>
                <a:pathLst>
                  <a:path w="15098" h="9024" extrusionOk="0">
                    <a:moveTo>
                      <a:pt x="5574" y="2768"/>
                    </a:moveTo>
                    <a:cubicBezTo>
                      <a:pt x="5582" y="2768"/>
                      <a:pt x="5589" y="2769"/>
                      <a:pt x="5596" y="2769"/>
                    </a:cubicBezTo>
                    <a:cubicBezTo>
                      <a:pt x="5620" y="2769"/>
                      <a:pt x="5656" y="2769"/>
                      <a:pt x="5679" y="2781"/>
                    </a:cubicBezTo>
                    <a:cubicBezTo>
                      <a:pt x="5989" y="2840"/>
                      <a:pt x="6215" y="3114"/>
                      <a:pt x="6215" y="3436"/>
                    </a:cubicBezTo>
                    <a:cubicBezTo>
                      <a:pt x="6203" y="3769"/>
                      <a:pt x="5965" y="4019"/>
                      <a:pt x="5656" y="4067"/>
                    </a:cubicBezTo>
                    <a:cubicBezTo>
                      <a:pt x="5640" y="4059"/>
                      <a:pt x="5625" y="4056"/>
                      <a:pt x="5612" y="4056"/>
                    </a:cubicBezTo>
                    <a:cubicBezTo>
                      <a:pt x="5585" y="4056"/>
                      <a:pt x="5564" y="4067"/>
                      <a:pt x="5548" y="4067"/>
                    </a:cubicBezTo>
                    <a:cubicBezTo>
                      <a:pt x="5191" y="4043"/>
                      <a:pt x="4905" y="3745"/>
                      <a:pt x="4917" y="3400"/>
                    </a:cubicBezTo>
                    <a:cubicBezTo>
                      <a:pt x="4941" y="3050"/>
                      <a:pt x="5227" y="2768"/>
                      <a:pt x="5574" y="2768"/>
                    </a:cubicBezTo>
                    <a:close/>
                    <a:moveTo>
                      <a:pt x="12119" y="0"/>
                    </a:moveTo>
                    <a:cubicBezTo>
                      <a:pt x="10718" y="0"/>
                      <a:pt x="8954" y="291"/>
                      <a:pt x="7120" y="1328"/>
                    </a:cubicBezTo>
                    <a:cubicBezTo>
                      <a:pt x="6632" y="1614"/>
                      <a:pt x="6156" y="1923"/>
                      <a:pt x="5691" y="2281"/>
                    </a:cubicBezTo>
                    <a:cubicBezTo>
                      <a:pt x="2298" y="4888"/>
                      <a:pt x="0" y="9020"/>
                      <a:pt x="0" y="9020"/>
                    </a:cubicBezTo>
                    <a:cubicBezTo>
                      <a:pt x="0" y="9020"/>
                      <a:pt x="131" y="9024"/>
                      <a:pt x="366" y="9024"/>
                    </a:cubicBezTo>
                    <a:cubicBezTo>
                      <a:pt x="1175" y="9024"/>
                      <a:pt x="3221" y="8974"/>
                      <a:pt x="5489" y="8531"/>
                    </a:cubicBezTo>
                    <a:cubicBezTo>
                      <a:pt x="7084" y="8210"/>
                      <a:pt x="8787" y="7710"/>
                      <a:pt x="10263" y="6876"/>
                    </a:cubicBezTo>
                    <a:cubicBezTo>
                      <a:pt x="14430" y="4507"/>
                      <a:pt x="15097" y="471"/>
                      <a:pt x="15097" y="471"/>
                    </a:cubicBezTo>
                    <a:cubicBezTo>
                      <a:pt x="15097" y="471"/>
                      <a:pt x="13902" y="0"/>
                      <a:pt x="1211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4" name="Google Shape;5794;p46"/>
              <p:cNvSpPr/>
              <p:nvPr/>
            </p:nvSpPr>
            <p:spPr>
              <a:xfrm>
                <a:off x="4459475" y="2401225"/>
                <a:ext cx="418225" cy="159450"/>
              </a:xfrm>
              <a:custGeom>
                <a:avLst/>
                <a:gdLst/>
                <a:ahLst/>
                <a:cxnLst/>
                <a:rect l="l" t="t" r="r" b="b"/>
                <a:pathLst>
                  <a:path w="16729" h="6378" extrusionOk="0">
                    <a:moveTo>
                      <a:pt x="8718" y="3004"/>
                    </a:moveTo>
                    <a:cubicBezTo>
                      <a:pt x="8725" y="3004"/>
                      <a:pt x="8732" y="3004"/>
                      <a:pt x="8740" y="3005"/>
                    </a:cubicBezTo>
                    <a:cubicBezTo>
                      <a:pt x="9097" y="3016"/>
                      <a:pt x="9383" y="3314"/>
                      <a:pt x="9371" y="3671"/>
                    </a:cubicBezTo>
                    <a:cubicBezTo>
                      <a:pt x="9359" y="4021"/>
                      <a:pt x="9073" y="4303"/>
                      <a:pt x="8725" y="4303"/>
                    </a:cubicBezTo>
                    <a:cubicBezTo>
                      <a:pt x="8718" y="4303"/>
                      <a:pt x="8711" y="4303"/>
                      <a:pt x="8704" y="4302"/>
                    </a:cubicBezTo>
                    <a:cubicBezTo>
                      <a:pt x="8335" y="4290"/>
                      <a:pt x="8061" y="3993"/>
                      <a:pt x="8073" y="3636"/>
                    </a:cubicBezTo>
                    <a:cubicBezTo>
                      <a:pt x="8085" y="3286"/>
                      <a:pt x="8371" y="3004"/>
                      <a:pt x="8718" y="3004"/>
                    </a:cubicBezTo>
                    <a:close/>
                    <a:moveTo>
                      <a:pt x="6965" y="1"/>
                    </a:moveTo>
                    <a:cubicBezTo>
                      <a:pt x="6873" y="1"/>
                      <a:pt x="6783" y="2"/>
                      <a:pt x="6692" y="4"/>
                    </a:cubicBezTo>
                    <a:cubicBezTo>
                      <a:pt x="3263" y="76"/>
                      <a:pt x="1024" y="1754"/>
                      <a:pt x="0" y="2707"/>
                    </a:cubicBezTo>
                    <a:cubicBezTo>
                      <a:pt x="203" y="2874"/>
                      <a:pt x="322" y="3112"/>
                      <a:pt x="298" y="3374"/>
                    </a:cubicBezTo>
                    <a:cubicBezTo>
                      <a:pt x="286" y="3612"/>
                      <a:pt x="191" y="3826"/>
                      <a:pt x="36" y="3969"/>
                    </a:cubicBezTo>
                    <a:cubicBezTo>
                      <a:pt x="1057" y="4862"/>
                      <a:pt x="3276" y="6377"/>
                      <a:pt x="6561" y="6377"/>
                    </a:cubicBezTo>
                    <a:cubicBezTo>
                      <a:pt x="6648" y="6377"/>
                      <a:pt x="6735" y="6376"/>
                      <a:pt x="6823" y="6374"/>
                    </a:cubicBezTo>
                    <a:cubicBezTo>
                      <a:pt x="11609" y="6267"/>
                      <a:pt x="16729" y="2957"/>
                      <a:pt x="16729" y="2957"/>
                    </a:cubicBezTo>
                    <a:cubicBezTo>
                      <a:pt x="16729" y="2957"/>
                      <a:pt x="11664" y="1"/>
                      <a:pt x="696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5" name="Google Shape;5795;p46"/>
              <p:cNvSpPr/>
              <p:nvPr/>
            </p:nvSpPr>
            <p:spPr>
              <a:xfrm>
                <a:off x="4826775" y="2926950"/>
                <a:ext cx="377750" cy="225525"/>
              </a:xfrm>
              <a:custGeom>
                <a:avLst/>
                <a:gdLst/>
                <a:ahLst/>
                <a:cxnLst/>
                <a:rect l="l" t="t" r="r" b="b"/>
                <a:pathLst>
                  <a:path w="15110" h="9021" extrusionOk="0">
                    <a:moveTo>
                      <a:pt x="5575" y="2763"/>
                    </a:moveTo>
                    <a:cubicBezTo>
                      <a:pt x="5582" y="2763"/>
                      <a:pt x="5589" y="2764"/>
                      <a:pt x="5597" y="2764"/>
                    </a:cubicBezTo>
                    <a:cubicBezTo>
                      <a:pt x="5632" y="2764"/>
                      <a:pt x="5656" y="2764"/>
                      <a:pt x="5692" y="2776"/>
                    </a:cubicBezTo>
                    <a:cubicBezTo>
                      <a:pt x="6002" y="2835"/>
                      <a:pt x="6228" y="3109"/>
                      <a:pt x="6228" y="3431"/>
                    </a:cubicBezTo>
                    <a:cubicBezTo>
                      <a:pt x="6228" y="3764"/>
                      <a:pt x="5966" y="4014"/>
                      <a:pt x="5656" y="4062"/>
                    </a:cubicBezTo>
                    <a:cubicBezTo>
                      <a:pt x="5640" y="4062"/>
                      <a:pt x="5619" y="4067"/>
                      <a:pt x="5600" y="4067"/>
                    </a:cubicBezTo>
                    <a:cubicBezTo>
                      <a:pt x="5590" y="4067"/>
                      <a:pt x="5581" y="4066"/>
                      <a:pt x="5573" y="4062"/>
                    </a:cubicBezTo>
                    <a:cubicBezTo>
                      <a:pt x="5204" y="4050"/>
                      <a:pt x="4918" y="3752"/>
                      <a:pt x="4930" y="3395"/>
                    </a:cubicBezTo>
                    <a:cubicBezTo>
                      <a:pt x="4942" y="3045"/>
                      <a:pt x="5228" y="2763"/>
                      <a:pt x="5575" y="2763"/>
                    </a:cubicBezTo>
                    <a:close/>
                    <a:moveTo>
                      <a:pt x="12113" y="0"/>
                    </a:moveTo>
                    <a:cubicBezTo>
                      <a:pt x="10715" y="0"/>
                      <a:pt x="8958" y="291"/>
                      <a:pt x="7133" y="1323"/>
                    </a:cubicBezTo>
                    <a:cubicBezTo>
                      <a:pt x="6644" y="1609"/>
                      <a:pt x="6168" y="1919"/>
                      <a:pt x="5704" y="2276"/>
                    </a:cubicBezTo>
                    <a:cubicBezTo>
                      <a:pt x="2311" y="4883"/>
                      <a:pt x="1" y="9015"/>
                      <a:pt x="1" y="9015"/>
                    </a:cubicBezTo>
                    <a:cubicBezTo>
                      <a:pt x="1" y="9015"/>
                      <a:pt x="156" y="9020"/>
                      <a:pt x="434" y="9020"/>
                    </a:cubicBezTo>
                    <a:cubicBezTo>
                      <a:pt x="1284" y="9020"/>
                      <a:pt x="3285" y="8966"/>
                      <a:pt x="5501" y="8526"/>
                    </a:cubicBezTo>
                    <a:cubicBezTo>
                      <a:pt x="7085" y="8217"/>
                      <a:pt x="8799" y="7705"/>
                      <a:pt x="10276" y="6871"/>
                    </a:cubicBezTo>
                    <a:cubicBezTo>
                      <a:pt x="14443" y="4514"/>
                      <a:pt x="15110" y="478"/>
                      <a:pt x="15110" y="478"/>
                    </a:cubicBezTo>
                    <a:cubicBezTo>
                      <a:pt x="15110" y="478"/>
                      <a:pt x="13907" y="0"/>
                      <a:pt x="121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6" name="Google Shape;5796;p46"/>
              <p:cNvSpPr/>
              <p:nvPr/>
            </p:nvSpPr>
            <p:spPr>
              <a:xfrm>
                <a:off x="4473750" y="2977275"/>
                <a:ext cx="200950" cy="425975"/>
              </a:xfrm>
              <a:custGeom>
                <a:avLst/>
                <a:gdLst/>
                <a:ahLst/>
                <a:cxnLst/>
                <a:rect l="l" t="t" r="r" b="b"/>
                <a:pathLst>
                  <a:path w="8038" h="17039" extrusionOk="0">
                    <a:moveTo>
                      <a:pt x="6311" y="9061"/>
                    </a:moveTo>
                    <a:cubicBezTo>
                      <a:pt x="6490" y="9073"/>
                      <a:pt x="6621" y="9228"/>
                      <a:pt x="6621" y="9383"/>
                    </a:cubicBezTo>
                    <a:cubicBezTo>
                      <a:pt x="6621" y="9561"/>
                      <a:pt x="6478" y="9704"/>
                      <a:pt x="6299" y="9704"/>
                    </a:cubicBezTo>
                    <a:cubicBezTo>
                      <a:pt x="6121" y="9704"/>
                      <a:pt x="5990" y="9550"/>
                      <a:pt x="5990" y="9371"/>
                    </a:cubicBezTo>
                    <a:cubicBezTo>
                      <a:pt x="5990" y="9192"/>
                      <a:pt x="6133" y="9061"/>
                      <a:pt x="6311" y="9061"/>
                    </a:cubicBezTo>
                    <a:close/>
                    <a:moveTo>
                      <a:pt x="6318" y="12619"/>
                    </a:moveTo>
                    <a:cubicBezTo>
                      <a:pt x="6332" y="12619"/>
                      <a:pt x="6345" y="12620"/>
                      <a:pt x="6359" y="12621"/>
                    </a:cubicBezTo>
                    <a:cubicBezTo>
                      <a:pt x="6561" y="12621"/>
                      <a:pt x="6728" y="12800"/>
                      <a:pt x="6716" y="13002"/>
                    </a:cubicBezTo>
                    <a:cubicBezTo>
                      <a:pt x="6716" y="13209"/>
                      <a:pt x="6550" y="13360"/>
                      <a:pt x="6346" y="13360"/>
                    </a:cubicBezTo>
                    <a:cubicBezTo>
                      <a:pt x="6339" y="13360"/>
                      <a:pt x="6331" y="13360"/>
                      <a:pt x="6323" y="13360"/>
                    </a:cubicBezTo>
                    <a:cubicBezTo>
                      <a:pt x="6121" y="13360"/>
                      <a:pt x="5954" y="13181"/>
                      <a:pt x="5966" y="12979"/>
                    </a:cubicBezTo>
                    <a:cubicBezTo>
                      <a:pt x="5966" y="12778"/>
                      <a:pt x="6122" y="12619"/>
                      <a:pt x="6318" y="12619"/>
                    </a:cubicBezTo>
                    <a:close/>
                    <a:moveTo>
                      <a:pt x="2180" y="1"/>
                    </a:moveTo>
                    <a:cubicBezTo>
                      <a:pt x="2180" y="1"/>
                      <a:pt x="1" y="5692"/>
                      <a:pt x="882" y="10395"/>
                    </a:cubicBezTo>
                    <a:cubicBezTo>
                      <a:pt x="1763" y="15098"/>
                      <a:pt x="5371" y="17039"/>
                      <a:pt x="5371" y="17039"/>
                    </a:cubicBezTo>
                    <a:cubicBezTo>
                      <a:pt x="5371" y="17039"/>
                      <a:pt x="8038" y="13931"/>
                      <a:pt x="7145" y="9228"/>
                    </a:cubicBezTo>
                    <a:cubicBezTo>
                      <a:pt x="6264" y="4525"/>
                      <a:pt x="2180" y="1"/>
                      <a:pt x="218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7" name="Google Shape;5797;p46"/>
              <p:cNvSpPr/>
              <p:nvPr/>
            </p:nvSpPr>
            <p:spPr>
              <a:xfrm>
                <a:off x="4115075" y="2353675"/>
                <a:ext cx="284600" cy="322100"/>
              </a:xfrm>
              <a:custGeom>
                <a:avLst/>
                <a:gdLst/>
                <a:ahLst/>
                <a:cxnLst/>
                <a:rect l="l" t="t" r="r" b="b"/>
                <a:pathLst>
                  <a:path w="11384" h="12884" extrusionOk="0">
                    <a:moveTo>
                      <a:pt x="136" y="0"/>
                    </a:moveTo>
                    <a:cubicBezTo>
                      <a:pt x="94" y="0"/>
                      <a:pt x="72" y="1"/>
                      <a:pt x="72" y="1"/>
                    </a:cubicBezTo>
                    <a:cubicBezTo>
                      <a:pt x="72" y="1"/>
                      <a:pt x="1" y="454"/>
                      <a:pt x="1" y="1192"/>
                    </a:cubicBezTo>
                    <a:cubicBezTo>
                      <a:pt x="37" y="1263"/>
                      <a:pt x="37" y="1347"/>
                      <a:pt x="37" y="1442"/>
                    </a:cubicBezTo>
                    <a:cubicBezTo>
                      <a:pt x="37" y="1489"/>
                      <a:pt x="13" y="1549"/>
                      <a:pt x="13" y="1585"/>
                    </a:cubicBezTo>
                    <a:cubicBezTo>
                      <a:pt x="96" y="3097"/>
                      <a:pt x="572" y="5442"/>
                      <a:pt x="2477" y="7645"/>
                    </a:cubicBezTo>
                    <a:cubicBezTo>
                      <a:pt x="4871" y="10419"/>
                      <a:pt x="8847" y="12157"/>
                      <a:pt x="10574" y="12812"/>
                    </a:cubicBezTo>
                    <a:cubicBezTo>
                      <a:pt x="10657" y="12681"/>
                      <a:pt x="10788" y="12586"/>
                      <a:pt x="10967" y="12586"/>
                    </a:cubicBezTo>
                    <a:cubicBezTo>
                      <a:pt x="11181" y="12622"/>
                      <a:pt x="11324" y="12741"/>
                      <a:pt x="11383" y="12884"/>
                    </a:cubicBezTo>
                    <a:cubicBezTo>
                      <a:pt x="11169" y="11741"/>
                      <a:pt x="10074" y="6681"/>
                      <a:pt x="7311" y="3478"/>
                    </a:cubicBezTo>
                    <a:cubicBezTo>
                      <a:pt x="4398" y="123"/>
                      <a:pt x="667" y="0"/>
                      <a:pt x="1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8" name="Google Shape;5798;p46"/>
              <p:cNvSpPr/>
              <p:nvPr/>
            </p:nvSpPr>
            <p:spPr>
              <a:xfrm>
                <a:off x="4400550" y="2681125"/>
                <a:ext cx="300" cy="900"/>
              </a:xfrm>
              <a:custGeom>
                <a:avLst/>
                <a:gdLst/>
                <a:ahLst/>
                <a:cxnLst/>
                <a:rect l="l" t="t" r="r" b="b"/>
                <a:pathLst>
                  <a:path w="12" h="36" extrusionOk="0">
                    <a:moveTo>
                      <a:pt x="12" y="0"/>
                    </a:moveTo>
                    <a:cubicBezTo>
                      <a:pt x="12" y="12"/>
                      <a:pt x="12" y="24"/>
                      <a:pt x="0" y="36"/>
                    </a:cubicBezTo>
                    <a:lnTo>
                      <a:pt x="12" y="36"/>
                    </a:lnTo>
                    <a:lnTo>
                      <a:pt x="1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99" name="Google Shape;5799;p46"/>
              <p:cNvSpPr/>
              <p:nvPr/>
            </p:nvSpPr>
            <p:spPr>
              <a:xfrm>
                <a:off x="3653725" y="2098600"/>
                <a:ext cx="256000" cy="355125"/>
              </a:xfrm>
              <a:custGeom>
                <a:avLst/>
                <a:gdLst/>
                <a:ahLst/>
                <a:cxnLst/>
                <a:rect l="l" t="t" r="r" b="b"/>
                <a:pathLst>
                  <a:path w="10240" h="14205" extrusionOk="0">
                    <a:moveTo>
                      <a:pt x="7656" y="1667"/>
                    </a:moveTo>
                    <a:cubicBezTo>
                      <a:pt x="7751" y="1667"/>
                      <a:pt x="7846" y="1763"/>
                      <a:pt x="7846" y="1882"/>
                    </a:cubicBezTo>
                    <a:cubicBezTo>
                      <a:pt x="7846" y="1977"/>
                      <a:pt x="7751" y="2072"/>
                      <a:pt x="7632" y="2072"/>
                    </a:cubicBezTo>
                    <a:cubicBezTo>
                      <a:pt x="7513" y="2060"/>
                      <a:pt x="7442" y="1965"/>
                      <a:pt x="7442" y="1870"/>
                    </a:cubicBezTo>
                    <a:cubicBezTo>
                      <a:pt x="7442" y="1763"/>
                      <a:pt x="7537" y="1667"/>
                      <a:pt x="7656" y="1667"/>
                    </a:cubicBezTo>
                    <a:close/>
                    <a:moveTo>
                      <a:pt x="5159" y="5822"/>
                    </a:moveTo>
                    <a:cubicBezTo>
                      <a:pt x="5166" y="5822"/>
                      <a:pt x="5173" y="5822"/>
                      <a:pt x="5179" y="5823"/>
                    </a:cubicBezTo>
                    <a:cubicBezTo>
                      <a:pt x="5370" y="5823"/>
                      <a:pt x="5537" y="6001"/>
                      <a:pt x="5537" y="6216"/>
                    </a:cubicBezTo>
                    <a:cubicBezTo>
                      <a:pt x="5537" y="6411"/>
                      <a:pt x="5370" y="6573"/>
                      <a:pt x="5176" y="6573"/>
                    </a:cubicBezTo>
                    <a:cubicBezTo>
                      <a:pt x="5169" y="6573"/>
                      <a:pt x="5162" y="6573"/>
                      <a:pt x="5156" y="6573"/>
                    </a:cubicBezTo>
                    <a:cubicBezTo>
                      <a:pt x="4941" y="6573"/>
                      <a:pt x="4775" y="6394"/>
                      <a:pt x="4798" y="6180"/>
                    </a:cubicBezTo>
                    <a:cubicBezTo>
                      <a:pt x="4798" y="5984"/>
                      <a:pt x="4965" y="5822"/>
                      <a:pt x="5159" y="5822"/>
                    </a:cubicBezTo>
                    <a:close/>
                    <a:moveTo>
                      <a:pt x="10240" y="1"/>
                    </a:moveTo>
                    <a:cubicBezTo>
                      <a:pt x="10239" y="1"/>
                      <a:pt x="4644" y="2430"/>
                      <a:pt x="1893" y="6347"/>
                    </a:cubicBezTo>
                    <a:cubicBezTo>
                      <a:pt x="905" y="7763"/>
                      <a:pt x="417" y="9156"/>
                      <a:pt x="191" y="10395"/>
                    </a:cubicBezTo>
                    <a:cubicBezTo>
                      <a:pt x="238" y="10383"/>
                      <a:pt x="298" y="10383"/>
                      <a:pt x="346" y="10383"/>
                    </a:cubicBezTo>
                    <a:cubicBezTo>
                      <a:pt x="774" y="10395"/>
                      <a:pt x="1119" y="10752"/>
                      <a:pt x="1108" y="11192"/>
                    </a:cubicBezTo>
                    <a:cubicBezTo>
                      <a:pt x="1084" y="11625"/>
                      <a:pt x="739" y="11955"/>
                      <a:pt x="309" y="11955"/>
                    </a:cubicBezTo>
                    <a:cubicBezTo>
                      <a:pt x="301" y="11955"/>
                      <a:pt x="294" y="11955"/>
                      <a:pt x="286" y="11954"/>
                    </a:cubicBezTo>
                    <a:cubicBezTo>
                      <a:pt x="191" y="11954"/>
                      <a:pt x="107" y="11931"/>
                      <a:pt x="36" y="11895"/>
                    </a:cubicBezTo>
                    <a:lnTo>
                      <a:pt x="36" y="11895"/>
                    </a:lnTo>
                    <a:cubicBezTo>
                      <a:pt x="0" y="13276"/>
                      <a:pt x="250" y="14205"/>
                      <a:pt x="250" y="14205"/>
                    </a:cubicBezTo>
                    <a:cubicBezTo>
                      <a:pt x="250" y="14205"/>
                      <a:pt x="4346" y="13931"/>
                      <a:pt x="7096" y="10026"/>
                    </a:cubicBezTo>
                    <a:cubicBezTo>
                      <a:pt x="9859" y="6097"/>
                      <a:pt x="10240" y="1"/>
                      <a:pt x="1024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0" name="Google Shape;5800;p46"/>
              <p:cNvSpPr/>
              <p:nvPr/>
            </p:nvSpPr>
            <p:spPr>
              <a:xfrm>
                <a:off x="3921025" y="2916250"/>
                <a:ext cx="234275" cy="404850"/>
              </a:xfrm>
              <a:custGeom>
                <a:avLst/>
                <a:gdLst/>
                <a:ahLst/>
                <a:cxnLst/>
                <a:rect l="l" t="t" r="r" b="b"/>
                <a:pathLst>
                  <a:path w="9371" h="16194" extrusionOk="0">
                    <a:moveTo>
                      <a:pt x="2048" y="1"/>
                    </a:moveTo>
                    <a:cubicBezTo>
                      <a:pt x="2048" y="1"/>
                      <a:pt x="0" y="3537"/>
                      <a:pt x="1703" y="8002"/>
                    </a:cubicBezTo>
                    <a:cubicBezTo>
                      <a:pt x="3417" y="12479"/>
                      <a:pt x="8251" y="16193"/>
                      <a:pt x="8251" y="16193"/>
                    </a:cubicBezTo>
                    <a:cubicBezTo>
                      <a:pt x="8251" y="16193"/>
                      <a:pt x="9370" y="10193"/>
                      <a:pt x="7656" y="5728"/>
                    </a:cubicBezTo>
                    <a:cubicBezTo>
                      <a:pt x="5953" y="1251"/>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1" name="Google Shape;5801;p46"/>
              <p:cNvSpPr/>
              <p:nvPr/>
            </p:nvSpPr>
            <p:spPr>
              <a:xfrm>
                <a:off x="3757900" y="1736950"/>
                <a:ext cx="312850" cy="311975"/>
              </a:xfrm>
              <a:custGeom>
                <a:avLst/>
                <a:gdLst/>
                <a:ahLst/>
                <a:cxnLst/>
                <a:rect l="l" t="t" r="r" b="b"/>
                <a:pathLst>
                  <a:path w="12514" h="12479" extrusionOk="0">
                    <a:moveTo>
                      <a:pt x="5718" y="7858"/>
                    </a:moveTo>
                    <a:cubicBezTo>
                      <a:pt x="5725" y="7858"/>
                      <a:pt x="5732" y="7858"/>
                      <a:pt x="5739" y="7859"/>
                    </a:cubicBezTo>
                    <a:cubicBezTo>
                      <a:pt x="5965" y="7859"/>
                      <a:pt x="6144" y="8049"/>
                      <a:pt x="6144" y="8299"/>
                    </a:cubicBezTo>
                    <a:cubicBezTo>
                      <a:pt x="6133" y="8502"/>
                      <a:pt x="5972" y="8694"/>
                      <a:pt x="5753" y="8694"/>
                    </a:cubicBezTo>
                    <a:cubicBezTo>
                      <a:pt x="5741" y="8694"/>
                      <a:pt x="5728" y="8693"/>
                      <a:pt x="5715" y="8692"/>
                    </a:cubicBezTo>
                    <a:cubicBezTo>
                      <a:pt x="5489" y="8680"/>
                      <a:pt x="5299" y="8502"/>
                      <a:pt x="5311" y="8263"/>
                    </a:cubicBezTo>
                    <a:cubicBezTo>
                      <a:pt x="5334" y="8044"/>
                      <a:pt x="5491" y="7858"/>
                      <a:pt x="5718" y="7858"/>
                    </a:cubicBezTo>
                    <a:close/>
                    <a:moveTo>
                      <a:pt x="11718" y="1"/>
                    </a:moveTo>
                    <a:cubicBezTo>
                      <a:pt x="10654" y="1"/>
                      <a:pt x="7401" y="251"/>
                      <a:pt x="4656" y="3084"/>
                    </a:cubicBezTo>
                    <a:cubicBezTo>
                      <a:pt x="3632" y="4144"/>
                      <a:pt x="2798" y="5454"/>
                      <a:pt x="2132" y="6751"/>
                    </a:cubicBezTo>
                    <a:cubicBezTo>
                      <a:pt x="643" y="9633"/>
                      <a:pt x="0" y="12478"/>
                      <a:pt x="0" y="12478"/>
                    </a:cubicBezTo>
                    <a:cubicBezTo>
                      <a:pt x="0" y="12478"/>
                      <a:pt x="5906" y="10954"/>
                      <a:pt x="9240" y="7525"/>
                    </a:cubicBezTo>
                    <a:cubicBezTo>
                      <a:pt x="9418" y="7347"/>
                      <a:pt x="9573" y="7168"/>
                      <a:pt x="9716" y="6989"/>
                    </a:cubicBezTo>
                    <a:cubicBezTo>
                      <a:pt x="12514" y="3680"/>
                      <a:pt x="12073" y="12"/>
                      <a:pt x="12073" y="12"/>
                    </a:cubicBezTo>
                    <a:cubicBezTo>
                      <a:pt x="12073" y="12"/>
                      <a:pt x="11946" y="1"/>
                      <a:pt x="1171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2" name="Google Shape;5802;p46"/>
              <p:cNvSpPr/>
              <p:nvPr/>
            </p:nvSpPr>
            <p:spPr>
              <a:xfrm>
                <a:off x="4929475" y="1837550"/>
                <a:ext cx="292625" cy="331025"/>
              </a:xfrm>
              <a:custGeom>
                <a:avLst/>
                <a:gdLst/>
                <a:ahLst/>
                <a:cxnLst/>
                <a:rect l="l" t="t" r="r" b="b"/>
                <a:pathLst>
                  <a:path w="11705" h="13241" extrusionOk="0">
                    <a:moveTo>
                      <a:pt x="0" y="1"/>
                    </a:moveTo>
                    <a:cubicBezTo>
                      <a:pt x="0" y="1"/>
                      <a:pt x="286" y="1906"/>
                      <a:pt x="1096" y="4228"/>
                    </a:cubicBezTo>
                    <a:cubicBezTo>
                      <a:pt x="1524" y="5478"/>
                      <a:pt x="2108" y="6847"/>
                      <a:pt x="2858" y="8097"/>
                    </a:cubicBezTo>
                    <a:cubicBezTo>
                      <a:pt x="3203" y="8657"/>
                      <a:pt x="3572" y="9192"/>
                      <a:pt x="3989" y="9692"/>
                    </a:cubicBezTo>
                    <a:cubicBezTo>
                      <a:pt x="6430" y="12586"/>
                      <a:pt x="9502" y="13145"/>
                      <a:pt x="10680" y="13241"/>
                    </a:cubicBezTo>
                    <a:cubicBezTo>
                      <a:pt x="10764" y="13181"/>
                      <a:pt x="10883" y="13157"/>
                      <a:pt x="11002" y="13157"/>
                    </a:cubicBezTo>
                    <a:cubicBezTo>
                      <a:pt x="11061" y="13157"/>
                      <a:pt x="11121" y="13169"/>
                      <a:pt x="11180" y="13181"/>
                    </a:cubicBezTo>
                    <a:cubicBezTo>
                      <a:pt x="11240" y="12681"/>
                      <a:pt x="11704" y="8990"/>
                      <a:pt x="8859" y="5597"/>
                    </a:cubicBezTo>
                    <a:cubicBezTo>
                      <a:pt x="8513" y="5192"/>
                      <a:pt x="8144" y="4799"/>
                      <a:pt x="7763" y="4454"/>
                    </a:cubicBezTo>
                    <a:cubicBezTo>
                      <a:pt x="6299" y="3108"/>
                      <a:pt x="4549" y="2049"/>
                      <a:pt x="3072" y="1322"/>
                    </a:cubicBezTo>
                    <a:cubicBezTo>
                      <a:pt x="1346" y="441"/>
                      <a:pt x="1"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3" name="Google Shape;5803;p46"/>
              <p:cNvSpPr/>
              <p:nvPr/>
            </p:nvSpPr>
            <p:spPr>
              <a:xfrm>
                <a:off x="6572250" y="1891425"/>
                <a:ext cx="292900" cy="331625"/>
              </a:xfrm>
              <a:custGeom>
                <a:avLst/>
                <a:gdLst/>
                <a:ahLst/>
                <a:cxnLst/>
                <a:rect l="l" t="t" r="r" b="b"/>
                <a:pathLst>
                  <a:path w="11716" h="13265" extrusionOk="0">
                    <a:moveTo>
                      <a:pt x="0" y="1"/>
                    </a:moveTo>
                    <a:cubicBezTo>
                      <a:pt x="0" y="1"/>
                      <a:pt x="286" y="1906"/>
                      <a:pt x="1083" y="4228"/>
                    </a:cubicBezTo>
                    <a:cubicBezTo>
                      <a:pt x="1500" y="5490"/>
                      <a:pt x="2072" y="6859"/>
                      <a:pt x="2846" y="8109"/>
                    </a:cubicBezTo>
                    <a:cubicBezTo>
                      <a:pt x="3191" y="8680"/>
                      <a:pt x="3560" y="9216"/>
                      <a:pt x="3977" y="9704"/>
                    </a:cubicBezTo>
                    <a:cubicBezTo>
                      <a:pt x="6417" y="12610"/>
                      <a:pt x="9477" y="13157"/>
                      <a:pt x="10656" y="13264"/>
                    </a:cubicBezTo>
                    <a:cubicBezTo>
                      <a:pt x="10751" y="13205"/>
                      <a:pt x="10870" y="13169"/>
                      <a:pt x="10989" y="13169"/>
                    </a:cubicBezTo>
                    <a:cubicBezTo>
                      <a:pt x="11049" y="13169"/>
                      <a:pt x="11109" y="13193"/>
                      <a:pt x="11168" y="13205"/>
                    </a:cubicBezTo>
                    <a:cubicBezTo>
                      <a:pt x="11251" y="12669"/>
                      <a:pt x="11716" y="8978"/>
                      <a:pt x="8858" y="5597"/>
                    </a:cubicBezTo>
                    <a:cubicBezTo>
                      <a:pt x="8513" y="5192"/>
                      <a:pt x="8144" y="4811"/>
                      <a:pt x="7751" y="4454"/>
                    </a:cubicBezTo>
                    <a:cubicBezTo>
                      <a:pt x="6298" y="3108"/>
                      <a:pt x="4536" y="2049"/>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4" name="Google Shape;5804;p46"/>
              <p:cNvSpPr/>
              <p:nvPr/>
            </p:nvSpPr>
            <p:spPr>
              <a:xfrm>
                <a:off x="6102250" y="2455125"/>
                <a:ext cx="418225" cy="159425"/>
              </a:xfrm>
              <a:custGeom>
                <a:avLst/>
                <a:gdLst/>
                <a:ahLst/>
                <a:cxnLst/>
                <a:rect l="l" t="t" r="r" b="b"/>
                <a:pathLst>
                  <a:path w="16729" h="6377" extrusionOk="0">
                    <a:moveTo>
                      <a:pt x="8698" y="3026"/>
                    </a:moveTo>
                    <a:cubicBezTo>
                      <a:pt x="8711" y="3026"/>
                      <a:pt x="8725" y="3026"/>
                      <a:pt x="8739" y="3027"/>
                    </a:cubicBezTo>
                    <a:cubicBezTo>
                      <a:pt x="9096" y="3027"/>
                      <a:pt x="9382" y="3337"/>
                      <a:pt x="9370" y="3694"/>
                    </a:cubicBezTo>
                    <a:cubicBezTo>
                      <a:pt x="9347" y="4037"/>
                      <a:pt x="9072" y="4315"/>
                      <a:pt x="8733" y="4315"/>
                    </a:cubicBezTo>
                    <a:cubicBezTo>
                      <a:pt x="8719" y="4315"/>
                      <a:pt x="8706" y="4314"/>
                      <a:pt x="8692" y="4313"/>
                    </a:cubicBezTo>
                    <a:cubicBezTo>
                      <a:pt x="8334" y="4301"/>
                      <a:pt x="8061" y="4004"/>
                      <a:pt x="8072" y="3647"/>
                    </a:cubicBezTo>
                    <a:cubicBezTo>
                      <a:pt x="8084" y="3303"/>
                      <a:pt x="8359" y="3026"/>
                      <a:pt x="8698" y="3026"/>
                    </a:cubicBezTo>
                    <a:close/>
                    <a:moveTo>
                      <a:pt x="6915" y="1"/>
                    </a:moveTo>
                    <a:cubicBezTo>
                      <a:pt x="6832" y="1"/>
                      <a:pt x="6750" y="1"/>
                      <a:pt x="6668" y="3"/>
                    </a:cubicBezTo>
                    <a:cubicBezTo>
                      <a:pt x="3250" y="75"/>
                      <a:pt x="1000" y="1753"/>
                      <a:pt x="0" y="2706"/>
                    </a:cubicBezTo>
                    <a:cubicBezTo>
                      <a:pt x="202" y="2873"/>
                      <a:pt x="310" y="3111"/>
                      <a:pt x="298" y="3385"/>
                    </a:cubicBezTo>
                    <a:cubicBezTo>
                      <a:pt x="286" y="3623"/>
                      <a:pt x="179" y="3825"/>
                      <a:pt x="36" y="3980"/>
                    </a:cubicBezTo>
                    <a:cubicBezTo>
                      <a:pt x="1045" y="4862"/>
                      <a:pt x="3275" y="6376"/>
                      <a:pt x="6561" y="6376"/>
                    </a:cubicBezTo>
                    <a:cubicBezTo>
                      <a:pt x="6647" y="6376"/>
                      <a:pt x="6734" y="6375"/>
                      <a:pt x="6822" y="6373"/>
                    </a:cubicBezTo>
                    <a:cubicBezTo>
                      <a:pt x="11609" y="6266"/>
                      <a:pt x="16728" y="2968"/>
                      <a:pt x="16728" y="2968"/>
                    </a:cubicBezTo>
                    <a:cubicBezTo>
                      <a:pt x="16728" y="2968"/>
                      <a:pt x="11645"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5" name="Google Shape;5805;p46"/>
              <p:cNvSpPr/>
              <p:nvPr/>
            </p:nvSpPr>
            <p:spPr>
              <a:xfrm>
                <a:off x="6116525" y="3031450"/>
                <a:ext cx="200950" cy="425975"/>
              </a:xfrm>
              <a:custGeom>
                <a:avLst/>
                <a:gdLst/>
                <a:ahLst/>
                <a:cxnLst/>
                <a:rect l="l" t="t" r="r" b="b"/>
                <a:pathLst>
                  <a:path w="8038" h="17039" extrusionOk="0">
                    <a:moveTo>
                      <a:pt x="6311" y="9061"/>
                    </a:moveTo>
                    <a:cubicBezTo>
                      <a:pt x="6489" y="9085"/>
                      <a:pt x="6620" y="9216"/>
                      <a:pt x="6620" y="9395"/>
                    </a:cubicBezTo>
                    <a:cubicBezTo>
                      <a:pt x="6620" y="9573"/>
                      <a:pt x="6478" y="9704"/>
                      <a:pt x="6299" y="9704"/>
                    </a:cubicBezTo>
                    <a:cubicBezTo>
                      <a:pt x="6120" y="9704"/>
                      <a:pt x="5977" y="9561"/>
                      <a:pt x="5977" y="9371"/>
                    </a:cubicBezTo>
                    <a:cubicBezTo>
                      <a:pt x="5977" y="9192"/>
                      <a:pt x="6132" y="9061"/>
                      <a:pt x="6311" y="9061"/>
                    </a:cubicBezTo>
                    <a:close/>
                    <a:moveTo>
                      <a:pt x="6314" y="12633"/>
                    </a:moveTo>
                    <a:cubicBezTo>
                      <a:pt x="6321" y="12633"/>
                      <a:pt x="6328" y="12633"/>
                      <a:pt x="6335" y="12633"/>
                    </a:cubicBezTo>
                    <a:cubicBezTo>
                      <a:pt x="6341" y="12633"/>
                      <a:pt x="6348" y="12633"/>
                      <a:pt x="6355" y="12633"/>
                    </a:cubicBezTo>
                    <a:cubicBezTo>
                      <a:pt x="6559" y="12633"/>
                      <a:pt x="6716" y="12807"/>
                      <a:pt x="6716" y="13014"/>
                    </a:cubicBezTo>
                    <a:cubicBezTo>
                      <a:pt x="6716" y="13217"/>
                      <a:pt x="6537" y="13383"/>
                      <a:pt x="6323" y="13383"/>
                    </a:cubicBezTo>
                    <a:cubicBezTo>
                      <a:pt x="6120" y="13383"/>
                      <a:pt x="5954" y="13205"/>
                      <a:pt x="5954" y="12990"/>
                    </a:cubicBezTo>
                    <a:cubicBezTo>
                      <a:pt x="5954" y="12795"/>
                      <a:pt x="6120" y="12633"/>
                      <a:pt x="6314" y="12633"/>
                    </a:cubicBezTo>
                    <a:close/>
                    <a:moveTo>
                      <a:pt x="2167" y="1"/>
                    </a:moveTo>
                    <a:cubicBezTo>
                      <a:pt x="2167" y="1"/>
                      <a:pt x="1" y="5704"/>
                      <a:pt x="882" y="10407"/>
                    </a:cubicBezTo>
                    <a:cubicBezTo>
                      <a:pt x="1751" y="15110"/>
                      <a:pt x="5370" y="17039"/>
                      <a:pt x="5370" y="17039"/>
                    </a:cubicBezTo>
                    <a:cubicBezTo>
                      <a:pt x="5370" y="17039"/>
                      <a:pt x="8037" y="13931"/>
                      <a:pt x="7144" y="9228"/>
                    </a:cubicBezTo>
                    <a:cubicBezTo>
                      <a:pt x="6263" y="4525"/>
                      <a:pt x="2167" y="1"/>
                      <a:pt x="21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6" name="Google Shape;5806;p46"/>
              <p:cNvSpPr/>
              <p:nvPr/>
            </p:nvSpPr>
            <p:spPr>
              <a:xfrm>
                <a:off x="5757850" y="2407850"/>
                <a:ext cx="284575" cy="322400"/>
              </a:xfrm>
              <a:custGeom>
                <a:avLst/>
                <a:gdLst/>
                <a:ahLst/>
                <a:cxnLst/>
                <a:rect l="l" t="t" r="r" b="b"/>
                <a:pathLst>
                  <a:path w="11383" h="12896" extrusionOk="0">
                    <a:moveTo>
                      <a:pt x="126" y="1"/>
                    </a:moveTo>
                    <a:cubicBezTo>
                      <a:pt x="91" y="1"/>
                      <a:pt x="72" y="1"/>
                      <a:pt x="72" y="1"/>
                    </a:cubicBezTo>
                    <a:cubicBezTo>
                      <a:pt x="72" y="1"/>
                      <a:pt x="1" y="465"/>
                      <a:pt x="1" y="1192"/>
                    </a:cubicBezTo>
                    <a:cubicBezTo>
                      <a:pt x="24" y="1263"/>
                      <a:pt x="24" y="1358"/>
                      <a:pt x="24" y="1442"/>
                    </a:cubicBezTo>
                    <a:cubicBezTo>
                      <a:pt x="24" y="1489"/>
                      <a:pt x="12" y="1549"/>
                      <a:pt x="12" y="1597"/>
                    </a:cubicBezTo>
                    <a:cubicBezTo>
                      <a:pt x="84" y="3097"/>
                      <a:pt x="560" y="5454"/>
                      <a:pt x="2465" y="7657"/>
                    </a:cubicBezTo>
                    <a:cubicBezTo>
                      <a:pt x="4870" y="10419"/>
                      <a:pt x="8835" y="12157"/>
                      <a:pt x="10561" y="12812"/>
                    </a:cubicBezTo>
                    <a:cubicBezTo>
                      <a:pt x="10657" y="12681"/>
                      <a:pt x="10788" y="12598"/>
                      <a:pt x="10966" y="12598"/>
                    </a:cubicBezTo>
                    <a:cubicBezTo>
                      <a:pt x="11157" y="12610"/>
                      <a:pt x="11323" y="12729"/>
                      <a:pt x="11383" y="12896"/>
                    </a:cubicBezTo>
                    <a:cubicBezTo>
                      <a:pt x="11157" y="11741"/>
                      <a:pt x="10073" y="6681"/>
                      <a:pt x="7311" y="3490"/>
                    </a:cubicBezTo>
                    <a:cubicBezTo>
                      <a:pt x="4380" y="114"/>
                      <a:pt x="620" y="1"/>
                      <a:pt x="12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7" name="Google Shape;5807;p46"/>
              <p:cNvSpPr/>
              <p:nvPr/>
            </p:nvSpPr>
            <p:spPr>
              <a:xfrm>
                <a:off x="6043300" y="2735000"/>
                <a:ext cx="325" cy="1200"/>
              </a:xfrm>
              <a:custGeom>
                <a:avLst/>
                <a:gdLst/>
                <a:ahLst/>
                <a:cxnLst/>
                <a:rect l="l" t="t" r="r" b="b"/>
                <a:pathLst>
                  <a:path w="13" h="48" extrusionOk="0">
                    <a:moveTo>
                      <a:pt x="13" y="0"/>
                    </a:moveTo>
                    <a:cubicBezTo>
                      <a:pt x="13" y="12"/>
                      <a:pt x="13" y="24"/>
                      <a:pt x="1" y="48"/>
                    </a:cubicBezTo>
                    <a:lnTo>
                      <a:pt x="13" y="48"/>
                    </a:lnTo>
                    <a:lnTo>
                      <a:pt x="1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8" name="Google Shape;5808;p46"/>
              <p:cNvSpPr/>
              <p:nvPr/>
            </p:nvSpPr>
            <p:spPr>
              <a:xfrm>
                <a:off x="5296475" y="2153075"/>
                <a:ext cx="256025" cy="354825"/>
              </a:xfrm>
              <a:custGeom>
                <a:avLst/>
                <a:gdLst/>
                <a:ahLst/>
                <a:cxnLst/>
                <a:rect l="l" t="t" r="r" b="b"/>
                <a:pathLst>
                  <a:path w="10241" h="14193" extrusionOk="0">
                    <a:moveTo>
                      <a:pt x="7645" y="1655"/>
                    </a:moveTo>
                    <a:cubicBezTo>
                      <a:pt x="7752" y="1655"/>
                      <a:pt x="7847" y="1739"/>
                      <a:pt x="7847" y="1858"/>
                    </a:cubicBezTo>
                    <a:cubicBezTo>
                      <a:pt x="7847" y="1965"/>
                      <a:pt x="7752" y="2048"/>
                      <a:pt x="7633" y="2048"/>
                    </a:cubicBezTo>
                    <a:cubicBezTo>
                      <a:pt x="7514" y="2048"/>
                      <a:pt x="7442" y="1953"/>
                      <a:pt x="7442" y="1846"/>
                    </a:cubicBezTo>
                    <a:cubicBezTo>
                      <a:pt x="7442" y="1739"/>
                      <a:pt x="7526" y="1655"/>
                      <a:pt x="7645" y="1655"/>
                    </a:cubicBezTo>
                    <a:close/>
                    <a:moveTo>
                      <a:pt x="5139" y="5820"/>
                    </a:moveTo>
                    <a:cubicBezTo>
                      <a:pt x="5153" y="5820"/>
                      <a:pt x="5166" y="5821"/>
                      <a:pt x="5180" y="5823"/>
                    </a:cubicBezTo>
                    <a:cubicBezTo>
                      <a:pt x="5382" y="5823"/>
                      <a:pt x="5549" y="6001"/>
                      <a:pt x="5537" y="6204"/>
                    </a:cubicBezTo>
                    <a:cubicBezTo>
                      <a:pt x="5537" y="6410"/>
                      <a:pt x="5371" y="6561"/>
                      <a:pt x="5167" y="6561"/>
                    </a:cubicBezTo>
                    <a:cubicBezTo>
                      <a:pt x="5160" y="6561"/>
                      <a:pt x="5152" y="6561"/>
                      <a:pt x="5144" y="6561"/>
                    </a:cubicBezTo>
                    <a:cubicBezTo>
                      <a:pt x="4942" y="6549"/>
                      <a:pt x="4775" y="6382"/>
                      <a:pt x="4787" y="6180"/>
                    </a:cubicBezTo>
                    <a:cubicBezTo>
                      <a:pt x="4787" y="5979"/>
                      <a:pt x="4944" y="5820"/>
                      <a:pt x="5139" y="5820"/>
                    </a:cubicBezTo>
                    <a:close/>
                    <a:moveTo>
                      <a:pt x="10240" y="0"/>
                    </a:moveTo>
                    <a:lnTo>
                      <a:pt x="10240" y="0"/>
                    </a:lnTo>
                    <a:cubicBezTo>
                      <a:pt x="10240" y="1"/>
                      <a:pt x="4644" y="2429"/>
                      <a:pt x="1894" y="6335"/>
                    </a:cubicBezTo>
                    <a:cubicBezTo>
                      <a:pt x="906" y="7751"/>
                      <a:pt x="418" y="9156"/>
                      <a:pt x="191" y="10383"/>
                    </a:cubicBezTo>
                    <a:cubicBezTo>
                      <a:pt x="239" y="10371"/>
                      <a:pt x="298" y="10371"/>
                      <a:pt x="346" y="10371"/>
                    </a:cubicBezTo>
                    <a:cubicBezTo>
                      <a:pt x="775" y="10383"/>
                      <a:pt x="1120" y="10740"/>
                      <a:pt x="1096" y="11192"/>
                    </a:cubicBezTo>
                    <a:cubicBezTo>
                      <a:pt x="1084" y="11614"/>
                      <a:pt x="739" y="11955"/>
                      <a:pt x="309" y="11955"/>
                    </a:cubicBezTo>
                    <a:cubicBezTo>
                      <a:pt x="301" y="11955"/>
                      <a:pt x="294" y="11954"/>
                      <a:pt x="287" y="11954"/>
                    </a:cubicBezTo>
                    <a:cubicBezTo>
                      <a:pt x="191" y="11954"/>
                      <a:pt x="96" y="11919"/>
                      <a:pt x="25" y="11895"/>
                    </a:cubicBezTo>
                    <a:lnTo>
                      <a:pt x="25" y="11895"/>
                    </a:lnTo>
                    <a:cubicBezTo>
                      <a:pt x="1" y="13276"/>
                      <a:pt x="251" y="14193"/>
                      <a:pt x="251" y="14193"/>
                    </a:cubicBezTo>
                    <a:cubicBezTo>
                      <a:pt x="251" y="14193"/>
                      <a:pt x="4347" y="13919"/>
                      <a:pt x="7097" y="10002"/>
                    </a:cubicBezTo>
                    <a:cubicBezTo>
                      <a:pt x="9847" y="6085"/>
                      <a:pt x="10240" y="1"/>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09" name="Google Shape;5809;p46"/>
              <p:cNvSpPr/>
              <p:nvPr/>
            </p:nvSpPr>
            <p:spPr>
              <a:xfrm>
                <a:off x="5563475" y="2970150"/>
                <a:ext cx="234575" cy="404825"/>
              </a:xfrm>
              <a:custGeom>
                <a:avLst/>
                <a:gdLst/>
                <a:ahLst/>
                <a:cxnLst/>
                <a:rect l="l" t="t" r="r" b="b"/>
                <a:pathLst>
                  <a:path w="9383" h="16193" extrusionOk="0">
                    <a:moveTo>
                      <a:pt x="2061" y="0"/>
                    </a:moveTo>
                    <a:cubicBezTo>
                      <a:pt x="2061" y="0"/>
                      <a:pt x="1" y="3536"/>
                      <a:pt x="1715" y="8001"/>
                    </a:cubicBezTo>
                    <a:cubicBezTo>
                      <a:pt x="3430" y="12490"/>
                      <a:pt x="8264" y="16192"/>
                      <a:pt x="8264" y="16192"/>
                    </a:cubicBezTo>
                    <a:cubicBezTo>
                      <a:pt x="8264" y="16192"/>
                      <a:pt x="9383" y="10192"/>
                      <a:pt x="7668" y="5727"/>
                    </a:cubicBezTo>
                    <a:cubicBezTo>
                      <a:pt x="5942" y="1262"/>
                      <a:pt x="2061" y="0"/>
                      <a:pt x="206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0" name="Google Shape;5810;p46"/>
              <p:cNvSpPr/>
              <p:nvPr/>
            </p:nvSpPr>
            <p:spPr>
              <a:xfrm>
                <a:off x="5400675" y="1791425"/>
                <a:ext cx="312850" cy="311675"/>
              </a:xfrm>
              <a:custGeom>
                <a:avLst/>
                <a:gdLst/>
                <a:ahLst/>
                <a:cxnLst/>
                <a:rect l="l" t="t" r="r" b="b"/>
                <a:pathLst>
                  <a:path w="12514" h="12467" extrusionOk="0">
                    <a:moveTo>
                      <a:pt x="5701" y="7857"/>
                    </a:moveTo>
                    <a:cubicBezTo>
                      <a:pt x="5713" y="7857"/>
                      <a:pt x="5726" y="7857"/>
                      <a:pt x="5739" y="7858"/>
                    </a:cubicBezTo>
                    <a:cubicBezTo>
                      <a:pt x="5965" y="7870"/>
                      <a:pt x="6156" y="8049"/>
                      <a:pt x="6144" y="8287"/>
                    </a:cubicBezTo>
                    <a:cubicBezTo>
                      <a:pt x="6132" y="8507"/>
                      <a:pt x="5964" y="8692"/>
                      <a:pt x="5736" y="8692"/>
                    </a:cubicBezTo>
                    <a:cubicBezTo>
                      <a:pt x="5729" y="8692"/>
                      <a:pt x="5722" y="8692"/>
                      <a:pt x="5715" y="8692"/>
                    </a:cubicBezTo>
                    <a:cubicBezTo>
                      <a:pt x="5477" y="8680"/>
                      <a:pt x="5298" y="8478"/>
                      <a:pt x="5310" y="8251"/>
                    </a:cubicBezTo>
                    <a:cubicBezTo>
                      <a:pt x="5321" y="8049"/>
                      <a:pt x="5482" y="7857"/>
                      <a:pt x="5701" y="7857"/>
                    </a:cubicBezTo>
                    <a:close/>
                    <a:moveTo>
                      <a:pt x="11715" y="1"/>
                    </a:moveTo>
                    <a:cubicBezTo>
                      <a:pt x="10650" y="1"/>
                      <a:pt x="7399" y="251"/>
                      <a:pt x="4655" y="3072"/>
                    </a:cubicBezTo>
                    <a:cubicBezTo>
                      <a:pt x="3631" y="4132"/>
                      <a:pt x="2798" y="5442"/>
                      <a:pt x="2131" y="6739"/>
                    </a:cubicBezTo>
                    <a:cubicBezTo>
                      <a:pt x="643" y="9621"/>
                      <a:pt x="0" y="12466"/>
                      <a:pt x="0" y="12466"/>
                    </a:cubicBezTo>
                    <a:cubicBezTo>
                      <a:pt x="0" y="12466"/>
                      <a:pt x="5906" y="10954"/>
                      <a:pt x="9239" y="7513"/>
                    </a:cubicBezTo>
                    <a:cubicBezTo>
                      <a:pt x="9418" y="7335"/>
                      <a:pt x="9573" y="7156"/>
                      <a:pt x="9716" y="6977"/>
                    </a:cubicBezTo>
                    <a:cubicBezTo>
                      <a:pt x="12513" y="3667"/>
                      <a:pt x="12073" y="12"/>
                      <a:pt x="12073" y="12"/>
                    </a:cubicBezTo>
                    <a:cubicBezTo>
                      <a:pt x="12073" y="12"/>
                      <a:pt x="11945" y="1"/>
                      <a:pt x="117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1" name="Google Shape;5811;p46"/>
              <p:cNvSpPr/>
              <p:nvPr/>
            </p:nvSpPr>
            <p:spPr>
              <a:xfrm>
                <a:off x="6469550" y="2981300"/>
                <a:ext cx="377750" cy="225600"/>
              </a:xfrm>
              <a:custGeom>
                <a:avLst/>
                <a:gdLst/>
                <a:ahLst/>
                <a:cxnLst/>
                <a:rect l="l" t="t" r="r" b="b"/>
                <a:pathLst>
                  <a:path w="15110" h="9024" extrusionOk="0">
                    <a:moveTo>
                      <a:pt x="5574" y="2768"/>
                    </a:moveTo>
                    <a:cubicBezTo>
                      <a:pt x="5581" y="2768"/>
                      <a:pt x="5589" y="2768"/>
                      <a:pt x="5596" y="2769"/>
                    </a:cubicBezTo>
                    <a:cubicBezTo>
                      <a:pt x="5632" y="2769"/>
                      <a:pt x="5656" y="2769"/>
                      <a:pt x="5692" y="2781"/>
                    </a:cubicBezTo>
                    <a:cubicBezTo>
                      <a:pt x="6001" y="2840"/>
                      <a:pt x="6227" y="3114"/>
                      <a:pt x="6204" y="3435"/>
                    </a:cubicBezTo>
                    <a:cubicBezTo>
                      <a:pt x="6192" y="3769"/>
                      <a:pt x="5953" y="4019"/>
                      <a:pt x="5644" y="4066"/>
                    </a:cubicBezTo>
                    <a:cubicBezTo>
                      <a:pt x="5620" y="4066"/>
                      <a:pt x="5602" y="4072"/>
                      <a:pt x="5581" y="4072"/>
                    </a:cubicBezTo>
                    <a:cubicBezTo>
                      <a:pt x="5571" y="4072"/>
                      <a:pt x="5561" y="4070"/>
                      <a:pt x="5549" y="4066"/>
                    </a:cubicBezTo>
                    <a:cubicBezTo>
                      <a:pt x="5191" y="4043"/>
                      <a:pt x="4918" y="3745"/>
                      <a:pt x="4930" y="3388"/>
                    </a:cubicBezTo>
                    <a:cubicBezTo>
                      <a:pt x="4941" y="3038"/>
                      <a:pt x="5227" y="2768"/>
                      <a:pt x="5574" y="2768"/>
                    </a:cubicBezTo>
                    <a:close/>
                    <a:moveTo>
                      <a:pt x="12131" y="0"/>
                    </a:moveTo>
                    <a:cubicBezTo>
                      <a:pt x="10730" y="0"/>
                      <a:pt x="8966" y="291"/>
                      <a:pt x="7132" y="1328"/>
                    </a:cubicBezTo>
                    <a:cubicBezTo>
                      <a:pt x="6644" y="1602"/>
                      <a:pt x="6168" y="1923"/>
                      <a:pt x="5703" y="2281"/>
                    </a:cubicBezTo>
                    <a:cubicBezTo>
                      <a:pt x="2310" y="4876"/>
                      <a:pt x="0" y="9019"/>
                      <a:pt x="0" y="9019"/>
                    </a:cubicBezTo>
                    <a:cubicBezTo>
                      <a:pt x="0" y="9019"/>
                      <a:pt x="131" y="9024"/>
                      <a:pt x="367" y="9024"/>
                    </a:cubicBezTo>
                    <a:cubicBezTo>
                      <a:pt x="1175" y="9024"/>
                      <a:pt x="3222" y="8974"/>
                      <a:pt x="5489" y="8531"/>
                    </a:cubicBezTo>
                    <a:cubicBezTo>
                      <a:pt x="7085" y="8210"/>
                      <a:pt x="8799" y="7710"/>
                      <a:pt x="10275" y="6876"/>
                    </a:cubicBezTo>
                    <a:cubicBezTo>
                      <a:pt x="14443" y="4507"/>
                      <a:pt x="15109" y="471"/>
                      <a:pt x="15109" y="471"/>
                    </a:cubicBezTo>
                    <a:cubicBezTo>
                      <a:pt x="15109" y="471"/>
                      <a:pt x="13915" y="0"/>
                      <a:pt x="1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2" name="Google Shape;5812;p46"/>
              <p:cNvSpPr/>
              <p:nvPr/>
            </p:nvSpPr>
            <p:spPr>
              <a:xfrm>
                <a:off x="1119775" y="3935075"/>
                <a:ext cx="418525" cy="159425"/>
              </a:xfrm>
              <a:custGeom>
                <a:avLst/>
                <a:gdLst/>
                <a:ahLst/>
                <a:cxnLst/>
                <a:rect l="l" t="t" r="r" b="b"/>
                <a:pathLst>
                  <a:path w="16741" h="6377" extrusionOk="0">
                    <a:moveTo>
                      <a:pt x="8741" y="3015"/>
                    </a:moveTo>
                    <a:cubicBezTo>
                      <a:pt x="8748" y="3015"/>
                      <a:pt x="8756" y="3015"/>
                      <a:pt x="8763" y="3015"/>
                    </a:cubicBezTo>
                    <a:cubicBezTo>
                      <a:pt x="9097" y="3027"/>
                      <a:pt x="9382" y="3325"/>
                      <a:pt x="9382" y="3682"/>
                    </a:cubicBezTo>
                    <a:cubicBezTo>
                      <a:pt x="9371" y="4032"/>
                      <a:pt x="9085" y="4313"/>
                      <a:pt x="8737" y="4313"/>
                    </a:cubicBezTo>
                    <a:cubicBezTo>
                      <a:pt x="8730" y="4313"/>
                      <a:pt x="8723" y="4313"/>
                      <a:pt x="8716" y="4313"/>
                    </a:cubicBezTo>
                    <a:cubicBezTo>
                      <a:pt x="8359" y="4289"/>
                      <a:pt x="8073" y="3992"/>
                      <a:pt x="8085" y="3634"/>
                    </a:cubicBezTo>
                    <a:cubicBezTo>
                      <a:pt x="8108" y="3285"/>
                      <a:pt x="8394" y="3015"/>
                      <a:pt x="8741" y="3015"/>
                    </a:cubicBezTo>
                    <a:close/>
                    <a:moveTo>
                      <a:pt x="6912" y="1"/>
                    </a:moveTo>
                    <a:cubicBezTo>
                      <a:pt x="6838" y="1"/>
                      <a:pt x="6765" y="2"/>
                      <a:pt x="6692" y="3"/>
                    </a:cubicBezTo>
                    <a:cubicBezTo>
                      <a:pt x="3263" y="86"/>
                      <a:pt x="1024" y="1765"/>
                      <a:pt x="0" y="2718"/>
                    </a:cubicBezTo>
                    <a:cubicBezTo>
                      <a:pt x="203" y="2884"/>
                      <a:pt x="322" y="3122"/>
                      <a:pt x="298" y="3384"/>
                    </a:cubicBezTo>
                    <a:cubicBezTo>
                      <a:pt x="286" y="3622"/>
                      <a:pt x="179" y="3837"/>
                      <a:pt x="36" y="3980"/>
                    </a:cubicBezTo>
                    <a:cubicBezTo>
                      <a:pt x="1042" y="4858"/>
                      <a:pt x="3260" y="6377"/>
                      <a:pt x="6527" y="6377"/>
                    </a:cubicBezTo>
                    <a:cubicBezTo>
                      <a:pt x="6625" y="6377"/>
                      <a:pt x="6723" y="6376"/>
                      <a:pt x="6823" y="6373"/>
                    </a:cubicBezTo>
                    <a:cubicBezTo>
                      <a:pt x="11609" y="6278"/>
                      <a:pt x="16741" y="2968"/>
                      <a:pt x="16741" y="2968"/>
                    </a:cubicBezTo>
                    <a:cubicBezTo>
                      <a:pt x="16741" y="2968"/>
                      <a:pt x="11638" y="1"/>
                      <a:pt x="69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3" name="Google Shape;5813;p46"/>
              <p:cNvSpPr/>
              <p:nvPr/>
            </p:nvSpPr>
            <p:spPr>
              <a:xfrm>
                <a:off x="775675" y="3888100"/>
                <a:ext cx="284875" cy="322100"/>
              </a:xfrm>
              <a:custGeom>
                <a:avLst/>
                <a:gdLst/>
                <a:ahLst/>
                <a:cxnLst/>
                <a:rect l="l" t="t" r="r" b="b"/>
                <a:pathLst>
                  <a:path w="11395" h="12884" extrusionOk="0">
                    <a:moveTo>
                      <a:pt x="148" y="0"/>
                    </a:moveTo>
                    <a:cubicBezTo>
                      <a:pt x="106" y="0"/>
                      <a:pt x="84" y="1"/>
                      <a:pt x="84" y="1"/>
                    </a:cubicBezTo>
                    <a:cubicBezTo>
                      <a:pt x="84" y="1"/>
                      <a:pt x="1" y="453"/>
                      <a:pt x="1" y="1191"/>
                    </a:cubicBezTo>
                    <a:cubicBezTo>
                      <a:pt x="36" y="1263"/>
                      <a:pt x="36" y="1346"/>
                      <a:pt x="36" y="1441"/>
                    </a:cubicBezTo>
                    <a:cubicBezTo>
                      <a:pt x="36" y="1489"/>
                      <a:pt x="25" y="1549"/>
                      <a:pt x="25" y="1584"/>
                    </a:cubicBezTo>
                    <a:cubicBezTo>
                      <a:pt x="96" y="3096"/>
                      <a:pt x="572" y="5442"/>
                      <a:pt x="2477" y="7645"/>
                    </a:cubicBezTo>
                    <a:cubicBezTo>
                      <a:pt x="4870" y="10419"/>
                      <a:pt x="8847" y="12157"/>
                      <a:pt x="10573" y="12812"/>
                    </a:cubicBezTo>
                    <a:cubicBezTo>
                      <a:pt x="10675" y="12699"/>
                      <a:pt x="10798" y="12597"/>
                      <a:pt x="10963" y="12597"/>
                    </a:cubicBezTo>
                    <a:cubicBezTo>
                      <a:pt x="10972" y="12597"/>
                      <a:pt x="10981" y="12597"/>
                      <a:pt x="10990" y="12598"/>
                    </a:cubicBezTo>
                    <a:cubicBezTo>
                      <a:pt x="11169" y="12598"/>
                      <a:pt x="11335" y="12717"/>
                      <a:pt x="11395" y="12883"/>
                    </a:cubicBezTo>
                    <a:cubicBezTo>
                      <a:pt x="11169" y="11740"/>
                      <a:pt x="10085" y="6680"/>
                      <a:pt x="7311" y="3477"/>
                    </a:cubicBezTo>
                    <a:cubicBezTo>
                      <a:pt x="4398" y="123"/>
                      <a:pt x="677" y="0"/>
                      <a:pt x="1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4" name="Google Shape;5814;p46"/>
              <p:cNvSpPr/>
              <p:nvPr/>
            </p:nvSpPr>
            <p:spPr>
              <a:xfrm>
                <a:off x="1061125" y="4214925"/>
                <a:ext cx="325" cy="1225"/>
              </a:xfrm>
              <a:custGeom>
                <a:avLst/>
                <a:gdLst/>
                <a:ahLst/>
                <a:cxnLst/>
                <a:rect l="l" t="t" r="r" b="b"/>
                <a:pathLst>
                  <a:path w="13" h="49" extrusionOk="0">
                    <a:moveTo>
                      <a:pt x="13" y="1"/>
                    </a:moveTo>
                    <a:cubicBezTo>
                      <a:pt x="1" y="25"/>
                      <a:pt x="1" y="37"/>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5" name="Google Shape;5815;p46"/>
              <p:cNvSpPr/>
              <p:nvPr/>
            </p:nvSpPr>
            <p:spPr>
              <a:xfrm>
                <a:off x="3232525" y="3425850"/>
                <a:ext cx="292925" cy="331600"/>
              </a:xfrm>
              <a:custGeom>
                <a:avLst/>
                <a:gdLst/>
                <a:ahLst/>
                <a:cxnLst/>
                <a:rect l="l" t="t" r="r" b="b"/>
                <a:pathLst>
                  <a:path w="11717" h="13264" extrusionOk="0">
                    <a:moveTo>
                      <a:pt x="1" y="0"/>
                    </a:moveTo>
                    <a:cubicBezTo>
                      <a:pt x="1" y="1"/>
                      <a:pt x="287" y="1906"/>
                      <a:pt x="1084" y="4227"/>
                    </a:cubicBezTo>
                    <a:cubicBezTo>
                      <a:pt x="1501" y="5477"/>
                      <a:pt x="2084" y="6847"/>
                      <a:pt x="2846" y="8109"/>
                    </a:cubicBezTo>
                    <a:cubicBezTo>
                      <a:pt x="3192" y="8680"/>
                      <a:pt x="3561" y="9216"/>
                      <a:pt x="3978" y="9704"/>
                    </a:cubicBezTo>
                    <a:cubicBezTo>
                      <a:pt x="6418" y="12609"/>
                      <a:pt x="9478" y="13157"/>
                      <a:pt x="10657" y="13264"/>
                    </a:cubicBezTo>
                    <a:cubicBezTo>
                      <a:pt x="10752" y="13204"/>
                      <a:pt x="10871" y="13169"/>
                      <a:pt x="10990" y="13169"/>
                    </a:cubicBezTo>
                    <a:cubicBezTo>
                      <a:pt x="11050" y="13169"/>
                      <a:pt x="11109" y="13193"/>
                      <a:pt x="11169" y="13204"/>
                    </a:cubicBezTo>
                    <a:cubicBezTo>
                      <a:pt x="11252" y="12669"/>
                      <a:pt x="11717" y="8978"/>
                      <a:pt x="8859" y="5596"/>
                    </a:cubicBezTo>
                    <a:cubicBezTo>
                      <a:pt x="8514" y="5192"/>
                      <a:pt x="8145" y="4811"/>
                      <a:pt x="7752" y="4453"/>
                    </a:cubicBezTo>
                    <a:cubicBezTo>
                      <a:pt x="6299" y="3108"/>
                      <a:pt x="4537" y="2060"/>
                      <a:pt x="3073" y="1322"/>
                    </a:cubicBezTo>
                    <a:cubicBezTo>
                      <a:pt x="1346" y="453"/>
                      <a:pt x="1" y="0"/>
                      <a:pt x="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6" name="Google Shape;5816;p46"/>
              <p:cNvSpPr/>
              <p:nvPr/>
            </p:nvSpPr>
            <p:spPr>
              <a:xfrm>
                <a:off x="1541550" y="2818725"/>
                <a:ext cx="377750" cy="225400"/>
              </a:xfrm>
              <a:custGeom>
                <a:avLst/>
                <a:gdLst/>
                <a:ahLst/>
                <a:cxnLst/>
                <a:rect l="l" t="t" r="r" b="b"/>
                <a:pathLst>
                  <a:path w="15110" h="9016" extrusionOk="0">
                    <a:moveTo>
                      <a:pt x="5575" y="2759"/>
                    </a:moveTo>
                    <a:cubicBezTo>
                      <a:pt x="5582" y="2759"/>
                      <a:pt x="5589" y="2759"/>
                      <a:pt x="5596" y="2759"/>
                    </a:cubicBezTo>
                    <a:cubicBezTo>
                      <a:pt x="5620" y="2759"/>
                      <a:pt x="5656" y="2759"/>
                      <a:pt x="5680" y="2783"/>
                    </a:cubicBezTo>
                    <a:cubicBezTo>
                      <a:pt x="6001" y="2842"/>
                      <a:pt x="6216" y="3104"/>
                      <a:pt x="6216" y="3438"/>
                    </a:cubicBezTo>
                    <a:cubicBezTo>
                      <a:pt x="6204" y="3759"/>
                      <a:pt x="5966" y="4009"/>
                      <a:pt x="5656" y="4057"/>
                    </a:cubicBezTo>
                    <a:cubicBezTo>
                      <a:pt x="5632" y="4057"/>
                      <a:pt x="5614" y="4067"/>
                      <a:pt x="5593" y="4067"/>
                    </a:cubicBezTo>
                    <a:cubicBezTo>
                      <a:pt x="5583" y="4067"/>
                      <a:pt x="5573" y="4065"/>
                      <a:pt x="5561" y="4057"/>
                    </a:cubicBezTo>
                    <a:cubicBezTo>
                      <a:pt x="5192" y="4045"/>
                      <a:pt x="4906" y="3747"/>
                      <a:pt x="4930" y="3390"/>
                    </a:cubicBezTo>
                    <a:cubicBezTo>
                      <a:pt x="4941" y="3040"/>
                      <a:pt x="5227" y="2759"/>
                      <a:pt x="5575" y="2759"/>
                    </a:cubicBezTo>
                    <a:close/>
                    <a:moveTo>
                      <a:pt x="12120" y="0"/>
                    </a:moveTo>
                    <a:cubicBezTo>
                      <a:pt x="10720" y="0"/>
                      <a:pt x="8961" y="289"/>
                      <a:pt x="7132" y="1318"/>
                    </a:cubicBezTo>
                    <a:cubicBezTo>
                      <a:pt x="6632" y="1604"/>
                      <a:pt x="6156" y="1914"/>
                      <a:pt x="5704" y="2271"/>
                    </a:cubicBezTo>
                    <a:cubicBezTo>
                      <a:pt x="2298" y="4878"/>
                      <a:pt x="0" y="9010"/>
                      <a:pt x="0" y="9010"/>
                    </a:cubicBezTo>
                    <a:cubicBezTo>
                      <a:pt x="0" y="9010"/>
                      <a:pt x="156" y="9016"/>
                      <a:pt x="433" y="9016"/>
                    </a:cubicBezTo>
                    <a:cubicBezTo>
                      <a:pt x="1283" y="9016"/>
                      <a:pt x="3281" y="8961"/>
                      <a:pt x="5489" y="8522"/>
                    </a:cubicBezTo>
                    <a:cubicBezTo>
                      <a:pt x="7085" y="8212"/>
                      <a:pt x="8799" y="7700"/>
                      <a:pt x="10264" y="6867"/>
                    </a:cubicBezTo>
                    <a:cubicBezTo>
                      <a:pt x="14431" y="4509"/>
                      <a:pt x="15110" y="473"/>
                      <a:pt x="15110" y="473"/>
                    </a:cubicBezTo>
                    <a:cubicBezTo>
                      <a:pt x="15110" y="473"/>
                      <a:pt x="13909" y="0"/>
                      <a:pt x="1212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7" name="Google Shape;5817;p46"/>
              <p:cNvSpPr/>
              <p:nvPr/>
            </p:nvSpPr>
            <p:spPr>
              <a:xfrm>
                <a:off x="1589775" y="3371675"/>
                <a:ext cx="292925" cy="331325"/>
              </a:xfrm>
              <a:custGeom>
                <a:avLst/>
                <a:gdLst/>
                <a:ahLst/>
                <a:cxnLst/>
                <a:rect l="l" t="t" r="r" b="b"/>
                <a:pathLst>
                  <a:path w="11717" h="13253" extrusionOk="0">
                    <a:moveTo>
                      <a:pt x="0" y="1"/>
                    </a:moveTo>
                    <a:cubicBezTo>
                      <a:pt x="0" y="1"/>
                      <a:pt x="286" y="1906"/>
                      <a:pt x="1096" y="4227"/>
                    </a:cubicBezTo>
                    <a:cubicBezTo>
                      <a:pt x="1512" y="5489"/>
                      <a:pt x="2084" y="6858"/>
                      <a:pt x="2846" y="8109"/>
                    </a:cubicBezTo>
                    <a:cubicBezTo>
                      <a:pt x="3191" y="8668"/>
                      <a:pt x="3560" y="9204"/>
                      <a:pt x="3977" y="9704"/>
                    </a:cubicBezTo>
                    <a:cubicBezTo>
                      <a:pt x="6418" y="12597"/>
                      <a:pt x="9490" y="13157"/>
                      <a:pt x="10656" y="13252"/>
                    </a:cubicBezTo>
                    <a:cubicBezTo>
                      <a:pt x="10752" y="13193"/>
                      <a:pt x="10871" y="13169"/>
                      <a:pt x="10990" y="13169"/>
                    </a:cubicBezTo>
                    <a:cubicBezTo>
                      <a:pt x="11049" y="13169"/>
                      <a:pt x="11109" y="13181"/>
                      <a:pt x="11168" y="13193"/>
                    </a:cubicBezTo>
                    <a:cubicBezTo>
                      <a:pt x="11252" y="12657"/>
                      <a:pt x="11716" y="8966"/>
                      <a:pt x="8859" y="5596"/>
                    </a:cubicBezTo>
                    <a:cubicBezTo>
                      <a:pt x="8513" y="5192"/>
                      <a:pt x="8144" y="4799"/>
                      <a:pt x="7763" y="4442"/>
                    </a:cubicBezTo>
                    <a:cubicBezTo>
                      <a:pt x="6299" y="3108"/>
                      <a:pt x="4537" y="2048"/>
                      <a:pt x="3072" y="1322"/>
                    </a:cubicBezTo>
                    <a:cubicBezTo>
                      <a:pt x="1346" y="441"/>
                      <a:pt x="0" y="1"/>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8" name="Google Shape;5818;p46"/>
              <p:cNvSpPr/>
              <p:nvPr/>
            </p:nvSpPr>
            <p:spPr>
              <a:xfrm>
                <a:off x="1551675" y="3870550"/>
                <a:ext cx="207175" cy="294700"/>
              </a:xfrm>
              <a:custGeom>
                <a:avLst/>
                <a:gdLst/>
                <a:ahLst/>
                <a:cxnLst/>
                <a:rect l="l" t="t" r="r" b="b"/>
                <a:pathLst>
                  <a:path w="8287" h="11788" extrusionOk="0">
                    <a:moveTo>
                      <a:pt x="8275" y="0"/>
                    </a:moveTo>
                    <a:lnTo>
                      <a:pt x="8275" y="0"/>
                    </a:lnTo>
                    <a:cubicBezTo>
                      <a:pt x="8275" y="0"/>
                      <a:pt x="5906" y="1203"/>
                      <a:pt x="3882" y="3155"/>
                    </a:cubicBezTo>
                    <a:cubicBezTo>
                      <a:pt x="3167" y="3834"/>
                      <a:pt x="2501" y="4608"/>
                      <a:pt x="1977" y="5465"/>
                    </a:cubicBezTo>
                    <a:cubicBezTo>
                      <a:pt x="0" y="8716"/>
                      <a:pt x="1096" y="11788"/>
                      <a:pt x="1096" y="11788"/>
                    </a:cubicBezTo>
                    <a:cubicBezTo>
                      <a:pt x="1096" y="11788"/>
                      <a:pt x="2274" y="11621"/>
                      <a:pt x="3632" y="10787"/>
                    </a:cubicBezTo>
                    <a:cubicBezTo>
                      <a:pt x="4537" y="10240"/>
                      <a:pt x="5513" y="9394"/>
                      <a:pt x="6311" y="8097"/>
                    </a:cubicBezTo>
                    <a:cubicBezTo>
                      <a:pt x="8287" y="4846"/>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19" name="Google Shape;5819;p46"/>
              <p:cNvSpPr/>
              <p:nvPr/>
            </p:nvSpPr>
            <p:spPr>
              <a:xfrm>
                <a:off x="2762525" y="3989550"/>
                <a:ext cx="418825" cy="159400"/>
              </a:xfrm>
              <a:custGeom>
                <a:avLst/>
                <a:gdLst/>
                <a:ahLst/>
                <a:cxnLst/>
                <a:rect l="l" t="t" r="r" b="b"/>
                <a:pathLst>
                  <a:path w="16753" h="6376" extrusionOk="0">
                    <a:moveTo>
                      <a:pt x="8719" y="3003"/>
                    </a:moveTo>
                    <a:cubicBezTo>
                      <a:pt x="8726" y="3003"/>
                      <a:pt x="8733" y="3003"/>
                      <a:pt x="8740" y="3003"/>
                    </a:cubicBezTo>
                    <a:cubicBezTo>
                      <a:pt x="9097" y="3027"/>
                      <a:pt x="9383" y="3325"/>
                      <a:pt x="9371" y="3682"/>
                    </a:cubicBezTo>
                    <a:cubicBezTo>
                      <a:pt x="9348" y="4032"/>
                      <a:pt x="9062" y="4301"/>
                      <a:pt x="8715" y="4301"/>
                    </a:cubicBezTo>
                    <a:cubicBezTo>
                      <a:pt x="8707" y="4301"/>
                      <a:pt x="8700" y="4301"/>
                      <a:pt x="8692" y="4301"/>
                    </a:cubicBezTo>
                    <a:cubicBezTo>
                      <a:pt x="8335" y="4301"/>
                      <a:pt x="8061" y="3991"/>
                      <a:pt x="8073" y="3634"/>
                    </a:cubicBezTo>
                    <a:cubicBezTo>
                      <a:pt x="8085" y="3284"/>
                      <a:pt x="8371" y="3003"/>
                      <a:pt x="8719" y="3003"/>
                    </a:cubicBezTo>
                    <a:close/>
                    <a:moveTo>
                      <a:pt x="6939" y="0"/>
                    </a:moveTo>
                    <a:cubicBezTo>
                      <a:pt x="6856" y="0"/>
                      <a:pt x="6774" y="1"/>
                      <a:pt x="6692" y="3"/>
                    </a:cubicBezTo>
                    <a:cubicBezTo>
                      <a:pt x="3263" y="74"/>
                      <a:pt x="1013" y="1753"/>
                      <a:pt x="1" y="2706"/>
                    </a:cubicBezTo>
                    <a:cubicBezTo>
                      <a:pt x="203" y="2872"/>
                      <a:pt x="322" y="3110"/>
                      <a:pt x="299" y="3384"/>
                    </a:cubicBezTo>
                    <a:cubicBezTo>
                      <a:pt x="287" y="3622"/>
                      <a:pt x="180" y="3825"/>
                      <a:pt x="37" y="3980"/>
                    </a:cubicBezTo>
                    <a:cubicBezTo>
                      <a:pt x="1046" y="4861"/>
                      <a:pt x="3276" y="6376"/>
                      <a:pt x="6562" y="6376"/>
                    </a:cubicBezTo>
                    <a:cubicBezTo>
                      <a:pt x="6648" y="6376"/>
                      <a:pt x="6735" y="6375"/>
                      <a:pt x="6823" y="6373"/>
                    </a:cubicBezTo>
                    <a:cubicBezTo>
                      <a:pt x="11610" y="6266"/>
                      <a:pt x="16753" y="2967"/>
                      <a:pt x="16753" y="2967"/>
                    </a:cubicBezTo>
                    <a:cubicBezTo>
                      <a:pt x="16753" y="2967"/>
                      <a:pt x="11658" y="0"/>
                      <a:pt x="693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0" name="Google Shape;5820;p46"/>
              <p:cNvSpPr/>
              <p:nvPr/>
            </p:nvSpPr>
            <p:spPr>
              <a:xfrm>
                <a:off x="2418450" y="3942250"/>
                <a:ext cx="284575" cy="322425"/>
              </a:xfrm>
              <a:custGeom>
                <a:avLst/>
                <a:gdLst/>
                <a:ahLst/>
                <a:cxnLst/>
                <a:rect l="l" t="t" r="r" b="b"/>
                <a:pathLst>
                  <a:path w="11383" h="12897" extrusionOk="0">
                    <a:moveTo>
                      <a:pt x="135" y="1"/>
                    </a:moveTo>
                    <a:cubicBezTo>
                      <a:pt x="94" y="1"/>
                      <a:pt x="72" y="2"/>
                      <a:pt x="72" y="2"/>
                    </a:cubicBezTo>
                    <a:cubicBezTo>
                      <a:pt x="72" y="2"/>
                      <a:pt x="0" y="466"/>
                      <a:pt x="0" y="1192"/>
                    </a:cubicBezTo>
                    <a:cubicBezTo>
                      <a:pt x="36" y="1264"/>
                      <a:pt x="36" y="1359"/>
                      <a:pt x="36" y="1442"/>
                    </a:cubicBezTo>
                    <a:cubicBezTo>
                      <a:pt x="36" y="1490"/>
                      <a:pt x="12" y="1550"/>
                      <a:pt x="12" y="1597"/>
                    </a:cubicBezTo>
                    <a:cubicBezTo>
                      <a:pt x="96" y="3097"/>
                      <a:pt x="572" y="5455"/>
                      <a:pt x="2477" y="7657"/>
                    </a:cubicBezTo>
                    <a:cubicBezTo>
                      <a:pt x="4870" y="10420"/>
                      <a:pt x="8847" y="12158"/>
                      <a:pt x="10573" y="12813"/>
                    </a:cubicBezTo>
                    <a:cubicBezTo>
                      <a:pt x="10656" y="12682"/>
                      <a:pt x="10787" y="12599"/>
                      <a:pt x="10966" y="12599"/>
                    </a:cubicBezTo>
                    <a:cubicBezTo>
                      <a:pt x="11168" y="12610"/>
                      <a:pt x="11311" y="12729"/>
                      <a:pt x="11383" y="12896"/>
                    </a:cubicBezTo>
                    <a:cubicBezTo>
                      <a:pt x="11168" y="11741"/>
                      <a:pt x="10073" y="6681"/>
                      <a:pt x="7311" y="3490"/>
                    </a:cubicBezTo>
                    <a:cubicBezTo>
                      <a:pt x="4397" y="124"/>
                      <a:pt x="664" y="1"/>
                      <a:pt x="13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1" name="Google Shape;5821;p46"/>
              <p:cNvSpPr/>
              <p:nvPr/>
            </p:nvSpPr>
            <p:spPr>
              <a:xfrm>
                <a:off x="2703600" y="4269400"/>
                <a:ext cx="625" cy="1225"/>
              </a:xfrm>
              <a:custGeom>
                <a:avLst/>
                <a:gdLst/>
                <a:ahLst/>
                <a:cxnLst/>
                <a:rect l="l" t="t" r="r" b="b"/>
                <a:pathLst>
                  <a:path w="25" h="49" extrusionOk="0">
                    <a:moveTo>
                      <a:pt x="12" y="1"/>
                    </a:moveTo>
                    <a:cubicBezTo>
                      <a:pt x="12" y="13"/>
                      <a:pt x="12" y="24"/>
                      <a:pt x="0" y="48"/>
                    </a:cubicBezTo>
                    <a:lnTo>
                      <a:pt x="12" y="48"/>
                    </a:lnTo>
                    <a:cubicBezTo>
                      <a:pt x="12" y="48"/>
                      <a:pt x="24" y="13"/>
                      <a:pt x="1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2" name="Google Shape;5822;p46"/>
              <p:cNvSpPr/>
              <p:nvPr/>
            </p:nvSpPr>
            <p:spPr>
              <a:xfrm>
                <a:off x="1956775" y="3687200"/>
                <a:ext cx="256025" cy="354825"/>
              </a:xfrm>
              <a:custGeom>
                <a:avLst/>
                <a:gdLst/>
                <a:ahLst/>
                <a:cxnLst/>
                <a:rect l="l" t="t" r="r" b="b"/>
                <a:pathLst>
                  <a:path w="10241" h="14193" extrusionOk="0">
                    <a:moveTo>
                      <a:pt x="7645" y="1667"/>
                    </a:moveTo>
                    <a:cubicBezTo>
                      <a:pt x="7752" y="1667"/>
                      <a:pt x="7835" y="1750"/>
                      <a:pt x="7835" y="1869"/>
                    </a:cubicBezTo>
                    <a:cubicBezTo>
                      <a:pt x="7835" y="1977"/>
                      <a:pt x="7752" y="2060"/>
                      <a:pt x="7633" y="2060"/>
                    </a:cubicBezTo>
                    <a:cubicBezTo>
                      <a:pt x="7525" y="2048"/>
                      <a:pt x="7442" y="1965"/>
                      <a:pt x="7442" y="1857"/>
                    </a:cubicBezTo>
                    <a:cubicBezTo>
                      <a:pt x="7442" y="1750"/>
                      <a:pt x="7525" y="1667"/>
                      <a:pt x="7645" y="1667"/>
                    </a:cubicBezTo>
                    <a:close/>
                    <a:moveTo>
                      <a:pt x="5158" y="5810"/>
                    </a:moveTo>
                    <a:cubicBezTo>
                      <a:pt x="5165" y="5810"/>
                      <a:pt x="5173" y="5810"/>
                      <a:pt x="5180" y="5810"/>
                    </a:cubicBezTo>
                    <a:cubicBezTo>
                      <a:pt x="5382" y="5810"/>
                      <a:pt x="5549" y="5989"/>
                      <a:pt x="5537" y="6203"/>
                    </a:cubicBezTo>
                    <a:cubicBezTo>
                      <a:pt x="5537" y="6399"/>
                      <a:pt x="5370" y="6561"/>
                      <a:pt x="5166" y="6561"/>
                    </a:cubicBezTo>
                    <a:cubicBezTo>
                      <a:pt x="5159" y="6561"/>
                      <a:pt x="5151" y="6561"/>
                      <a:pt x="5144" y="6560"/>
                    </a:cubicBezTo>
                    <a:cubicBezTo>
                      <a:pt x="4942" y="6560"/>
                      <a:pt x="4775" y="6382"/>
                      <a:pt x="4787" y="6168"/>
                    </a:cubicBezTo>
                    <a:cubicBezTo>
                      <a:pt x="4810" y="5972"/>
                      <a:pt x="4955" y="5810"/>
                      <a:pt x="5158" y="5810"/>
                    </a:cubicBezTo>
                    <a:close/>
                    <a:moveTo>
                      <a:pt x="10240" y="0"/>
                    </a:moveTo>
                    <a:cubicBezTo>
                      <a:pt x="10240" y="0"/>
                      <a:pt x="4644" y="2417"/>
                      <a:pt x="1894" y="6334"/>
                    </a:cubicBezTo>
                    <a:cubicBezTo>
                      <a:pt x="906" y="7751"/>
                      <a:pt x="417" y="9144"/>
                      <a:pt x="191" y="10382"/>
                    </a:cubicBezTo>
                    <a:cubicBezTo>
                      <a:pt x="239" y="10370"/>
                      <a:pt x="298" y="10370"/>
                      <a:pt x="346" y="10370"/>
                    </a:cubicBezTo>
                    <a:cubicBezTo>
                      <a:pt x="775" y="10382"/>
                      <a:pt x="1120" y="10740"/>
                      <a:pt x="1096" y="11192"/>
                    </a:cubicBezTo>
                    <a:cubicBezTo>
                      <a:pt x="1085" y="11607"/>
                      <a:pt x="750" y="11943"/>
                      <a:pt x="329" y="11943"/>
                    </a:cubicBezTo>
                    <a:cubicBezTo>
                      <a:pt x="315" y="11943"/>
                      <a:pt x="301" y="11943"/>
                      <a:pt x="286" y="11942"/>
                    </a:cubicBezTo>
                    <a:cubicBezTo>
                      <a:pt x="191" y="11942"/>
                      <a:pt x="108" y="11918"/>
                      <a:pt x="25" y="11883"/>
                    </a:cubicBezTo>
                    <a:lnTo>
                      <a:pt x="25" y="11883"/>
                    </a:lnTo>
                    <a:cubicBezTo>
                      <a:pt x="1" y="13276"/>
                      <a:pt x="251" y="14192"/>
                      <a:pt x="251" y="14192"/>
                    </a:cubicBezTo>
                    <a:cubicBezTo>
                      <a:pt x="251" y="14192"/>
                      <a:pt x="4346" y="13930"/>
                      <a:pt x="7097" y="10013"/>
                    </a:cubicBezTo>
                    <a:cubicBezTo>
                      <a:pt x="9871"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3" name="Google Shape;5823;p46"/>
              <p:cNvSpPr/>
              <p:nvPr/>
            </p:nvSpPr>
            <p:spPr>
              <a:xfrm>
                <a:off x="4405300" y="4043425"/>
                <a:ext cx="418225" cy="159425"/>
              </a:xfrm>
              <a:custGeom>
                <a:avLst/>
                <a:gdLst/>
                <a:ahLst/>
                <a:cxnLst/>
                <a:rect l="l" t="t" r="r" b="b"/>
                <a:pathLst>
                  <a:path w="16729" h="6377" extrusionOk="0">
                    <a:moveTo>
                      <a:pt x="8717" y="3027"/>
                    </a:moveTo>
                    <a:cubicBezTo>
                      <a:pt x="8725" y="3027"/>
                      <a:pt x="8732" y="3027"/>
                      <a:pt x="8740" y="3027"/>
                    </a:cubicBezTo>
                    <a:cubicBezTo>
                      <a:pt x="9097" y="3039"/>
                      <a:pt x="9383" y="3337"/>
                      <a:pt x="9359" y="3694"/>
                    </a:cubicBezTo>
                    <a:cubicBezTo>
                      <a:pt x="9347" y="4044"/>
                      <a:pt x="9061" y="4325"/>
                      <a:pt x="8714" y="4325"/>
                    </a:cubicBezTo>
                    <a:cubicBezTo>
                      <a:pt x="8706" y="4325"/>
                      <a:pt x="8699" y="4325"/>
                      <a:pt x="8692" y="4325"/>
                    </a:cubicBezTo>
                    <a:cubicBezTo>
                      <a:pt x="8335" y="4301"/>
                      <a:pt x="8049" y="4003"/>
                      <a:pt x="8073" y="3646"/>
                    </a:cubicBezTo>
                    <a:cubicBezTo>
                      <a:pt x="8085" y="3296"/>
                      <a:pt x="8370" y="3027"/>
                      <a:pt x="8717" y="3027"/>
                    </a:cubicBezTo>
                    <a:close/>
                    <a:moveTo>
                      <a:pt x="6927" y="0"/>
                    </a:moveTo>
                    <a:cubicBezTo>
                      <a:pt x="6845" y="0"/>
                      <a:pt x="6762" y="1"/>
                      <a:pt x="6680" y="3"/>
                    </a:cubicBezTo>
                    <a:cubicBezTo>
                      <a:pt x="3263" y="74"/>
                      <a:pt x="1013" y="1765"/>
                      <a:pt x="1" y="2717"/>
                    </a:cubicBezTo>
                    <a:cubicBezTo>
                      <a:pt x="191" y="2872"/>
                      <a:pt x="310" y="3110"/>
                      <a:pt x="298" y="3384"/>
                    </a:cubicBezTo>
                    <a:cubicBezTo>
                      <a:pt x="286" y="3622"/>
                      <a:pt x="179" y="3825"/>
                      <a:pt x="36" y="3980"/>
                    </a:cubicBezTo>
                    <a:cubicBezTo>
                      <a:pt x="1042" y="4858"/>
                      <a:pt x="3260" y="6377"/>
                      <a:pt x="6528" y="6377"/>
                    </a:cubicBezTo>
                    <a:cubicBezTo>
                      <a:pt x="6625" y="6377"/>
                      <a:pt x="6723" y="6375"/>
                      <a:pt x="6823" y="6373"/>
                    </a:cubicBezTo>
                    <a:cubicBezTo>
                      <a:pt x="11609" y="6266"/>
                      <a:pt x="16729" y="2968"/>
                      <a:pt x="16729" y="2968"/>
                    </a:cubicBezTo>
                    <a:cubicBezTo>
                      <a:pt x="16729" y="2968"/>
                      <a:pt x="11657" y="0"/>
                      <a:pt x="69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4" name="Google Shape;5824;p46"/>
              <p:cNvSpPr/>
              <p:nvPr/>
            </p:nvSpPr>
            <p:spPr>
              <a:xfrm>
                <a:off x="4061200" y="3996150"/>
                <a:ext cx="284600" cy="322400"/>
              </a:xfrm>
              <a:custGeom>
                <a:avLst/>
                <a:gdLst/>
                <a:ahLst/>
                <a:cxnLst/>
                <a:rect l="l" t="t" r="r" b="b"/>
                <a:pathLst>
                  <a:path w="11384" h="12896" extrusionOk="0">
                    <a:moveTo>
                      <a:pt x="127" y="0"/>
                    </a:moveTo>
                    <a:cubicBezTo>
                      <a:pt x="91" y="0"/>
                      <a:pt x="72" y="1"/>
                      <a:pt x="72" y="1"/>
                    </a:cubicBezTo>
                    <a:cubicBezTo>
                      <a:pt x="72" y="1"/>
                      <a:pt x="1" y="465"/>
                      <a:pt x="1" y="1191"/>
                    </a:cubicBezTo>
                    <a:cubicBezTo>
                      <a:pt x="25" y="1275"/>
                      <a:pt x="25" y="1358"/>
                      <a:pt x="25" y="1453"/>
                    </a:cubicBezTo>
                    <a:cubicBezTo>
                      <a:pt x="25" y="1489"/>
                      <a:pt x="13" y="1549"/>
                      <a:pt x="13" y="1596"/>
                    </a:cubicBezTo>
                    <a:cubicBezTo>
                      <a:pt x="84" y="3096"/>
                      <a:pt x="560" y="5454"/>
                      <a:pt x="2465" y="7656"/>
                    </a:cubicBezTo>
                    <a:cubicBezTo>
                      <a:pt x="4871" y="10419"/>
                      <a:pt x="8835" y="12169"/>
                      <a:pt x="10562" y="12824"/>
                    </a:cubicBezTo>
                    <a:cubicBezTo>
                      <a:pt x="10657" y="12681"/>
                      <a:pt x="10788" y="12598"/>
                      <a:pt x="10967" y="12598"/>
                    </a:cubicBezTo>
                    <a:cubicBezTo>
                      <a:pt x="11157" y="12621"/>
                      <a:pt x="11312" y="12729"/>
                      <a:pt x="11383" y="12895"/>
                    </a:cubicBezTo>
                    <a:cubicBezTo>
                      <a:pt x="11157" y="11752"/>
                      <a:pt x="10074" y="6692"/>
                      <a:pt x="7299" y="3489"/>
                    </a:cubicBezTo>
                    <a:cubicBezTo>
                      <a:pt x="4379" y="114"/>
                      <a:pt x="621"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5" name="Google Shape;5825;p46"/>
              <p:cNvSpPr/>
              <p:nvPr/>
            </p:nvSpPr>
            <p:spPr>
              <a:xfrm>
                <a:off x="4346650" y="4323275"/>
                <a:ext cx="325" cy="1225"/>
              </a:xfrm>
              <a:custGeom>
                <a:avLst/>
                <a:gdLst/>
                <a:ahLst/>
                <a:cxnLst/>
                <a:rect l="l" t="t" r="r" b="b"/>
                <a:pathLst>
                  <a:path w="13" h="49" extrusionOk="0">
                    <a:moveTo>
                      <a:pt x="13" y="1"/>
                    </a:moveTo>
                    <a:cubicBezTo>
                      <a:pt x="13" y="13"/>
                      <a:pt x="13" y="36"/>
                      <a:pt x="1" y="48"/>
                    </a:cubicBezTo>
                    <a:lnTo>
                      <a:pt x="13" y="48"/>
                    </a:lnTo>
                    <a:lnTo>
                      <a:pt x="13"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6" name="Google Shape;5826;p46"/>
              <p:cNvSpPr/>
              <p:nvPr/>
            </p:nvSpPr>
            <p:spPr>
              <a:xfrm>
                <a:off x="3599850" y="3741375"/>
                <a:ext cx="256000" cy="355125"/>
              </a:xfrm>
              <a:custGeom>
                <a:avLst/>
                <a:gdLst/>
                <a:ahLst/>
                <a:cxnLst/>
                <a:rect l="l" t="t" r="r" b="b"/>
                <a:pathLst>
                  <a:path w="10240" h="14205" extrusionOk="0">
                    <a:moveTo>
                      <a:pt x="7632" y="1655"/>
                    </a:moveTo>
                    <a:cubicBezTo>
                      <a:pt x="7739" y="1655"/>
                      <a:pt x="7823" y="1738"/>
                      <a:pt x="7823" y="1857"/>
                    </a:cubicBezTo>
                    <a:cubicBezTo>
                      <a:pt x="7823" y="1965"/>
                      <a:pt x="7739" y="2060"/>
                      <a:pt x="7620" y="2060"/>
                    </a:cubicBezTo>
                    <a:cubicBezTo>
                      <a:pt x="7513" y="2060"/>
                      <a:pt x="7430" y="1965"/>
                      <a:pt x="7430" y="1846"/>
                    </a:cubicBezTo>
                    <a:cubicBezTo>
                      <a:pt x="7430" y="1738"/>
                      <a:pt x="7513" y="1655"/>
                      <a:pt x="7632" y="1655"/>
                    </a:cubicBezTo>
                    <a:close/>
                    <a:moveTo>
                      <a:pt x="5144" y="5822"/>
                    </a:moveTo>
                    <a:cubicBezTo>
                      <a:pt x="5152" y="5822"/>
                      <a:pt x="5160" y="5822"/>
                      <a:pt x="5168" y="5822"/>
                    </a:cubicBezTo>
                    <a:cubicBezTo>
                      <a:pt x="5370" y="5822"/>
                      <a:pt x="5537" y="6001"/>
                      <a:pt x="5525" y="6203"/>
                    </a:cubicBezTo>
                    <a:cubicBezTo>
                      <a:pt x="5525" y="6404"/>
                      <a:pt x="5368" y="6563"/>
                      <a:pt x="5172" y="6563"/>
                    </a:cubicBezTo>
                    <a:cubicBezTo>
                      <a:pt x="5159" y="6563"/>
                      <a:pt x="5146" y="6562"/>
                      <a:pt x="5132" y="6560"/>
                    </a:cubicBezTo>
                    <a:cubicBezTo>
                      <a:pt x="4929" y="6548"/>
                      <a:pt x="4775" y="6382"/>
                      <a:pt x="4775" y="6179"/>
                    </a:cubicBezTo>
                    <a:cubicBezTo>
                      <a:pt x="4775" y="5973"/>
                      <a:pt x="4941" y="5822"/>
                      <a:pt x="5144" y="5822"/>
                    </a:cubicBezTo>
                    <a:close/>
                    <a:moveTo>
                      <a:pt x="10240" y="0"/>
                    </a:moveTo>
                    <a:lnTo>
                      <a:pt x="10240" y="0"/>
                    </a:lnTo>
                    <a:cubicBezTo>
                      <a:pt x="10239" y="0"/>
                      <a:pt x="4644" y="2429"/>
                      <a:pt x="1893" y="6346"/>
                    </a:cubicBezTo>
                    <a:cubicBezTo>
                      <a:pt x="905" y="7751"/>
                      <a:pt x="417" y="9156"/>
                      <a:pt x="191" y="10394"/>
                    </a:cubicBezTo>
                    <a:cubicBezTo>
                      <a:pt x="238" y="10370"/>
                      <a:pt x="298" y="10370"/>
                      <a:pt x="345" y="10370"/>
                    </a:cubicBezTo>
                    <a:cubicBezTo>
                      <a:pt x="774" y="10394"/>
                      <a:pt x="1119" y="10751"/>
                      <a:pt x="1096" y="11192"/>
                    </a:cubicBezTo>
                    <a:cubicBezTo>
                      <a:pt x="1084" y="11613"/>
                      <a:pt x="738" y="11954"/>
                      <a:pt x="308" y="11954"/>
                    </a:cubicBezTo>
                    <a:cubicBezTo>
                      <a:pt x="301" y="11954"/>
                      <a:pt x="293" y="11954"/>
                      <a:pt x="286" y="11954"/>
                    </a:cubicBezTo>
                    <a:cubicBezTo>
                      <a:pt x="191" y="11954"/>
                      <a:pt x="107" y="11918"/>
                      <a:pt x="24" y="11894"/>
                    </a:cubicBezTo>
                    <a:lnTo>
                      <a:pt x="24" y="11894"/>
                    </a:lnTo>
                    <a:cubicBezTo>
                      <a:pt x="0" y="13275"/>
                      <a:pt x="250" y="14204"/>
                      <a:pt x="250" y="14204"/>
                    </a:cubicBezTo>
                    <a:cubicBezTo>
                      <a:pt x="250" y="14204"/>
                      <a:pt x="4346" y="13918"/>
                      <a:pt x="7096" y="10001"/>
                    </a:cubicBezTo>
                    <a:cubicBezTo>
                      <a:pt x="9847" y="6084"/>
                      <a:pt x="10240" y="0"/>
                      <a:pt x="1024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7" name="Google Shape;5827;p46"/>
              <p:cNvSpPr/>
              <p:nvPr/>
            </p:nvSpPr>
            <p:spPr>
              <a:xfrm>
                <a:off x="3704025" y="3379725"/>
                <a:ext cx="312850" cy="311950"/>
              </a:xfrm>
              <a:custGeom>
                <a:avLst/>
                <a:gdLst/>
                <a:ahLst/>
                <a:cxnLst/>
                <a:rect l="l" t="t" r="r" b="b"/>
                <a:pathLst>
                  <a:path w="12514" h="12478" extrusionOk="0">
                    <a:moveTo>
                      <a:pt x="5706" y="7858"/>
                    </a:moveTo>
                    <a:cubicBezTo>
                      <a:pt x="5713" y="7858"/>
                      <a:pt x="5720" y="7858"/>
                      <a:pt x="5727" y="7858"/>
                    </a:cubicBezTo>
                    <a:cubicBezTo>
                      <a:pt x="5954" y="7858"/>
                      <a:pt x="6132" y="8049"/>
                      <a:pt x="6132" y="8287"/>
                    </a:cubicBezTo>
                    <a:cubicBezTo>
                      <a:pt x="6121" y="8506"/>
                      <a:pt x="5952" y="8692"/>
                      <a:pt x="5725" y="8692"/>
                    </a:cubicBezTo>
                    <a:cubicBezTo>
                      <a:pt x="5718" y="8692"/>
                      <a:pt x="5711" y="8692"/>
                      <a:pt x="5703" y="8692"/>
                    </a:cubicBezTo>
                    <a:cubicBezTo>
                      <a:pt x="5477" y="8680"/>
                      <a:pt x="5287" y="8501"/>
                      <a:pt x="5299" y="8263"/>
                    </a:cubicBezTo>
                    <a:cubicBezTo>
                      <a:pt x="5310" y="8043"/>
                      <a:pt x="5479" y="7858"/>
                      <a:pt x="5706" y="7858"/>
                    </a:cubicBezTo>
                    <a:close/>
                    <a:moveTo>
                      <a:pt x="11718" y="0"/>
                    </a:moveTo>
                    <a:cubicBezTo>
                      <a:pt x="10654" y="0"/>
                      <a:pt x="7401" y="251"/>
                      <a:pt x="4656" y="3084"/>
                    </a:cubicBezTo>
                    <a:cubicBezTo>
                      <a:pt x="3632" y="4143"/>
                      <a:pt x="2798" y="5453"/>
                      <a:pt x="2132" y="6739"/>
                    </a:cubicBezTo>
                    <a:cubicBezTo>
                      <a:pt x="620" y="9632"/>
                      <a:pt x="0" y="12478"/>
                      <a:pt x="0" y="12478"/>
                    </a:cubicBezTo>
                    <a:cubicBezTo>
                      <a:pt x="0" y="12478"/>
                      <a:pt x="5906" y="10954"/>
                      <a:pt x="9240" y="7513"/>
                    </a:cubicBezTo>
                    <a:cubicBezTo>
                      <a:pt x="9418" y="7334"/>
                      <a:pt x="9573" y="7156"/>
                      <a:pt x="9716" y="6977"/>
                    </a:cubicBezTo>
                    <a:cubicBezTo>
                      <a:pt x="12514" y="3679"/>
                      <a:pt x="12073" y="12"/>
                      <a:pt x="12073" y="12"/>
                    </a:cubicBezTo>
                    <a:cubicBezTo>
                      <a:pt x="12073" y="12"/>
                      <a:pt x="11946" y="0"/>
                      <a:pt x="1171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8" name="Google Shape;5828;p46"/>
              <p:cNvSpPr/>
              <p:nvPr/>
            </p:nvSpPr>
            <p:spPr>
              <a:xfrm>
                <a:off x="4875300" y="3480325"/>
                <a:ext cx="292925" cy="331000"/>
              </a:xfrm>
              <a:custGeom>
                <a:avLst/>
                <a:gdLst/>
                <a:ahLst/>
                <a:cxnLst/>
                <a:rect l="l" t="t" r="r" b="b"/>
                <a:pathLst>
                  <a:path w="11717" h="13240" extrusionOk="0">
                    <a:moveTo>
                      <a:pt x="0" y="0"/>
                    </a:moveTo>
                    <a:cubicBezTo>
                      <a:pt x="0" y="0"/>
                      <a:pt x="286" y="1893"/>
                      <a:pt x="1084" y="4227"/>
                    </a:cubicBezTo>
                    <a:cubicBezTo>
                      <a:pt x="1513" y="5465"/>
                      <a:pt x="2096" y="6846"/>
                      <a:pt x="2858" y="8097"/>
                    </a:cubicBezTo>
                    <a:cubicBezTo>
                      <a:pt x="3203" y="8656"/>
                      <a:pt x="3572" y="9192"/>
                      <a:pt x="3989" y="9680"/>
                    </a:cubicBezTo>
                    <a:cubicBezTo>
                      <a:pt x="6430" y="12585"/>
                      <a:pt x="9490" y="13133"/>
                      <a:pt x="10668" y="13240"/>
                    </a:cubicBezTo>
                    <a:cubicBezTo>
                      <a:pt x="10764" y="13180"/>
                      <a:pt x="10883" y="13157"/>
                      <a:pt x="11002" y="13157"/>
                    </a:cubicBezTo>
                    <a:cubicBezTo>
                      <a:pt x="11061" y="13157"/>
                      <a:pt x="11121" y="13169"/>
                      <a:pt x="11180" y="13180"/>
                    </a:cubicBezTo>
                    <a:cubicBezTo>
                      <a:pt x="11252" y="12657"/>
                      <a:pt x="11716" y="8989"/>
                      <a:pt x="8859" y="5596"/>
                    </a:cubicBezTo>
                    <a:cubicBezTo>
                      <a:pt x="8513" y="5191"/>
                      <a:pt x="8144" y="4798"/>
                      <a:pt x="7751" y="4441"/>
                    </a:cubicBezTo>
                    <a:cubicBezTo>
                      <a:pt x="6287" y="3108"/>
                      <a:pt x="4537" y="2048"/>
                      <a:pt x="3060" y="1322"/>
                    </a:cubicBezTo>
                    <a:cubicBezTo>
                      <a:pt x="1334" y="441"/>
                      <a:pt x="1"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29" name="Google Shape;5829;p46"/>
              <p:cNvSpPr/>
              <p:nvPr/>
            </p:nvSpPr>
            <p:spPr>
              <a:xfrm>
                <a:off x="6048075" y="4097875"/>
                <a:ext cx="418225" cy="159425"/>
              </a:xfrm>
              <a:custGeom>
                <a:avLst/>
                <a:gdLst/>
                <a:ahLst/>
                <a:cxnLst/>
                <a:rect l="l" t="t" r="r" b="b"/>
                <a:pathLst>
                  <a:path w="16729" h="6377" extrusionOk="0">
                    <a:moveTo>
                      <a:pt x="8718" y="3016"/>
                    </a:moveTo>
                    <a:cubicBezTo>
                      <a:pt x="8725" y="3016"/>
                      <a:pt x="8732" y="3016"/>
                      <a:pt x="8739" y="3016"/>
                    </a:cubicBezTo>
                    <a:cubicBezTo>
                      <a:pt x="9096" y="3016"/>
                      <a:pt x="9370" y="3314"/>
                      <a:pt x="9358" y="3695"/>
                    </a:cubicBezTo>
                    <a:cubicBezTo>
                      <a:pt x="9347" y="4044"/>
                      <a:pt x="9061" y="4314"/>
                      <a:pt x="8714" y="4314"/>
                    </a:cubicBezTo>
                    <a:cubicBezTo>
                      <a:pt x="8707" y="4314"/>
                      <a:pt x="8699" y="4314"/>
                      <a:pt x="8692" y="4314"/>
                    </a:cubicBezTo>
                    <a:cubicBezTo>
                      <a:pt x="8334" y="4302"/>
                      <a:pt x="8049" y="4004"/>
                      <a:pt x="8061" y="3647"/>
                    </a:cubicBezTo>
                    <a:cubicBezTo>
                      <a:pt x="8084" y="3297"/>
                      <a:pt x="8370" y="3016"/>
                      <a:pt x="8718" y="3016"/>
                    </a:cubicBezTo>
                    <a:close/>
                    <a:moveTo>
                      <a:pt x="6915" y="1"/>
                    </a:moveTo>
                    <a:cubicBezTo>
                      <a:pt x="6832" y="1"/>
                      <a:pt x="6750" y="2"/>
                      <a:pt x="6668" y="4"/>
                    </a:cubicBezTo>
                    <a:cubicBezTo>
                      <a:pt x="3262" y="75"/>
                      <a:pt x="1012" y="1754"/>
                      <a:pt x="0" y="2706"/>
                    </a:cubicBezTo>
                    <a:cubicBezTo>
                      <a:pt x="191" y="2873"/>
                      <a:pt x="310" y="3111"/>
                      <a:pt x="298" y="3373"/>
                    </a:cubicBezTo>
                    <a:cubicBezTo>
                      <a:pt x="286" y="3611"/>
                      <a:pt x="179" y="3826"/>
                      <a:pt x="24" y="3968"/>
                    </a:cubicBezTo>
                    <a:cubicBezTo>
                      <a:pt x="1045" y="4862"/>
                      <a:pt x="3275" y="6377"/>
                      <a:pt x="6550" y="6377"/>
                    </a:cubicBezTo>
                    <a:cubicBezTo>
                      <a:pt x="6636" y="6377"/>
                      <a:pt x="6723" y="6376"/>
                      <a:pt x="6810" y="6374"/>
                    </a:cubicBezTo>
                    <a:cubicBezTo>
                      <a:pt x="11609" y="6266"/>
                      <a:pt x="16728" y="2956"/>
                      <a:pt x="16728" y="2956"/>
                    </a:cubicBezTo>
                    <a:cubicBezTo>
                      <a:pt x="16728" y="2956"/>
                      <a:pt x="11634" y="1"/>
                      <a:pt x="691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0" name="Google Shape;5830;p46"/>
              <p:cNvSpPr/>
              <p:nvPr/>
            </p:nvSpPr>
            <p:spPr>
              <a:xfrm>
                <a:off x="5703975" y="4050625"/>
                <a:ext cx="284575" cy="322100"/>
              </a:xfrm>
              <a:custGeom>
                <a:avLst/>
                <a:gdLst/>
                <a:ahLst/>
                <a:cxnLst/>
                <a:rect l="l" t="t" r="r" b="b"/>
                <a:pathLst>
                  <a:path w="11383" h="12884" extrusionOk="0">
                    <a:moveTo>
                      <a:pt x="127" y="0"/>
                    </a:moveTo>
                    <a:cubicBezTo>
                      <a:pt x="91" y="0"/>
                      <a:pt x="72" y="1"/>
                      <a:pt x="72" y="1"/>
                    </a:cubicBezTo>
                    <a:cubicBezTo>
                      <a:pt x="72" y="1"/>
                      <a:pt x="0" y="465"/>
                      <a:pt x="0" y="1191"/>
                    </a:cubicBezTo>
                    <a:cubicBezTo>
                      <a:pt x="24" y="1263"/>
                      <a:pt x="24" y="1358"/>
                      <a:pt x="24" y="1441"/>
                    </a:cubicBezTo>
                    <a:cubicBezTo>
                      <a:pt x="24" y="1489"/>
                      <a:pt x="12" y="1548"/>
                      <a:pt x="12" y="1596"/>
                    </a:cubicBezTo>
                    <a:cubicBezTo>
                      <a:pt x="84" y="3096"/>
                      <a:pt x="560" y="5442"/>
                      <a:pt x="2465" y="7644"/>
                    </a:cubicBezTo>
                    <a:cubicBezTo>
                      <a:pt x="4858" y="10419"/>
                      <a:pt x="8835" y="12157"/>
                      <a:pt x="10561" y="12812"/>
                    </a:cubicBezTo>
                    <a:cubicBezTo>
                      <a:pt x="10657" y="12681"/>
                      <a:pt x="10788" y="12585"/>
                      <a:pt x="10966" y="12585"/>
                    </a:cubicBezTo>
                    <a:cubicBezTo>
                      <a:pt x="11157" y="12609"/>
                      <a:pt x="11311" y="12728"/>
                      <a:pt x="11383" y="12883"/>
                    </a:cubicBezTo>
                    <a:cubicBezTo>
                      <a:pt x="11157" y="11740"/>
                      <a:pt x="10073" y="6680"/>
                      <a:pt x="7299" y="3477"/>
                    </a:cubicBezTo>
                    <a:cubicBezTo>
                      <a:pt x="4380" y="114"/>
                      <a:pt x="622" y="0"/>
                      <a:pt x="12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1" name="Google Shape;5831;p46"/>
              <p:cNvSpPr/>
              <p:nvPr/>
            </p:nvSpPr>
            <p:spPr>
              <a:xfrm>
                <a:off x="5989125" y="4377750"/>
                <a:ext cx="625" cy="925"/>
              </a:xfrm>
              <a:custGeom>
                <a:avLst/>
                <a:gdLst/>
                <a:ahLst/>
                <a:cxnLst/>
                <a:rect l="l" t="t" r="r" b="b"/>
                <a:pathLst>
                  <a:path w="25" h="37" extrusionOk="0">
                    <a:moveTo>
                      <a:pt x="24" y="1"/>
                    </a:moveTo>
                    <a:cubicBezTo>
                      <a:pt x="24" y="12"/>
                      <a:pt x="24" y="24"/>
                      <a:pt x="1" y="36"/>
                    </a:cubicBezTo>
                    <a:lnTo>
                      <a:pt x="24" y="36"/>
                    </a:ln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2" name="Google Shape;5832;p46"/>
              <p:cNvSpPr/>
              <p:nvPr/>
            </p:nvSpPr>
            <p:spPr>
              <a:xfrm>
                <a:off x="5242300" y="3795250"/>
                <a:ext cx="256325" cy="355125"/>
              </a:xfrm>
              <a:custGeom>
                <a:avLst/>
                <a:gdLst/>
                <a:ahLst/>
                <a:cxnLst/>
                <a:rect l="l" t="t" r="r" b="b"/>
                <a:pathLst>
                  <a:path w="10253" h="14205" extrusionOk="0">
                    <a:moveTo>
                      <a:pt x="7645" y="1667"/>
                    </a:moveTo>
                    <a:cubicBezTo>
                      <a:pt x="7752" y="1667"/>
                      <a:pt x="7835" y="1762"/>
                      <a:pt x="7835" y="1881"/>
                    </a:cubicBezTo>
                    <a:cubicBezTo>
                      <a:pt x="7835" y="1988"/>
                      <a:pt x="7752" y="2072"/>
                      <a:pt x="7633" y="2072"/>
                    </a:cubicBezTo>
                    <a:cubicBezTo>
                      <a:pt x="7526" y="2060"/>
                      <a:pt x="7430" y="1965"/>
                      <a:pt x="7430" y="1869"/>
                    </a:cubicBezTo>
                    <a:cubicBezTo>
                      <a:pt x="7430" y="1762"/>
                      <a:pt x="7526" y="1667"/>
                      <a:pt x="7645" y="1667"/>
                    </a:cubicBezTo>
                    <a:close/>
                    <a:moveTo>
                      <a:pt x="5148" y="5834"/>
                    </a:moveTo>
                    <a:cubicBezTo>
                      <a:pt x="5155" y="5834"/>
                      <a:pt x="5161" y="5834"/>
                      <a:pt x="5168" y="5834"/>
                    </a:cubicBezTo>
                    <a:cubicBezTo>
                      <a:pt x="5383" y="5834"/>
                      <a:pt x="5537" y="6013"/>
                      <a:pt x="5525" y="6227"/>
                    </a:cubicBezTo>
                    <a:cubicBezTo>
                      <a:pt x="5525" y="6423"/>
                      <a:pt x="5359" y="6585"/>
                      <a:pt x="5165" y="6585"/>
                    </a:cubicBezTo>
                    <a:cubicBezTo>
                      <a:pt x="5158" y="6585"/>
                      <a:pt x="5151" y="6585"/>
                      <a:pt x="5144" y="6584"/>
                    </a:cubicBezTo>
                    <a:cubicBezTo>
                      <a:pt x="4930" y="6572"/>
                      <a:pt x="4775" y="6394"/>
                      <a:pt x="4787" y="6191"/>
                    </a:cubicBezTo>
                    <a:cubicBezTo>
                      <a:pt x="4787" y="5996"/>
                      <a:pt x="4954" y="5834"/>
                      <a:pt x="5148" y="5834"/>
                    </a:cubicBezTo>
                    <a:close/>
                    <a:moveTo>
                      <a:pt x="10252" y="0"/>
                    </a:moveTo>
                    <a:cubicBezTo>
                      <a:pt x="10252" y="0"/>
                      <a:pt x="4656" y="2429"/>
                      <a:pt x="1894" y="6346"/>
                    </a:cubicBezTo>
                    <a:cubicBezTo>
                      <a:pt x="918" y="7763"/>
                      <a:pt x="430" y="9156"/>
                      <a:pt x="203" y="10394"/>
                    </a:cubicBezTo>
                    <a:cubicBezTo>
                      <a:pt x="251" y="10382"/>
                      <a:pt x="310" y="10382"/>
                      <a:pt x="346" y="10382"/>
                    </a:cubicBezTo>
                    <a:cubicBezTo>
                      <a:pt x="787" y="10394"/>
                      <a:pt x="1120" y="10751"/>
                      <a:pt x="1108" y="11192"/>
                    </a:cubicBezTo>
                    <a:cubicBezTo>
                      <a:pt x="1096" y="11625"/>
                      <a:pt x="751" y="11954"/>
                      <a:pt x="310" y="11954"/>
                    </a:cubicBezTo>
                    <a:cubicBezTo>
                      <a:pt x="302" y="11954"/>
                      <a:pt x="294" y="11954"/>
                      <a:pt x="287" y="11954"/>
                    </a:cubicBezTo>
                    <a:cubicBezTo>
                      <a:pt x="203" y="11954"/>
                      <a:pt x="108" y="11930"/>
                      <a:pt x="37" y="11894"/>
                    </a:cubicBezTo>
                    <a:lnTo>
                      <a:pt x="37" y="11894"/>
                    </a:lnTo>
                    <a:cubicBezTo>
                      <a:pt x="1" y="13276"/>
                      <a:pt x="263" y="14204"/>
                      <a:pt x="263" y="14204"/>
                    </a:cubicBezTo>
                    <a:cubicBezTo>
                      <a:pt x="263" y="14204"/>
                      <a:pt x="4335" y="13930"/>
                      <a:pt x="7109" y="10001"/>
                    </a:cubicBezTo>
                    <a:cubicBezTo>
                      <a:pt x="9859" y="6096"/>
                      <a:pt x="10252" y="0"/>
                      <a:pt x="1025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3" name="Google Shape;5833;p46"/>
              <p:cNvSpPr/>
              <p:nvPr/>
            </p:nvSpPr>
            <p:spPr>
              <a:xfrm>
                <a:off x="5346200" y="3434200"/>
                <a:ext cx="313150" cy="311650"/>
              </a:xfrm>
              <a:custGeom>
                <a:avLst/>
                <a:gdLst/>
                <a:ahLst/>
                <a:cxnLst/>
                <a:rect l="l" t="t" r="r" b="b"/>
                <a:pathLst>
                  <a:path w="12526" h="12466" extrusionOk="0">
                    <a:moveTo>
                      <a:pt x="5730" y="7834"/>
                    </a:moveTo>
                    <a:cubicBezTo>
                      <a:pt x="5737" y="7834"/>
                      <a:pt x="5744" y="7834"/>
                      <a:pt x="5751" y="7834"/>
                    </a:cubicBezTo>
                    <a:cubicBezTo>
                      <a:pt x="5977" y="7858"/>
                      <a:pt x="6168" y="8025"/>
                      <a:pt x="6156" y="8263"/>
                    </a:cubicBezTo>
                    <a:cubicBezTo>
                      <a:pt x="6133" y="8482"/>
                      <a:pt x="5964" y="8668"/>
                      <a:pt x="5736" y="8668"/>
                    </a:cubicBezTo>
                    <a:cubicBezTo>
                      <a:pt x="5729" y="8668"/>
                      <a:pt x="5722" y="8668"/>
                      <a:pt x="5715" y="8668"/>
                    </a:cubicBezTo>
                    <a:cubicBezTo>
                      <a:pt x="5477" y="8668"/>
                      <a:pt x="5298" y="8477"/>
                      <a:pt x="5322" y="8239"/>
                    </a:cubicBezTo>
                    <a:cubicBezTo>
                      <a:pt x="5334" y="8019"/>
                      <a:pt x="5502" y="7834"/>
                      <a:pt x="5730" y="7834"/>
                    </a:cubicBezTo>
                    <a:close/>
                    <a:moveTo>
                      <a:pt x="11717" y="0"/>
                    </a:moveTo>
                    <a:cubicBezTo>
                      <a:pt x="10654" y="0"/>
                      <a:pt x="7411" y="250"/>
                      <a:pt x="4667" y="3072"/>
                    </a:cubicBezTo>
                    <a:cubicBezTo>
                      <a:pt x="3632" y="4131"/>
                      <a:pt x="2798" y="5441"/>
                      <a:pt x="2131" y="6739"/>
                    </a:cubicBezTo>
                    <a:cubicBezTo>
                      <a:pt x="643" y="9620"/>
                      <a:pt x="0" y="12466"/>
                      <a:pt x="0" y="12466"/>
                    </a:cubicBezTo>
                    <a:cubicBezTo>
                      <a:pt x="0" y="12466"/>
                      <a:pt x="5918" y="10954"/>
                      <a:pt x="9251" y="7513"/>
                    </a:cubicBezTo>
                    <a:cubicBezTo>
                      <a:pt x="9430" y="7334"/>
                      <a:pt x="9573" y="7155"/>
                      <a:pt x="9728" y="6977"/>
                    </a:cubicBezTo>
                    <a:cubicBezTo>
                      <a:pt x="12526" y="3667"/>
                      <a:pt x="12073" y="12"/>
                      <a:pt x="12073" y="12"/>
                    </a:cubicBezTo>
                    <a:cubicBezTo>
                      <a:pt x="12073" y="12"/>
                      <a:pt x="11945" y="0"/>
                      <a:pt x="1171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4" name="Google Shape;5834;p46"/>
              <p:cNvSpPr/>
              <p:nvPr/>
            </p:nvSpPr>
            <p:spPr>
              <a:xfrm>
                <a:off x="6518075" y="3534500"/>
                <a:ext cx="292300" cy="331300"/>
              </a:xfrm>
              <a:custGeom>
                <a:avLst/>
                <a:gdLst/>
                <a:ahLst/>
                <a:cxnLst/>
                <a:rect l="l" t="t" r="r" b="b"/>
                <a:pathLst>
                  <a:path w="11692" h="13252" extrusionOk="0">
                    <a:moveTo>
                      <a:pt x="0" y="0"/>
                    </a:moveTo>
                    <a:cubicBezTo>
                      <a:pt x="0" y="0"/>
                      <a:pt x="274" y="1905"/>
                      <a:pt x="1084" y="4227"/>
                    </a:cubicBezTo>
                    <a:cubicBezTo>
                      <a:pt x="1512" y="5477"/>
                      <a:pt x="2096" y="6846"/>
                      <a:pt x="2858" y="8096"/>
                    </a:cubicBezTo>
                    <a:cubicBezTo>
                      <a:pt x="3191" y="8656"/>
                      <a:pt x="3572" y="9204"/>
                      <a:pt x="3989" y="9692"/>
                    </a:cubicBezTo>
                    <a:cubicBezTo>
                      <a:pt x="6429" y="12597"/>
                      <a:pt x="9489" y="13145"/>
                      <a:pt x="10668" y="13252"/>
                    </a:cubicBezTo>
                    <a:cubicBezTo>
                      <a:pt x="10751" y="13192"/>
                      <a:pt x="10870" y="13157"/>
                      <a:pt x="10990" y="13157"/>
                    </a:cubicBezTo>
                    <a:cubicBezTo>
                      <a:pt x="11049" y="13157"/>
                      <a:pt x="11109" y="13168"/>
                      <a:pt x="11168" y="13192"/>
                    </a:cubicBezTo>
                    <a:cubicBezTo>
                      <a:pt x="11251" y="12668"/>
                      <a:pt x="11692" y="8989"/>
                      <a:pt x="8846" y="5596"/>
                    </a:cubicBezTo>
                    <a:cubicBezTo>
                      <a:pt x="8513" y="5191"/>
                      <a:pt x="8132" y="4810"/>
                      <a:pt x="7751" y="4453"/>
                    </a:cubicBezTo>
                    <a:cubicBezTo>
                      <a:pt x="6287" y="3108"/>
                      <a:pt x="4536" y="2060"/>
                      <a:pt x="3060" y="1322"/>
                    </a:cubicBezTo>
                    <a:cubicBezTo>
                      <a:pt x="1334" y="453"/>
                      <a:pt x="0" y="0"/>
                      <a:pt x="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5" name="Google Shape;5835;p46"/>
              <p:cNvSpPr/>
              <p:nvPr/>
            </p:nvSpPr>
            <p:spPr>
              <a:xfrm>
                <a:off x="931650" y="1166650"/>
                <a:ext cx="25" cy="25"/>
              </a:xfrm>
              <a:custGeom>
                <a:avLst/>
                <a:gdLst/>
                <a:ahLst/>
                <a:cxnLst/>
                <a:rect l="l" t="t" r="r" b="b"/>
                <a:pathLst>
                  <a:path w="1" h="1" extrusionOk="0">
                    <a:moveTo>
                      <a:pt x="1" y="0"/>
                    </a:move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6" name="Google Shape;5836;p46"/>
              <p:cNvSpPr/>
              <p:nvPr/>
            </p:nvSpPr>
            <p:spPr>
              <a:xfrm>
                <a:off x="1425750" y="1138675"/>
                <a:ext cx="131000" cy="201525"/>
              </a:xfrm>
              <a:custGeom>
                <a:avLst/>
                <a:gdLst/>
                <a:ahLst/>
                <a:cxnLst/>
                <a:rect l="l" t="t" r="r" b="b"/>
                <a:pathLst>
                  <a:path w="5240" h="8061" extrusionOk="0">
                    <a:moveTo>
                      <a:pt x="180" y="0"/>
                    </a:moveTo>
                    <a:cubicBezTo>
                      <a:pt x="1" y="3810"/>
                      <a:pt x="2335" y="8061"/>
                      <a:pt x="2335" y="8061"/>
                    </a:cubicBezTo>
                    <a:cubicBezTo>
                      <a:pt x="2335" y="8061"/>
                      <a:pt x="5061" y="4036"/>
                      <a:pt x="5240" y="238"/>
                    </a:cubicBezTo>
                    <a:lnTo>
                      <a:pt x="18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7" name="Google Shape;5837;p46"/>
              <p:cNvSpPr/>
              <p:nvPr/>
            </p:nvSpPr>
            <p:spPr>
              <a:xfrm>
                <a:off x="1796350" y="1555825"/>
                <a:ext cx="342325" cy="129025"/>
              </a:xfrm>
              <a:custGeom>
                <a:avLst/>
                <a:gdLst/>
                <a:ahLst/>
                <a:cxnLst/>
                <a:rect l="l" t="t" r="r" b="b"/>
                <a:pathLst>
                  <a:path w="13693" h="5161" extrusionOk="0">
                    <a:moveTo>
                      <a:pt x="10908" y="2828"/>
                    </a:moveTo>
                    <a:cubicBezTo>
                      <a:pt x="10916" y="2828"/>
                      <a:pt x="10923" y="2828"/>
                      <a:pt x="10930" y="2828"/>
                    </a:cubicBezTo>
                    <a:cubicBezTo>
                      <a:pt x="11323" y="2840"/>
                      <a:pt x="11656" y="3185"/>
                      <a:pt x="11645" y="3590"/>
                    </a:cubicBezTo>
                    <a:cubicBezTo>
                      <a:pt x="11621" y="3976"/>
                      <a:pt x="11299" y="4305"/>
                      <a:pt x="10904" y="4305"/>
                    </a:cubicBezTo>
                    <a:cubicBezTo>
                      <a:pt x="10897" y="4305"/>
                      <a:pt x="10890" y="4305"/>
                      <a:pt x="10883" y="4305"/>
                    </a:cubicBezTo>
                    <a:cubicBezTo>
                      <a:pt x="10478" y="4293"/>
                      <a:pt x="10156" y="3947"/>
                      <a:pt x="10168" y="3543"/>
                    </a:cubicBezTo>
                    <a:cubicBezTo>
                      <a:pt x="10180" y="3145"/>
                      <a:pt x="10513" y="2828"/>
                      <a:pt x="10908" y="2828"/>
                    </a:cubicBezTo>
                    <a:close/>
                    <a:moveTo>
                      <a:pt x="5079" y="0"/>
                    </a:moveTo>
                    <a:cubicBezTo>
                      <a:pt x="1911" y="0"/>
                      <a:pt x="0" y="1852"/>
                      <a:pt x="0" y="1852"/>
                    </a:cubicBezTo>
                    <a:cubicBezTo>
                      <a:pt x="0" y="1852"/>
                      <a:pt x="1715" y="4614"/>
                      <a:pt x="5489" y="5090"/>
                    </a:cubicBezTo>
                    <a:cubicBezTo>
                      <a:pt x="5883" y="5139"/>
                      <a:pt x="6283" y="5160"/>
                      <a:pt x="6685" y="5160"/>
                    </a:cubicBezTo>
                    <a:cubicBezTo>
                      <a:pt x="10146" y="5160"/>
                      <a:pt x="13692" y="3555"/>
                      <a:pt x="13692" y="3555"/>
                    </a:cubicBezTo>
                    <a:cubicBezTo>
                      <a:pt x="13692" y="3555"/>
                      <a:pt x="9894" y="519"/>
                      <a:pt x="6120" y="66"/>
                    </a:cubicBezTo>
                    <a:cubicBezTo>
                      <a:pt x="5759" y="21"/>
                      <a:pt x="5412"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8" name="Google Shape;5838;p46"/>
              <p:cNvSpPr/>
              <p:nvPr/>
            </p:nvSpPr>
            <p:spPr>
              <a:xfrm>
                <a:off x="2272300" y="1153250"/>
                <a:ext cx="24125" cy="23825"/>
              </a:xfrm>
              <a:custGeom>
                <a:avLst/>
                <a:gdLst/>
                <a:ahLst/>
                <a:cxnLst/>
                <a:rect l="l" t="t" r="r" b="b"/>
                <a:pathLst>
                  <a:path w="965" h="953" extrusionOk="0">
                    <a:moveTo>
                      <a:pt x="488" y="0"/>
                    </a:moveTo>
                    <a:cubicBezTo>
                      <a:pt x="227" y="0"/>
                      <a:pt x="12" y="215"/>
                      <a:pt x="0" y="465"/>
                    </a:cubicBezTo>
                    <a:cubicBezTo>
                      <a:pt x="0" y="727"/>
                      <a:pt x="203" y="941"/>
                      <a:pt x="465" y="953"/>
                    </a:cubicBezTo>
                    <a:cubicBezTo>
                      <a:pt x="727" y="953"/>
                      <a:pt x="941" y="751"/>
                      <a:pt x="953" y="489"/>
                    </a:cubicBezTo>
                    <a:cubicBezTo>
                      <a:pt x="965" y="239"/>
                      <a:pt x="750" y="12"/>
                      <a:pt x="48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39" name="Google Shape;5839;p46"/>
              <p:cNvSpPr/>
              <p:nvPr/>
            </p:nvSpPr>
            <p:spPr>
              <a:xfrm>
                <a:off x="3439100" y="1609700"/>
                <a:ext cx="342325" cy="129100"/>
              </a:xfrm>
              <a:custGeom>
                <a:avLst/>
                <a:gdLst/>
                <a:ahLst/>
                <a:cxnLst/>
                <a:rect l="l" t="t" r="r" b="b"/>
                <a:pathLst>
                  <a:path w="13693" h="5164" extrusionOk="0">
                    <a:moveTo>
                      <a:pt x="10878" y="2851"/>
                    </a:moveTo>
                    <a:cubicBezTo>
                      <a:pt x="10891" y="2851"/>
                      <a:pt x="10905" y="2851"/>
                      <a:pt x="10919" y="2852"/>
                    </a:cubicBezTo>
                    <a:cubicBezTo>
                      <a:pt x="11324" y="2864"/>
                      <a:pt x="11657" y="3209"/>
                      <a:pt x="11633" y="3602"/>
                    </a:cubicBezTo>
                    <a:cubicBezTo>
                      <a:pt x="11622" y="3993"/>
                      <a:pt x="11299" y="4318"/>
                      <a:pt x="10923" y="4318"/>
                    </a:cubicBezTo>
                    <a:cubicBezTo>
                      <a:pt x="10910" y="4318"/>
                      <a:pt x="10896" y="4317"/>
                      <a:pt x="10883" y="4317"/>
                    </a:cubicBezTo>
                    <a:cubicBezTo>
                      <a:pt x="10478" y="4305"/>
                      <a:pt x="10145" y="3959"/>
                      <a:pt x="10169" y="3567"/>
                    </a:cubicBezTo>
                    <a:cubicBezTo>
                      <a:pt x="10180" y="3164"/>
                      <a:pt x="10502" y="2851"/>
                      <a:pt x="10878" y="2851"/>
                    </a:cubicBezTo>
                    <a:close/>
                    <a:moveTo>
                      <a:pt x="5079" y="0"/>
                    </a:moveTo>
                    <a:cubicBezTo>
                      <a:pt x="1911" y="0"/>
                      <a:pt x="1" y="1852"/>
                      <a:pt x="1" y="1852"/>
                    </a:cubicBezTo>
                    <a:cubicBezTo>
                      <a:pt x="1" y="1852"/>
                      <a:pt x="1715" y="4614"/>
                      <a:pt x="5490" y="5091"/>
                    </a:cubicBezTo>
                    <a:cubicBezTo>
                      <a:pt x="5891" y="5141"/>
                      <a:pt x="6300" y="5164"/>
                      <a:pt x="6710" y="5164"/>
                    </a:cubicBezTo>
                    <a:cubicBezTo>
                      <a:pt x="10156" y="5164"/>
                      <a:pt x="13693" y="3567"/>
                      <a:pt x="13693" y="3567"/>
                    </a:cubicBezTo>
                    <a:cubicBezTo>
                      <a:pt x="13693" y="3567"/>
                      <a:pt x="9895" y="530"/>
                      <a:pt x="6121" y="66"/>
                    </a:cubicBezTo>
                    <a:cubicBezTo>
                      <a:pt x="5760" y="21"/>
                      <a:pt x="5413" y="0"/>
                      <a:pt x="507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0" name="Google Shape;5840;p46"/>
              <p:cNvSpPr/>
              <p:nvPr/>
            </p:nvSpPr>
            <p:spPr>
              <a:xfrm>
                <a:off x="4713375" y="1159500"/>
                <a:ext cx="165525" cy="336375"/>
              </a:xfrm>
              <a:custGeom>
                <a:avLst/>
                <a:gdLst/>
                <a:ahLst/>
                <a:cxnLst/>
                <a:rect l="l" t="t" r="r" b="b"/>
                <a:pathLst>
                  <a:path w="6621" h="13455" extrusionOk="0">
                    <a:moveTo>
                      <a:pt x="4596" y="0"/>
                    </a:moveTo>
                    <a:cubicBezTo>
                      <a:pt x="4596" y="0"/>
                      <a:pt x="1667" y="1429"/>
                      <a:pt x="834" y="5156"/>
                    </a:cubicBezTo>
                    <a:cubicBezTo>
                      <a:pt x="0" y="8871"/>
                      <a:pt x="1560" y="13454"/>
                      <a:pt x="1560" y="13454"/>
                    </a:cubicBezTo>
                    <a:cubicBezTo>
                      <a:pt x="1560" y="13454"/>
                      <a:pt x="4953" y="9978"/>
                      <a:pt x="5787" y="6275"/>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1" name="Google Shape;5841;p46"/>
              <p:cNvSpPr/>
              <p:nvPr/>
            </p:nvSpPr>
            <p:spPr>
              <a:xfrm>
                <a:off x="4227000" y="1692900"/>
                <a:ext cx="147375" cy="339650"/>
              </a:xfrm>
              <a:custGeom>
                <a:avLst/>
                <a:gdLst/>
                <a:ahLst/>
                <a:cxnLst/>
                <a:rect l="l" t="t" r="r" b="b"/>
                <a:pathLst>
                  <a:path w="5895" h="13586" extrusionOk="0">
                    <a:moveTo>
                      <a:pt x="4373" y="3298"/>
                    </a:moveTo>
                    <a:cubicBezTo>
                      <a:pt x="4380" y="3298"/>
                      <a:pt x="4387" y="3298"/>
                      <a:pt x="4394" y="3298"/>
                    </a:cubicBezTo>
                    <a:cubicBezTo>
                      <a:pt x="4835" y="3310"/>
                      <a:pt x="5180" y="3691"/>
                      <a:pt x="5168" y="4120"/>
                    </a:cubicBezTo>
                    <a:cubicBezTo>
                      <a:pt x="5156" y="4553"/>
                      <a:pt x="4799" y="4894"/>
                      <a:pt x="4369" y="4894"/>
                    </a:cubicBezTo>
                    <a:cubicBezTo>
                      <a:pt x="4361" y="4894"/>
                      <a:pt x="4354" y="4894"/>
                      <a:pt x="4346" y="4894"/>
                    </a:cubicBezTo>
                    <a:cubicBezTo>
                      <a:pt x="3906" y="4882"/>
                      <a:pt x="3561" y="4501"/>
                      <a:pt x="3573" y="4072"/>
                    </a:cubicBezTo>
                    <a:cubicBezTo>
                      <a:pt x="3584" y="3639"/>
                      <a:pt x="3953" y="3298"/>
                      <a:pt x="4373" y="3298"/>
                    </a:cubicBezTo>
                    <a:close/>
                    <a:moveTo>
                      <a:pt x="2267" y="6726"/>
                    </a:moveTo>
                    <a:cubicBezTo>
                      <a:pt x="2282" y="6726"/>
                      <a:pt x="2296" y="6727"/>
                      <a:pt x="2310" y="6727"/>
                    </a:cubicBezTo>
                    <a:cubicBezTo>
                      <a:pt x="2739" y="6739"/>
                      <a:pt x="3072" y="7097"/>
                      <a:pt x="3049" y="7525"/>
                    </a:cubicBezTo>
                    <a:cubicBezTo>
                      <a:pt x="3037" y="7946"/>
                      <a:pt x="2692" y="8276"/>
                      <a:pt x="2273" y="8276"/>
                    </a:cubicBezTo>
                    <a:cubicBezTo>
                      <a:pt x="2266" y="8276"/>
                      <a:pt x="2258" y="8275"/>
                      <a:pt x="2251" y="8275"/>
                    </a:cubicBezTo>
                    <a:cubicBezTo>
                      <a:pt x="1822" y="8251"/>
                      <a:pt x="1489" y="7894"/>
                      <a:pt x="1501" y="7466"/>
                    </a:cubicBezTo>
                    <a:cubicBezTo>
                      <a:pt x="1524" y="7051"/>
                      <a:pt x="1858" y="6726"/>
                      <a:pt x="2267" y="6726"/>
                    </a:cubicBezTo>
                    <a:close/>
                    <a:moveTo>
                      <a:pt x="3120" y="9144"/>
                    </a:moveTo>
                    <a:lnTo>
                      <a:pt x="3942" y="9180"/>
                    </a:lnTo>
                    <a:cubicBezTo>
                      <a:pt x="3896" y="9363"/>
                      <a:pt x="3741" y="9490"/>
                      <a:pt x="3540" y="9490"/>
                    </a:cubicBezTo>
                    <a:cubicBezTo>
                      <a:pt x="3531" y="9490"/>
                      <a:pt x="3522" y="9490"/>
                      <a:pt x="3513" y="9490"/>
                    </a:cubicBezTo>
                    <a:cubicBezTo>
                      <a:pt x="3311" y="9490"/>
                      <a:pt x="3156" y="9347"/>
                      <a:pt x="3120" y="9144"/>
                    </a:cubicBezTo>
                    <a:close/>
                    <a:moveTo>
                      <a:pt x="2144" y="0"/>
                    </a:moveTo>
                    <a:cubicBezTo>
                      <a:pt x="2144" y="0"/>
                      <a:pt x="1" y="2453"/>
                      <a:pt x="667" y="6204"/>
                    </a:cubicBezTo>
                    <a:cubicBezTo>
                      <a:pt x="858" y="7204"/>
                      <a:pt x="1203" y="8192"/>
                      <a:pt x="1644" y="9109"/>
                    </a:cubicBezTo>
                    <a:cubicBezTo>
                      <a:pt x="2834" y="11621"/>
                      <a:pt x="4561" y="13585"/>
                      <a:pt x="4561" y="13585"/>
                    </a:cubicBezTo>
                    <a:cubicBezTo>
                      <a:pt x="4561" y="13585"/>
                      <a:pt x="5311" y="11633"/>
                      <a:pt x="5656" y="9240"/>
                    </a:cubicBezTo>
                    <a:cubicBezTo>
                      <a:pt x="5835" y="7989"/>
                      <a:pt x="5894" y="6608"/>
                      <a:pt x="5656" y="5311"/>
                    </a:cubicBezTo>
                    <a:cubicBezTo>
                      <a:pt x="5001" y="1560"/>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2" name="Google Shape;5842;p46"/>
              <p:cNvSpPr/>
              <p:nvPr/>
            </p:nvSpPr>
            <p:spPr>
              <a:xfrm>
                <a:off x="5081875" y="1663875"/>
                <a:ext cx="342325" cy="129400"/>
              </a:xfrm>
              <a:custGeom>
                <a:avLst/>
                <a:gdLst/>
                <a:ahLst/>
                <a:cxnLst/>
                <a:rect l="l" t="t" r="r" b="b"/>
                <a:pathLst>
                  <a:path w="13693" h="5176" extrusionOk="0">
                    <a:moveTo>
                      <a:pt x="10896" y="2840"/>
                    </a:moveTo>
                    <a:cubicBezTo>
                      <a:pt x="10903" y="2840"/>
                      <a:pt x="10911" y="2840"/>
                      <a:pt x="10918" y="2840"/>
                    </a:cubicBezTo>
                    <a:cubicBezTo>
                      <a:pt x="11323" y="2852"/>
                      <a:pt x="11645" y="3197"/>
                      <a:pt x="11633" y="3602"/>
                    </a:cubicBezTo>
                    <a:cubicBezTo>
                      <a:pt x="11621" y="3988"/>
                      <a:pt x="11288" y="4317"/>
                      <a:pt x="10892" y="4317"/>
                    </a:cubicBezTo>
                    <a:cubicBezTo>
                      <a:pt x="10885" y="4317"/>
                      <a:pt x="10878" y="4317"/>
                      <a:pt x="10871" y="4317"/>
                    </a:cubicBezTo>
                    <a:cubicBezTo>
                      <a:pt x="10478" y="4293"/>
                      <a:pt x="10145" y="3959"/>
                      <a:pt x="10156" y="3555"/>
                    </a:cubicBezTo>
                    <a:cubicBezTo>
                      <a:pt x="10180" y="3157"/>
                      <a:pt x="10490" y="2840"/>
                      <a:pt x="10896" y="2840"/>
                    </a:cubicBezTo>
                    <a:close/>
                    <a:moveTo>
                      <a:pt x="5070" y="0"/>
                    </a:moveTo>
                    <a:cubicBezTo>
                      <a:pt x="1911" y="0"/>
                      <a:pt x="0" y="1852"/>
                      <a:pt x="0" y="1852"/>
                    </a:cubicBezTo>
                    <a:cubicBezTo>
                      <a:pt x="0" y="1852"/>
                      <a:pt x="1703" y="4626"/>
                      <a:pt x="5489" y="5102"/>
                    </a:cubicBezTo>
                    <a:cubicBezTo>
                      <a:pt x="5889" y="5153"/>
                      <a:pt x="6295" y="5175"/>
                      <a:pt x="6703" y="5175"/>
                    </a:cubicBezTo>
                    <a:cubicBezTo>
                      <a:pt x="10151" y="5175"/>
                      <a:pt x="13693" y="3566"/>
                      <a:pt x="13693" y="3566"/>
                    </a:cubicBezTo>
                    <a:cubicBezTo>
                      <a:pt x="13693" y="3566"/>
                      <a:pt x="9895" y="530"/>
                      <a:pt x="6108" y="66"/>
                    </a:cubicBezTo>
                    <a:cubicBezTo>
                      <a:pt x="5749" y="21"/>
                      <a:pt x="5402"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3" name="Google Shape;5843;p46"/>
              <p:cNvSpPr/>
              <p:nvPr/>
            </p:nvSpPr>
            <p:spPr>
              <a:xfrm>
                <a:off x="6356150" y="1213975"/>
                <a:ext cx="165500" cy="336375"/>
              </a:xfrm>
              <a:custGeom>
                <a:avLst/>
                <a:gdLst/>
                <a:ahLst/>
                <a:cxnLst/>
                <a:rect l="l" t="t" r="r" b="b"/>
                <a:pathLst>
                  <a:path w="6620" h="13455" extrusionOk="0">
                    <a:moveTo>
                      <a:pt x="4596" y="0"/>
                    </a:moveTo>
                    <a:cubicBezTo>
                      <a:pt x="4596" y="0"/>
                      <a:pt x="1667" y="1429"/>
                      <a:pt x="834" y="5144"/>
                    </a:cubicBezTo>
                    <a:cubicBezTo>
                      <a:pt x="0" y="8870"/>
                      <a:pt x="1560" y="13454"/>
                      <a:pt x="1560" y="13454"/>
                    </a:cubicBezTo>
                    <a:cubicBezTo>
                      <a:pt x="1560" y="13454"/>
                      <a:pt x="4953" y="9966"/>
                      <a:pt x="5787" y="6263"/>
                    </a:cubicBezTo>
                    <a:cubicBezTo>
                      <a:pt x="6620" y="2548"/>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4" name="Google Shape;5844;p46"/>
              <p:cNvSpPr/>
              <p:nvPr/>
            </p:nvSpPr>
            <p:spPr>
              <a:xfrm>
                <a:off x="5869775" y="1747075"/>
                <a:ext cx="147350" cy="339650"/>
              </a:xfrm>
              <a:custGeom>
                <a:avLst/>
                <a:gdLst/>
                <a:ahLst/>
                <a:cxnLst/>
                <a:rect l="l" t="t" r="r" b="b"/>
                <a:pathLst>
                  <a:path w="5894" h="13586" extrusionOk="0">
                    <a:moveTo>
                      <a:pt x="4352" y="3309"/>
                    </a:moveTo>
                    <a:cubicBezTo>
                      <a:pt x="4366" y="3309"/>
                      <a:pt x="4380" y="3309"/>
                      <a:pt x="4394" y="3310"/>
                    </a:cubicBezTo>
                    <a:cubicBezTo>
                      <a:pt x="4834" y="3322"/>
                      <a:pt x="5179" y="3691"/>
                      <a:pt x="5168" y="4120"/>
                    </a:cubicBezTo>
                    <a:cubicBezTo>
                      <a:pt x="5156" y="4558"/>
                      <a:pt x="4799" y="4895"/>
                      <a:pt x="4388" y="4895"/>
                    </a:cubicBezTo>
                    <a:cubicBezTo>
                      <a:pt x="4374" y="4895"/>
                      <a:pt x="4360" y="4895"/>
                      <a:pt x="4346" y="4894"/>
                    </a:cubicBezTo>
                    <a:cubicBezTo>
                      <a:pt x="3906" y="4882"/>
                      <a:pt x="3560" y="4513"/>
                      <a:pt x="3572" y="4072"/>
                    </a:cubicBezTo>
                    <a:cubicBezTo>
                      <a:pt x="3584" y="3646"/>
                      <a:pt x="3941" y="3309"/>
                      <a:pt x="4352" y="3309"/>
                    </a:cubicBezTo>
                    <a:close/>
                    <a:moveTo>
                      <a:pt x="2286" y="6715"/>
                    </a:moveTo>
                    <a:cubicBezTo>
                      <a:pt x="2294" y="6715"/>
                      <a:pt x="2302" y="6715"/>
                      <a:pt x="2310" y="6715"/>
                    </a:cubicBezTo>
                    <a:cubicBezTo>
                      <a:pt x="2739" y="6739"/>
                      <a:pt x="3072" y="7096"/>
                      <a:pt x="3048" y="7513"/>
                    </a:cubicBezTo>
                    <a:cubicBezTo>
                      <a:pt x="3037" y="7934"/>
                      <a:pt x="2691" y="8264"/>
                      <a:pt x="2273" y="8264"/>
                    </a:cubicBezTo>
                    <a:cubicBezTo>
                      <a:pt x="2265" y="8264"/>
                      <a:pt x="2258" y="8263"/>
                      <a:pt x="2251" y="8263"/>
                    </a:cubicBezTo>
                    <a:cubicBezTo>
                      <a:pt x="1810" y="8239"/>
                      <a:pt x="1489" y="7894"/>
                      <a:pt x="1500" y="7454"/>
                    </a:cubicBezTo>
                    <a:cubicBezTo>
                      <a:pt x="1512" y="7033"/>
                      <a:pt x="1857" y="6715"/>
                      <a:pt x="2286" y="6715"/>
                    </a:cubicBezTo>
                    <a:close/>
                    <a:moveTo>
                      <a:pt x="3108" y="9156"/>
                    </a:moveTo>
                    <a:lnTo>
                      <a:pt x="3941" y="9180"/>
                    </a:lnTo>
                    <a:cubicBezTo>
                      <a:pt x="3882" y="9359"/>
                      <a:pt x="3727" y="9502"/>
                      <a:pt x="3513" y="9502"/>
                    </a:cubicBezTo>
                    <a:cubicBezTo>
                      <a:pt x="3310" y="9502"/>
                      <a:pt x="3155" y="9347"/>
                      <a:pt x="3108" y="9156"/>
                    </a:cubicBezTo>
                    <a:close/>
                    <a:moveTo>
                      <a:pt x="2131" y="0"/>
                    </a:moveTo>
                    <a:cubicBezTo>
                      <a:pt x="2131" y="0"/>
                      <a:pt x="0" y="2453"/>
                      <a:pt x="667" y="6203"/>
                    </a:cubicBezTo>
                    <a:cubicBezTo>
                      <a:pt x="846" y="7204"/>
                      <a:pt x="1203" y="8204"/>
                      <a:pt x="1643" y="9109"/>
                    </a:cubicBezTo>
                    <a:cubicBezTo>
                      <a:pt x="2834" y="11621"/>
                      <a:pt x="4548" y="13585"/>
                      <a:pt x="4548" y="13585"/>
                    </a:cubicBezTo>
                    <a:cubicBezTo>
                      <a:pt x="4548" y="13585"/>
                      <a:pt x="5310" y="11645"/>
                      <a:pt x="5656" y="9240"/>
                    </a:cubicBezTo>
                    <a:cubicBezTo>
                      <a:pt x="5834" y="7989"/>
                      <a:pt x="5894" y="6608"/>
                      <a:pt x="5656" y="5311"/>
                    </a:cubicBezTo>
                    <a:cubicBezTo>
                      <a:pt x="4989" y="1560"/>
                      <a:pt x="2131" y="0"/>
                      <a:pt x="213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5" name="Google Shape;5845;p46"/>
              <p:cNvSpPr/>
              <p:nvPr/>
            </p:nvSpPr>
            <p:spPr>
              <a:xfrm>
                <a:off x="753350" y="2471850"/>
                <a:ext cx="164325" cy="337575"/>
              </a:xfrm>
              <a:custGeom>
                <a:avLst/>
                <a:gdLst/>
                <a:ahLst/>
                <a:cxnLst/>
                <a:rect l="l" t="t" r="r" b="b"/>
                <a:pathLst>
                  <a:path w="6573" h="13503" extrusionOk="0">
                    <a:moveTo>
                      <a:pt x="4192" y="7788"/>
                    </a:moveTo>
                    <a:cubicBezTo>
                      <a:pt x="4335" y="7800"/>
                      <a:pt x="4442" y="7907"/>
                      <a:pt x="4430" y="8038"/>
                    </a:cubicBezTo>
                    <a:cubicBezTo>
                      <a:pt x="4430" y="8169"/>
                      <a:pt x="4299" y="8276"/>
                      <a:pt x="4168" y="8276"/>
                    </a:cubicBezTo>
                    <a:cubicBezTo>
                      <a:pt x="4037" y="8276"/>
                      <a:pt x="3930" y="8157"/>
                      <a:pt x="3930" y="8026"/>
                    </a:cubicBezTo>
                    <a:cubicBezTo>
                      <a:pt x="3930" y="7895"/>
                      <a:pt x="4049" y="7788"/>
                      <a:pt x="4192" y="7788"/>
                    </a:cubicBezTo>
                    <a:close/>
                    <a:moveTo>
                      <a:pt x="2049" y="1"/>
                    </a:moveTo>
                    <a:cubicBezTo>
                      <a:pt x="2049" y="1"/>
                      <a:pt x="1" y="2537"/>
                      <a:pt x="810" y="6264"/>
                    </a:cubicBezTo>
                    <a:cubicBezTo>
                      <a:pt x="1608" y="9990"/>
                      <a:pt x="4966" y="13503"/>
                      <a:pt x="4966" y="13503"/>
                    </a:cubicBezTo>
                    <a:cubicBezTo>
                      <a:pt x="4966" y="13503"/>
                      <a:pt x="6573" y="8919"/>
                      <a:pt x="5763" y="5192"/>
                    </a:cubicBezTo>
                    <a:cubicBezTo>
                      <a:pt x="4966" y="1477"/>
                      <a:pt x="2049" y="1"/>
                      <a:pt x="204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6" name="Google Shape;5846;p46"/>
              <p:cNvSpPr/>
              <p:nvPr/>
            </p:nvSpPr>
            <p:spPr>
              <a:xfrm>
                <a:off x="524750" y="2464425"/>
                <a:ext cx="162850" cy="337850"/>
              </a:xfrm>
              <a:custGeom>
                <a:avLst/>
                <a:gdLst/>
                <a:ahLst/>
                <a:cxnLst/>
                <a:rect l="l" t="t" r="r" b="b"/>
                <a:pathLst>
                  <a:path w="6514" h="13514" extrusionOk="0">
                    <a:moveTo>
                      <a:pt x="2525" y="11085"/>
                    </a:moveTo>
                    <a:cubicBezTo>
                      <a:pt x="2799" y="11109"/>
                      <a:pt x="2989" y="11323"/>
                      <a:pt x="2989" y="11585"/>
                    </a:cubicBezTo>
                    <a:cubicBezTo>
                      <a:pt x="2977" y="11835"/>
                      <a:pt x="2763" y="12038"/>
                      <a:pt x="2501" y="12038"/>
                    </a:cubicBezTo>
                    <a:cubicBezTo>
                      <a:pt x="2239" y="12026"/>
                      <a:pt x="2037" y="11823"/>
                      <a:pt x="2037" y="11549"/>
                    </a:cubicBezTo>
                    <a:cubicBezTo>
                      <a:pt x="2049" y="11299"/>
                      <a:pt x="2263" y="11085"/>
                      <a:pt x="2525" y="11085"/>
                    </a:cubicBezTo>
                    <a:close/>
                    <a:moveTo>
                      <a:pt x="4430" y="0"/>
                    </a:moveTo>
                    <a:cubicBezTo>
                      <a:pt x="4430" y="0"/>
                      <a:pt x="1525" y="1489"/>
                      <a:pt x="751" y="5227"/>
                    </a:cubicBezTo>
                    <a:cubicBezTo>
                      <a:pt x="1" y="8942"/>
                      <a:pt x="1632" y="13514"/>
                      <a:pt x="1632" y="13514"/>
                    </a:cubicBezTo>
                    <a:cubicBezTo>
                      <a:pt x="1632" y="13514"/>
                      <a:pt x="4954" y="9978"/>
                      <a:pt x="5728" y="6251"/>
                    </a:cubicBezTo>
                    <a:cubicBezTo>
                      <a:pt x="6513" y="2513"/>
                      <a:pt x="4430" y="0"/>
                      <a:pt x="44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7" name="Google Shape;5847;p46"/>
              <p:cNvSpPr/>
              <p:nvPr/>
            </p:nvSpPr>
            <p:spPr>
              <a:xfrm>
                <a:off x="1373675" y="2693625"/>
                <a:ext cx="165525" cy="336375"/>
              </a:xfrm>
              <a:custGeom>
                <a:avLst/>
                <a:gdLst/>
                <a:ahLst/>
                <a:cxnLst/>
                <a:rect l="l" t="t" r="r" b="b"/>
                <a:pathLst>
                  <a:path w="6621" h="13455" extrusionOk="0">
                    <a:moveTo>
                      <a:pt x="4596" y="0"/>
                    </a:moveTo>
                    <a:cubicBezTo>
                      <a:pt x="4596" y="0"/>
                      <a:pt x="1667" y="1429"/>
                      <a:pt x="834" y="5156"/>
                    </a:cubicBezTo>
                    <a:cubicBezTo>
                      <a:pt x="0" y="8870"/>
                      <a:pt x="1560" y="13454"/>
                      <a:pt x="1560" y="13454"/>
                    </a:cubicBezTo>
                    <a:cubicBezTo>
                      <a:pt x="1560" y="13454"/>
                      <a:pt x="4953" y="9978"/>
                      <a:pt x="5787" y="6263"/>
                    </a:cubicBezTo>
                    <a:cubicBezTo>
                      <a:pt x="6620" y="2560"/>
                      <a:pt x="4596" y="0"/>
                      <a:pt x="459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8" name="Google Shape;5848;p46"/>
              <p:cNvSpPr/>
              <p:nvPr/>
            </p:nvSpPr>
            <p:spPr>
              <a:xfrm>
                <a:off x="1122750" y="1973950"/>
                <a:ext cx="337275" cy="134475"/>
              </a:xfrm>
              <a:custGeom>
                <a:avLst/>
                <a:gdLst/>
                <a:ahLst/>
                <a:cxnLst/>
                <a:rect l="l" t="t" r="r" b="b"/>
                <a:pathLst>
                  <a:path w="13491" h="5379" extrusionOk="0">
                    <a:moveTo>
                      <a:pt x="6016" y="1"/>
                    </a:moveTo>
                    <a:cubicBezTo>
                      <a:pt x="2934" y="1"/>
                      <a:pt x="0" y="1022"/>
                      <a:pt x="0" y="1022"/>
                    </a:cubicBezTo>
                    <a:cubicBezTo>
                      <a:pt x="0" y="1022"/>
                      <a:pt x="3501" y="4379"/>
                      <a:pt x="7239" y="5189"/>
                    </a:cubicBezTo>
                    <a:cubicBezTo>
                      <a:pt x="7852" y="5323"/>
                      <a:pt x="8433" y="5378"/>
                      <a:pt x="8976" y="5378"/>
                    </a:cubicBezTo>
                    <a:cubicBezTo>
                      <a:pt x="11722" y="5378"/>
                      <a:pt x="13490" y="3951"/>
                      <a:pt x="13490" y="3951"/>
                    </a:cubicBezTo>
                    <a:cubicBezTo>
                      <a:pt x="13490" y="3951"/>
                      <a:pt x="12026" y="1034"/>
                      <a:pt x="8311" y="224"/>
                    </a:cubicBezTo>
                    <a:cubicBezTo>
                      <a:pt x="7566" y="65"/>
                      <a:pt x="6786" y="1"/>
                      <a:pt x="60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49" name="Google Shape;5849;p46"/>
              <p:cNvSpPr/>
              <p:nvPr/>
            </p:nvSpPr>
            <p:spPr>
              <a:xfrm>
                <a:off x="941775" y="1584550"/>
                <a:ext cx="147650" cy="339650"/>
              </a:xfrm>
              <a:custGeom>
                <a:avLst/>
                <a:gdLst/>
                <a:ahLst/>
                <a:cxnLst/>
                <a:rect l="l" t="t" r="r" b="b"/>
                <a:pathLst>
                  <a:path w="5906" h="13586" extrusionOk="0">
                    <a:moveTo>
                      <a:pt x="4372" y="3286"/>
                    </a:moveTo>
                    <a:cubicBezTo>
                      <a:pt x="4379" y="3286"/>
                      <a:pt x="4386" y="3286"/>
                      <a:pt x="4394" y="3287"/>
                    </a:cubicBezTo>
                    <a:cubicBezTo>
                      <a:pt x="4834" y="3299"/>
                      <a:pt x="5180" y="3680"/>
                      <a:pt x="5168" y="4108"/>
                    </a:cubicBezTo>
                    <a:cubicBezTo>
                      <a:pt x="5144" y="4541"/>
                      <a:pt x="4787" y="4882"/>
                      <a:pt x="4368" y="4882"/>
                    </a:cubicBezTo>
                    <a:cubicBezTo>
                      <a:pt x="4361" y="4882"/>
                      <a:pt x="4353" y="4882"/>
                      <a:pt x="4346" y="4882"/>
                    </a:cubicBezTo>
                    <a:cubicBezTo>
                      <a:pt x="3918" y="4870"/>
                      <a:pt x="3560" y="4513"/>
                      <a:pt x="3572" y="4061"/>
                    </a:cubicBezTo>
                    <a:cubicBezTo>
                      <a:pt x="3584" y="3627"/>
                      <a:pt x="3941" y="3286"/>
                      <a:pt x="4372" y="3286"/>
                    </a:cubicBezTo>
                    <a:close/>
                    <a:moveTo>
                      <a:pt x="2287" y="6727"/>
                    </a:moveTo>
                    <a:cubicBezTo>
                      <a:pt x="2294" y="6727"/>
                      <a:pt x="2302" y="6727"/>
                      <a:pt x="2310" y="6728"/>
                    </a:cubicBezTo>
                    <a:cubicBezTo>
                      <a:pt x="2739" y="6739"/>
                      <a:pt x="3060" y="7097"/>
                      <a:pt x="3048" y="7525"/>
                    </a:cubicBezTo>
                    <a:cubicBezTo>
                      <a:pt x="3037" y="7958"/>
                      <a:pt x="2692" y="8276"/>
                      <a:pt x="2274" y="8276"/>
                    </a:cubicBezTo>
                    <a:cubicBezTo>
                      <a:pt x="2266" y="8276"/>
                      <a:pt x="2258" y="8276"/>
                      <a:pt x="2251" y="8275"/>
                    </a:cubicBezTo>
                    <a:cubicBezTo>
                      <a:pt x="1834" y="8263"/>
                      <a:pt x="1501" y="7906"/>
                      <a:pt x="1501" y="7466"/>
                    </a:cubicBezTo>
                    <a:cubicBezTo>
                      <a:pt x="1512" y="7045"/>
                      <a:pt x="1857" y="6727"/>
                      <a:pt x="2287" y="6727"/>
                    </a:cubicBezTo>
                    <a:close/>
                    <a:moveTo>
                      <a:pt x="3108" y="9156"/>
                    </a:moveTo>
                    <a:lnTo>
                      <a:pt x="3941" y="9180"/>
                    </a:lnTo>
                    <a:cubicBezTo>
                      <a:pt x="3882" y="9359"/>
                      <a:pt x="3715" y="9490"/>
                      <a:pt x="3513" y="9490"/>
                    </a:cubicBezTo>
                    <a:cubicBezTo>
                      <a:pt x="3322" y="9478"/>
                      <a:pt x="3156" y="9347"/>
                      <a:pt x="3108" y="9156"/>
                    </a:cubicBezTo>
                    <a:close/>
                    <a:moveTo>
                      <a:pt x="2144" y="1"/>
                    </a:moveTo>
                    <a:cubicBezTo>
                      <a:pt x="2144" y="1"/>
                      <a:pt x="0" y="2453"/>
                      <a:pt x="667" y="6204"/>
                    </a:cubicBezTo>
                    <a:cubicBezTo>
                      <a:pt x="846" y="7204"/>
                      <a:pt x="1203" y="8192"/>
                      <a:pt x="1632" y="9109"/>
                    </a:cubicBezTo>
                    <a:cubicBezTo>
                      <a:pt x="2822" y="11621"/>
                      <a:pt x="4549" y="13586"/>
                      <a:pt x="4549" y="13586"/>
                    </a:cubicBezTo>
                    <a:cubicBezTo>
                      <a:pt x="4549" y="13586"/>
                      <a:pt x="5322" y="11633"/>
                      <a:pt x="5668" y="9240"/>
                    </a:cubicBezTo>
                    <a:cubicBezTo>
                      <a:pt x="5846" y="7990"/>
                      <a:pt x="5906" y="6608"/>
                      <a:pt x="5668" y="5311"/>
                    </a:cubicBezTo>
                    <a:cubicBezTo>
                      <a:pt x="5001" y="1560"/>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0" name="Google Shape;5850;p46"/>
              <p:cNvSpPr/>
              <p:nvPr/>
            </p:nvSpPr>
            <p:spPr>
              <a:xfrm>
                <a:off x="1605850" y="2227775"/>
                <a:ext cx="207175" cy="294725"/>
              </a:xfrm>
              <a:custGeom>
                <a:avLst/>
                <a:gdLst/>
                <a:ahLst/>
                <a:cxnLst/>
                <a:rect l="l" t="t" r="r" b="b"/>
                <a:pathLst>
                  <a:path w="8287" h="11789" extrusionOk="0">
                    <a:moveTo>
                      <a:pt x="8275" y="1"/>
                    </a:moveTo>
                    <a:lnTo>
                      <a:pt x="8275" y="1"/>
                    </a:lnTo>
                    <a:cubicBezTo>
                      <a:pt x="8275" y="1"/>
                      <a:pt x="5906" y="1203"/>
                      <a:pt x="3882" y="3156"/>
                    </a:cubicBezTo>
                    <a:cubicBezTo>
                      <a:pt x="3167" y="3847"/>
                      <a:pt x="2501" y="4621"/>
                      <a:pt x="1977" y="5466"/>
                    </a:cubicBezTo>
                    <a:cubicBezTo>
                      <a:pt x="0" y="8716"/>
                      <a:pt x="1108" y="11788"/>
                      <a:pt x="1108" y="11788"/>
                    </a:cubicBezTo>
                    <a:cubicBezTo>
                      <a:pt x="1108" y="11788"/>
                      <a:pt x="2274" y="11621"/>
                      <a:pt x="3632" y="10788"/>
                    </a:cubicBezTo>
                    <a:cubicBezTo>
                      <a:pt x="4525" y="10252"/>
                      <a:pt x="5525" y="9407"/>
                      <a:pt x="6311" y="8109"/>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1" name="Google Shape;5851;p46"/>
              <p:cNvSpPr/>
              <p:nvPr/>
            </p:nvSpPr>
            <p:spPr>
              <a:xfrm>
                <a:off x="2395825" y="2526325"/>
                <a:ext cx="164025" cy="336975"/>
              </a:xfrm>
              <a:custGeom>
                <a:avLst/>
                <a:gdLst/>
                <a:ahLst/>
                <a:cxnLst/>
                <a:rect l="l" t="t" r="r" b="b"/>
                <a:pathLst>
                  <a:path w="6561" h="13479" extrusionOk="0">
                    <a:moveTo>
                      <a:pt x="4191" y="7776"/>
                    </a:moveTo>
                    <a:cubicBezTo>
                      <a:pt x="4346" y="7799"/>
                      <a:pt x="4441" y="7895"/>
                      <a:pt x="4430" y="8038"/>
                    </a:cubicBezTo>
                    <a:cubicBezTo>
                      <a:pt x="4430" y="8168"/>
                      <a:pt x="4310" y="8276"/>
                      <a:pt x="4180" y="8276"/>
                    </a:cubicBezTo>
                    <a:cubicBezTo>
                      <a:pt x="4049" y="8276"/>
                      <a:pt x="3941" y="8157"/>
                      <a:pt x="3941" y="8014"/>
                    </a:cubicBezTo>
                    <a:cubicBezTo>
                      <a:pt x="3941" y="7883"/>
                      <a:pt x="4060" y="7776"/>
                      <a:pt x="4191" y="7776"/>
                    </a:cubicBezTo>
                    <a:close/>
                    <a:moveTo>
                      <a:pt x="2048" y="1"/>
                    </a:moveTo>
                    <a:cubicBezTo>
                      <a:pt x="2048" y="1"/>
                      <a:pt x="0" y="2525"/>
                      <a:pt x="798" y="6252"/>
                    </a:cubicBezTo>
                    <a:cubicBezTo>
                      <a:pt x="1608" y="9966"/>
                      <a:pt x="4953" y="13479"/>
                      <a:pt x="4953" y="13479"/>
                    </a:cubicBezTo>
                    <a:cubicBezTo>
                      <a:pt x="4953" y="13479"/>
                      <a:pt x="6561" y="8895"/>
                      <a:pt x="5763" y="5180"/>
                    </a:cubicBezTo>
                    <a:cubicBezTo>
                      <a:pt x="4965" y="1453"/>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2" name="Google Shape;5852;p46"/>
              <p:cNvSpPr/>
              <p:nvPr/>
            </p:nvSpPr>
            <p:spPr>
              <a:xfrm>
                <a:off x="3248600" y="2281650"/>
                <a:ext cx="207200" cy="294725"/>
              </a:xfrm>
              <a:custGeom>
                <a:avLst/>
                <a:gdLst/>
                <a:ahLst/>
                <a:cxnLst/>
                <a:rect l="l" t="t" r="r" b="b"/>
                <a:pathLst>
                  <a:path w="8288" h="11789" extrusionOk="0">
                    <a:moveTo>
                      <a:pt x="8276" y="1"/>
                    </a:moveTo>
                    <a:cubicBezTo>
                      <a:pt x="8275" y="1"/>
                      <a:pt x="5906" y="1215"/>
                      <a:pt x="3882" y="3156"/>
                    </a:cubicBezTo>
                    <a:cubicBezTo>
                      <a:pt x="3168" y="3847"/>
                      <a:pt x="2501" y="4621"/>
                      <a:pt x="1977" y="5466"/>
                    </a:cubicBezTo>
                    <a:cubicBezTo>
                      <a:pt x="1" y="8728"/>
                      <a:pt x="1096" y="11788"/>
                      <a:pt x="1096" y="11788"/>
                    </a:cubicBezTo>
                    <a:cubicBezTo>
                      <a:pt x="1096" y="11788"/>
                      <a:pt x="2263" y="11645"/>
                      <a:pt x="3632" y="10812"/>
                    </a:cubicBezTo>
                    <a:cubicBezTo>
                      <a:pt x="4537" y="10264"/>
                      <a:pt x="5525" y="9407"/>
                      <a:pt x="6311" y="8121"/>
                    </a:cubicBezTo>
                    <a:cubicBezTo>
                      <a:pt x="8288" y="4859"/>
                      <a:pt x="8276" y="1"/>
                      <a:pt x="827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3" name="Google Shape;5853;p46"/>
              <p:cNvSpPr/>
              <p:nvPr/>
            </p:nvSpPr>
            <p:spPr>
              <a:xfrm>
                <a:off x="1742475" y="3197975"/>
                <a:ext cx="342325" cy="129400"/>
              </a:xfrm>
              <a:custGeom>
                <a:avLst/>
                <a:gdLst/>
                <a:ahLst/>
                <a:cxnLst/>
                <a:rect l="l" t="t" r="r" b="b"/>
                <a:pathLst>
                  <a:path w="13693" h="5176" extrusionOk="0">
                    <a:moveTo>
                      <a:pt x="10866" y="2840"/>
                    </a:moveTo>
                    <a:cubicBezTo>
                      <a:pt x="10879" y="2840"/>
                      <a:pt x="10893" y="2840"/>
                      <a:pt x="10906" y="2841"/>
                    </a:cubicBezTo>
                    <a:cubicBezTo>
                      <a:pt x="11311" y="2853"/>
                      <a:pt x="11633" y="3198"/>
                      <a:pt x="11621" y="3591"/>
                    </a:cubicBezTo>
                    <a:cubicBezTo>
                      <a:pt x="11609" y="3982"/>
                      <a:pt x="11286" y="4307"/>
                      <a:pt x="10900" y="4307"/>
                    </a:cubicBezTo>
                    <a:cubicBezTo>
                      <a:pt x="10886" y="4307"/>
                      <a:pt x="10872" y="4306"/>
                      <a:pt x="10859" y="4305"/>
                    </a:cubicBezTo>
                    <a:cubicBezTo>
                      <a:pt x="10466" y="4305"/>
                      <a:pt x="10132" y="3972"/>
                      <a:pt x="10144" y="3555"/>
                    </a:cubicBezTo>
                    <a:cubicBezTo>
                      <a:pt x="10167" y="3164"/>
                      <a:pt x="10479" y="2840"/>
                      <a:pt x="10866" y="2840"/>
                    </a:cubicBezTo>
                    <a:close/>
                    <a:moveTo>
                      <a:pt x="5079" y="1"/>
                    </a:moveTo>
                    <a:cubicBezTo>
                      <a:pt x="1910" y="1"/>
                      <a:pt x="0" y="1853"/>
                      <a:pt x="0" y="1853"/>
                    </a:cubicBezTo>
                    <a:cubicBezTo>
                      <a:pt x="0" y="1853"/>
                      <a:pt x="1715" y="4627"/>
                      <a:pt x="5489" y="5103"/>
                    </a:cubicBezTo>
                    <a:cubicBezTo>
                      <a:pt x="5890" y="5153"/>
                      <a:pt x="6297" y="5176"/>
                      <a:pt x="6706" y="5176"/>
                    </a:cubicBezTo>
                    <a:cubicBezTo>
                      <a:pt x="10161" y="5176"/>
                      <a:pt x="13692" y="3567"/>
                      <a:pt x="13692" y="3567"/>
                    </a:cubicBezTo>
                    <a:cubicBezTo>
                      <a:pt x="13692" y="3567"/>
                      <a:pt x="9894" y="531"/>
                      <a:pt x="6120" y="67"/>
                    </a:cubicBezTo>
                    <a:cubicBezTo>
                      <a:pt x="5759" y="21"/>
                      <a:pt x="5412" y="1"/>
                      <a:pt x="507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4" name="Google Shape;5854;p46"/>
              <p:cNvSpPr/>
              <p:nvPr/>
            </p:nvSpPr>
            <p:spPr>
              <a:xfrm>
                <a:off x="2166925" y="2518300"/>
                <a:ext cx="163150" cy="337850"/>
              </a:xfrm>
              <a:custGeom>
                <a:avLst/>
                <a:gdLst/>
                <a:ahLst/>
                <a:cxnLst/>
                <a:rect l="l" t="t" r="r" b="b"/>
                <a:pathLst>
                  <a:path w="6526" h="13514" extrusionOk="0">
                    <a:moveTo>
                      <a:pt x="2560" y="11109"/>
                    </a:moveTo>
                    <a:cubicBezTo>
                      <a:pt x="2810" y="11121"/>
                      <a:pt x="3025" y="11335"/>
                      <a:pt x="3025" y="11597"/>
                    </a:cubicBezTo>
                    <a:cubicBezTo>
                      <a:pt x="3001" y="11847"/>
                      <a:pt x="2798" y="12061"/>
                      <a:pt x="2537" y="12061"/>
                    </a:cubicBezTo>
                    <a:cubicBezTo>
                      <a:pt x="2263" y="12049"/>
                      <a:pt x="2060" y="11823"/>
                      <a:pt x="2072" y="11573"/>
                    </a:cubicBezTo>
                    <a:cubicBezTo>
                      <a:pt x="2084" y="11311"/>
                      <a:pt x="2287" y="11109"/>
                      <a:pt x="2560" y="11109"/>
                    </a:cubicBezTo>
                    <a:close/>
                    <a:moveTo>
                      <a:pt x="4453" y="0"/>
                    </a:moveTo>
                    <a:cubicBezTo>
                      <a:pt x="4453" y="0"/>
                      <a:pt x="1548" y="1489"/>
                      <a:pt x="774" y="5227"/>
                    </a:cubicBezTo>
                    <a:cubicBezTo>
                      <a:pt x="1" y="8966"/>
                      <a:pt x="1655" y="13514"/>
                      <a:pt x="1655" y="13514"/>
                    </a:cubicBezTo>
                    <a:cubicBezTo>
                      <a:pt x="1655" y="13514"/>
                      <a:pt x="4989" y="9990"/>
                      <a:pt x="5751" y="6251"/>
                    </a:cubicBezTo>
                    <a:cubicBezTo>
                      <a:pt x="6525" y="2524"/>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5" name="Google Shape;5855;p46"/>
              <p:cNvSpPr/>
              <p:nvPr/>
            </p:nvSpPr>
            <p:spPr>
              <a:xfrm>
                <a:off x="3016425" y="2748075"/>
                <a:ext cx="165525" cy="336375"/>
              </a:xfrm>
              <a:custGeom>
                <a:avLst/>
                <a:gdLst/>
                <a:ahLst/>
                <a:cxnLst/>
                <a:rect l="l" t="t" r="r" b="b"/>
                <a:pathLst>
                  <a:path w="6621" h="13455" extrusionOk="0">
                    <a:moveTo>
                      <a:pt x="4597" y="1"/>
                    </a:moveTo>
                    <a:cubicBezTo>
                      <a:pt x="4597" y="1"/>
                      <a:pt x="1668" y="1430"/>
                      <a:pt x="834" y="5144"/>
                    </a:cubicBezTo>
                    <a:cubicBezTo>
                      <a:pt x="1" y="8871"/>
                      <a:pt x="1561" y="13455"/>
                      <a:pt x="1561" y="13455"/>
                    </a:cubicBezTo>
                    <a:cubicBezTo>
                      <a:pt x="1561" y="13455"/>
                      <a:pt x="4954" y="9966"/>
                      <a:pt x="5787" y="6264"/>
                    </a:cubicBezTo>
                    <a:cubicBezTo>
                      <a:pt x="6621" y="2561"/>
                      <a:pt x="4597" y="1"/>
                      <a:pt x="459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6" name="Google Shape;5856;p46"/>
              <p:cNvSpPr/>
              <p:nvPr/>
            </p:nvSpPr>
            <p:spPr>
              <a:xfrm>
                <a:off x="2766100" y="2028275"/>
                <a:ext cx="336975" cy="134225"/>
              </a:xfrm>
              <a:custGeom>
                <a:avLst/>
                <a:gdLst/>
                <a:ahLst/>
                <a:cxnLst/>
                <a:rect l="l" t="t" r="r" b="b"/>
                <a:pathLst>
                  <a:path w="13479" h="5369" extrusionOk="0">
                    <a:moveTo>
                      <a:pt x="5982" y="1"/>
                    </a:moveTo>
                    <a:cubicBezTo>
                      <a:pt x="2917" y="1"/>
                      <a:pt x="1" y="1016"/>
                      <a:pt x="1" y="1016"/>
                    </a:cubicBezTo>
                    <a:cubicBezTo>
                      <a:pt x="1" y="1016"/>
                      <a:pt x="3477" y="4361"/>
                      <a:pt x="7216" y="5183"/>
                    </a:cubicBezTo>
                    <a:cubicBezTo>
                      <a:pt x="7825" y="5314"/>
                      <a:pt x="8402" y="5368"/>
                      <a:pt x="8942" y="5368"/>
                    </a:cubicBezTo>
                    <a:cubicBezTo>
                      <a:pt x="11697" y="5368"/>
                      <a:pt x="13479" y="3945"/>
                      <a:pt x="13479" y="3945"/>
                    </a:cubicBezTo>
                    <a:cubicBezTo>
                      <a:pt x="13479" y="3945"/>
                      <a:pt x="12026" y="1028"/>
                      <a:pt x="8299" y="230"/>
                    </a:cubicBezTo>
                    <a:cubicBezTo>
                      <a:pt x="7548"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7" name="Google Shape;5857;p46"/>
              <p:cNvSpPr/>
              <p:nvPr/>
            </p:nvSpPr>
            <p:spPr>
              <a:xfrm>
                <a:off x="2584250" y="1638425"/>
                <a:ext cx="147950" cy="339650"/>
              </a:xfrm>
              <a:custGeom>
                <a:avLst/>
                <a:gdLst/>
                <a:ahLst/>
                <a:cxnLst/>
                <a:rect l="l" t="t" r="r" b="b"/>
                <a:pathLst>
                  <a:path w="5918" h="13586" extrusionOk="0">
                    <a:moveTo>
                      <a:pt x="4352" y="3309"/>
                    </a:moveTo>
                    <a:cubicBezTo>
                      <a:pt x="4366" y="3309"/>
                      <a:pt x="4379" y="3310"/>
                      <a:pt x="4393" y="3310"/>
                    </a:cubicBezTo>
                    <a:cubicBezTo>
                      <a:pt x="4846" y="3322"/>
                      <a:pt x="5191" y="3691"/>
                      <a:pt x="5167" y="4120"/>
                    </a:cubicBezTo>
                    <a:cubicBezTo>
                      <a:pt x="5156" y="4558"/>
                      <a:pt x="4810" y="4895"/>
                      <a:pt x="4400" y="4895"/>
                    </a:cubicBezTo>
                    <a:cubicBezTo>
                      <a:pt x="4386" y="4895"/>
                      <a:pt x="4372" y="4895"/>
                      <a:pt x="4358" y="4894"/>
                    </a:cubicBezTo>
                    <a:cubicBezTo>
                      <a:pt x="3905" y="4882"/>
                      <a:pt x="3560" y="4513"/>
                      <a:pt x="3584" y="4084"/>
                    </a:cubicBezTo>
                    <a:cubicBezTo>
                      <a:pt x="3595" y="3647"/>
                      <a:pt x="3941" y="3309"/>
                      <a:pt x="4352" y="3309"/>
                    </a:cubicBezTo>
                    <a:close/>
                    <a:moveTo>
                      <a:pt x="2288" y="6739"/>
                    </a:moveTo>
                    <a:cubicBezTo>
                      <a:pt x="2295" y="6739"/>
                      <a:pt x="2302" y="6739"/>
                      <a:pt x="2310" y="6739"/>
                    </a:cubicBezTo>
                    <a:cubicBezTo>
                      <a:pt x="2750" y="6763"/>
                      <a:pt x="3072" y="7120"/>
                      <a:pt x="3060" y="7549"/>
                    </a:cubicBezTo>
                    <a:cubicBezTo>
                      <a:pt x="3048" y="7963"/>
                      <a:pt x="2715" y="8288"/>
                      <a:pt x="2295" y="8288"/>
                    </a:cubicBezTo>
                    <a:cubicBezTo>
                      <a:pt x="2280" y="8288"/>
                      <a:pt x="2265" y="8288"/>
                      <a:pt x="2250" y="8287"/>
                    </a:cubicBezTo>
                    <a:cubicBezTo>
                      <a:pt x="1834" y="8263"/>
                      <a:pt x="1500" y="7906"/>
                      <a:pt x="1512" y="7490"/>
                    </a:cubicBezTo>
                    <a:cubicBezTo>
                      <a:pt x="1524" y="7068"/>
                      <a:pt x="1869" y="6739"/>
                      <a:pt x="2288" y="6739"/>
                    </a:cubicBezTo>
                    <a:close/>
                    <a:moveTo>
                      <a:pt x="1886" y="9116"/>
                    </a:moveTo>
                    <a:lnTo>
                      <a:pt x="3953" y="9180"/>
                    </a:lnTo>
                    <a:cubicBezTo>
                      <a:pt x="3893" y="9359"/>
                      <a:pt x="3727" y="9502"/>
                      <a:pt x="3512" y="9502"/>
                    </a:cubicBezTo>
                    <a:cubicBezTo>
                      <a:pt x="3310" y="9502"/>
                      <a:pt x="3155" y="9347"/>
                      <a:pt x="3120" y="9156"/>
                    </a:cubicBezTo>
                    <a:lnTo>
                      <a:pt x="1886" y="9116"/>
                    </a:lnTo>
                    <a:close/>
                    <a:moveTo>
                      <a:pt x="2143" y="1"/>
                    </a:moveTo>
                    <a:cubicBezTo>
                      <a:pt x="2143" y="1"/>
                      <a:pt x="0" y="2453"/>
                      <a:pt x="679" y="6204"/>
                    </a:cubicBezTo>
                    <a:cubicBezTo>
                      <a:pt x="857" y="7204"/>
                      <a:pt x="1215" y="8204"/>
                      <a:pt x="1643" y="9109"/>
                    </a:cubicBezTo>
                    <a:lnTo>
                      <a:pt x="1655" y="9109"/>
                    </a:lnTo>
                    <a:lnTo>
                      <a:pt x="1655" y="9109"/>
                    </a:lnTo>
                    <a:cubicBezTo>
                      <a:pt x="2846" y="11645"/>
                      <a:pt x="4572" y="13586"/>
                      <a:pt x="4572" y="13586"/>
                    </a:cubicBezTo>
                    <a:cubicBezTo>
                      <a:pt x="4572" y="13586"/>
                      <a:pt x="5334" y="11645"/>
                      <a:pt x="5679" y="9240"/>
                    </a:cubicBezTo>
                    <a:cubicBezTo>
                      <a:pt x="5858" y="7990"/>
                      <a:pt x="5917" y="6609"/>
                      <a:pt x="5679" y="5311"/>
                    </a:cubicBezTo>
                    <a:cubicBezTo>
                      <a:pt x="5013" y="1560"/>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8" name="Google Shape;5858;p46"/>
              <p:cNvSpPr/>
              <p:nvPr/>
            </p:nvSpPr>
            <p:spPr>
              <a:xfrm>
                <a:off x="4038600" y="2580200"/>
                <a:ext cx="164325" cy="336975"/>
              </a:xfrm>
              <a:custGeom>
                <a:avLst/>
                <a:gdLst/>
                <a:ahLst/>
                <a:cxnLst/>
                <a:rect l="l" t="t" r="r" b="b"/>
                <a:pathLst>
                  <a:path w="6573" h="13479" extrusionOk="0">
                    <a:moveTo>
                      <a:pt x="4203" y="7799"/>
                    </a:moveTo>
                    <a:cubicBezTo>
                      <a:pt x="4346" y="7799"/>
                      <a:pt x="4441" y="7918"/>
                      <a:pt x="4441" y="8049"/>
                    </a:cubicBezTo>
                    <a:cubicBezTo>
                      <a:pt x="4441" y="8180"/>
                      <a:pt x="4322" y="8288"/>
                      <a:pt x="4191" y="8288"/>
                    </a:cubicBezTo>
                    <a:cubicBezTo>
                      <a:pt x="4036" y="8276"/>
                      <a:pt x="3941" y="8169"/>
                      <a:pt x="3953" y="8038"/>
                    </a:cubicBezTo>
                    <a:cubicBezTo>
                      <a:pt x="3953" y="7907"/>
                      <a:pt x="4072" y="7799"/>
                      <a:pt x="4203" y="7799"/>
                    </a:cubicBezTo>
                    <a:close/>
                    <a:moveTo>
                      <a:pt x="2048" y="1"/>
                    </a:moveTo>
                    <a:cubicBezTo>
                      <a:pt x="2048" y="1"/>
                      <a:pt x="0" y="2525"/>
                      <a:pt x="798" y="6252"/>
                    </a:cubicBezTo>
                    <a:cubicBezTo>
                      <a:pt x="1607" y="9966"/>
                      <a:pt x="4953" y="13479"/>
                      <a:pt x="4953" y="13479"/>
                    </a:cubicBezTo>
                    <a:cubicBezTo>
                      <a:pt x="4953" y="13479"/>
                      <a:pt x="6572" y="8931"/>
                      <a:pt x="5775" y="5192"/>
                    </a:cubicBezTo>
                    <a:cubicBezTo>
                      <a:pt x="4965" y="1477"/>
                      <a:pt x="2048" y="1"/>
                      <a:pt x="2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59" name="Google Shape;5859;p46"/>
              <p:cNvSpPr/>
              <p:nvPr/>
            </p:nvSpPr>
            <p:spPr>
              <a:xfrm>
                <a:off x="3384625" y="3252375"/>
                <a:ext cx="342350" cy="129175"/>
              </a:xfrm>
              <a:custGeom>
                <a:avLst/>
                <a:gdLst/>
                <a:ahLst/>
                <a:cxnLst/>
                <a:rect l="l" t="t" r="r" b="b"/>
                <a:pathLst>
                  <a:path w="13694" h="5167" extrusionOk="0">
                    <a:moveTo>
                      <a:pt x="10908" y="2843"/>
                    </a:moveTo>
                    <a:cubicBezTo>
                      <a:pt x="10916" y="2843"/>
                      <a:pt x="10923" y="2843"/>
                      <a:pt x="10931" y="2844"/>
                    </a:cubicBezTo>
                    <a:cubicBezTo>
                      <a:pt x="11336" y="2868"/>
                      <a:pt x="11657" y="3201"/>
                      <a:pt x="11645" y="3606"/>
                    </a:cubicBezTo>
                    <a:cubicBezTo>
                      <a:pt x="11634" y="4003"/>
                      <a:pt x="11300" y="4320"/>
                      <a:pt x="10905" y="4320"/>
                    </a:cubicBezTo>
                    <a:cubicBezTo>
                      <a:pt x="10898" y="4320"/>
                      <a:pt x="10891" y="4320"/>
                      <a:pt x="10883" y="4320"/>
                    </a:cubicBezTo>
                    <a:cubicBezTo>
                      <a:pt x="10478" y="4308"/>
                      <a:pt x="10157" y="3963"/>
                      <a:pt x="10169" y="3558"/>
                    </a:cubicBezTo>
                    <a:cubicBezTo>
                      <a:pt x="10181" y="3149"/>
                      <a:pt x="10513" y="2843"/>
                      <a:pt x="10908" y="2843"/>
                    </a:cubicBezTo>
                    <a:close/>
                    <a:moveTo>
                      <a:pt x="5067" y="1"/>
                    </a:moveTo>
                    <a:cubicBezTo>
                      <a:pt x="1924" y="1"/>
                      <a:pt x="1" y="1855"/>
                      <a:pt x="1" y="1855"/>
                    </a:cubicBezTo>
                    <a:cubicBezTo>
                      <a:pt x="1" y="1855"/>
                      <a:pt x="1715" y="4618"/>
                      <a:pt x="5502" y="5094"/>
                    </a:cubicBezTo>
                    <a:cubicBezTo>
                      <a:pt x="5901" y="5144"/>
                      <a:pt x="6308" y="5167"/>
                      <a:pt x="6715" y="5167"/>
                    </a:cubicBezTo>
                    <a:cubicBezTo>
                      <a:pt x="10161" y="5167"/>
                      <a:pt x="13693" y="3558"/>
                      <a:pt x="13693" y="3558"/>
                    </a:cubicBezTo>
                    <a:cubicBezTo>
                      <a:pt x="13693" y="3558"/>
                      <a:pt x="9907" y="522"/>
                      <a:pt x="6121" y="70"/>
                    </a:cubicBezTo>
                    <a:cubicBezTo>
                      <a:pt x="5756" y="22"/>
                      <a:pt x="5405" y="1"/>
                      <a:pt x="506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0" name="Google Shape;5860;p46"/>
              <p:cNvSpPr/>
              <p:nvPr/>
            </p:nvSpPr>
            <p:spPr>
              <a:xfrm>
                <a:off x="3809700" y="2572775"/>
                <a:ext cx="162825" cy="337850"/>
              </a:xfrm>
              <a:custGeom>
                <a:avLst/>
                <a:gdLst/>
                <a:ahLst/>
                <a:cxnLst/>
                <a:rect l="l" t="t" r="r" b="b"/>
                <a:pathLst>
                  <a:path w="6513" h="13514" extrusionOk="0">
                    <a:moveTo>
                      <a:pt x="2548" y="11097"/>
                    </a:moveTo>
                    <a:cubicBezTo>
                      <a:pt x="2810" y="11121"/>
                      <a:pt x="3000" y="11323"/>
                      <a:pt x="3000" y="11585"/>
                    </a:cubicBezTo>
                    <a:cubicBezTo>
                      <a:pt x="2989" y="11847"/>
                      <a:pt x="2786" y="12049"/>
                      <a:pt x="2512" y="12049"/>
                    </a:cubicBezTo>
                    <a:cubicBezTo>
                      <a:pt x="2262" y="12037"/>
                      <a:pt x="2048" y="11835"/>
                      <a:pt x="2048" y="11561"/>
                    </a:cubicBezTo>
                    <a:cubicBezTo>
                      <a:pt x="2072" y="11311"/>
                      <a:pt x="2274" y="11097"/>
                      <a:pt x="2548" y="11097"/>
                    </a:cubicBezTo>
                    <a:close/>
                    <a:moveTo>
                      <a:pt x="4453" y="0"/>
                    </a:moveTo>
                    <a:cubicBezTo>
                      <a:pt x="4453" y="0"/>
                      <a:pt x="1548" y="1488"/>
                      <a:pt x="774" y="5227"/>
                    </a:cubicBezTo>
                    <a:cubicBezTo>
                      <a:pt x="0" y="8954"/>
                      <a:pt x="1643" y="13514"/>
                      <a:pt x="1643" y="13514"/>
                    </a:cubicBezTo>
                    <a:cubicBezTo>
                      <a:pt x="1643" y="13514"/>
                      <a:pt x="4965" y="9966"/>
                      <a:pt x="5739" y="6251"/>
                    </a:cubicBezTo>
                    <a:cubicBezTo>
                      <a:pt x="6513" y="2512"/>
                      <a:pt x="4453" y="0"/>
                      <a:pt x="445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1" name="Google Shape;5861;p46"/>
              <p:cNvSpPr/>
              <p:nvPr/>
            </p:nvSpPr>
            <p:spPr>
              <a:xfrm>
                <a:off x="4659200" y="2802250"/>
                <a:ext cx="165525" cy="336375"/>
              </a:xfrm>
              <a:custGeom>
                <a:avLst/>
                <a:gdLst/>
                <a:ahLst/>
                <a:cxnLst/>
                <a:rect l="l" t="t" r="r" b="b"/>
                <a:pathLst>
                  <a:path w="6621" h="13455" extrusionOk="0">
                    <a:moveTo>
                      <a:pt x="4596" y="1"/>
                    </a:moveTo>
                    <a:cubicBezTo>
                      <a:pt x="4596" y="1"/>
                      <a:pt x="1656" y="1430"/>
                      <a:pt x="834" y="5156"/>
                    </a:cubicBezTo>
                    <a:cubicBezTo>
                      <a:pt x="1" y="8871"/>
                      <a:pt x="1560" y="13455"/>
                      <a:pt x="1560" y="13455"/>
                    </a:cubicBezTo>
                    <a:cubicBezTo>
                      <a:pt x="1560" y="13455"/>
                      <a:pt x="4954" y="9978"/>
                      <a:pt x="5787" y="6264"/>
                    </a:cubicBezTo>
                    <a:cubicBezTo>
                      <a:pt x="6620" y="2549"/>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2" name="Google Shape;5862;p46"/>
              <p:cNvSpPr/>
              <p:nvPr/>
            </p:nvSpPr>
            <p:spPr>
              <a:xfrm>
                <a:off x="4408275" y="2082600"/>
                <a:ext cx="336975" cy="134375"/>
              </a:xfrm>
              <a:custGeom>
                <a:avLst/>
                <a:gdLst/>
                <a:ahLst/>
                <a:cxnLst/>
                <a:rect l="l" t="t" r="r" b="b"/>
                <a:pathLst>
                  <a:path w="13479" h="5375" extrusionOk="0">
                    <a:moveTo>
                      <a:pt x="6010" y="1"/>
                    </a:moveTo>
                    <a:cubicBezTo>
                      <a:pt x="2934" y="1"/>
                      <a:pt x="1" y="1022"/>
                      <a:pt x="1" y="1022"/>
                    </a:cubicBezTo>
                    <a:cubicBezTo>
                      <a:pt x="1" y="1022"/>
                      <a:pt x="3501" y="4367"/>
                      <a:pt x="7216" y="5189"/>
                    </a:cubicBezTo>
                    <a:cubicBezTo>
                      <a:pt x="7826" y="5319"/>
                      <a:pt x="8405" y="5374"/>
                      <a:pt x="8945" y="5374"/>
                    </a:cubicBezTo>
                    <a:cubicBezTo>
                      <a:pt x="11705" y="5374"/>
                      <a:pt x="13478" y="3951"/>
                      <a:pt x="13478" y="3951"/>
                    </a:cubicBezTo>
                    <a:cubicBezTo>
                      <a:pt x="13478" y="3951"/>
                      <a:pt x="12026" y="1033"/>
                      <a:pt x="8299" y="224"/>
                    </a:cubicBezTo>
                    <a:cubicBezTo>
                      <a:pt x="7556" y="64"/>
                      <a:pt x="6779" y="1"/>
                      <a:pt x="601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3" name="Google Shape;5863;p46"/>
              <p:cNvSpPr/>
              <p:nvPr/>
            </p:nvSpPr>
            <p:spPr>
              <a:xfrm>
                <a:off x="4173125" y="3335350"/>
                <a:ext cx="147375" cy="339950"/>
              </a:xfrm>
              <a:custGeom>
                <a:avLst/>
                <a:gdLst/>
                <a:ahLst/>
                <a:cxnLst/>
                <a:rect l="l" t="t" r="r" b="b"/>
                <a:pathLst>
                  <a:path w="5895" h="13598" extrusionOk="0">
                    <a:moveTo>
                      <a:pt x="4339" y="3298"/>
                    </a:moveTo>
                    <a:cubicBezTo>
                      <a:pt x="4353" y="3298"/>
                      <a:pt x="4368" y="3298"/>
                      <a:pt x="4382" y="3299"/>
                    </a:cubicBezTo>
                    <a:cubicBezTo>
                      <a:pt x="4823" y="3311"/>
                      <a:pt x="5168" y="3680"/>
                      <a:pt x="5156" y="4109"/>
                    </a:cubicBezTo>
                    <a:cubicBezTo>
                      <a:pt x="5133" y="4546"/>
                      <a:pt x="4787" y="4884"/>
                      <a:pt x="4376" y="4884"/>
                    </a:cubicBezTo>
                    <a:cubicBezTo>
                      <a:pt x="4362" y="4884"/>
                      <a:pt x="4348" y="4883"/>
                      <a:pt x="4335" y="4883"/>
                    </a:cubicBezTo>
                    <a:cubicBezTo>
                      <a:pt x="3906" y="4883"/>
                      <a:pt x="3549" y="4513"/>
                      <a:pt x="3561" y="4073"/>
                    </a:cubicBezTo>
                    <a:cubicBezTo>
                      <a:pt x="3572" y="3635"/>
                      <a:pt x="3918" y="3298"/>
                      <a:pt x="4339" y="3298"/>
                    </a:cubicBezTo>
                    <a:close/>
                    <a:moveTo>
                      <a:pt x="2288" y="6728"/>
                    </a:moveTo>
                    <a:cubicBezTo>
                      <a:pt x="2295" y="6728"/>
                      <a:pt x="2303" y="6728"/>
                      <a:pt x="2310" y="6728"/>
                    </a:cubicBezTo>
                    <a:cubicBezTo>
                      <a:pt x="2727" y="6752"/>
                      <a:pt x="3072" y="7109"/>
                      <a:pt x="3049" y="7538"/>
                    </a:cubicBezTo>
                    <a:cubicBezTo>
                      <a:pt x="3037" y="7952"/>
                      <a:pt x="2703" y="8277"/>
                      <a:pt x="2294" y="8277"/>
                    </a:cubicBezTo>
                    <a:cubicBezTo>
                      <a:pt x="2280" y="8277"/>
                      <a:pt x="2265" y="8277"/>
                      <a:pt x="2251" y="8276"/>
                    </a:cubicBezTo>
                    <a:cubicBezTo>
                      <a:pt x="1810" y="8264"/>
                      <a:pt x="1489" y="7907"/>
                      <a:pt x="1501" y="7478"/>
                    </a:cubicBezTo>
                    <a:cubicBezTo>
                      <a:pt x="1513" y="7057"/>
                      <a:pt x="1858" y="6728"/>
                      <a:pt x="2288" y="6728"/>
                    </a:cubicBezTo>
                    <a:close/>
                    <a:moveTo>
                      <a:pt x="3108" y="9157"/>
                    </a:moveTo>
                    <a:lnTo>
                      <a:pt x="3942" y="9193"/>
                    </a:lnTo>
                    <a:cubicBezTo>
                      <a:pt x="3885" y="9375"/>
                      <a:pt x="3718" y="9503"/>
                      <a:pt x="3537" y="9503"/>
                    </a:cubicBezTo>
                    <a:cubicBezTo>
                      <a:pt x="3529" y="9503"/>
                      <a:pt x="3521" y="9503"/>
                      <a:pt x="3513" y="9502"/>
                    </a:cubicBezTo>
                    <a:cubicBezTo>
                      <a:pt x="3311" y="9502"/>
                      <a:pt x="3156" y="9347"/>
                      <a:pt x="3108" y="9157"/>
                    </a:cubicBezTo>
                    <a:close/>
                    <a:moveTo>
                      <a:pt x="2144" y="1"/>
                    </a:moveTo>
                    <a:cubicBezTo>
                      <a:pt x="2144" y="1"/>
                      <a:pt x="1" y="2466"/>
                      <a:pt x="667" y="6216"/>
                    </a:cubicBezTo>
                    <a:cubicBezTo>
                      <a:pt x="846" y="7204"/>
                      <a:pt x="1203" y="8204"/>
                      <a:pt x="1632" y="9109"/>
                    </a:cubicBezTo>
                    <a:cubicBezTo>
                      <a:pt x="2822" y="11633"/>
                      <a:pt x="4549" y="13598"/>
                      <a:pt x="4549" y="13598"/>
                    </a:cubicBezTo>
                    <a:cubicBezTo>
                      <a:pt x="4549" y="13598"/>
                      <a:pt x="5311" y="11645"/>
                      <a:pt x="5656" y="9252"/>
                    </a:cubicBezTo>
                    <a:cubicBezTo>
                      <a:pt x="5835" y="8002"/>
                      <a:pt x="5894" y="6609"/>
                      <a:pt x="5656" y="5323"/>
                    </a:cubicBezTo>
                    <a:cubicBezTo>
                      <a:pt x="5001" y="1573"/>
                      <a:pt x="2144" y="1"/>
                      <a:pt x="214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4" name="Google Shape;5864;p46"/>
              <p:cNvSpPr/>
              <p:nvPr/>
            </p:nvSpPr>
            <p:spPr>
              <a:xfrm>
                <a:off x="4890775" y="2336125"/>
                <a:ext cx="207200" cy="295000"/>
              </a:xfrm>
              <a:custGeom>
                <a:avLst/>
                <a:gdLst/>
                <a:ahLst/>
                <a:cxnLst/>
                <a:rect l="l" t="t" r="r" b="b"/>
                <a:pathLst>
                  <a:path w="8288" h="11800" extrusionOk="0">
                    <a:moveTo>
                      <a:pt x="8275" y="1"/>
                    </a:moveTo>
                    <a:lnTo>
                      <a:pt x="8275" y="1"/>
                    </a:lnTo>
                    <a:cubicBezTo>
                      <a:pt x="8275" y="1"/>
                      <a:pt x="5930" y="1215"/>
                      <a:pt x="3882" y="3168"/>
                    </a:cubicBezTo>
                    <a:cubicBezTo>
                      <a:pt x="3180" y="3858"/>
                      <a:pt x="2501" y="4632"/>
                      <a:pt x="1989" y="5478"/>
                    </a:cubicBezTo>
                    <a:cubicBezTo>
                      <a:pt x="1" y="8740"/>
                      <a:pt x="1108" y="11800"/>
                      <a:pt x="1108" y="11800"/>
                    </a:cubicBezTo>
                    <a:cubicBezTo>
                      <a:pt x="1108" y="11800"/>
                      <a:pt x="2287" y="11633"/>
                      <a:pt x="3632" y="10800"/>
                    </a:cubicBezTo>
                    <a:cubicBezTo>
                      <a:pt x="4537" y="10252"/>
                      <a:pt x="5525" y="9407"/>
                      <a:pt x="6311" y="8109"/>
                    </a:cubicBezTo>
                    <a:cubicBezTo>
                      <a:pt x="8287" y="4847"/>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5" name="Google Shape;5865;p46"/>
              <p:cNvSpPr/>
              <p:nvPr/>
            </p:nvSpPr>
            <p:spPr>
              <a:xfrm>
                <a:off x="5681050" y="2634375"/>
                <a:ext cx="164325" cy="337575"/>
              </a:xfrm>
              <a:custGeom>
                <a:avLst/>
                <a:gdLst/>
                <a:ahLst/>
                <a:cxnLst/>
                <a:rect l="l" t="t" r="r" b="b"/>
                <a:pathLst>
                  <a:path w="6573" h="13503" extrusionOk="0">
                    <a:moveTo>
                      <a:pt x="4204" y="7787"/>
                    </a:moveTo>
                    <a:cubicBezTo>
                      <a:pt x="4335" y="7799"/>
                      <a:pt x="4442" y="7907"/>
                      <a:pt x="4442" y="8037"/>
                    </a:cubicBezTo>
                    <a:cubicBezTo>
                      <a:pt x="4442" y="8180"/>
                      <a:pt x="4323" y="8276"/>
                      <a:pt x="4192" y="8276"/>
                    </a:cubicBezTo>
                    <a:cubicBezTo>
                      <a:pt x="4049" y="8276"/>
                      <a:pt x="3954" y="8157"/>
                      <a:pt x="3954" y="8026"/>
                    </a:cubicBezTo>
                    <a:cubicBezTo>
                      <a:pt x="3954" y="7895"/>
                      <a:pt x="4073" y="7787"/>
                      <a:pt x="4204" y="7787"/>
                    </a:cubicBezTo>
                    <a:close/>
                    <a:moveTo>
                      <a:pt x="2060" y="1"/>
                    </a:moveTo>
                    <a:cubicBezTo>
                      <a:pt x="2060" y="1"/>
                      <a:pt x="1" y="2549"/>
                      <a:pt x="810" y="6275"/>
                    </a:cubicBezTo>
                    <a:cubicBezTo>
                      <a:pt x="1608" y="9990"/>
                      <a:pt x="4966" y="13502"/>
                      <a:pt x="4966" y="13502"/>
                    </a:cubicBezTo>
                    <a:cubicBezTo>
                      <a:pt x="4966" y="13502"/>
                      <a:pt x="6573" y="8919"/>
                      <a:pt x="5763" y="5204"/>
                    </a:cubicBezTo>
                    <a:cubicBezTo>
                      <a:pt x="4966" y="1477"/>
                      <a:pt x="2060" y="1"/>
                      <a:pt x="206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6" name="Google Shape;5866;p46"/>
              <p:cNvSpPr/>
              <p:nvPr/>
            </p:nvSpPr>
            <p:spPr>
              <a:xfrm>
                <a:off x="5027400" y="3306625"/>
                <a:ext cx="342325" cy="129400"/>
              </a:xfrm>
              <a:custGeom>
                <a:avLst/>
                <a:gdLst/>
                <a:ahLst/>
                <a:cxnLst/>
                <a:rect l="l" t="t" r="r" b="b"/>
                <a:pathLst>
                  <a:path w="13693" h="5176" extrusionOk="0">
                    <a:moveTo>
                      <a:pt x="10890" y="2839"/>
                    </a:moveTo>
                    <a:cubicBezTo>
                      <a:pt x="10903" y="2839"/>
                      <a:pt x="10917" y="2840"/>
                      <a:pt x="10931" y="2841"/>
                    </a:cubicBezTo>
                    <a:cubicBezTo>
                      <a:pt x="11323" y="2853"/>
                      <a:pt x="11657" y="3198"/>
                      <a:pt x="11645" y="3591"/>
                    </a:cubicBezTo>
                    <a:cubicBezTo>
                      <a:pt x="11622" y="3982"/>
                      <a:pt x="11299" y="4306"/>
                      <a:pt x="10923" y="4306"/>
                    </a:cubicBezTo>
                    <a:cubicBezTo>
                      <a:pt x="10909" y="4306"/>
                      <a:pt x="10896" y="4306"/>
                      <a:pt x="10883" y="4305"/>
                    </a:cubicBezTo>
                    <a:cubicBezTo>
                      <a:pt x="10478" y="4293"/>
                      <a:pt x="10157" y="3948"/>
                      <a:pt x="10169" y="3555"/>
                    </a:cubicBezTo>
                    <a:cubicBezTo>
                      <a:pt x="10180" y="3164"/>
                      <a:pt x="10503" y="2839"/>
                      <a:pt x="10890" y="2839"/>
                    </a:cubicBezTo>
                    <a:close/>
                    <a:moveTo>
                      <a:pt x="5084" y="1"/>
                    </a:moveTo>
                    <a:cubicBezTo>
                      <a:pt x="1930" y="1"/>
                      <a:pt x="1" y="1852"/>
                      <a:pt x="1" y="1852"/>
                    </a:cubicBezTo>
                    <a:cubicBezTo>
                      <a:pt x="1" y="1852"/>
                      <a:pt x="1715" y="4627"/>
                      <a:pt x="5489" y="5103"/>
                    </a:cubicBezTo>
                    <a:cubicBezTo>
                      <a:pt x="5890" y="5153"/>
                      <a:pt x="6298" y="5176"/>
                      <a:pt x="6707" y="5176"/>
                    </a:cubicBezTo>
                    <a:cubicBezTo>
                      <a:pt x="10161" y="5176"/>
                      <a:pt x="13693" y="3567"/>
                      <a:pt x="13693" y="3567"/>
                    </a:cubicBezTo>
                    <a:cubicBezTo>
                      <a:pt x="13693" y="3567"/>
                      <a:pt x="9895" y="531"/>
                      <a:pt x="6120" y="66"/>
                    </a:cubicBezTo>
                    <a:cubicBezTo>
                      <a:pt x="5762" y="21"/>
                      <a:pt x="5416" y="1"/>
                      <a:pt x="50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7" name="Google Shape;5867;p46"/>
              <p:cNvSpPr/>
              <p:nvPr/>
            </p:nvSpPr>
            <p:spPr>
              <a:xfrm>
                <a:off x="5452450" y="2626650"/>
                <a:ext cx="162850" cy="337850"/>
              </a:xfrm>
              <a:custGeom>
                <a:avLst/>
                <a:gdLst/>
                <a:ahLst/>
                <a:cxnLst/>
                <a:rect l="l" t="t" r="r" b="b"/>
                <a:pathLst>
                  <a:path w="6514" h="13514" extrusionOk="0">
                    <a:moveTo>
                      <a:pt x="2537" y="11109"/>
                    </a:moveTo>
                    <a:cubicBezTo>
                      <a:pt x="2799" y="11121"/>
                      <a:pt x="3001" y="11323"/>
                      <a:pt x="3001" y="11597"/>
                    </a:cubicBezTo>
                    <a:cubicBezTo>
                      <a:pt x="2989" y="11847"/>
                      <a:pt x="2775" y="12061"/>
                      <a:pt x="2513" y="12061"/>
                    </a:cubicBezTo>
                    <a:cubicBezTo>
                      <a:pt x="2239" y="12037"/>
                      <a:pt x="2049" y="11835"/>
                      <a:pt x="2049" y="11561"/>
                    </a:cubicBezTo>
                    <a:cubicBezTo>
                      <a:pt x="2060" y="11311"/>
                      <a:pt x="2275" y="11109"/>
                      <a:pt x="2537" y="11109"/>
                    </a:cubicBezTo>
                    <a:close/>
                    <a:moveTo>
                      <a:pt x="4442" y="0"/>
                    </a:moveTo>
                    <a:cubicBezTo>
                      <a:pt x="4442" y="0"/>
                      <a:pt x="1549" y="1489"/>
                      <a:pt x="775" y="5227"/>
                    </a:cubicBezTo>
                    <a:cubicBezTo>
                      <a:pt x="1" y="8966"/>
                      <a:pt x="1644" y="13514"/>
                      <a:pt x="1644" y="13514"/>
                    </a:cubicBezTo>
                    <a:cubicBezTo>
                      <a:pt x="1644" y="13514"/>
                      <a:pt x="4966" y="9990"/>
                      <a:pt x="5740" y="6251"/>
                    </a:cubicBezTo>
                    <a:cubicBezTo>
                      <a:pt x="6513" y="2512"/>
                      <a:pt x="4442" y="0"/>
                      <a:pt x="444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8" name="Google Shape;5868;p46"/>
              <p:cNvSpPr/>
              <p:nvPr/>
            </p:nvSpPr>
            <p:spPr>
              <a:xfrm>
                <a:off x="6301675" y="2856425"/>
                <a:ext cx="165800" cy="336375"/>
              </a:xfrm>
              <a:custGeom>
                <a:avLst/>
                <a:gdLst/>
                <a:ahLst/>
                <a:cxnLst/>
                <a:rect l="l" t="t" r="r" b="b"/>
                <a:pathLst>
                  <a:path w="6632" h="13455" extrusionOk="0">
                    <a:moveTo>
                      <a:pt x="4608" y="1"/>
                    </a:moveTo>
                    <a:cubicBezTo>
                      <a:pt x="4608" y="1"/>
                      <a:pt x="1667" y="1430"/>
                      <a:pt x="834" y="5156"/>
                    </a:cubicBezTo>
                    <a:cubicBezTo>
                      <a:pt x="0" y="8871"/>
                      <a:pt x="1572" y="13455"/>
                      <a:pt x="1572" y="13455"/>
                    </a:cubicBezTo>
                    <a:cubicBezTo>
                      <a:pt x="1572" y="13455"/>
                      <a:pt x="4965" y="9978"/>
                      <a:pt x="5799" y="6275"/>
                    </a:cubicBezTo>
                    <a:cubicBezTo>
                      <a:pt x="6632" y="2549"/>
                      <a:pt x="4608" y="1"/>
                      <a:pt x="460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69" name="Google Shape;5869;p46"/>
              <p:cNvSpPr/>
              <p:nvPr/>
            </p:nvSpPr>
            <p:spPr>
              <a:xfrm>
                <a:off x="6051050" y="2136625"/>
                <a:ext cx="336975" cy="134225"/>
              </a:xfrm>
              <a:custGeom>
                <a:avLst/>
                <a:gdLst/>
                <a:ahLst/>
                <a:cxnLst/>
                <a:rect l="l" t="t" r="r" b="b"/>
                <a:pathLst>
                  <a:path w="13479" h="5369" extrusionOk="0">
                    <a:moveTo>
                      <a:pt x="5982" y="1"/>
                    </a:moveTo>
                    <a:cubicBezTo>
                      <a:pt x="2916" y="1"/>
                      <a:pt x="0" y="1016"/>
                      <a:pt x="0" y="1016"/>
                    </a:cubicBezTo>
                    <a:cubicBezTo>
                      <a:pt x="0" y="1016"/>
                      <a:pt x="3501" y="4373"/>
                      <a:pt x="7215" y="5183"/>
                    </a:cubicBezTo>
                    <a:cubicBezTo>
                      <a:pt x="7826" y="5313"/>
                      <a:pt x="8404" y="5368"/>
                      <a:pt x="8945" y="5368"/>
                    </a:cubicBezTo>
                    <a:cubicBezTo>
                      <a:pt x="11705" y="5368"/>
                      <a:pt x="13478" y="3945"/>
                      <a:pt x="13478" y="3945"/>
                    </a:cubicBezTo>
                    <a:cubicBezTo>
                      <a:pt x="13478" y="3945"/>
                      <a:pt x="12025" y="1028"/>
                      <a:pt x="8299" y="230"/>
                    </a:cubicBezTo>
                    <a:cubicBezTo>
                      <a:pt x="7547" y="66"/>
                      <a:pt x="6760" y="1"/>
                      <a:pt x="598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0" name="Google Shape;5870;p46"/>
              <p:cNvSpPr/>
              <p:nvPr/>
            </p:nvSpPr>
            <p:spPr>
              <a:xfrm>
                <a:off x="5815900" y="3389825"/>
                <a:ext cx="147650" cy="339650"/>
              </a:xfrm>
              <a:custGeom>
                <a:avLst/>
                <a:gdLst/>
                <a:ahLst/>
                <a:cxnLst/>
                <a:rect l="l" t="t" r="r" b="b"/>
                <a:pathLst>
                  <a:path w="5906" h="13586" extrusionOk="0">
                    <a:moveTo>
                      <a:pt x="4372" y="3287"/>
                    </a:moveTo>
                    <a:cubicBezTo>
                      <a:pt x="4379" y="3287"/>
                      <a:pt x="4386" y="3287"/>
                      <a:pt x="4394" y="3287"/>
                    </a:cubicBezTo>
                    <a:cubicBezTo>
                      <a:pt x="4834" y="3299"/>
                      <a:pt x="5179" y="3680"/>
                      <a:pt x="5168" y="4108"/>
                    </a:cubicBezTo>
                    <a:cubicBezTo>
                      <a:pt x="5144" y="4542"/>
                      <a:pt x="4787" y="4883"/>
                      <a:pt x="4368" y="4883"/>
                    </a:cubicBezTo>
                    <a:cubicBezTo>
                      <a:pt x="4360" y="4883"/>
                      <a:pt x="4353" y="4883"/>
                      <a:pt x="4346" y="4882"/>
                    </a:cubicBezTo>
                    <a:cubicBezTo>
                      <a:pt x="3894" y="4870"/>
                      <a:pt x="3560" y="4489"/>
                      <a:pt x="3572" y="4061"/>
                    </a:cubicBezTo>
                    <a:cubicBezTo>
                      <a:pt x="3572" y="3639"/>
                      <a:pt x="3929" y="3287"/>
                      <a:pt x="4372" y="3287"/>
                    </a:cubicBezTo>
                    <a:close/>
                    <a:moveTo>
                      <a:pt x="2266" y="6715"/>
                    </a:moveTo>
                    <a:cubicBezTo>
                      <a:pt x="2280" y="6715"/>
                      <a:pt x="2295" y="6715"/>
                      <a:pt x="2310" y="6716"/>
                    </a:cubicBezTo>
                    <a:cubicBezTo>
                      <a:pt x="2727" y="6728"/>
                      <a:pt x="3060" y="7085"/>
                      <a:pt x="3048" y="7514"/>
                    </a:cubicBezTo>
                    <a:cubicBezTo>
                      <a:pt x="3037" y="7935"/>
                      <a:pt x="2691" y="8264"/>
                      <a:pt x="2261" y="8264"/>
                    </a:cubicBezTo>
                    <a:cubicBezTo>
                      <a:pt x="2254" y="8264"/>
                      <a:pt x="2246" y="8264"/>
                      <a:pt x="2239" y="8264"/>
                    </a:cubicBezTo>
                    <a:cubicBezTo>
                      <a:pt x="1810" y="8240"/>
                      <a:pt x="1489" y="7883"/>
                      <a:pt x="1500" y="7454"/>
                    </a:cubicBezTo>
                    <a:cubicBezTo>
                      <a:pt x="1512" y="7040"/>
                      <a:pt x="1846" y="6715"/>
                      <a:pt x="2266" y="6715"/>
                    </a:cubicBezTo>
                    <a:close/>
                    <a:moveTo>
                      <a:pt x="1875" y="9117"/>
                    </a:moveTo>
                    <a:lnTo>
                      <a:pt x="3941" y="9180"/>
                    </a:lnTo>
                    <a:cubicBezTo>
                      <a:pt x="3882" y="9359"/>
                      <a:pt x="3715" y="9490"/>
                      <a:pt x="3513" y="9490"/>
                    </a:cubicBezTo>
                    <a:cubicBezTo>
                      <a:pt x="3298" y="9490"/>
                      <a:pt x="3155" y="9347"/>
                      <a:pt x="3108" y="9157"/>
                    </a:cubicBezTo>
                    <a:lnTo>
                      <a:pt x="1875" y="9117"/>
                    </a:lnTo>
                    <a:close/>
                    <a:moveTo>
                      <a:pt x="2143" y="1"/>
                    </a:moveTo>
                    <a:cubicBezTo>
                      <a:pt x="2143" y="1"/>
                      <a:pt x="0" y="2453"/>
                      <a:pt x="667" y="6204"/>
                    </a:cubicBezTo>
                    <a:cubicBezTo>
                      <a:pt x="846" y="7204"/>
                      <a:pt x="1203" y="8204"/>
                      <a:pt x="1631" y="9109"/>
                    </a:cubicBezTo>
                    <a:lnTo>
                      <a:pt x="1643" y="9109"/>
                    </a:lnTo>
                    <a:lnTo>
                      <a:pt x="1643" y="9109"/>
                    </a:lnTo>
                    <a:cubicBezTo>
                      <a:pt x="2834" y="11621"/>
                      <a:pt x="4560" y="13586"/>
                      <a:pt x="4560" y="13586"/>
                    </a:cubicBezTo>
                    <a:cubicBezTo>
                      <a:pt x="4560" y="13586"/>
                      <a:pt x="5322" y="11633"/>
                      <a:pt x="5668" y="9240"/>
                    </a:cubicBezTo>
                    <a:cubicBezTo>
                      <a:pt x="5846" y="7990"/>
                      <a:pt x="5906" y="6609"/>
                      <a:pt x="5668" y="5311"/>
                    </a:cubicBezTo>
                    <a:cubicBezTo>
                      <a:pt x="5001" y="1561"/>
                      <a:pt x="2143" y="1"/>
                      <a:pt x="21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1" name="Google Shape;5871;p46"/>
              <p:cNvSpPr/>
              <p:nvPr/>
            </p:nvSpPr>
            <p:spPr>
              <a:xfrm>
                <a:off x="6533550" y="2390300"/>
                <a:ext cx="207175" cy="295300"/>
              </a:xfrm>
              <a:custGeom>
                <a:avLst/>
                <a:gdLst/>
                <a:ahLst/>
                <a:cxnLst/>
                <a:rect l="l" t="t" r="r" b="b"/>
                <a:pathLst>
                  <a:path w="8287" h="11812" extrusionOk="0">
                    <a:moveTo>
                      <a:pt x="8275" y="1"/>
                    </a:moveTo>
                    <a:lnTo>
                      <a:pt x="8275" y="1"/>
                    </a:lnTo>
                    <a:cubicBezTo>
                      <a:pt x="8275" y="1"/>
                      <a:pt x="5929" y="1227"/>
                      <a:pt x="3882" y="3180"/>
                    </a:cubicBezTo>
                    <a:cubicBezTo>
                      <a:pt x="3167" y="3858"/>
                      <a:pt x="2501" y="4632"/>
                      <a:pt x="1977" y="5478"/>
                    </a:cubicBezTo>
                    <a:cubicBezTo>
                      <a:pt x="0" y="8740"/>
                      <a:pt x="1107" y="11812"/>
                      <a:pt x="1107" y="11812"/>
                    </a:cubicBezTo>
                    <a:cubicBezTo>
                      <a:pt x="1107" y="11812"/>
                      <a:pt x="2274" y="11645"/>
                      <a:pt x="3632" y="10812"/>
                    </a:cubicBezTo>
                    <a:cubicBezTo>
                      <a:pt x="4536" y="10264"/>
                      <a:pt x="5525" y="9407"/>
                      <a:pt x="6311" y="8121"/>
                    </a:cubicBezTo>
                    <a:cubicBezTo>
                      <a:pt x="8287" y="4859"/>
                      <a:pt x="8275" y="1"/>
                      <a:pt x="8275"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2" name="Google Shape;5872;p46"/>
              <p:cNvSpPr/>
              <p:nvPr/>
            </p:nvSpPr>
            <p:spPr>
              <a:xfrm>
                <a:off x="6670175" y="3360950"/>
                <a:ext cx="342325" cy="129250"/>
              </a:xfrm>
              <a:custGeom>
                <a:avLst/>
                <a:gdLst/>
                <a:ahLst/>
                <a:cxnLst/>
                <a:rect l="l" t="t" r="r" b="b"/>
                <a:pathLst>
                  <a:path w="13693" h="5170" extrusionOk="0">
                    <a:moveTo>
                      <a:pt x="10897" y="2834"/>
                    </a:moveTo>
                    <a:cubicBezTo>
                      <a:pt x="10904" y="2834"/>
                      <a:pt x="10911" y="2834"/>
                      <a:pt x="10918" y="2835"/>
                    </a:cubicBezTo>
                    <a:cubicBezTo>
                      <a:pt x="11323" y="2846"/>
                      <a:pt x="11633" y="3192"/>
                      <a:pt x="11633" y="3597"/>
                    </a:cubicBezTo>
                    <a:cubicBezTo>
                      <a:pt x="11621" y="3994"/>
                      <a:pt x="11288" y="4311"/>
                      <a:pt x="10904" y="4311"/>
                    </a:cubicBezTo>
                    <a:cubicBezTo>
                      <a:pt x="10897" y="4311"/>
                      <a:pt x="10890" y="4311"/>
                      <a:pt x="10882" y="4311"/>
                    </a:cubicBezTo>
                    <a:cubicBezTo>
                      <a:pt x="10478" y="4287"/>
                      <a:pt x="10144" y="3954"/>
                      <a:pt x="10168" y="3549"/>
                    </a:cubicBezTo>
                    <a:cubicBezTo>
                      <a:pt x="10180" y="3151"/>
                      <a:pt x="10513" y="2834"/>
                      <a:pt x="10897" y="2834"/>
                    </a:cubicBezTo>
                    <a:close/>
                    <a:moveTo>
                      <a:pt x="5043" y="1"/>
                    </a:moveTo>
                    <a:cubicBezTo>
                      <a:pt x="1896" y="1"/>
                      <a:pt x="0" y="1858"/>
                      <a:pt x="0" y="1858"/>
                    </a:cubicBezTo>
                    <a:cubicBezTo>
                      <a:pt x="0" y="1858"/>
                      <a:pt x="1715" y="4621"/>
                      <a:pt x="5489" y="5097"/>
                    </a:cubicBezTo>
                    <a:cubicBezTo>
                      <a:pt x="5890" y="5147"/>
                      <a:pt x="6297" y="5170"/>
                      <a:pt x="6706" y="5170"/>
                    </a:cubicBezTo>
                    <a:cubicBezTo>
                      <a:pt x="10161" y="5170"/>
                      <a:pt x="13692" y="3561"/>
                      <a:pt x="13692" y="3561"/>
                    </a:cubicBezTo>
                    <a:cubicBezTo>
                      <a:pt x="13692" y="3561"/>
                      <a:pt x="9894" y="525"/>
                      <a:pt x="6120" y="72"/>
                    </a:cubicBezTo>
                    <a:cubicBezTo>
                      <a:pt x="5747" y="23"/>
                      <a:pt x="5388" y="1"/>
                      <a:pt x="504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3" name="Google Shape;5873;p46"/>
              <p:cNvSpPr/>
              <p:nvPr/>
            </p:nvSpPr>
            <p:spPr>
              <a:xfrm>
                <a:off x="699175" y="4114625"/>
                <a:ext cx="164050" cy="337575"/>
              </a:xfrm>
              <a:custGeom>
                <a:avLst/>
                <a:gdLst/>
                <a:ahLst/>
                <a:cxnLst/>
                <a:rect l="l" t="t" r="r" b="b"/>
                <a:pathLst>
                  <a:path w="6562" h="13503" extrusionOk="0">
                    <a:moveTo>
                      <a:pt x="4192" y="7775"/>
                    </a:moveTo>
                    <a:cubicBezTo>
                      <a:pt x="4335" y="7799"/>
                      <a:pt x="4430" y="7906"/>
                      <a:pt x="4430" y="8037"/>
                    </a:cubicBezTo>
                    <a:cubicBezTo>
                      <a:pt x="4430" y="8168"/>
                      <a:pt x="4311" y="8275"/>
                      <a:pt x="4180" y="8275"/>
                    </a:cubicBezTo>
                    <a:cubicBezTo>
                      <a:pt x="4049" y="8275"/>
                      <a:pt x="3942" y="8156"/>
                      <a:pt x="3942" y="8025"/>
                    </a:cubicBezTo>
                    <a:cubicBezTo>
                      <a:pt x="3942" y="7882"/>
                      <a:pt x="4061" y="7775"/>
                      <a:pt x="4192" y="7775"/>
                    </a:cubicBezTo>
                    <a:close/>
                    <a:moveTo>
                      <a:pt x="2049" y="0"/>
                    </a:moveTo>
                    <a:cubicBezTo>
                      <a:pt x="2049" y="0"/>
                      <a:pt x="1" y="2525"/>
                      <a:pt x="799" y="6263"/>
                    </a:cubicBezTo>
                    <a:cubicBezTo>
                      <a:pt x="1608" y="9990"/>
                      <a:pt x="4954" y="13502"/>
                      <a:pt x="4954" y="13502"/>
                    </a:cubicBezTo>
                    <a:cubicBezTo>
                      <a:pt x="4954" y="13502"/>
                      <a:pt x="6561" y="8918"/>
                      <a:pt x="5763" y="5192"/>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4" name="Google Shape;5874;p46"/>
              <p:cNvSpPr/>
              <p:nvPr/>
            </p:nvSpPr>
            <p:spPr>
              <a:xfrm>
                <a:off x="1319800" y="4336375"/>
                <a:ext cx="165525" cy="336375"/>
              </a:xfrm>
              <a:custGeom>
                <a:avLst/>
                <a:gdLst/>
                <a:ahLst/>
                <a:cxnLst/>
                <a:rect l="l" t="t" r="r" b="b"/>
                <a:pathLst>
                  <a:path w="6621" h="13455" extrusionOk="0">
                    <a:moveTo>
                      <a:pt x="4596" y="1"/>
                    </a:moveTo>
                    <a:cubicBezTo>
                      <a:pt x="4596" y="1"/>
                      <a:pt x="1667" y="1429"/>
                      <a:pt x="834" y="5144"/>
                    </a:cubicBezTo>
                    <a:cubicBezTo>
                      <a:pt x="0" y="8871"/>
                      <a:pt x="1560" y="13455"/>
                      <a:pt x="1560" y="13455"/>
                    </a:cubicBezTo>
                    <a:cubicBezTo>
                      <a:pt x="1560" y="13455"/>
                      <a:pt x="4953" y="9966"/>
                      <a:pt x="5787" y="6263"/>
                    </a:cubicBezTo>
                    <a:cubicBezTo>
                      <a:pt x="6620" y="2560"/>
                      <a:pt x="4596" y="1"/>
                      <a:pt x="459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5" name="Google Shape;5875;p46"/>
              <p:cNvSpPr/>
              <p:nvPr/>
            </p:nvSpPr>
            <p:spPr>
              <a:xfrm>
                <a:off x="1068875" y="3616675"/>
                <a:ext cx="337275" cy="134325"/>
              </a:xfrm>
              <a:custGeom>
                <a:avLst/>
                <a:gdLst/>
                <a:ahLst/>
                <a:cxnLst/>
                <a:rect l="l" t="t" r="r" b="b"/>
                <a:pathLst>
                  <a:path w="13491" h="5373" extrusionOk="0">
                    <a:moveTo>
                      <a:pt x="6002" y="1"/>
                    </a:moveTo>
                    <a:cubicBezTo>
                      <a:pt x="2925" y="1"/>
                      <a:pt x="0" y="1011"/>
                      <a:pt x="0" y="1011"/>
                    </a:cubicBezTo>
                    <a:cubicBezTo>
                      <a:pt x="0" y="1011"/>
                      <a:pt x="3501" y="4381"/>
                      <a:pt x="7239" y="5179"/>
                    </a:cubicBezTo>
                    <a:cubicBezTo>
                      <a:pt x="7858" y="5316"/>
                      <a:pt x="8444" y="5373"/>
                      <a:pt x="8992" y="5373"/>
                    </a:cubicBezTo>
                    <a:cubicBezTo>
                      <a:pt x="11722" y="5373"/>
                      <a:pt x="13490" y="3952"/>
                      <a:pt x="13490" y="3952"/>
                    </a:cubicBezTo>
                    <a:cubicBezTo>
                      <a:pt x="13490" y="3952"/>
                      <a:pt x="12026" y="1035"/>
                      <a:pt x="8311" y="226"/>
                    </a:cubicBezTo>
                    <a:cubicBezTo>
                      <a:pt x="7561" y="65"/>
                      <a:pt x="6777" y="1"/>
                      <a:pt x="600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6" name="Google Shape;5876;p46"/>
              <p:cNvSpPr/>
              <p:nvPr/>
            </p:nvSpPr>
            <p:spPr>
              <a:xfrm>
                <a:off x="887300" y="3227025"/>
                <a:ext cx="147950" cy="339925"/>
              </a:xfrm>
              <a:custGeom>
                <a:avLst/>
                <a:gdLst/>
                <a:ahLst/>
                <a:cxnLst/>
                <a:rect l="l" t="t" r="r" b="b"/>
                <a:pathLst>
                  <a:path w="5918" h="13597" extrusionOk="0">
                    <a:moveTo>
                      <a:pt x="4384" y="3298"/>
                    </a:moveTo>
                    <a:cubicBezTo>
                      <a:pt x="4391" y="3298"/>
                      <a:pt x="4398" y="3298"/>
                      <a:pt x="4406" y="3298"/>
                    </a:cubicBezTo>
                    <a:cubicBezTo>
                      <a:pt x="4858" y="3310"/>
                      <a:pt x="5204" y="3679"/>
                      <a:pt x="5180" y="4120"/>
                    </a:cubicBezTo>
                    <a:cubicBezTo>
                      <a:pt x="5168" y="4553"/>
                      <a:pt x="4811" y="4894"/>
                      <a:pt x="4392" y="4894"/>
                    </a:cubicBezTo>
                    <a:cubicBezTo>
                      <a:pt x="4384" y="4894"/>
                      <a:pt x="4377" y="4894"/>
                      <a:pt x="4370" y="4894"/>
                    </a:cubicBezTo>
                    <a:cubicBezTo>
                      <a:pt x="3918" y="4870"/>
                      <a:pt x="3572" y="4513"/>
                      <a:pt x="3596" y="4072"/>
                    </a:cubicBezTo>
                    <a:cubicBezTo>
                      <a:pt x="3608" y="3627"/>
                      <a:pt x="3965" y="3298"/>
                      <a:pt x="4384" y="3298"/>
                    </a:cubicBezTo>
                    <a:close/>
                    <a:moveTo>
                      <a:pt x="2279" y="6738"/>
                    </a:moveTo>
                    <a:cubicBezTo>
                      <a:pt x="2293" y="6738"/>
                      <a:pt x="2308" y="6738"/>
                      <a:pt x="2322" y="6739"/>
                    </a:cubicBezTo>
                    <a:cubicBezTo>
                      <a:pt x="2763" y="6751"/>
                      <a:pt x="3084" y="7108"/>
                      <a:pt x="3072" y="7537"/>
                    </a:cubicBezTo>
                    <a:cubicBezTo>
                      <a:pt x="3061" y="7958"/>
                      <a:pt x="2716" y="8287"/>
                      <a:pt x="2286" y="8287"/>
                    </a:cubicBezTo>
                    <a:cubicBezTo>
                      <a:pt x="2278" y="8287"/>
                      <a:pt x="2270" y="8287"/>
                      <a:pt x="2263" y="8287"/>
                    </a:cubicBezTo>
                    <a:cubicBezTo>
                      <a:pt x="1834" y="8263"/>
                      <a:pt x="1513" y="7906"/>
                      <a:pt x="1525" y="7477"/>
                    </a:cubicBezTo>
                    <a:cubicBezTo>
                      <a:pt x="1536" y="7063"/>
                      <a:pt x="1870" y="6738"/>
                      <a:pt x="2279" y="6738"/>
                    </a:cubicBezTo>
                    <a:close/>
                    <a:moveTo>
                      <a:pt x="2144" y="0"/>
                    </a:moveTo>
                    <a:cubicBezTo>
                      <a:pt x="2144" y="0"/>
                      <a:pt x="1" y="2465"/>
                      <a:pt x="679" y="6215"/>
                    </a:cubicBezTo>
                    <a:cubicBezTo>
                      <a:pt x="858" y="7215"/>
                      <a:pt x="1215" y="8203"/>
                      <a:pt x="1644" y="9120"/>
                    </a:cubicBezTo>
                    <a:cubicBezTo>
                      <a:pt x="2834" y="11632"/>
                      <a:pt x="4561" y="13597"/>
                      <a:pt x="4561" y="13597"/>
                    </a:cubicBezTo>
                    <a:cubicBezTo>
                      <a:pt x="4561" y="13597"/>
                      <a:pt x="5346" y="11644"/>
                      <a:pt x="5680" y="9251"/>
                    </a:cubicBezTo>
                    <a:cubicBezTo>
                      <a:pt x="5858" y="8001"/>
                      <a:pt x="5918" y="6620"/>
                      <a:pt x="5680" y="5322"/>
                    </a:cubicBezTo>
                    <a:cubicBezTo>
                      <a:pt x="5001" y="1572"/>
                      <a:pt x="2144" y="0"/>
                      <a:pt x="2144"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7" name="Google Shape;5877;p46"/>
              <p:cNvSpPr/>
              <p:nvPr/>
            </p:nvSpPr>
            <p:spPr>
              <a:xfrm>
                <a:off x="2341950" y="4168500"/>
                <a:ext cx="164025" cy="337575"/>
              </a:xfrm>
              <a:custGeom>
                <a:avLst/>
                <a:gdLst/>
                <a:ahLst/>
                <a:cxnLst/>
                <a:rect l="l" t="t" r="r" b="b"/>
                <a:pathLst>
                  <a:path w="6561" h="13503" extrusionOk="0">
                    <a:moveTo>
                      <a:pt x="4191" y="7799"/>
                    </a:moveTo>
                    <a:cubicBezTo>
                      <a:pt x="4322" y="7799"/>
                      <a:pt x="4430" y="7918"/>
                      <a:pt x="4430" y="8049"/>
                    </a:cubicBezTo>
                    <a:cubicBezTo>
                      <a:pt x="4430" y="8192"/>
                      <a:pt x="4310" y="8287"/>
                      <a:pt x="4179" y="8287"/>
                    </a:cubicBezTo>
                    <a:cubicBezTo>
                      <a:pt x="4049" y="8287"/>
                      <a:pt x="3941" y="8168"/>
                      <a:pt x="3941" y="8037"/>
                    </a:cubicBezTo>
                    <a:cubicBezTo>
                      <a:pt x="3941" y="7906"/>
                      <a:pt x="4060" y="7799"/>
                      <a:pt x="4191" y="7799"/>
                    </a:cubicBezTo>
                    <a:close/>
                    <a:moveTo>
                      <a:pt x="2036" y="0"/>
                    </a:moveTo>
                    <a:cubicBezTo>
                      <a:pt x="2036" y="0"/>
                      <a:pt x="0" y="2548"/>
                      <a:pt x="798" y="6263"/>
                    </a:cubicBezTo>
                    <a:cubicBezTo>
                      <a:pt x="1596" y="9990"/>
                      <a:pt x="4953" y="13502"/>
                      <a:pt x="4953" y="13502"/>
                    </a:cubicBezTo>
                    <a:cubicBezTo>
                      <a:pt x="4953" y="13502"/>
                      <a:pt x="6561" y="8918"/>
                      <a:pt x="5751" y="5192"/>
                    </a:cubicBezTo>
                    <a:cubicBezTo>
                      <a:pt x="4953" y="1477"/>
                      <a:pt x="2036" y="0"/>
                      <a:pt x="203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8" name="Google Shape;5878;p46"/>
              <p:cNvSpPr/>
              <p:nvPr/>
            </p:nvSpPr>
            <p:spPr>
              <a:xfrm>
                <a:off x="2113050" y="4161050"/>
                <a:ext cx="162850" cy="337875"/>
              </a:xfrm>
              <a:custGeom>
                <a:avLst/>
                <a:gdLst/>
                <a:ahLst/>
                <a:cxnLst/>
                <a:rect l="l" t="t" r="r" b="b"/>
                <a:pathLst>
                  <a:path w="6514" h="13515" extrusionOk="0">
                    <a:moveTo>
                      <a:pt x="2548" y="11109"/>
                    </a:moveTo>
                    <a:cubicBezTo>
                      <a:pt x="2798" y="11121"/>
                      <a:pt x="3001" y="11324"/>
                      <a:pt x="3001" y="11597"/>
                    </a:cubicBezTo>
                    <a:cubicBezTo>
                      <a:pt x="2989" y="11848"/>
                      <a:pt x="2787" y="12062"/>
                      <a:pt x="2513" y="12062"/>
                    </a:cubicBezTo>
                    <a:cubicBezTo>
                      <a:pt x="2251" y="12038"/>
                      <a:pt x="2036" y="11824"/>
                      <a:pt x="2048" y="11562"/>
                    </a:cubicBezTo>
                    <a:cubicBezTo>
                      <a:pt x="2072" y="11312"/>
                      <a:pt x="2275" y="11109"/>
                      <a:pt x="2548" y="11109"/>
                    </a:cubicBezTo>
                    <a:close/>
                    <a:moveTo>
                      <a:pt x="4442" y="1"/>
                    </a:moveTo>
                    <a:cubicBezTo>
                      <a:pt x="4442" y="1"/>
                      <a:pt x="1548" y="1489"/>
                      <a:pt x="774" y="5228"/>
                    </a:cubicBezTo>
                    <a:cubicBezTo>
                      <a:pt x="0" y="8966"/>
                      <a:pt x="1655" y="13514"/>
                      <a:pt x="1655" y="13514"/>
                    </a:cubicBezTo>
                    <a:cubicBezTo>
                      <a:pt x="1655" y="13514"/>
                      <a:pt x="4965" y="9990"/>
                      <a:pt x="5739" y="6252"/>
                    </a:cubicBezTo>
                    <a:cubicBezTo>
                      <a:pt x="6513" y="2513"/>
                      <a:pt x="4442" y="1"/>
                      <a:pt x="4442"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79" name="Google Shape;5879;p46"/>
              <p:cNvSpPr/>
              <p:nvPr/>
            </p:nvSpPr>
            <p:spPr>
              <a:xfrm>
                <a:off x="2711350" y="3671050"/>
                <a:ext cx="337550" cy="134200"/>
              </a:xfrm>
              <a:custGeom>
                <a:avLst/>
                <a:gdLst/>
                <a:ahLst/>
                <a:cxnLst/>
                <a:rect l="l" t="t" r="r" b="b"/>
                <a:pathLst>
                  <a:path w="13502" h="5368" extrusionOk="0">
                    <a:moveTo>
                      <a:pt x="5982" y="0"/>
                    </a:moveTo>
                    <a:cubicBezTo>
                      <a:pt x="2916" y="0"/>
                      <a:pt x="0" y="1015"/>
                      <a:pt x="0" y="1015"/>
                    </a:cubicBezTo>
                    <a:cubicBezTo>
                      <a:pt x="0" y="1015"/>
                      <a:pt x="3500" y="4373"/>
                      <a:pt x="7227" y="5182"/>
                    </a:cubicBezTo>
                    <a:cubicBezTo>
                      <a:pt x="7838" y="5313"/>
                      <a:pt x="8416" y="5368"/>
                      <a:pt x="8958" y="5368"/>
                    </a:cubicBezTo>
                    <a:cubicBezTo>
                      <a:pt x="11720" y="5368"/>
                      <a:pt x="13502" y="3944"/>
                      <a:pt x="13502" y="3944"/>
                    </a:cubicBezTo>
                    <a:cubicBezTo>
                      <a:pt x="13502" y="3944"/>
                      <a:pt x="12037"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0" name="Google Shape;5880;p46"/>
              <p:cNvSpPr/>
              <p:nvPr/>
            </p:nvSpPr>
            <p:spPr>
              <a:xfrm>
                <a:off x="2530075" y="3281200"/>
                <a:ext cx="147650" cy="339650"/>
              </a:xfrm>
              <a:custGeom>
                <a:avLst/>
                <a:gdLst/>
                <a:ahLst/>
                <a:cxnLst/>
                <a:rect l="l" t="t" r="r" b="b"/>
                <a:pathLst>
                  <a:path w="5906" h="13586" extrusionOk="0">
                    <a:moveTo>
                      <a:pt x="4384" y="3298"/>
                    </a:moveTo>
                    <a:cubicBezTo>
                      <a:pt x="4391" y="3298"/>
                      <a:pt x="4398" y="3298"/>
                      <a:pt x="4405" y="3298"/>
                    </a:cubicBezTo>
                    <a:cubicBezTo>
                      <a:pt x="4858" y="3322"/>
                      <a:pt x="5191" y="3691"/>
                      <a:pt x="5179" y="4120"/>
                    </a:cubicBezTo>
                    <a:cubicBezTo>
                      <a:pt x="5168" y="4564"/>
                      <a:pt x="4811" y="4894"/>
                      <a:pt x="4381" y="4894"/>
                    </a:cubicBezTo>
                    <a:cubicBezTo>
                      <a:pt x="4373" y="4894"/>
                      <a:pt x="4365" y="4894"/>
                      <a:pt x="4358" y="4893"/>
                    </a:cubicBezTo>
                    <a:cubicBezTo>
                      <a:pt x="3917" y="4882"/>
                      <a:pt x="3572" y="4512"/>
                      <a:pt x="3584" y="4072"/>
                    </a:cubicBezTo>
                    <a:cubicBezTo>
                      <a:pt x="3607" y="3639"/>
                      <a:pt x="3965" y="3298"/>
                      <a:pt x="4384" y="3298"/>
                    </a:cubicBezTo>
                    <a:close/>
                    <a:moveTo>
                      <a:pt x="2299" y="6727"/>
                    </a:moveTo>
                    <a:cubicBezTo>
                      <a:pt x="2306" y="6727"/>
                      <a:pt x="2314" y="6727"/>
                      <a:pt x="2322" y="6727"/>
                    </a:cubicBezTo>
                    <a:cubicBezTo>
                      <a:pt x="2750" y="6739"/>
                      <a:pt x="3084" y="7096"/>
                      <a:pt x="3072" y="7525"/>
                    </a:cubicBezTo>
                    <a:cubicBezTo>
                      <a:pt x="3049" y="7957"/>
                      <a:pt x="2704" y="8275"/>
                      <a:pt x="2285" y="8275"/>
                    </a:cubicBezTo>
                    <a:cubicBezTo>
                      <a:pt x="2278" y="8275"/>
                      <a:pt x="2270" y="8275"/>
                      <a:pt x="2262" y="8275"/>
                    </a:cubicBezTo>
                    <a:cubicBezTo>
                      <a:pt x="1834" y="8263"/>
                      <a:pt x="1500" y="7906"/>
                      <a:pt x="1524" y="7465"/>
                    </a:cubicBezTo>
                    <a:cubicBezTo>
                      <a:pt x="1536" y="7044"/>
                      <a:pt x="1880" y="6727"/>
                      <a:pt x="2299" y="6727"/>
                    </a:cubicBezTo>
                    <a:close/>
                    <a:moveTo>
                      <a:pt x="3131" y="9168"/>
                    </a:moveTo>
                    <a:lnTo>
                      <a:pt x="3965" y="9192"/>
                    </a:lnTo>
                    <a:cubicBezTo>
                      <a:pt x="3905" y="9370"/>
                      <a:pt x="3739" y="9513"/>
                      <a:pt x="3524" y="9513"/>
                    </a:cubicBezTo>
                    <a:cubicBezTo>
                      <a:pt x="3322" y="9489"/>
                      <a:pt x="3167" y="9346"/>
                      <a:pt x="3131" y="9168"/>
                    </a:cubicBezTo>
                    <a:close/>
                    <a:moveTo>
                      <a:pt x="2143" y="0"/>
                    </a:moveTo>
                    <a:cubicBezTo>
                      <a:pt x="2143" y="0"/>
                      <a:pt x="0" y="2453"/>
                      <a:pt x="667" y="6203"/>
                    </a:cubicBezTo>
                    <a:cubicBezTo>
                      <a:pt x="845" y="7203"/>
                      <a:pt x="1203" y="8203"/>
                      <a:pt x="1643" y="9108"/>
                    </a:cubicBezTo>
                    <a:cubicBezTo>
                      <a:pt x="2846" y="11632"/>
                      <a:pt x="4572" y="13585"/>
                      <a:pt x="4572" y="13585"/>
                    </a:cubicBezTo>
                    <a:cubicBezTo>
                      <a:pt x="4572" y="13585"/>
                      <a:pt x="5334" y="11632"/>
                      <a:pt x="5668" y="9239"/>
                    </a:cubicBezTo>
                    <a:cubicBezTo>
                      <a:pt x="5846" y="7989"/>
                      <a:pt x="5906" y="6608"/>
                      <a:pt x="5668" y="5310"/>
                    </a:cubicBezTo>
                    <a:cubicBezTo>
                      <a:pt x="5001" y="1560"/>
                      <a:pt x="2143" y="0"/>
                      <a:pt x="214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1" name="Google Shape;5881;p46"/>
              <p:cNvSpPr/>
              <p:nvPr/>
            </p:nvSpPr>
            <p:spPr>
              <a:xfrm>
                <a:off x="3194125" y="3924425"/>
                <a:ext cx="207500" cy="294700"/>
              </a:xfrm>
              <a:custGeom>
                <a:avLst/>
                <a:gdLst/>
                <a:ahLst/>
                <a:cxnLst/>
                <a:rect l="l" t="t" r="r" b="b"/>
                <a:pathLst>
                  <a:path w="8300" h="11788" extrusionOk="0">
                    <a:moveTo>
                      <a:pt x="8276" y="0"/>
                    </a:moveTo>
                    <a:lnTo>
                      <a:pt x="8276" y="0"/>
                    </a:lnTo>
                    <a:cubicBezTo>
                      <a:pt x="8276" y="0"/>
                      <a:pt x="5918" y="1203"/>
                      <a:pt x="3894" y="3156"/>
                    </a:cubicBezTo>
                    <a:cubicBezTo>
                      <a:pt x="3180" y="3846"/>
                      <a:pt x="2501" y="4620"/>
                      <a:pt x="1989" y="5465"/>
                    </a:cubicBezTo>
                    <a:cubicBezTo>
                      <a:pt x="1" y="8728"/>
                      <a:pt x="1108" y="11788"/>
                      <a:pt x="1108" y="11788"/>
                    </a:cubicBezTo>
                    <a:cubicBezTo>
                      <a:pt x="1108" y="11788"/>
                      <a:pt x="2287" y="11621"/>
                      <a:pt x="3632" y="10787"/>
                    </a:cubicBezTo>
                    <a:cubicBezTo>
                      <a:pt x="4549" y="10252"/>
                      <a:pt x="5525" y="9418"/>
                      <a:pt x="6311" y="8109"/>
                    </a:cubicBezTo>
                    <a:cubicBezTo>
                      <a:pt x="8300"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2" name="Google Shape;5882;p46"/>
              <p:cNvSpPr/>
              <p:nvPr/>
            </p:nvSpPr>
            <p:spPr>
              <a:xfrm>
                <a:off x="3984425" y="4222975"/>
                <a:ext cx="164325" cy="337275"/>
              </a:xfrm>
              <a:custGeom>
                <a:avLst/>
                <a:gdLst/>
                <a:ahLst/>
                <a:cxnLst/>
                <a:rect l="l" t="t" r="r" b="b"/>
                <a:pathLst>
                  <a:path w="6573" h="13491" extrusionOk="0">
                    <a:moveTo>
                      <a:pt x="4203" y="7799"/>
                    </a:moveTo>
                    <a:cubicBezTo>
                      <a:pt x="4334" y="7799"/>
                      <a:pt x="4441" y="7918"/>
                      <a:pt x="4441" y="8049"/>
                    </a:cubicBezTo>
                    <a:cubicBezTo>
                      <a:pt x="4441" y="8180"/>
                      <a:pt x="4322" y="8287"/>
                      <a:pt x="4191" y="8287"/>
                    </a:cubicBezTo>
                    <a:cubicBezTo>
                      <a:pt x="4048" y="8287"/>
                      <a:pt x="3953" y="8168"/>
                      <a:pt x="3953" y="8037"/>
                    </a:cubicBezTo>
                    <a:cubicBezTo>
                      <a:pt x="3953" y="7894"/>
                      <a:pt x="4072" y="7799"/>
                      <a:pt x="4203" y="7799"/>
                    </a:cubicBezTo>
                    <a:close/>
                    <a:moveTo>
                      <a:pt x="2048" y="0"/>
                    </a:moveTo>
                    <a:cubicBezTo>
                      <a:pt x="2048" y="0"/>
                      <a:pt x="0" y="2536"/>
                      <a:pt x="810" y="6263"/>
                    </a:cubicBezTo>
                    <a:cubicBezTo>
                      <a:pt x="1607" y="9978"/>
                      <a:pt x="4965" y="13490"/>
                      <a:pt x="4965" y="13490"/>
                    </a:cubicBezTo>
                    <a:cubicBezTo>
                      <a:pt x="4965" y="13490"/>
                      <a:pt x="6572" y="8906"/>
                      <a:pt x="5763" y="5191"/>
                    </a:cubicBezTo>
                    <a:cubicBezTo>
                      <a:pt x="4965" y="1465"/>
                      <a:pt x="2048" y="0"/>
                      <a:pt x="204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3" name="Google Shape;5883;p46"/>
              <p:cNvSpPr/>
              <p:nvPr/>
            </p:nvSpPr>
            <p:spPr>
              <a:xfrm>
                <a:off x="4836600" y="3978300"/>
                <a:ext cx="207200" cy="295300"/>
              </a:xfrm>
              <a:custGeom>
                <a:avLst/>
                <a:gdLst/>
                <a:ahLst/>
                <a:cxnLst/>
                <a:rect l="l" t="t" r="r" b="b"/>
                <a:pathLst>
                  <a:path w="8288" h="11812" extrusionOk="0">
                    <a:moveTo>
                      <a:pt x="8276" y="0"/>
                    </a:moveTo>
                    <a:lnTo>
                      <a:pt x="8276" y="0"/>
                    </a:lnTo>
                    <a:cubicBezTo>
                      <a:pt x="8275" y="1"/>
                      <a:pt x="5906" y="1215"/>
                      <a:pt x="3882" y="3156"/>
                    </a:cubicBezTo>
                    <a:cubicBezTo>
                      <a:pt x="3168" y="3846"/>
                      <a:pt x="2501" y="4620"/>
                      <a:pt x="1977" y="5465"/>
                    </a:cubicBezTo>
                    <a:cubicBezTo>
                      <a:pt x="1" y="8740"/>
                      <a:pt x="1096" y="11811"/>
                      <a:pt x="1096" y="11811"/>
                    </a:cubicBezTo>
                    <a:cubicBezTo>
                      <a:pt x="1096" y="11811"/>
                      <a:pt x="2275" y="11645"/>
                      <a:pt x="3632" y="10811"/>
                    </a:cubicBezTo>
                    <a:cubicBezTo>
                      <a:pt x="4537" y="10252"/>
                      <a:pt x="5525" y="9406"/>
                      <a:pt x="6311" y="8120"/>
                    </a:cubicBezTo>
                    <a:cubicBezTo>
                      <a:pt x="8287" y="4858"/>
                      <a:pt x="8276" y="1"/>
                      <a:pt x="827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4" name="Google Shape;5884;p46"/>
              <p:cNvSpPr/>
              <p:nvPr/>
            </p:nvSpPr>
            <p:spPr>
              <a:xfrm>
                <a:off x="3755525" y="4215525"/>
                <a:ext cx="163125" cy="337875"/>
              </a:xfrm>
              <a:custGeom>
                <a:avLst/>
                <a:gdLst/>
                <a:ahLst/>
                <a:cxnLst/>
                <a:rect l="l" t="t" r="r" b="b"/>
                <a:pathLst>
                  <a:path w="6525" h="13515" extrusionOk="0">
                    <a:moveTo>
                      <a:pt x="2548" y="11085"/>
                    </a:moveTo>
                    <a:cubicBezTo>
                      <a:pt x="2810" y="11097"/>
                      <a:pt x="3012" y="11312"/>
                      <a:pt x="3012" y="11574"/>
                    </a:cubicBezTo>
                    <a:cubicBezTo>
                      <a:pt x="3001" y="11824"/>
                      <a:pt x="2786" y="12038"/>
                      <a:pt x="2524" y="12038"/>
                    </a:cubicBezTo>
                    <a:cubicBezTo>
                      <a:pt x="2250" y="12026"/>
                      <a:pt x="2048" y="11812"/>
                      <a:pt x="2060" y="11550"/>
                    </a:cubicBezTo>
                    <a:cubicBezTo>
                      <a:pt x="2072" y="11288"/>
                      <a:pt x="2286" y="11085"/>
                      <a:pt x="2548" y="11085"/>
                    </a:cubicBezTo>
                    <a:close/>
                    <a:moveTo>
                      <a:pt x="4453" y="1"/>
                    </a:moveTo>
                    <a:cubicBezTo>
                      <a:pt x="4453" y="1"/>
                      <a:pt x="1560" y="1489"/>
                      <a:pt x="774" y="5216"/>
                    </a:cubicBezTo>
                    <a:cubicBezTo>
                      <a:pt x="0" y="8954"/>
                      <a:pt x="1655" y="13514"/>
                      <a:pt x="1655" y="13514"/>
                    </a:cubicBezTo>
                    <a:cubicBezTo>
                      <a:pt x="1655" y="13514"/>
                      <a:pt x="4977" y="9966"/>
                      <a:pt x="5751" y="6251"/>
                    </a:cubicBezTo>
                    <a:cubicBezTo>
                      <a:pt x="6525" y="2513"/>
                      <a:pt x="4453" y="1"/>
                      <a:pt x="445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5" name="Google Shape;5885;p46"/>
              <p:cNvSpPr/>
              <p:nvPr/>
            </p:nvSpPr>
            <p:spPr>
              <a:xfrm>
                <a:off x="4354400" y="3724925"/>
                <a:ext cx="336975" cy="134300"/>
              </a:xfrm>
              <a:custGeom>
                <a:avLst/>
                <a:gdLst/>
                <a:ahLst/>
                <a:cxnLst/>
                <a:rect l="l" t="t" r="r" b="b"/>
                <a:pathLst>
                  <a:path w="13479" h="5372" extrusionOk="0">
                    <a:moveTo>
                      <a:pt x="5982" y="0"/>
                    </a:moveTo>
                    <a:cubicBezTo>
                      <a:pt x="2917" y="0"/>
                      <a:pt x="1" y="1015"/>
                      <a:pt x="1" y="1015"/>
                    </a:cubicBezTo>
                    <a:cubicBezTo>
                      <a:pt x="1" y="1015"/>
                      <a:pt x="3501" y="4385"/>
                      <a:pt x="7216" y="5182"/>
                    </a:cubicBezTo>
                    <a:cubicBezTo>
                      <a:pt x="7831" y="5316"/>
                      <a:pt x="8413" y="5372"/>
                      <a:pt x="8958" y="5372"/>
                    </a:cubicBezTo>
                    <a:cubicBezTo>
                      <a:pt x="11710" y="5372"/>
                      <a:pt x="13478" y="3944"/>
                      <a:pt x="13478" y="3944"/>
                    </a:cubicBezTo>
                    <a:cubicBezTo>
                      <a:pt x="13478" y="3944"/>
                      <a:pt x="12026" y="1027"/>
                      <a:pt x="8299" y="229"/>
                    </a:cubicBezTo>
                    <a:cubicBezTo>
                      <a:pt x="7547" y="66"/>
                      <a:pt x="6760" y="0"/>
                      <a:pt x="598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6" name="Google Shape;5886;p46"/>
              <p:cNvSpPr/>
              <p:nvPr/>
            </p:nvSpPr>
            <p:spPr>
              <a:xfrm>
                <a:off x="5627175" y="4277150"/>
                <a:ext cx="164025" cy="337250"/>
              </a:xfrm>
              <a:custGeom>
                <a:avLst/>
                <a:gdLst/>
                <a:ahLst/>
                <a:cxnLst/>
                <a:rect l="l" t="t" r="r" b="b"/>
                <a:pathLst>
                  <a:path w="6561" h="13490" extrusionOk="0">
                    <a:moveTo>
                      <a:pt x="4204" y="7787"/>
                    </a:moveTo>
                    <a:cubicBezTo>
                      <a:pt x="4335" y="7787"/>
                      <a:pt x="4442" y="7906"/>
                      <a:pt x="4442" y="8037"/>
                    </a:cubicBezTo>
                    <a:cubicBezTo>
                      <a:pt x="4442" y="8168"/>
                      <a:pt x="4323" y="8275"/>
                      <a:pt x="4180" y="8275"/>
                    </a:cubicBezTo>
                    <a:cubicBezTo>
                      <a:pt x="4049" y="8275"/>
                      <a:pt x="3930" y="8156"/>
                      <a:pt x="3942" y="8025"/>
                    </a:cubicBezTo>
                    <a:cubicBezTo>
                      <a:pt x="3942" y="7894"/>
                      <a:pt x="4061" y="7787"/>
                      <a:pt x="4204" y="7787"/>
                    </a:cubicBezTo>
                    <a:close/>
                    <a:moveTo>
                      <a:pt x="2049" y="0"/>
                    </a:moveTo>
                    <a:cubicBezTo>
                      <a:pt x="2049" y="0"/>
                      <a:pt x="1" y="2536"/>
                      <a:pt x="798" y="6251"/>
                    </a:cubicBezTo>
                    <a:cubicBezTo>
                      <a:pt x="1608" y="9978"/>
                      <a:pt x="4954" y="13490"/>
                      <a:pt x="4954" y="13490"/>
                    </a:cubicBezTo>
                    <a:cubicBezTo>
                      <a:pt x="4954" y="13490"/>
                      <a:pt x="6561" y="8918"/>
                      <a:pt x="5763" y="5191"/>
                    </a:cubicBezTo>
                    <a:cubicBezTo>
                      <a:pt x="4954" y="1477"/>
                      <a:pt x="2049" y="0"/>
                      <a:pt x="2049"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7" name="Google Shape;5887;p46"/>
              <p:cNvSpPr/>
              <p:nvPr/>
            </p:nvSpPr>
            <p:spPr>
              <a:xfrm>
                <a:off x="5397975" y="4269400"/>
                <a:ext cx="163150" cy="337875"/>
              </a:xfrm>
              <a:custGeom>
                <a:avLst/>
                <a:gdLst/>
                <a:ahLst/>
                <a:cxnLst/>
                <a:rect l="l" t="t" r="r" b="b"/>
                <a:pathLst>
                  <a:path w="6526" h="13515" extrusionOk="0">
                    <a:moveTo>
                      <a:pt x="2549" y="11097"/>
                    </a:moveTo>
                    <a:cubicBezTo>
                      <a:pt x="2811" y="11121"/>
                      <a:pt x="3013" y="11335"/>
                      <a:pt x="3013" y="11597"/>
                    </a:cubicBezTo>
                    <a:cubicBezTo>
                      <a:pt x="2989" y="11847"/>
                      <a:pt x="2787" y="12050"/>
                      <a:pt x="2513" y="12050"/>
                    </a:cubicBezTo>
                    <a:cubicBezTo>
                      <a:pt x="2263" y="12038"/>
                      <a:pt x="2061" y="11835"/>
                      <a:pt x="2061" y="11562"/>
                    </a:cubicBezTo>
                    <a:cubicBezTo>
                      <a:pt x="2073" y="11312"/>
                      <a:pt x="2275" y="11097"/>
                      <a:pt x="2549" y="11097"/>
                    </a:cubicBezTo>
                    <a:close/>
                    <a:moveTo>
                      <a:pt x="4454" y="1"/>
                    </a:moveTo>
                    <a:cubicBezTo>
                      <a:pt x="4454" y="1"/>
                      <a:pt x="1549" y="1489"/>
                      <a:pt x="775" y="5228"/>
                    </a:cubicBezTo>
                    <a:cubicBezTo>
                      <a:pt x="1" y="8954"/>
                      <a:pt x="1656" y="13514"/>
                      <a:pt x="1656" y="13514"/>
                    </a:cubicBezTo>
                    <a:cubicBezTo>
                      <a:pt x="1656" y="13514"/>
                      <a:pt x="4978" y="9966"/>
                      <a:pt x="5752" y="6251"/>
                    </a:cubicBezTo>
                    <a:cubicBezTo>
                      <a:pt x="6525" y="2513"/>
                      <a:pt x="4454" y="1"/>
                      <a:pt x="445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8" name="Google Shape;5888;p46"/>
              <p:cNvSpPr/>
              <p:nvPr/>
            </p:nvSpPr>
            <p:spPr>
              <a:xfrm>
                <a:off x="5997175" y="3779225"/>
                <a:ext cx="336950" cy="134375"/>
              </a:xfrm>
              <a:custGeom>
                <a:avLst/>
                <a:gdLst/>
                <a:ahLst/>
                <a:cxnLst/>
                <a:rect l="l" t="t" r="r" b="b"/>
                <a:pathLst>
                  <a:path w="13478" h="5375" extrusionOk="0">
                    <a:moveTo>
                      <a:pt x="6009" y="1"/>
                    </a:moveTo>
                    <a:cubicBezTo>
                      <a:pt x="2934" y="1"/>
                      <a:pt x="0" y="1022"/>
                      <a:pt x="0" y="1022"/>
                    </a:cubicBezTo>
                    <a:cubicBezTo>
                      <a:pt x="0" y="1022"/>
                      <a:pt x="3477" y="4380"/>
                      <a:pt x="7215" y="5189"/>
                    </a:cubicBezTo>
                    <a:cubicBezTo>
                      <a:pt x="7824" y="5320"/>
                      <a:pt x="8401" y="5375"/>
                      <a:pt x="8941" y="5375"/>
                    </a:cubicBezTo>
                    <a:cubicBezTo>
                      <a:pt x="11696" y="5375"/>
                      <a:pt x="13478" y="3951"/>
                      <a:pt x="13478" y="3951"/>
                    </a:cubicBezTo>
                    <a:cubicBezTo>
                      <a:pt x="13478" y="3951"/>
                      <a:pt x="12025" y="1034"/>
                      <a:pt x="8299" y="224"/>
                    </a:cubicBezTo>
                    <a:cubicBezTo>
                      <a:pt x="7556" y="65"/>
                      <a:pt x="6778" y="1"/>
                      <a:pt x="600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89" name="Google Shape;5889;p46"/>
              <p:cNvSpPr/>
              <p:nvPr/>
            </p:nvSpPr>
            <p:spPr>
              <a:xfrm>
                <a:off x="6479675" y="4033075"/>
                <a:ext cx="207175" cy="295000"/>
              </a:xfrm>
              <a:custGeom>
                <a:avLst/>
                <a:gdLst/>
                <a:ahLst/>
                <a:cxnLst/>
                <a:rect l="l" t="t" r="r" b="b"/>
                <a:pathLst>
                  <a:path w="8287" h="11800" extrusionOk="0">
                    <a:moveTo>
                      <a:pt x="8275" y="0"/>
                    </a:moveTo>
                    <a:cubicBezTo>
                      <a:pt x="8275" y="0"/>
                      <a:pt x="5906" y="1227"/>
                      <a:pt x="3882" y="3167"/>
                    </a:cubicBezTo>
                    <a:cubicBezTo>
                      <a:pt x="3167" y="3858"/>
                      <a:pt x="2500" y="4632"/>
                      <a:pt x="1977" y="5477"/>
                    </a:cubicBezTo>
                    <a:cubicBezTo>
                      <a:pt x="0" y="8739"/>
                      <a:pt x="1096" y="11799"/>
                      <a:pt x="1096" y="11799"/>
                    </a:cubicBezTo>
                    <a:cubicBezTo>
                      <a:pt x="1096" y="11799"/>
                      <a:pt x="2274" y="11644"/>
                      <a:pt x="3632" y="10811"/>
                    </a:cubicBezTo>
                    <a:cubicBezTo>
                      <a:pt x="4536" y="10251"/>
                      <a:pt x="5525" y="9406"/>
                      <a:pt x="6310" y="8108"/>
                    </a:cubicBezTo>
                    <a:cubicBezTo>
                      <a:pt x="8287" y="4858"/>
                      <a:pt x="8275" y="0"/>
                      <a:pt x="827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0" name="Google Shape;5890;p46"/>
              <p:cNvSpPr/>
              <p:nvPr/>
            </p:nvSpPr>
            <p:spPr>
              <a:xfrm>
                <a:off x="969750" y="1198200"/>
                <a:ext cx="192600" cy="304825"/>
              </a:xfrm>
              <a:custGeom>
                <a:avLst/>
                <a:gdLst/>
                <a:ahLst/>
                <a:cxnLst/>
                <a:rect l="l" t="t" r="r" b="b"/>
                <a:pathLst>
                  <a:path w="7704" h="12193" extrusionOk="0">
                    <a:moveTo>
                      <a:pt x="846" y="0"/>
                    </a:moveTo>
                    <a:cubicBezTo>
                      <a:pt x="846" y="0"/>
                      <a:pt x="1" y="2060"/>
                      <a:pt x="703" y="4667"/>
                    </a:cubicBezTo>
                    <a:cubicBezTo>
                      <a:pt x="768" y="4630"/>
                      <a:pt x="833" y="4600"/>
                      <a:pt x="904" y="4600"/>
                    </a:cubicBezTo>
                    <a:cubicBezTo>
                      <a:pt x="924" y="4600"/>
                      <a:pt x="944" y="4603"/>
                      <a:pt x="965" y="4608"/>
                    </a:cubicBezTo>
                    <a:cubicBezTo>
                      <a:pt x="1263" y="4620"/>
                      <a:pt x="1477" y="4858"/>
                      <a:pt x="1477" y="5156"/>
                    </a:cubicBezTo>
                    <a:cubicBezTo>
                      <a:pt x="1465" y="5406"/>
                      <a:pt x="1286" y="5596"/>
                      <a:pt x="1048" y="5644"/>
                    </a:cubicBezTo>
                    <a:cubicBezTo>
                      <a:pt x="1155" y="5894"/>
                      <a:pt x="1275" y="6132"/>
                      <a:pt x="1406" y="6394"/>
                    </a:cubicBezTo>
                    <a:cubicBezTo>
                      <a:pt x="3239" y="9751"/>
                      <a:pt x="7466" y="12192"/>
                      <a:pt x="7466" y="12192"/>
                    </a:cubicBezTo>
                    <a:cubicBezTo>
                      <a:pt x="7466" y="12192"/>
                      <a:pt x="7704" y="7346"/>
                      <a:pt x="5894" y="3965"/>
                    </a:cubicBezTo>
                    <a:cubicBezTo>
                      <a:pt x="4061" y="596"/>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1" name="Google Shape;5891;p46"/>
              <p:cNvSpPr/>
              <p:nvPr/>
            </p:nvSpPr>
            <p:spPr>
              <a:xfrm>
                <a:off x="1194475" y="1541400"/>
                <a:ext cx="12225" cy="12225"/>
              </a:xfrm>
              <a:custGeom>
                <a:avLst/>
                <a:gdLst/>
                <a:ahLst/>
                <a:cxnLst/>
                <a:rect l="l" t="t" r="r" b="b"/>
                <a:pathLst>
                  <a:path w="489" h="489" extrusionOk="0">
                    <a:moveTo>
                      <a:pt x="251" y="0"/>
                    </a:moveTo>
                    <a:cubicBezTo>
                      <a:pt x="120" y="0"/>
                      <a:pt x="1" y="107"/>
                      <a:pt x="1" y="238"/>
                    </a:cubicBezTo>
                    <a:cubicBezTo>
                      <a:pt x="1" y="369"/>
                      <a:pt x="96" y="488"/>
                      <a:pt x="239" y="488"/>
                    </a:cubicBezTo>
                    <a:cubicBezTo>
                      <a:pt x="370" y="488"/>
                      <a:pt x="489" y="381"/>
                      <a:pt x="489" y="250"/>
                    </a:cubicBezTo>
                    <a:cubicBezTo>
                      <a:pt x="489" y="119"/>
                      <a:pt x="382" y="0"/>
                      <a:pt x="25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2" name="Google Shape;5892;p46"/>
              <p:cNvSpPr/>
              <p:nvPr/>
            </p:nvSpPr>
            <p:spPr>
              <a:xfrm>
                <a:off x="1323075" y="1731000"/>
                <a:ext cx="14300" cy="14300"/>
              </a:xfrm>
              <a:custGeom>
                <a:avLst/>
                <a:gdLst/>
                <a:ahLst/>
                <a:cxnLst/>
                <a:rect l="l" t="t" r="r" b="b"/>
                <a:pathLst>
                  <a:path w="572" h="572" extrusionOk="0">
                    <a:moveTo>
                      <a:pt x="298" y="0"/>
                    </a:moveTo>
                    <a:cubicBezTo>
                      <a:pt x="131" y="0"/>
                      <a:pt x="0" y="119"/>
                      <a:pt x="0" y="274"/>
                    </a:cubicBezTo>
                    <a:cubicBezTo>
                      <a:pt x="0" y="441"/>
                      <a:pt x="119" y="560"/>
                      <a:pt x="274" y="572"/>
                    </a:cubicBezTo>
                    <a:cubicBezTo>
                      <a:pt x="429" y="572"/>
                      <a:pt x="548"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3" name="Google Shape;5893;p46"/>
              <p:cNvSpPr/>
              <p:nvPr/>
            </p:nvSpPr>
            <p:spPr>
              <a:xfrm>
                <a:off x="1493025" y="1678300"/>
                <a:ext cx="14025" cy="13725"/>
              </a:xfrm>
              <a:custGeom>
                <a:avLst/>
                <a:gdLst/>
                <a:ahLst/>
                <a:cxnLst/>
                <a:rect l="l" t="t" r="r" b="b"/>
                <a:pathLst>
                  <a:path w="561" h="549" extrusionOk="0">
                    <a:moveTo>
                      <a:pt x="287" y="1"/>
                    </a:moveTo>
                    <a:cubicBezTo>
                      <a:pt x="144" y="1"/>
                      <a:pt x="1" y="120"/>
                      <a:pt x="1" y="263"/>
                    </a:cubicBezTo>
                    <a:cubicBezTo>
                      <a:pt x="1" y="418"/>
                      <a:pt x="120" y="549"/>
                      <a:pt x="275" y="549"/>
                    </a:cubicBezTo>
                    <a:cubicBezTo>
                      <a:pt x="417" y="549"/>
                      <a:pt x="537" y="430"/>
                      <a:pt x="560" y="287"/>
                    </a:cubicBezTo>
                    <a:cubicBezTo>
                      <a:pt x="560" y="132"/>
                      <a:pt x="441" y="1"/>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4" name="Google Shape;5894;p46"/>
              <p:cNvSpPr/>
              <p:nvPr/>
            </p:nvSpPr>
            <p:spPr>
              <a:xfrm>
                <a:off x="1513575" y="1581225"/>
                <a:ext cx="23525" cy="23000"/>
              </a:xfrm>
              <a:custGeom>
                <a:avLst/>
                <a:gdLst/>
                <a:ahLst/>
                <a:cxnLst/>
                <a:rect l="l" t="t" r="r" b="b"/>
                <a:pathLst>
                  <a:path w="941" h="920" extrusionOk="0">
                    <a:moveTo>
                      <a:pt x="438" y="1"/>
                    </a:moveTo>
                    <a:cubicBezTo>
                      <a:pt x="204" y="1"/>
                      <a:pt x="0" y="206"/>
                      <a:pt x="0" y="443"/>
                    </a:cubicBezTo>
                    <a:cubicBezTo>
                      <a:pt x="0" y="693"/>
                      <a:pt x="191" y="907"/>
                      <a:pt x="453" y="919"/>
                    </a:cubicBezTo>
                    <a:cubicBezTo>
                      <a:pt x="460" y="920"/>
                      <a:pt x="467" y="920"/>
                      <a:pt x="474" y="920"/>
                    </a:cubicBezTo>
                    <a:cubicBezTo>
                      <a:pt x="715" y="920"/>
                      <a:pt x="929" y="722"/>
                      <a:pt x="929" y="479"/>
                    </a:cubicBezTo>
                    <a:cubicBezTo>
                      <a:pt x="941" y="217"/>
                      <a:pt x="727" y="3"/>
                      <a:pt x="477" y="3"/>
                    </a:cubicBezTo>
                    <a:cubicBezTo>
                      <a:pt x="464" y="1"/>
                      <a:pt x="451" y="1"/>
                      <a:pt x="43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5" name="Google Shape;5895;p46"/>
              <p:cNvSpPr/>
              <p:nvPr/>
            </p:nvSpPr>
            <p:spPr>
              <a:xfrm>
                <a:off x="968550" y="1392550"/>
                <a:ext cx="25925" cy="25350"/>
              </a:xfrm>
              <a:custGeom>
                <a:avLst/>
                <a:gdLst/>
                <a:ahLst/>
                <a:cxnLst/>
                <a:rect l="l" t="t" r="r" b="b"/>
                <a:pathLst>
                  <a:path w="1037" h="1014" extrusionOk="0">
                    <a:moveTo>
                      <a:pt x="514" y="1"/>
                    </a:moveTo>
                    <a:cubicBezTo>
                      <a:pt x="239" y="1"/>
                      <a:pt x="24" y="211"/>
                      <a:pt x="13" y="489"/>
                    </a:cubicBezTo>
                    <a:cubicBezTo>
                      <a:pt x="1" y="775"/>
                      <a:pt x="227" y="1001"/>
                      <a:pt x="501" y="1013"/>
                    </a:cubicBezTo>
                    <a:cubicBezTo>
                      <a:pt x="508" y="1013"/>
                      <a:pt x="515" y="1013"/>
                      <a:pt x="523" y="1013"/>
                    </a:cubicBezTo>
                    <a:cubicBezTo>
                      <a:pt x="799" y="1013"/>
                      <a:pt x="1025" y="792"/>
                      <a:pt x="1025" y="513"/>
                    </a:cubicBezTo>
                    <a:cubicBezTo>
                      <a:pt x="1037" y="239"/>
                      <a:pt x="822" y="13"/>
                      <a:pt x="537" y="1"/>
                    </a:cubicBezTo>
                    <a:cubicBezTo>
                      <a:pt x="529" y="1"/>
                      <a:pt x="522" y="1"/>
                      <a:pt x="51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6" name="Google Shape;5896;p46"/>
              <p:cNvSpPr/>
              <p:nvPr/>
            </p:nvSpPr>
            <p:spPr>
              <a:xfrm>
                <a:off x="1520425" y="1465775"/>
                <a:ext cx="295600" cy="189500"/>
              </a:xfrm>
              <a:custGeom>
                <a:avLst/>
                <a:gdLst/>
                <a:ahLst/>
                <a:cxnLst/>
                <a:rect l="l" t="t" r="r" b="b"/>
                <a:pathLst>
                  <a:path w="11824" h="7580" extrusionOk="0">
                    <a:moveTo>
                      <a:pt x="11823" y="1"/>
                    </a:moveTo>
                    <a:cubicBezTo>
                      <a:pt x="11823" y="1"/>
                      <a:pt x="10299" y="13"/>
                      <a:pt x="8406" y="358"/>
                    </a:cubicBezTo>
                    <a:cubicBezTo>
                      <a:pt x="6882" y="644"/>
                      <a:pt x="5120" y="1132"/>
                      <a:pt x="3667" y="2025"/>
                    </a:cubicBezTo>
                    <a:cubicBezTo>
                      <a:pt x="417" y="4037"/>
                      <a:pt x="0" y="7276"/>
                      <a:pt x="0" y="7276"/>
                    </a:cubicBezTo>
                    <a:cubicBezTo>
                      <a:pt x="0" y="7276"/>
                      <a:pt x="843" y="7580"/>
                      <a:pt x="2117" y="7580"/>
                    </a:cubicBezTo>
                    <a:cubicBezTo>
                      <a:pt x="3275" y="7580"/>
                      <a:pt x="4787" y="7329"/>
                      <a:pt x="6346" y="6371"/>
                    </a:cubicBezTo>
                    <a:cubicBezTo>
                      <a:pt x="7037" y="5942"/>
                      <a:pt x="7692" y="5418"/>
                      <a:pt x="8275" y="4835"/>
                    </a:cubicBezTo>
                    <a:cubicBezTo>
                      <a:pt x="10442" y="2716"/>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7" name="Google Shape;5897;p46"/>
              <p:cNvSpPr/>
              <p:nvPr/>
            </p:nvSpPr>
            <p:spPr>
              <a:xfrm>
                <a:off x="1977325" y="1374700"/>
                <a:ext cx="313450" cy="164750"/>
              </a:xfrm>
              <a:custGeom>
                <a:avLst/>
                <a:gdLst/>
                <a:ahLst/>
                <a:cxnLst/>
                <a:rect l="l" t="t" r="r" b="b"/>
                <a:pathLst>
                  <a:path w="12538" h="6590" extrusionOk="0">
                    <a:moveTo>
                      <a:pt x="1882" y="1"/>
                    </a:moveTo>
                    <a:cubicBezTo>
                      <a:pt x="755" y="1"/>
                      <a:pt x="0" y="84"/>
                      <a:pt x="0" y="84"/>
                    </a:cubicBezTo>
                    <a:cubicBezTo>
                      <a:pt x="0" y="84"/>
                      <a:pt x="2655" y="4168"/>
                      <a:pt x="6132" y="5799"/>
                    </a:cubicBezTo>
                    <a:cubicBezTo>
                      <a:pt x="7397" y="6399"/>
                      <a:pt x="8592" y="6589"/>
                      <a:pt x="9600" y="6589"/>
                    </a:cubicBezTo>
                    <a:cubicBezTo>
                      <a:pt x="11352" y="6589"/>
                      <a:pt x="12538" y="6013"/>
                      <a:pt x="12538" y="6013"/>
                    </a:cubicBezTo>
                    <a:cubicBezTo>
                      <a:pt x="12538" y="6013"/>
                      <a:pt x="11764" y="2822"/>
                      <a:pt x="8311" y="1191"/>
                    </a:cubicBezTo>
                    <a:cubicBezTo>
                      <a:pt x="6214" y="197"/>
                      <a:pt x="3611" y="1"/>
                      <a:pt x="188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8" name="Google Shape;5898;p46"/>
              <p:cNvSpPr/>
              <p:nvPr/>
            </p:nvSpPr>
            <p:spPr>
              <a:xfrm>
                <a:off x="2611925" y="1252675"/>
                <a:ext cx="193200" cy="304825"/>
              </a:xfrm>
              <a:custGeom>
                <a:avLst/>
                <a:gdLst/>
                <a:ahLst/>
                <a:cxnLst/>
                <a:rect l="l" t="t" r="r" b="b"/>
                <a:pathLst>
                  <a:path w="7728" h="12193" extrusionOk="0">
                    <a:moveTo>
                      <a:pt x="846" y="0"/>
                    </a:moveTo>
                    <a:cubicBezTo>
                      <a:pt x="846" y="0"/>
                      <a:pt x="0" y="2048"/>
                      <a:pt x="715" y="4655"/>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44"/>
                    </a:cubicBezTo>
                    <a:cubicBezTo>
                      <a:pt x="1167" y="5894"/>
                      <a:pt x="1286" y="6132"/>
                      <a:pt x="1417" y="6382"/>
                    </a:cubicBezTo>
                    <a:cubicBezTo>
                      <a:pt x="3251" y="9751"/>
                      <a:pt x="7477" y="12192"/>
                      <a:pt x="7477" y="12192"/>
                    </a:cubicBezTo>
                    <a:cubicBezTo>
                      <a:pt x="7477" y="12192"/>
                      <a:pt x="7728" y="7322"/>
                      <a:pt x="5894" y="3953"/>
                    </a:cubicBezTo>
                    <a:cubicBezTo>
                      <a:pt x="4060"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99" name="Google Shape;5899;p46"/>
              <p:cNvSpPr/>
              <p:nvPr/>
            </p:nvSpPr>
            <p:spPr>
              <a:xfrm>
                <a:off x="2836950" y="1595575"/>
                <a:ext cx="12525" cy="12525"/>
              </a:xfrm>
              <a:custGeom>
                <a:avLst/>
                <a:gdLst/>
                <a:ahLst/>
                <a:cxnLst/>
                <a:rect l="l" t="t" r="r" b="b"/>
                <a:pathLst>
                  <a:path w="501" h="501" extrusionOk="0">
                    <a:moveTo>
                      <a:pt x="262" y="0"/>
                    </a:moveTo>
                    <a:cubicBezTo>
                      <a:pt x="120" y="0"/>
                      <a:pt x="0" y="107"/>
                      <a:pt x="0" y="238"/>
                    </a:cubicBezTo>
                    <a:cubicBezTo>
                      <a:pt x="0" y="381"/>
                      <a:pt x="108" y="500"/>
                      <a:pt x="239" y="500"/>
                    </a:cubicBezTo>
                    <a:cubicBezTo>
                      <a:pt x="381" y="500"/>
                      <a:pt x="501" y="393"/>
                      <a:pt x="501" y="262"/>
                    </a:cubicBezTo>
                    <a:cubicBezTo>
                      <a:pt x="501" y="119"/>
                      <a:pt x="393" y="0"/>
                      <a:pt x="2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0" name="Google Shape;5900;p46"/>
              <p:cNvSpPr/>
              <p:nvPr/>
            </p:nvSpPr>
            <p:spPr>
              <a:xfrm>
                <a:off x="2965825" y="1785475"/>
                <a:ext cx="14025" cy="14000"/>
              </a:xfrm>
              <a:custGeom>
                <a:avLst/>
                <a:gdLst/>
                <a:ahLst/>
                <a:cxnLst/>
                <a:rect l="l" t="t" r="r" b="b"/>
                <a:pathLst>
                  <a:path w="561" h="560" extrusionOk="0">
                    <a:moveTo>
                      <a:pt x="299" y="0"/>
                    </a:moveTo>
                    <a:cubicBezTo>
                      <a:pt x="132" y="0"/>
                      <a:pt x="13" y="119"/>
                      <a:pt x="1" y="262"/>
                    </a:cubicBezTo>
                    <a:cubicBezTo>
                      <a:pt x="1" y="429"/>
                      <a:pt x="120" y="548"/>
                      <a:pt x="263" y="560"/>
                    </a:cubicBezTo>
                    <a:cubicBezTo>
                      <a:pt x="430" y="560"/>
                      <a:pt x="549" y="441"/>
                      <a:pt x="560" y="298"/>
                    </a:cubicBezTo>
                    <a:cubicBezTo>
                      <a:pt x="560" y="131"/>
                      <a:pt x="441"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1" name="Google Shape;5901;p46"/>
              <p:cNvSpPr/>
              <p:nvPr/>
            </p:nvSpPr>
            <p:spPr>
              <a:xfrm>
                <a:off x="3135500" y="1732200"/>
                <a:ext cx="14025" cy="13700"/>
              </a:xfrm>
              <a:custGeom>
                <a:avLst/>
                <a:gdLst/>
                <a:ahLst/>
                <a:cxnLst/>
                <a:rect l="l" t="t" r="r" b="b"/>
                <a:pathLst>
                  <a:path w="561" h="548" extrusionOk="0">
                    <a:moveTo>
                      <a:pt x="286" y="0"/>
                    </a:moveTo>
                    <a:cubicBezTo>
                      <a:pt x="131" y="0"/>
                      <a:pt x="0" y="119"/>
                      <a:pt x="0" y="274"/>
                    </a:cubicBezTo>
                    <a:cubicBezTo>
                      <a:pt x="0" y="417"/>
                      <a:pt x="120" y="548"/>
                      <a:pt x="262" y="548"/>
                    </a:cubicBezTo>
                    <a:cubicBezTo>
                      <a:pt x="417" y="548"/>
                      <a:pt x="548" y="429"/>
                      <a:pt x="548" y="286"/>
                    </a:cubicBezTo>
                    <a:cubicBezTo>
                      <a:pt x="560" y="131"/>
                      <a:pt x="441" y="0"/>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2" name="Google Shape;5902;p46"/>
              <p:cNvSpPr/>
              <p:nvPr/>
            </p:nvSpPr>
            <p:spPr>
              <a:xfrm>
                <a:off x="3156025" y="1635425"/>
                <a:ext cx="23850" cy="23275"/>
              </a:xfrm>
              <a:custGeom>
                <a:avLst/>
                <a:gdLst/>
                <a:ahLst/>
                <a:cxnLst/>
                <a:rect l="l" t="t" r="r" b="b"/>
                <a:pathLst>
                  <a:path w="954" h="931" extrusionOk="0">
                    <a:moveTo>
                      <a:pt x="468" y="1"/>
                    </a:moveTo>
                    <a:cubicBezTo>
                      <a:pt x="227" y="1"/>
                      <a:pt x="13" y="199"/>
                      <a:pt x="13" y="454"/>
                    </a:cubicBezTo>
                    <a:cubicBezTo>
                      <a:pt x="1" y="692"/>
                      <a:pt x="203" y="906"/>
                      <a:pt x="453" y="930"/>
                    </a:cubicBezTo>
                    <a:cubicBezTo>
                      <a:pt x="460" y="931"/>
                      <a:pt x="467" y="931"/>
                      <a:pt x="474" y="931"/>
                    </a:cubicBezTo>
                    <a:cubicBezTo>
                      <a:pt x="727" y="931"/>
                      <a:pt x="930" y="721"/>
                      <a:pt x="930" y="478"/>
                    </a:cubicBezTo>
                    <a:cubicBezTo>
                      <a:pt x="953" y="228"/>
                      <a:pt x="739" y="1"/>
                      <a:pt x="489"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3" name="Google Shape;5903;p46"/>
              <p:cNvSpPr/>
              <p:nvPr/>
            </p:nvSpPr>
            <p:spPr>
              <a:xfrm>
                <a:off x="2882800" y="1169625"/>
                <a:ext cx="13400" cy="13425"/>
              </a:xfrm>
              <a:custGeom>
                <a:avLst/>
                <a:gdLst/>
                <a:ahLst/>
                <a:cxnLst/>
                <a:rect l="l" t="t" r="r" b="b"/>
                <a:pathLst>
                  <a:path w="536" h="537" extrusionOk="0">
                    <a:moveTo>
                      <a:pt x="286" y="0"/>
                    </a:moveTo>
                    <a:cubicBezTo>
                      <a:pt x="119" y="0"/>
                      <a:pt x="0" y="107"/>
                      <a:pt x="0" y="250"/>
                    </a:cubicBezTo>
                    <a:cubicBezTo>
                      <a:pt x="0" y="405"/>
                      <a:pt x="107" y="524"/>
                      <a:pt x="250" y="536"/>
                    </a:cubicBezTo>
                    <a:cubicBezTo>
                      <a:pt x="405" y="536"/>
                      <a:pt x="524" y="429"/>
                      <a:pt x="536" y="286"/>
                    </a:cubicBezTo>
                    <a:cubicBezTo>
                      <a:pt x="536" y="131"/>
                      <a:pt x="429"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4" name="Google Shape;5904;p46"/>
              <p:cNvSpPr/>
              <p:nvPr/>
            </p:nvSpPr>
            <p:spPr>
              <a:xfrm>
                <a:off x="2611325" y="1446725"/>
                <a:ext cx="25925" cy="25325"/>
              </a:xfrm>
              <a:custGeom>
                <a:avLst/>
                <a:gdLst/>
                <a:ahLst/>
                <a:cxnLst/>
                <a:rect l="l" t="t" r="r" b="b"/>
                <a:pathLst>
                  <a:path w="1037" h="1013" extrusionOk="0">
                    <a:moveTo>
                      <a:pt x="515" y="1"/>
                    </a:moveTo>
                    <a:cubicBezTo>
                      <a:pt x="239" y="1"/>
                      <a:pt x="24" y="222"/>
                      <a:pt x="12" y="501"/>
                    </a:cubicBezTo>
                    <a:cubicBezTo>
                      <a:pt x="1" y="775"/>
                      <a:pt x="215" y="1001"/>
                      <a:pt x="501" y="1013"/>
                    </a:cubicBezTo>
                    <a:cubicBezTo>
                      <a:pt x="786" y="1013"/>
                      <a:pt x="1024" y="811"/>
                      <a:pt x="1024" y="525"/>
                    </a:cubicBezTo>
                    <a:cubicBezTo>
                      <a:pt x="1036"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5" name="Google Shape;5905;p46"/>
              <p:cNvSpPr/>
              <p:nvPr/>
            </p:nvSpPr>
            <p:spPr>
              <a:xfrm>
                <a:off x="2170800" y="1185975"/>
                <a:ext cx="25625" cy="25050"/>
              </a:xfrm>
              <a:custGeom>
                <a:avLst/>
                <a:gdLst/>
                <a:ahLst/>
                <a:cxnLst/>
                <a:rect l="l" t="t" r="r" b="b"/>
                <a:pathLst>
                  <a:path w="1025" h="1002" extrusionOk="0">
                    <a:moveTo>
                      <a:pt x="515" y="1"/>
                    </a:moveTo>
                    <a:cubicBezTo>
                      <a:pt x="239" y="1"/>
                      <a:pt x="24" y="222"/>
                      <a:pt x="12" y="477"/>
                    </a:cubicBezTo>
                    <a:cubicBezTo>
                      <a:pt x="0" y="763"/>
                      <a:pt x="215" y="989"/>
                      <a:pt x="488" y="1001"/>
                    </a:cubicBezTo>
                    <a:cubicBezTo>
                      <a:pt x="496" y="1002"/>
                      <a:pt x="503" y="1002"/>
                      <a:pt x="510" y="1002"/>
                    </a:cubicBezTo>
                    <a:cubicBezTo>
                      <a:pt x="786" y="1002"/>
                      <a:pt x="1012" y="780"/>
                      <a:pt x="1012" y="525"/>
                    </a:cubicBezTo>
                    <a:cubicBezTo>
                      <a:pt x="1024" y="239"/>
                      <a:pt x="798"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6" name="Google Shape;5906;p46"/>
              <p:cNvSpPr/>
              <p:nvPr/>
            </p:nvSpPr>
            <p:spPr>
              <a:xfrm>
                <a:off x="1770450" y="1698850"/>
                <a:ext cx="28900" cy="28325"/>
              </a:xfrm>
              <a:custGeom>
                <a:avLst/>
                <a:gdLst/>
                <a:ahLst/>
                <a:cxnLst/>
                <a:rect l="l" t="t" r="r" b="b"/>
                <a:pathLst>
                  <a:path w="1156" h="1133" extrusionOk="0">
                    <a:moveTo>
                      <a:pt x="596" y="1"/>
                    </a:moveTo>
                    <a:cubicBezTo>
                      <a:pt x="274" y="1"/>
                      <a:pt x="12" y="239"/>
                      <a:pt x="12" y="548"/>
                    </a:cubicBezTo>
                    <a:cubicBezTo>
                      <a:pt x="0" y="858"/>
                      <a:pt x="250" y="1132"/>
                      <a:pt x="560" y="1132"/>
                    </a:cubicBezTo>
                    <a:cubicBezTo>
                      <a:pt x="567" y="1132"/>
                      <a:pt x="575" y="1132"/>
                      <a:pt x="582" y="1132"/>
                    </a:cubicBezTo>
                    <a:cubicBezTo>
                      <a:pt x="883" y="1132"/>
                      <a:pt x="1143" y="897"/>
                      <a:pt x="1143" y="572"/>
                    </a:cubicBezTo>
                    <a:cubicBezTo>
                      <a:pt x="1155" y="262"/>
                      <a:pt x="905" y="1"/>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7" name="Google Shape;5907;p46"/>
              <p:cNvSpPr/>
              <p:nvPr/>
            </p:nvSpPr>
            <p:spPr>
              <a:xfrm>
                <a:off x="1813000" y="1684550"/>
                <a:ext cx="33375" cy="32500"/>
              </a:xfrm>
              <a:custGeom>
                <a:avLst/>
                <a:gdLst/>
                <a:ahLst/>
                <a:cxnLst/>
                <a:rect l="l" t="t" r="r" b="b"/>
                <a:pathLst>
                  <a:path w="1335" h="1300" extrusionOk="0">
                    <a:moveTo>
                      <a:pt x="670" y="1"/>
                    </a:moveTo>
                    <a:cubicBezTo>
                      <a:pt x="322" y="1"/>
                      <a:pt x="36" y="282"/>
                      <a:pt x="25" y="620"/>
                    </a:cubicBezTo>
                    <a:cubicBezTo>
                      <a:pt x="1" y="989"/>
                      <a:pt x="287" y="1287"/>
                      <a:pt x="644" y="1299"/>
                    </a:cubicBezTo>
                    <a:cubicBezTo>
                      <a:pt x="651" y="1299"/>
                      <a:pt x="658" y="1299"/>
                      <a:pt x="665" y="1299"/>
                    </a:cubicBezTo>
                    <a:cubicBezTo>
                      <a:pt x="1013" y="1299"/>
                      <a:pt x="1299" y="1018"/>
                      <a:pt x="1311" y="668"/>
                    </a:cubicBezTo>
                    <a:cubicBezTo>
                      <a:pt x="1334" y="311"/>
                      <a:pt x="1049" y="13"/>
                      <a:pt x="692"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8" name="Google Shape;5908;p46"/>
              <p:cNvSpPr/>
              <p:nvPr/>
            </p:nvSpPr>
            <p:spPr>
              <a:xfrm>
                <a:off x="1857375" y="1754200"/>
                <a:ext cx="35425" cy="34575"/>
              </a:xfrm>
              <a:custGeom>
                <a:avLst/>
                <a:gdLst/>
                <a:ahLst/>
                <a:cxnLst/>
                <a:rect l="l" t="t" r="r" b="b"/>
                <a:pathLst>
                  <a:path w="1417" h="1383" extrusionOk="0">
                    <a:moveTo>
                      <a:pt x="705" y="1"/>
                    </a:moveTo>
                    <a:cubicBezTo>
                      <a:pt x="345" y="1"/>
                      <a:pt x="35" y="294"/>
                      <a:pt x="12" y="668"/>
                    </a:cubicBezTo>
                    <a:cubicBezTo>
                      <a:pt x="0" y="1037"/>
                      <a:pt x="298" y="1370"/>
                      <a:pt x="691" y="1382"/>
                    </a:cubicBezTo>
                    <a:cubicBezTo>
                      <a:pt x="1072" y="1382"/>
                      <a:pt x="1381" y="1096"/>
                      <a:pt x="1405" y="715"/>
                    </a:cubicBezTo>
                    <a:cubicBezTo>
                      <a:pt x="1417" y="346"/>
                      <a:pt x="1119" y="13"/>
                      <a:pt x="726" y="1"/>
                    </a:cubicBezTo>
                    <a:cubicBezTo>
                      <a:pt x="719" y="1"/>
                      <a:pt x="712"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09" name="Google Shape;5909;p46"/>
              <p:cNvSpPr/>
              <p:nvPr/>
            </p:nvSpPr>
            <p:spPr>
              <a:xfrm>
                <a:off x="3162575" y="1519950"/>
                <a:ext cx="295900" cy="189675"/>
              </a:xfrm>
              <a:custGeom>
                <a:avLst/>
                <a:gdLst/>
                <a:ahLst/>
                <a:cxnLst/>
                <a:rect l="l" t="t" r="r" b="b"/>
                <a:pathLst>
                  <a:path w="11836" h="7587" extrusionOk="0">
                    <a:moveTo>
                      <a:pt x="11836" y="1"/>
                    </a:moveTo>
                    <a:cubicBezTo>
                      <a:pt x="11836" y="1"/>
                      <a:pt x="10312" y="25"/>
                      <a:pt x="8407" y="370"/>
                    </a:cubicBezTo>
                    <a:cubicBezTo>
                      <a:pt x="6895" y="644"/>
                      <a:pt x="5121" y="1144"/>
                      <a:pt x="3680" y="2037"/>
                    </a:cubicBezTo>
                    <a:cubicBezTo>
                      <a:pt x="418" y="4037"/>
                      <a:pt x="1" y="7287"/>
                      <a:pt x="1" y="7287"/>
                    </a:cubicBezTo>
                    <a:cubicBezTo>
                      <a:pt x="1" y="7287"/>
                      <a:pt x="844" y="7587"/>
                      <a:pt x="2115" y="7587"/>
                    </a:cubicBezTo>
                    <a:cubicBezTo>
                      <a:pt x="3277" y="7587"/>
                      <a:pt x="4796" y="7337"/>
                      <a:pt x="6359" y="6383"/>
                    </a:cubicBezTo>
                    <a:cubicBezTo>
                      <a:pt x="7038" y="5942"/>
                      <a:pt x="7692" y="5418"/>
                      <a:pt x="8276" y="4847"/>
                    </a:cubicBezTo>
                    <a:cubicBezTo>
                      <a:pt x="10455" y="2716"/>
                      <a:pt x="11836" y="1"/>
                      <a:pt x="118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0" name="Google Shape;5910;p46"/>
              <p:cNvSpPr/>
              <p:nvPr/>
            </p:nvSpPr>
            <p:spPr>
              <a:xfrm>
                <a:off x="4805350" y="1574425"/>
                <a:ext cx="295300" cy="189200"/>
              </a:xfrm>
              <a:custGeom>
                <a:avLst/>
                <a:gdLst/>
                <a:ahLst/>
                <a:cxnLst/>
                <a:rect l="l" t="t" r="r" b="b"/>
                <a:pathLst>
                  <a:path w="11812" h="7568" extrusionOk="0">
                    <a:moveTo>
                      <a:pt x="11812" y="1"/>
                    </a:moveTo>
                    <a:cubicBezTo>
                      <a:pt x="11811" y="1"/>
                      <a:pt x="10311" y="1"/>
                      <a:pt x="8406" y="346"/>
                    </a:cubicBezTo>
                    <a:cubicBezTo>
                      <a:pt x="6894" y="632"/>
                      <a:pt x="5120" y="1120"/>
                      <a:pt x="3680" y="2013"/>
                    </a:cubicBezTo>
                    <a:cubicBezTo>
                      <a:pt x="417" y="4025"/>
                      <a:pt x="1" y="7264"/>
                      <a:pt x="1" y="7264"/>
                    </a:cubicBezTo>
                    <a:cubicBezTo>
                      <a:pt x="1" y="7264"/>
                      <a:pt x="847" y="7567"/>
                      <a:pt x="2124" y="7567"/>
                    </a:cubicBezTo>
                    <a:cubicBezTo>
                      <a:pt x="3284" y="7567"/>
                      <a:pt x="4800" y="7317"/>
                      <a:pt x="6358" y="6359"/>
                    </a:cubicBezTo>
                    <a:cubicBezTo>
                      <a:pt x="7037" y="5942"/>
                      <a:pt x="7680" y="5406"/>
                      <a:pt x="8263" y="4835"/>
                    </a:cubicBezTo>
                    <a:cubicBezTo>
                      <a:pt x="10430" y="2715"/>
                      <a:pt x="11812" y="1"/>
                      <a:pt x="1181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1" name="Google Shape;5911;p46"/>
              <p:cNvSpPr/>
              <p:nvPr/>
            </p:nvSpPr>
            <p:spPr>
              <a:xfrm>
                <a:off x="3620375" y="1429150"/>
                <a:ext cx="313450" cy="164550"/>
              </a:xfrm>
              <a:custGeom>
                <a:avLst/>
                <a:gdLst/>
                <a:ahLst/>
                <a:cxnLst/>
                <a:rect l="l" t="t" r="r" b="b"/>
                <a:pathLst>
                  <a:path w="12538" h="6582" extrusionOk="0">
                    <a:moveTo>
                      <a:pt x="1898" y="1"/>
                    </a:moveTo>
                    <a:cubicBezTo>
                      <a:pt x="762" y="1"/>
                      <a:pt x="1" y="85"/>
                      <a:pt x="1" y="85"/>
                    </a:cubicBezTo>
                    <a:cubicBezTo>
                      <a:pt x="1" y="85"/>
                      <a:pt x="2656" y="4157"/>
                      <a:pt x="6132" y="5800"/>
                    </a:cubicBezTo>
                    <a:cubicBezTo>
                      <a:pt x="7392" y="6393"/>
                      <a:pt x="8581" y="6581"/>
                      <a:pt x="9586" y="6581"/>
                    </a:cubicBezTo>
                    <a:cubicBezTo>
                      <a:pt x="11346" y="6581"/>
                      <a:pt x="12538" y="6002"/>
                      <a:pt x="12538" y="6002"/>
                    </a:cubicBezTo>
                    <a:cubicBezTo>
                      <a:pt x="12538" y="6002"/>
                      <a:pt x="11764" y="2823"/>
                      <a:pt x="8311" y="1180"/>
                    </a:cubicBezTo>
                    <a:cubicBezTo>
                      <a:pt x="6220" y="196"/>
                      <a:pt x="3626" y="1"/>
                      <a:pt x="18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2" name="Google Shape;5912;p46"/>
              <p:cNvSpPr/>
              <p:nvPr/>
            </p:nvSpPr>
            <p:spPr>
              <a:xfrm>
                <a:off x="4254675" y="1306850"/>
                <a:ext cx="193225" cy="304800"/>
              </a:xfrm>
              <a:custGeom>
                <a:avLst/>
                <a:gdLst/>
                <a:ahLst/>
                <a:cxnLst/>
                <a:rect l="l" t="t" r="r" b="b"/>
                <a:pathLst>
                  <a:path w="7729" h="12192" extrusionOk="0">
                    <a:moveTo>
                      <a:pt x="846" y="0"/>
                    </a:moveTo>
                    <a:cubicBezTo>
                      <a:pt x="846" y="0"/>
                      <a:pt x="1" y="2060"/>
                      <a:pt x="715" y="4667"/>
                    </a:cubicBezTo>
                    <a:cubicBezTo>
                      <a:pt x="771" y="4630"/>
                      <a:pt x="834" y="4600"/>
                      <a:pt x="904" y="4600"/>
                    </a:cubicBezTo>
                    <a:cubicBezTo>
                      <a:pt x="924" y="4600"/>
                      <a:pt x="944" y="4603"/>
                      <a:pt x="965" y="4608"/>
                    </a:cubicBezTo>
                    <a:cubicBezTo>
                      <a:pt x="1263" y="4620"/>
                      <a:pt x="1489" y="4858"/>
                      <a:pt x="1489" y="5155"/>
                    </a:cubicBezTo>
                    <a:cubicBezTo>
                      <a:pt x="1465" y="5405"/>
                      <a:pt x="1287" y="5596"/>
                      <a:pt x="1049" y="5644"/>
                    </a:cubicBezTo>
                    <a:cubicBezTo>
                      <a:pt x="1156" y="5894"/>
                      <a:pt x="1275" y="6132"/>
                      <a:pt x="1406" y="6394"/>
                    </a:cubicBezTo>
                    <a:cubicBezTo>
                      <a:pt x="3239" y="9751"/>
                      <a:pt x="7466" y="12192"/>
                      <a:pt x="7466" y="12192"/>
                    </a:cubicBezTo>
                    <a:cubicBezTo>
                      <a:pt x="7466" y="12192"/>
                      <a:pt x="7728" y="7322"/>
                      <a:pt x="5895" y="3965"/>
                    </a:cubicBezTo>
                    <a:cubicBezTo>
                      <a:pt x="4061" y="595"/>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3" name="Google Shape;5913;p46"/>
              <p:cNvSpPr/>
              <p:nvPr/>
            </p:nvSpPr>
            <p:spPr>
              <a:xfrm>
                <a:off x="4479725" y="1650025"/>
                <a:ext cx="12225" cy="12250"/>
              </a:xfrm>
              <a:custGeom>
                <a:avLst/>
                <a:gdLst/>
                <a:ahLst/>
                <a:cxnLst/>
                <a:rect l="l" t="t" r="r" b="b"/>
                <a:pathLst>
                  <a:path w="489" h="490" extrusionOk="0">
                    <a:moveTo>
                      <a:pt x="250" y="1"/>
                    </a:moveTo>
                    <a:cubicBezTo>
                      <a:pt x="119" y="1"/>
                      <a:pt x="0" y="108"/>
                      <a:pt x="0" y="239"/>
                    </a:cubicBezTo>
                    <a:cubicBezTo>
                      <a:pt x="0" y="370"/>
                      <a:pt x="107" y="489"/>
                      <a:pt x="238" y="489"/>
                    </a:cubicBezTo>
                    <a:cubicBezTo>
                      <a:pt x="369" y="489"/>
                      <a:pt x="488" y="382"/>
                      <a:pt x="488" y="251"/>
                    </a:cubicBezTo>
                    <a:cubicBezTo>
                      <a:pt x="488" y="120"/>
                      <a:pt x="381" y="1"/>
                      <a:pt x="25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4" name="Google Shape;5914;p46"/>
              <p:cNvSpPr/>
              <p:nvPr/>
            </p:nvSpPr>
            <p:spPr>
              <a:xfrm>
                <a:off x="4608300" y="1839625"/>
                <a:ext cx="14325" cy="14325"/>
              </a:xfrm>
              <a:custGeom>
                <a:avLst/>
                <a:gdLst/>
                <a:ahLst/>
                <a:cxnLst/>
                <a:rect l="l" t="t" r="r" b="b"/>
                <a:pathLst>
                  <a:path w="573" h="573" extrusionOk="0">
                    <a:moveTo>
                      <a:pt x="277" y="0"/>
                    </a:moveTo>
                    <a:cubicBezTo>
                      <a:pt x="131" y="0"/>
                      <a:pt x="1" y="116"/>
                      <a:pt x="1" y="275"/>
                    </a:cubicBezTo>
                    <a:cubicBezTo>
                      <a:pt x="1" y="442"/>
                      <a:pt x="120" y="549"/>
                      <a:pt x="274" y="573"/>
                    </a:cubicBezTo>
                    <a:cubicBezTo>
                      <a:pt x="441" y="573"/>
                      <a:pt x="560" y="454"/>
                      <a:pt x="572" y="299"/>
                    </a:cubicBezTo>
                    <a:cubicBezTo>
                      <a:pt x="572" y="132"/>
                      <a:pt x="453" y="25"/>
                      <a:pt x="298" y="1"/>
                    </a:cubicBezTo>
                    <a:cubicBezTo>
                      <a:pt x="291" y="1"/>
                      <a:pt x="284" y="0"/>
                      <a:pt x="27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5" name="Google Shape;5915;p46"/>
              <p:cNvSpPr/>
              <p:nvPr/>
            </p:nvSpPr>
            <p:spPr>
              <a:xfrm>
                <a:off x="4778275" y="1786600"/>
                <a:ext cx="13700" cy="13775"/>
              </a:xfrm>
              <a:custGeom>
                <a:avLst/>
                <a:gdLst/>
                <a:ahLst/>
                <a:cxnLst/>
                <a:rect l="l" t="t" r="r" b="b"/>
                <a:pathLst>
                  <a:path w="548" h="551" extrusionOk="0">
                    <a:moveTo>
                      <a:pt x="242" y="0"/>
                    </a:moveTo>
                    <a:cubicBezTo>
                      <a:pt x="112" y="0"/>
                      <a:pt x="0" y="133"/>
                      <a:pt x="0" y="265"/>
                    </a:cubicBezTo>
                    <a:cubicBezTo>
                      <a:pt x="0" y="420"/>
                      <a:pt x="119" y="551"/>
                      <a:pt x="262" y="551"/>
                    </a:cubicBezTo>
                    <a:cubicBezTo>
                      <a:pt x="417" y="551"/>
                      <a:pt x="548" y="431"/>
                      <a:pt x="548" y="277"/>
                    </a:cubicBezTo>
                    <a:cubicBezTo>
                      <a:pt x="548" y="134"/>
                      <a:pt x="429" y="3"/>
                      <a:pt x="274" y="3"/>
                    </a:cubicBezTo>
                    <a:cubicBezTo>
                      <a:pt x="263" y="1"/>
                      <a:pt x="253" y="0"/>
                      <a:pt x="2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6" name="Google Shape;5916;p46"/>
              <p:cNvSpPr/>
              <p:nvPr/>
            </p:nvSpPr>
            <p:spPr>
              <a:xfrm>
                <a:off x="4799100" y="1689325"/>
                <a:ext cx="23550" cy="23250"/>
              </a:xfrm>
              <a:custGeom>
                <a:avLst/>
                <a:gdLst/>
                <a:ahLst/>
                <a:cxnLst/>
                <a:rect l="l" t="t" r="r" b="b"/>
                <a:pathLst>
                  <a:path w="942" h="930" extrusionOk="0">
                    <a:moveTo>
                      <a:pt x="468" y="0"/>
                    </a:moveTo>
                    <a:cubicBezTo>
                      <a:pt x="215" y="0"/>
                      <a:pt x="12" y="210"/>
                      <a:pt x="12" y="453"/>
                    </a:cubicBezTo>
                    <a:cubicBezTo>
                      <a:pt x="0" y="703"/>
                      <a:pt x="203" y="929"/>
                      <a:pt x="453" y="929"/>
                    </a:cubicBezTo>
                    <a:cubicBezTo>
                      <a:pt x="460" y="930"/>
                      <a:pt x="467" y="930"/>
                      <a:pt x="474" y="930"/>
                    </a:cubicBezTo>
                    <a:cubicBezTo>
                      <a:pt x="715" y="930"/>
                      <a:pt x="918" y="731"/>
                      <a:pt x="929" y="477"/>
                    </a:cubicBezTo>
                    <a:cubicBezTo>
                      <a:pt x="941" y="227"/>
                      <a:pt x="739" y="1"/>
                      <a:pt x="489" y="1"/>
                    </a:cubicBezTo>
                    <a:cubicBezTo>
                      <a:pt x="482" y="0"/>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7" name="Google Shape;5917;p46"/>
              <p:cNvSpPr/>
              <p:nvPr/>
            </p:nvSpPr>
            <p:spPr>
              <a:xfrm>
                <a:off x="5011025" y="1227950"/>
                <a:ext cx="26525" cy="26525"/>
              </a:xfrm>
              <a:custGeom>
                <a:avLst/>
                <a:gdLst/>
                <a:ahLst/>
                <a:cxnLst/>
                <a:rect l="l" t="t" r="r" b="b"/>
                <a:pathLst>
                  <a:path w="1061" h="1061" extrusionOk="0">
                    <a:moveTo>
                      <a:pt x="515" y="0"/>
                    </a:moveTo>
                    <a:cubicBezTo>
                      <a:pt x="239" y="0"/>
                      <a:pt x="12" y="223"/>
                      <a:pt x="1" y="513"/>
                    </a:cubicBezTo>
                    <a:cubicBezTo>
                      <a:pt x="1" y="703"/>
                      <a:pt x="108" y="870"/>
                      <a:pt x="251" y="977"/>
                    </a:cubicBezTo>
                    <a:cubicBezTo>
                      <a:pt x="334" y="1013"/>
                      <a:pt x="417" y="1061"/>
                      <a:pt x="513" y="1061"/>
                    </a:cubicBezTo>
                    <a:cubicBezTo>
                      <a:pt x="537" y="1061"/>
                      <a:pt x="584" y="1049"/>
                      <a:pt x="608" y="1049"/>
                    </a:cubicBezTo>
                    <a:cubicBezTo>
                      <a:pt x="846" y="1001"/>
                      <a:pt x="1048" y="810"/>
                      <a:pt x="1048" y="560"/>
                    </a:cubicBezTo>
                    <a:cubicBezTo>
                      <a:pt x="1060" y="322"/>
                      <a:pt x="906" y="120"/>
                      <a:pt x="703" y="49"/>
                    </a:cubicBezTo>
                    <a:cubicBezTo>
                      <a:pt x="691" y="49"/>
                      <a:pt x="656" y="37"/>
                      <a:pt x="644" y="37"/>
                    </a:cubicBezTo>
                    <a:cubicBezTo>
                      <a:pt x="608" y="25"/>
                      <a:pt x="584" y="1"/>
                      <a:pt x="537"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8" name="Google Shape;5918;p46"/>
              <p:cNvSpPr/>
              <p:nvPr/>
            </p:nvSpPr>
            <p:spPr>
              <a:xfrm>
                <a:off x="3368850" y="1173775"/>
                <a:ext cx="25925" cy="26525"/>
              </a:xfrm>
              <a:custGeom>
                <a:avLst/>
                <a:gdLst/>
                <a:ahLst/>
                <a:cxnLst/>
                <a:rect l="l" t="t" r="r" b="b"/>
                <a:pathLst>
                  <a:path w="1037" h="1061" extrusionOk="0">
                    <a:moveTo>
                      <a:pt x="516" y="1"/>
                    </a:moveTo>
                    <a:cubicBezTo>
                      <a:pt x="239" y="1"/>
                      <a:pt x="1" y="234"/>
                      <a:pt x="1" y="501"/>
                    </a:cubicBezTo>
                    <a:cubicBezTo>
                      <a:pt x="1" y="703"/>
                      <a:pt x="96" y="858"/>
                      <a:pt x="251" y="965"/>
                    </a:cubicBezTo>
                    <a:cubicBezTo>
                      <a:pt x="322" y="1013"/>
                      <a:pt x="418" y="1061"/>
                      <a:pt x="501" y="1061"/>
                    </a:cubicBezTo>
                    <a:cubicBezTo>
                      <a:pt x="537" y="1061"/>
                      <a:pt x="572" y="1037"/>
                      <a:pt x="608" y="1037"/>
                    </a:cubicBezTo>
                    <a:cubicBezTo>
                      <a:pt x="846" y="1001"/>
                      <a:pt x="1037" y="799"/>
                      <a:pt x="1037" y="549"/>
                    </a:cubicBezTo>
                    <a:cubicBezTo>
                      <a:pt x="1037" y="311"/>
                      <a:pt x="906" y="120"/>
                      <a:pt x="692" y="49"/>
                    </a:cubicBezTo>
                    <a:cubicBezTo>
                      <a:pt x="680" y="49"/>
                      <a:pt x="656" y="25"/>
                      <a:pt x="632" y="25"/>
                    </a:cubicBezTo>
                    <a:cubicBezTo>
                      <a:pt x="608" y="13"/>
                      <a:pt x="572" y="1"/>
                      <a:pt x="537" y="1"/>
                    </a:cubicBezTo>
                    <a:cubicBezTo>
                      <a:pt x="530"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19" name="Google Shape;5919;p46"/>
              <p:cNvSpPr/>
              <p:nvPr/>
            </p:nvSpPr>
            <p:spPr>
              <a:xfrm>
                <a:off x="4525250" y="1224025"/>
                <a:ext cx="13425" cy="13475"/>
              </a:xfrm>
              <a:custGeom>
                <a:avLst/>
                <a:gdLst/>
                <a:ahLst/>
                <a:cxnLst/>
                <a:rect l="l" t="t" r="r" b="b"/>
                <a:pathLst>
                  <a:path w="537" h="539" extrusionOk="0">
                    <a:moveTo>
                      <a:pt x="238" y="0"/>
                    </a:moveTo>
                    <a:cubicBezTo>
                      <a:pt x="112" y="0"/>
                      <a:pt x="12" y="112"/>
                      <a:pt x="1" y="253"/>
                    </a:cubicBezTo>
                    <a:cubicBezTo>
                      <a:pt x="1" y="396"/>
                      <a:pt x="96" y="515"/>
                      <a:pt x="251" y="539"/>
                    </a:cubicBezTo>
                    <a:cubicBezTo>
                      <a:pt x="394" y="539"/>
                      <a:pt x="513" y="432"/>
                      <a:pt x="537" y="277"/>
                    </a:cubicBezTo>
                    <a:cubicBezTo>
                      <a:pt x="537" y="134"/>
                      <a:pt x="429" y="15"/>
                      <a:pt x="275" y="3"/>
                    </a:cubicBezTo>
                    <a:cubicBezTo>
                      <a:pt x="262" y="1"/>
                      <a:pt x="250" y="0"/>
                      <a:pt x="2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0" name="Google Shape;5920;p46"/>
              <p:cNvSpPr/>
              <p:nvPr/>
            </p:nvSpPr>
            <p:spPr>
              <a:xfrm>
                <a:off x="4253800" y="1500900"/>
                <a:ext cx="26200" cy="25350"/>
              </a:xfrm>
              <a:custGeom>
                <a:avLst/>
                <a:gdLst/>
                <a:ahLst/>
                <a:cxnLst/>
                <a:rect l="l" t="t" r="r" b="b"/>
                <a:pathLst>
                  <a:path w="1048" h="1014" extrusionOk="0">
                    <a:moveTo>
                      <a:pt x="536" y="1"/>
                    </a:moveTo>
                    <a:cubicBezTo>
                      <a:pt x="274" y="1"/>
                      <a:pt x="36" y="215"/>
                      <a:pt x="24" y="489"/>
                    </a:cubicBezTo>
                    <a:cubicBezTo>
                      <a:pt x="0" y="775"/>
                      <a:pt x="226" y="989"/>
                      <a:pt x="512" y="1013"/>
                    </a:cubicBezTo>
                    <a:cubicBezTo>
                      <a:pt x="519" y="1013"/>
                      <a:pt x="527" y="1013"/>
                      <a:pt x="534" y="1013"/>
                    </a:cubicBezTo>
                    <a:cubicBezTo>
                      <a:pt x="809" y="1013"/>
                      <a:pt x="1013" y="791"/>
                      <a:pt x="1036" y="513"/>
                    </a:cubicBezTo>
                    <a:cubicBezTo>
                      <a:pt x="1048" y="227"/>
                      <a:pt x="822" y="13"/>
                      <a:pt x="53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1" name="Google Shape;5921;p46"/>
              <p:cNvSpPr/>
              <p:nvPr/>
            </p:nvSpPr>
            <p:spPr>
              <a:xfrm>
                <a:off x="3840950" y="1164850"/>
                <a:ext cx="30975" cy="30100"/>
              </a:xfrm>
              <a:custGeom>
                <a:avLst/>
                <a:gdLst/>
                <a:ahLst/>
                <a:cxnLst/>
                <a:rect l="l" t="t" r="r" b="b"/>
                <a:pathLst>
                  <a:path w="1239" h="1204" extrusionOk="0">
                    <a:moveTo>
                      <a:pt x="621" y="0"/>
                    </a:moveTo>
                    <a:cubicBezTo>
                      <a:pt x="297" y="0"/>
                      <a:pt x="24" y="258"/>
                      <a:pt x="12" y="584"/>
                    </a:cubicBezTo>
                    <a:cubicBezTo>
                      <a:pt x="0" y="906"/>
                      <a:pt x="262" y="1191"/>
                      <a:pt x="596" y="1203"/>
                    </a:cubicBezTo>
                    <a:cubicBezTo>
                      <a:pt x="603" y="1204"/>
                      <a:pt x="610" y="1204"/>
                      <a:pt x="617" y="1204"/>
                    </a:cubicBezTo>
                    <a:cubicBezTo>
                      <a:pt x="929" y="1204"/>
                      <a:pt x="1203" y="946"/>
                      <a:pt x="1215" y="620"/>
                    </a:cubicBezTo>
                    <a:cubicBezTo>
                      <a:pt x="1239" y="298"/>
                      <a:pt x="965" y="13"/>
                      <a:pt x="643" y="1"/>
                    </a:cubicBezTo>
                    <a:cubicBezTo>
                      <a:pt x="636" y="0"/>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2" name="Google Shape;5922;p46"/>
              <p:cNvSpPr/>
              <p:nvPr/>
            </p:nvSpPr>
            <p:spPr>
              <a:xfrm>
                <a:off x="3813250" y="1240425"/>
                <a:ext cx="25925" cy="24800"/>
              </a:xfrm>
              <a:custGeom>
                <a:avLst/>
                <a:gdLst/>
                <a:ahLst/>
                <a:cxnLst/>
                <a:rect l="l" t="t" r="r" b="b"/>
                <a:pathLst>
                  <a:path w="1037" h="992" extrusionOk="0">
                    <a:moveTo>
                      <a:pt x="497" y="0"/>
                    </a:moveTo>
                    <a:cubicBezTo>
                      <a:pt x="241" y="0"/>
                      <a:pt x="36" y="218"/>
                      <a:pt x="25" y="478"/>
                    </a:cubicBezTo>
                    <a:cubicBezTo>
                      <a:pt x="1" y="752"/>
                      <a:pt x="227" y="978"/>
                      <a:pt x="501" y="990"/>
                    </a:cubicBezTo>
                    <a:cubicBezTo>
                      <a:pt x="514" y="991"/>
                      <a:pt x="528" y="992"/>
                      <a:pt x="541" y="992"/>
                    </a:cubicBezTo>
                    <a:cubicBezTo>
                      <a:pt x="796" y="992"/>
                      <a:pt x="1002" y="774"/>
                      <a:pt x="1013" y="514"/>
                    </a:cubicBezTo>
                    <a:cubicBezTo>
                      <a:pt x="1037" y="240"/>
                      <a:pt x="811" y="14"/>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3" name="Google Shape;5923;p46"/>
              <p:cNvSpPr/>
              <p:nvPr/>
            </p:nvSpPr>
            <p:spPr>
              <a:xfrm>
                <a:off x="3412925" y="1753025"/>
                <a:ext cx="29175" cy="28300"/>
              </a:xfrm>
              <a:custGeom>
                <a:avLst/>
                <a:gdLst/>
                <a:ahLst/>
                <a:cxnLst/>
                <a:rect l="l" t="t" r="r" b="b"/>
                <a:pathLst>
                  <a:path w="1167" h="1132" extrusionOk="0">
                    <a:moveTo>
                      <a:pt x="573" y="0"/>
                    </a:moveTo>
                    <a:cubicBezTo>
                      <a:pt x="274" y="0"/>
                      <a:pt x="36" y="234"/>
                      <a:pt x="24" y="548"/>
                    </a:cubicBezTo>
                    <a:cubicBezTo>
                      <a:pt x="0" y="870"/>
                      <a:pt x="262" y="1132"/>
                      <a:pt x="572" y="1132"/>
                    </a:cubicBezTo>
                    <a:cubicBezTo>
                      <a:pt x="579" y="1132"/>
                      <a:pt x="586" y="1132"/>
                      <a:pt x="593" y="1132"/>
                    </a:cubicBezTo>
                    <a:cubicBezTo>
                      <a:pt x="894" y="1132"/>
                      <a:pt x="1155" y="886"/>
                      <a:pt x="1155" y="584"/>
                    </a:cubicBezTo>
                    <a:cubicBezTo>
                      <a:pt x="1167" y="274"/>
                      <a:pt x="917" y="0"/>
                      <a:pt x="595" y="0"/>
                    </a:cubicBezTo>
                    <a:cubicBezTo>
                      <a:pt x="588" y="0"/>
                      <a:pt x="581" y="0"/>
                      <a:pt x="5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4" name="Google Shape;5924;p46"/>
              <p:cNvSpPr/>
              <p:nvPr/>
            </p:nvSpPr>
            <p:spPr>
              <a:xfrm>
                <a:off x="3455475" y="1739000"/>
                <a:ext cx="33075" cy="32250"/>
              </a:xfrm>
              <a:custGeom>
                <a:avLst/>
                <a:gdLst/>
                <a:ahLst/>
                <a:cxnLst/>
                <a:rect l="l" t="t" r="r" b="b"/>
                <a:pathLst>
                  <a:path w="1323" h="1290" extrusionOk="0">
                    <a:moveTo>
                      <a:pt x="638" y="0"/>
                    </a:moveTo>
                    <a:cubicBezTo>
                      <a:pt x="299" y="0"/>
                      <a:pt x="24" y="278"/>
                      <a:pt x="13" y="621"/>
                    </a:cubicBezTo>
                    <a:cubicBezTo>
                      <a:pt x="1" y="978"/>
                      <a:pt x="286" y="1276"/>
                      <a:pt x="644" y="1288"/>
                    </a:cubicBezTo>
                    <a:cubicBezTo>
                      <a:pt x="658" y="1289"/>
                      <a:pt x="671" y="1289"/>
                      <a:pt x="685" y="1289"/>
                    </a:cubicBezTo>
                    <a:cubicBezTo>
                      <a:pt x="1024" y="1289"/>
                      <a:pt x="1299" y="1012"/>
                      <a:pt x="1310" y="669"/>
                    </a:cubicBezTo>
                    <a:cubicBezTo>
                      <a:pt x="1322" y="311"/>
                      <a:pt x="1037" y="14"/>
                      <a:pt x="679" y="2"/>
                    </a:cubicBezTo>
                    <a:cubicBezTo>
                      <a:pt x="665" y="1"/>
                      <a:pt x="652" y="0"/>
                      <a:pt x="63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5" name="Google Shape;5925;p46"/>
              <p:cNvSpPr/>
              <p:nvPr/>
            </p:nvSpPr>
            <p:spPr>
              <a:xfrm>
                <a:off x="3500125" y="1808375"/>
                <a:ext cx="35450" cy="34875"/>
              </a:xfrm>
              <a:custGeom>
                <a:avLst/>
                <a:gdLst/>
                <a:ahLst/>
                <a:cxnLst/>
                <a:rect l="l" t="t" r="r" b="b"/>
                <a:pathLst>
                  <a:path w="1418" h="1395" extrusionOk="0">
                    <a:moveTo>
                      <a:pt x="705" y="1"/>
                    </a:moveTo>
                    <a:cubicBezTo>
                      <a:pt x="345" y="1"/>
                      <a:pt x="24" y="294"/>
                      <a:pt x="13" y="680"/>
                    </a:cubicBezTo>
                    <a:cubicBezTo>
                      <a:pt x="1" y="1049"/>
                      <a:pt x="298" y="1370"/>
                      <a:pt x="679" y="1394"/>
                    </a:cubicBezTo>
                    <a:cubicBezTo>
                      <a:pt x="1060" y="1394"/>
                      <a:pt x="1382" y="1096"/>
                      <a:pt x="1394" y="715"/>
                    </a:cubicBezTo>
                    <a:cubicBezTo>
                      <a:pt x="1417" y="346"/>
                      <a:pt x="1120" y="25"/>
                      <a:pt x="727" y="1"/>
                    </a:cubicBezTo>
                    <a:cubicBezTo>
                      <a:pt x="720" y="1"/>
                      <a:pt x="713" y="1"/>
                      <a:pt x="7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6" name="Google Shape;5926;p46"/>
              <p:cNvSpPr/>
              <p:nvPr/>
            </p:nvSpPr>
            <p:spPr>
              <a:xfrm>
                <a:off x="6064725" y="1863750"/>
                <a:ext cx="279525" cy="208850"/>
              </a:xfrm>
              <a:custGeom>
                <a:avLst/>
                <a:gdLst/>
                <a:ahLst/>
                <a:cxnLst/>
                <a:rect l="l" t="t" r="r" b="b"/>
                <a:pathLst>
                  <a:path w="11181" h="8354" extrusionOk="0">
                    <a:moveTo>
                      <a:pt x="1" y="1"/>
                    </a:moveTo>
                    <a:lnTo>
                      <a:pt x="1" y="1"/>
                    </a:lnTo>
                    <a:cubicBezTo>
                      <a:pt x="1" y="1"/>
                      <a:pt x="1025" y="2525"/>
                      <a:pt x="2835" y="4739"/>
                    </a:cubicBezTo>
                    <a:cubicBezTo>
                      <a:pt x="3442" y="5501"/>
                      <a:pt x="4144" y="6216"/>
                      <a:pt x="4930" y="6775"/>
                    </a:cubicBezTo>
                    <a:cubicBezTo>
                      <a:pt x="6712" y="8078"/>
                      <a:pt x="8514" y="8354"/>
                      <a:pt x="9723" y="8354"/>
                    </a:cubicBezTo>
                    <a:cubicBezTo>
                      <a:pt x="10613" y="8354"/>
                      <a:pt x="11181" y="8204"/>
                      <a:pt x="11181" y="8204"/>
                    </a:cubicBezTo>
                    <a:cubicBezTo>
                      <a:pt x="11181" y="8204"/>
                      <a:pt x="11109" y="6680"/>
                      <a:pt x="10074" y="4977"/>
                    </a:cubicBezTo>
                    <a:cubicBezTo>
                      <a:pt x="9597" y="4203"/>
                      <a:pt x="8919" y="3382"/>
                      <a:pt x="7954" y="2668"/>
                    </a:cubicBezTo>
                    <a:cubicBezTo>
                      <a:pt x="4871" y="405"/>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7" name="Google Shape;5927;p46"/>
              <p:cNvSpPr/>
              <p:nvPr/>
            </p:nvSpPr>
            <p:spPr>
              <a:xfrm>
                <a:off x="6448125" y="1628300"/>
                <a:ext cx="295575" cy="189625"/>
              </a:xfrm>
              <a:custGeom>
                <a:avLst/>
                <a:gdLst/>
                <a:ahLst/>
                <a:cxnLst/>
                <a:rect l="l" t="t" r="r" b="b"/>
                <a:pathLst>
                  <a:path w="11823" h="7585" extrusionOk="0">
                    <a:moveTo>
                      <a:pt x="11823" y="1"/>
                    </a:moveTo>
                    <a:cubicBezTo>
                      <a:pt x="11823" y="1"/>
                      <a:pt x="10323" y="1"/>
                      <a:pt x="8418" y="346"/>
                    </a:cubicBezTo>
                    <a:cubicBezTo>
                      <a:pt x="6882" y="644"/>
                      <a:pt x="5120" y="1132"/>
                      <a:pt x="3667" y="2025"/>
                    </a:cubicBezTo>
                    <a:cubicBezTo>
                      <a:pt x="417" y="4037"/>
                      <a:pt x="0" y="7287"/>
                      <a:pt x="0" y="7287"/>
                    </a:cubicBezTo>
                    <a:cubicBezTo>
                      <a:pt x="0" y="7287"/>
                      <a:pt x="835" y="7585"/>
                      <a:pt x="2098" y="7585"/>
                    </a:cubicBezTo>
                    <a:cubicBezTo>
                      <a:pt x="3257" y="7585"/>
                      <a:pt x="4779" y="7334"/>
                      <a:pt x="6346" y="6371"/>
                    </a:cubicBezTo>
                    <a:cubicBezTo>
                      <a:pt x="7037" y="5942"/>
                      <a:pt x="7692" y="5418"/>
                      <a:pt x="8275" y="4847"/>
                    </a:cubicBezTo>
                    <a:cubicBezTo>
                      <a:pt x="10442" y="2715"/>
                      <a:pt x="11823" y="1"/>
                      <a:pt x="1182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8" name="Google Shape;5928;p46"/>
              <p:cNvSpPr/>
              <p:nvPr/>
            </p:nvSpPr>
            <p:spPr>
              <a:xfrm>
                <a:off x="5262550" y="1483125"/>
                <a:ext cx="313750" cy="164675"/>
              </a:xfrm>
              <a:custGeom>
                <a:avLst/>
                <a:gdLst/>
                <a:ahLst/>
                <a:cxnLst/>
                <a:rect l="l" t="t" r="r" b="b"/>
                <a:pathLst>
                  <a:path w="12550" h="6587" extrusionOk="0">
                    <a:moveTo>
                      <a:pt x="1856" y="1"/>
                    </a:moveTo>
                    <a:cubicBezTo>
                      <a:pt x="744" y="1"/>
                      <a:pt x="1" y="81"/>
                      <a:pt x="1" y="81"/>
                    </a:cubicBezTo>
                    <a:cubicBezTo>
                      <a:pt x="1" y="81"/>
                      <a:pt x="2668" y="4165"/>
                      <a:pt x="6132" y="5796"/>
                    </a:cubicBezTo>
                    <a:cubicBezTo>
                      <a:pt x="7397" y="6396"/>
                      <a:pt x="8594" y="6586"/>
                      <a:pt x="9603" y="6586"/>
                    </a:cubicBezTo>
                    <a:cubicBezTo>
                      <a:pt x="11359" y="6586"/>
                      <a:pt x="12550" y="6010"/>
                      <a:pt x="12550" y="6010"/>
                    </a:cubicBezTo>
                    <a:cubicBezTo>
                      <a:pt x="12550" y="6010"/>
                      <a:pt x="11776" y="2819"/>
                      <a:pt x="8323" y="1188"/>
                    </a:cubicBezTo>
                    <a:cubicBezTo>
                      <a:pt x="6213" y="195"/>
                      <a:pt x="3587" y="1"/>
                      <a:pt x="18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29" name="Google Shape;5929;p46"/>
              <p:cNvSpPr/>
              <p:nvPr/>
            </p:nvSpPr>
            <p:spPr>
              <a:xfrm>
                <a:off x="5897450" y="1361300"/>
                <a:ext cx="192900" cy="304825"/>
              </a:xfrm>
              <a:custGeom>
                <a:avLst/>
                <a:gdLst/>
                <a:ahLst/>
                <a:cxnLst/>
                <a:rect l="l" t="t" r="r" b="b"/>
                <a:pathLst>
                  <a:path w="7716" h="12193" extrusionOk="0">
                    <a:moveTo>
                      <a:pt x="846" y="1"/>
                    </a:moveTo>
                    <a:cubicBezTo>
                      <a:pt x="846" y="1"/>
                      <a:pt x="1" y="2049"/>
                      <a:pt x="715" y="4656"/>
                    </a:cubicBezTo>
                    <a:cubicBezTo>
                      <a:pt x="774" y="4617"/>
                      <a:pt x="841" y="4594"/>
                      <a:pt x="917" y="4594"/>
                    </a:cubicBezTo>
                    <a:cubicBezTo>
                      <a:pt x="933" y="4594"/>
                      <a:pt x="949" y="4595"/>
                      <a:pt x="965" y="4597"/>
                    </a:cubicBezTo>
                    <a:cubicBezTo>
                      <a:pt x="1263" y="4609"/>
                      <a:pt x="1489" y="4847"/>
                      <a:pt x="1489" y="5144"/>
                    </a:cubicBezTo>
                    <a:cubicBezTo>
                      <a:pt x="1465" y="5406"/>
                      <a:pt x="1286" y="5597"/>
                      <a:pt x="1048" y="5644"/>
                    </a:cubicBezTo>
                    <a:cubicBezTo>
                      <a:pt x="1155" y="5894"/>
                      <a:pt x="1275" y="6133"/>
                      <a:pt x="1405" y="6383"/>
                    </a:cubicBezTo>
                    <a:cubicBezTo>
                      <a:pt x="3239" y="9752"/>
                      <a:pt x="7466" y="12193"/>
                      <a:pt x="7466" y="12193"/>
                    </a:cubicBezTo>
                    <a:cubicBezTo>
                      <a:pt x="7466" y="12193"/>
                      <a:pt x="7716" y="7323"/>
                      <a:pt x="5894" y="3954"/>
                    </a:cubicBezTo>
                    <a:cubicBezTo>
                      <a:pt x="4061" y="572"/>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0" name="Google Shape;5930;p46"/>
              <p:cNvSpPr/>
              <p:nvPr/>
            </p:nvSpPr>
            <p:spPr>
              <a:xfrm>
                <a:off x="6122475" y="1703900"/>
                <a:ext cx="12225" cy="12250"/>
              </a:xfrm>
              <a:custGeom>
                <a:avLst/>
                <a:gdLst/>
                <a:ahLst/>
                <a:cxnLst/>
                <a:rect l="l" t="t" r="r" b="b"/>
                <a:pathLst>
                  <a:path w="489" h="490" extrusionOk="0">
                    <a:moveTo>
                      <a:pt x="251" y="1"/>
                    </a:moveTo>
                    <a:cubicBezTo>
                      <a:pt x="108" y="1"/>
                      <a:pt x="1" y="108"/>
                      <a:pt x="1" y="239"/>
                    </a:cubicBezTo>
                    <a:cubicBezTo>
                      <a:pt x="1" y="370"/>
                      <a:pt x="108" y="489"/>
                      <a:pt x="239" y="489"/>
                    </a:cubicBezTo>
                    <a:cubicBezTo>
                      <a:pt x="370" y="489"/>
                      <a:pt x="489" y="394"/>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1" name="Google Shape;5931;p46"/>
              <p:cNvSpPr/>
              <p:nvPr/>
            </p:nvSpPr>
            <p:spPr>
              <a:xfrm>
                <a:off x="6251075" y="1893525"/>
                <a:ext cx="14300" cy="14300"/>
              </a:xfrm>
              <a:custGeom>
                <a:avLst/>
                <a:gdLst/>
                <a:ahLst/>
                <a:cxnLst/>
                <a:rect l="l" t="t" r="r" b="b"/>
                <a:pathLst>
                  <a:path w="572" h="572" extrusionOk="0">
                    <a:moveTo>
                      <a:pt x="298" y="0"/>
                    </a:moveTo>
                    <a:cubicBezTo>
                      <a:pt x="143" y="0"/>
                      <a:pt x="0" y="131"/>
                      <a:pt x="0" y="274"/>
                    </a:cubicBezTo>
                    <a:cubicBezTo>
                      <a:pt x="0" y="441"/>
                      <a:pt x="119" y="560"/>
                      <a:pt x="274" y="572"/>
                    </a:cubicBezTo>
                    <a:cubicBezTo>
                      <a:pt x="429" y="572"/>
                      <a:pt x="560" y="453"/>
                      <a:pt x="572" y="298"/>
                    </a:cubicBezTo>
                    <a:cubicBezTo>
                      <a:pt x="572" y="143"/>
                      <a:pt x="453" y="24"/>
                      <a:pt x="2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2" name="Google Shape;5932;p46"/>
              <p:cNvSpPr/>
              <p:nvPr/>
            </p:nvSpPr>
            <p:spPr>
              <a:xfrm>
                <a:off x="6420725" y="1840800"/>
                <a:ext cx="14025" cy="13750"/>
              </a:xfrm>
              <a:custGeom>
                <a:avLst/>
                <a:gdLst/>
                <a:ahLst/>
                <a:cxnLst/>
                <a:rect l="l" t="t" r="r" b="b"/>
                <a:pathLst>
                  <a:path w="561" h="550" extrusionOk="0">
                    <a:moveTo>
                      <a:pt x="267" y="1"/>
                    </a:moveTo>
                    <a:cubicBezTo>
                      <a:pt x="131" y="1"/>
                      <a:pt x="1" y="117"/>
                      <a:pt x="1" y="276"/>
                    </a:cubicBezTo>
                    <a:cubicBezTo>
                      <a:pt x="1" y="419"/>
                      <a:pt x="120" y="549"/>
                      <a:pt x="275" y="549"/>
                    </a:cubicBezTo>
                    <a:cubicBezTo>
                      <a:pt x="417" y="549"/>
                      <a:pt x="560" y="430"/>
                      <a:pt x="560" y="288"/>
                    </a:cubicBezTo>
                    <a:cubicBezTo>
                      <a:pt x="560" y="133"/>
                      <a:pt x="441" y="2"/>
                      <a:pt x="286" y="2"/>
                    </a:cubicBezTo>
                    <a:cubicBezTo>
                      <a:pt x="280" y="1"/>
                      <a:pt x="273" y="1"/>
                      <a:pt x="2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3" name="Google Shape;5933;p46"/>
              <p:cNvSpPr/>
              <p:nvPr/>
            </p:nvSpPr>
            <p:spPr>
              <a:xfrm>
                <a:off x="6441275" y="1743775"/>
                <a:ext cx="23825" cy="22975"/>
              </a:xfrm>
              <a:custGeom>
                <a:avLst/>
                <a:gdLst/>
                <a:ahLst/>
                <a:cxnLst/>
                <a:rect l="l" t="t" r="r" b="b"/>
                <a:pathLst>
                  <a:path w="953" h="919" extrusionOk="0">
                    <a:moveTo>
                      <a:pt x="467" y="1"/>
                    </a:moveTo>
                    <a:cubicBezTo>
                      <a:pt x="226" y="1"/>
                      <a:pt x="12" y="199"/>
                      <a:pt x="12" y="442"/>
                    </a:cubicBezTo>
                    <a:cubicBezTo>
                      <a:pt x="0" y="704"/>
                      <a:pt x="215" y="918"/>
                      <a:pt x="465" y="918"/>
                    </a:cubicBezTo>
                    <a:cubicBezTo>
                      <a:pt x="715" y="918"/>
                      <a:pt x="941" y="728"/>
                      <a:pt x="941" y="478"/>
                    </a:cubicBezTo>
                    <a:cubicBezTo>
                      <a:pt x="953" y="228"/>
                      <a:pt x="750" y="1"/>
                      <a:pt x="488" y="1"/>
                    </a:cubicBezTo>
                    <a:cubicBezTo>
                      <a:pt x="481" y="1"/>
                      <a:pt x="474" y="1"/>
                      <a:pt x="4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4" name="Google Shape;5934;p46"/>
              <p:cNvSpPr/>
              <p:nvPr/>
            </p:nvSpPr>
            <p:spPr>
              <a:xfrm>
                <a:off x="6653800" y="1282425"/>
                <a:ext cx="26500" cy="26225"/>
              </a:xfrm>
              <a:custGeom>
                <a:avLst/>
                <a:gdLst/>
                <a:ahLst/>
                <a:cxnLst/>
                <a:rect l="l" t="t" r="r" b="b"/>
                <a:pathLst>
                  <a:path w="1060" h="1049" extrusionOk="0">
                    <a:moveTo>
                      <a:pt x="513" y="0"/>
                    </a:moveTo>
                    <a:cubicBezTo>
                      <a:pt x="238" y="0"/>
                      <a:pt x="12" y="211"/>
                      <a:pt x="0" y="501"/>
                    </a:cubicBezTo>
                    <a:cubicBezTo>
                      <a:pt x="0" y="703"/>
                      <a:pt x="107" y="858"/>
                      <a:pt x="250" y="965"/>
                    </a:cubicBezTo>
                    <a:cubicBezTo>
                      <a:pt x="322" y="1013"/>
                      <a:pt x="417" y="1048"/>
                      <a:pt x="500" y="1048"/>
                    </a:cubicBezTo>
                    <a:cubicBezTo>
                      <a:pt x="536" y="1048"/>
                      <a:pt x="584" y="1037"/>
                      <a:pt x="608" y="1037"/>
                    </a:cubicBezTo>
                    <a:cubicBezTo>
                      <a:pt x="846" y="1001"/>
                      <a:pt x="1036" y="798"/>
                      <a:pt x="1036" y="548"/>
                    </a:cubicBezTo>
                    <a:cubicBezTo>
                      <a:pt x="1060" y="310"/>
                      <a:pt x="905" y="120"/>
                      <a:pt x="703" y="48"/>
                    </a:cubicBezTo>
                    <a:cubicBezTo>
                      <a:pt x="679" y="48"/>
                      <a:pt x="655" y="25"/>
                      <a:pt x="643" y="25"/>
                    </a:cubicBezTo>
                    <a:cubicBezTo>
                      <a:pt x="608" y="13"/>
                      <a:pt x="584" y="1"/>
                      <a:pt x="536" y="1"/>
                    </a:cubicBezTo>
                    <a:cubicBezTo>
                      <a:pt x="529" y="0"/>
                      <a:pt x="521" y="0"/>
                      <a:pt x="51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5" name="Google Shape;5935;p46"/>
              <p:cNvSpPr/>
              <p:nvPr/>
            </p:nvSpPr>
            <p:spPr>
              <a:xfrm>
                <a:off x="6167725" y="1278250"/>
                <a:ext cx="13425" cy="13425"/>
              </a:xfrm>
              <a:custGeom>
                <a:avLst/>
                <a:gdLst/>
                <a:ahLst/>
                <a:cxnLst/>
                <a:rect l="l" t="t" r="r" b="b"/>
                <a:pathLst>
                  <a:path w="537" h="537" extrusionOk="0">
                    <a:moveTo>
                      <a:pt x="266" y="0"/>
                    </a:moveTo>
                    <a:cubicBezTo>
                      <a:pt x="132" y="0"/>
                      <a:pt x="23" y="115"/>
                      <a:pt x="0" y="251"/>
                    </a:cubicBezTo>
                    <a:cubicBezTo>
                      <a:pt x="0" y="406"/>
                      <a:pt x="108" y="525"/>
                      <a:pt x="262" y="537"/>
                    </a:cubicBezTo>
                    <a:cubicBezTo>
                      <a:pt x="405" y="537"/>
                      <a:pt x="524" y="430"/>
                      <a:pt x="536" y="287"/>
                    </a:cubicBezTo>
                    <a:cubicBezTo>
                      <a:pt x="536" y="132"/>
                      <a:pt x="441" y="13"/>
                      <a:pt x="286" y="1"/>
                    </a:cubicBezTo>
                    <a:cubicBezTo>
                      <a:pt x="280" y="0"/>
                      <a:pt x="273" y="0"/>
                      <a:pt x="26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6" name="Google Shape;5936;p46"/>
              <p:cNvSpPr/>
              <p:nvPr/>
            </p:nvSpPr>
            <p:spPr>
              <a:xfrm>
                <a:off x="5896550" y="1555075"/>
                <a:ext cx="26225" cy="25350"/>
              </a:xfrm>
              <a:custGeom>
                <a:avLst/>
                <a:gdLst/>
                <a:ahLst/>
                <a:cxnLst/>
                <a:rect l="l" t="t" r="r" b="b"/>
                <a:pathLst>
                  <a:path w="1049" h="1014" extrusionOk="0">
                    <a:moveTo>
                      <a:pt x="537" y="1"/>
                    </a:moveTo>
                    <a:cubicBezTo>
                      <a:pt x="251" y="1"/>
                      <a:pt x="37" y="215"/>
                      <a:pt x="13" y="489"/>
                    </a:cubicBezTo>
                    <a:cubicBezTo>
                      <a:pt x="1" y="775"/>
                      <a:pt x="227" y="1001"/>
                      <a:pt x="513" y="1013"/>
                    </a:cubicBezTo>
                    <a:cubicBezTo>
                      <a:pt x="520" y="1013"/>
                      <a:pt x="527" y="1013"/>
                      <a:pt x="535" y="1013"/>
                    </a:cubicBezTo>
                    <a:cubicBezTo>
                      <a:pt x="798" y="1013"/>
                      <a:pt x="1013" y="803"/>
                      <a:pt x="1025" y="525"/>
                    </a:cubicBezTo>
                    <a:cubicBezTo>
                      <a:pt x="1049" y="239"/>
                      <a:pt x="822" y="13"/>
                      <a:pt x="53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7" name="Google Shape;5937;p46"/>
              <p:cNvSpPr/>
              <p:nvPr/>
            </p:nvSpPr>
            <p:spPr>
              <a:xfrm>
                <a:off x="5483700" y="1219025"/>
                <a:ext cx="30700" cy="30400"/>
              </a:xfrm>
              <a:custGeom>
                <a:avLst/>
                <a:gdLst/>
                <a:ahLst/>
                <a:cxnLst/>
                <a:rect l="l" t="t" r="r" b="b"/>
                <a:pathLst>
                  <a:path w="1228" h="1216" extrusionOk="0">
                    <a:moveTo>
                      <a:pt x="611" y="0"/>
                    </a:moveTo>
                    <a:cubicBezTo>
                      <a:pt x="287" y="0"/>
                      <a:pt x="24" y="269"/>
                      <a:pt x="13" y="584"/>
                    </a:cubicBezTo>
                    <a:cubicBezTo>
                      <a:pt x="1" y="917"/>
                      <a:pt x="263" y="1191"/>
                      <a:pt x="596" y="1215"/>
                    </a:cubicBezTo>
                    <a:cubicBezTo>
                      <a:pt x="603" y="1215"/>
                      <a:pt x="610" y="1215"/>
                      <a:pt x="616" y="1215"/>
                    </a:cubicBezTo>
                    <a:cubicBezTo>
                      <a:pt x="930" y="1215"/>
                      <a:pt x="1204" y="946"/>
                      <a:pt x="1215" y="632"/>
                    </a:cubicBezTo>
                    <a:cubicBezTo>
                      <a:pt x="1227" y="298"/>
                      <a:pt x="965" y="25"/>
                      <a:pt x="632" y="1"/>
                    </a:cubicBezTo>
                    <a:cubicBezTo>
                      <a:pt x="625" y="0"/>
                      <a:pt x="618" y="0"/>
                      <a:pt x="6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8" name="Google Shape;5938;p46"/>
              <p:cNvSpPr/>
              <p:nvPr/>
            </p:nvSpPr>
            <p:spPr>
              <a:xfrm>
                <a:off x="5456025" y="1294625"/>
                <a:ext cx="25625" cy="25050"/>
              </a:xfrm>
              <a:custGeom>
                <a:avLst/>
                <a:gdLst/>
                <a:ahLst/>
                <a:cxnLst/>
                <a:rect l="l" t="t" r="r" b="b"/>
                <a:pathLst>
                  <a:path w="1025" h="1002" extrusionOk="0">
                    <a:moveTo>
                      <a:pt x="515" y="0"/>
                    </a:moveTo>
                    <a:cubicBezTo>
                      <a:pt x="240" y="0"/>
                      <a:pt x="36" y="222"/>
                      <a:pt x="12" y="477"/>
                    </a:cubicBezTo>
                    <a:cubicBezTo>
                      <a:pt x="1" y="763"/>
                      <a:pt x="227" y="989"/>
                      <a:pt x="489" y="1001"/>
                    </a:cubicBezTo>
                    <a:cubicBezTo>
                      <a:pt x="496" y="1001"/>
                      <a:pt x="503" y="1001"/>
                      <a:pt x="510" y="1001"/>
                    </a:cubicBezTo>
                    <a:cubicBezTo>
                      <a:pt x="786" y="1001"/>
                      <a:pt x="1001" y="780"/>
                      <a:pt x="1013" y="525"/>
                    </a:cubicBezTo>
                    <a:cubicBezTo>
                      <a:pt x="1025" y="239"/>
                      <a:pt x="810" y="13"/>
                      <a:pt x="536" y="1"/>
                    </a:cubicBezTo>
                    <a:cubicBezTo>
                      <a:pt x="529" y="1"/>
                      <a:pt x="522" y="0"/>
                      <a:pt x="51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39" name="Google Shape;5939;p46"/>
              <p:cNvSpPr/>
              <p:nvPr/>
            </p:nvSpPr>
            <p:spPr>
              <a:xfrm>
                <a:off x="5055675" y="1807450"/>
                <a:ext cx="28900" cy="28350"/>
              </a:xfrm>
              <a:custGeom>
                <a:avLst/>
                <a:gdLst/>
                <a:ahLst/>
                <a:cxnLst/>
                <a:rect l="l" t="t" r="r" b="b"/>
                <a:pathLst>
                  <a:path w="1156" h="1134" extrusionOk="0">
                    <a:moveTo>
                      <a:pt x="557" y="1"/>
                    </a:moveTo>
                    <a:cubicBezTo>
                      <a:pt x="264" y="1"/>
                      <a:pt x="13" y="254"/>
                      <a:pt x="13" y="550"/>
                    </a:cubicBezTo>
                    <a:cubicBezTo>
                      <a:pt x="1" y="860"/>
                      <a:pt x="251" y="1133"/>
                      <a:pt x="560" y="1133"/>
                    </a:cubicBezTo>
                    <a:cubicBezTo>
                      <a:pt x="882" y="1133"/>
                      <a:pt x="1132" y="895"/>
                      <a:pt x="1144" y="574"/>
                    </a:cubicBezTo>
                    <a:cubicBezTo>
                      <a:pt x="1156" y="264"/>
                      <a:pt x="906" y="2"/>
                      <a:pt x="596" y="2"/>
                    </a:cubicBezTo>
                    <a:cubicBezTo>
                      <a:pt x="583" y="1"/>
                      <a:pt x="570" y="1"/>
                      <a:pt x="5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0" name="Google Shape;5940;p46"/>
              <p:cNvSpPr/>
              <p:nvPr/>
            </p:nvSpPr>
            <p:spPr>
              <a:xfrm>
                <a:off x="5098250" y="1792900"/>
                <a:ext cx="33050" cy="32500"/>
              </a:xfrm>
              <a:custGeom>
                <a:avLst/>
                <a:gdLst/>
                <a:ahLst/>
                <a:cxnLst/>
                <a:rect l="l" t="t" r="r" b="b"/>
                <a:pathLst>
                  <a:path w="1322" h="1300" extrusionOk="0">
                    <a:moveTo>
                      <a:pt x="657" y="1"/>
                    </a:moveTo>
                    <a:cubicBezTo>
                      <a:pt x="309" y="1"/>
                      <a:pt x="24" y="270"/>
                      <a:pt x="12" y="620"/>
                    </a:cubicBezTo>
                    <a:cubicBezTo>
                      <a:pt x="0" y="977"/>
                      <a:pt x="274" y="1275"/>
                      <a:pt x="631" y="1299"/>
                    </a:cubicBezTo>
                    <a:cubicBezTo>
                      <a:pt x="638" y="1299"/>
                      <a:pt x="646" y="1299"/>
                      <a:pt x="653" y="1299"/>
                    </a:cubicBezTo>
                    <a:cubicBezTo>
                      <a:pt x="1001" y="1299"/>
                      <a:pt x="1310" y="1018"/>
                      <a:pt x="1310" y="668"/>
                    </a:cubicBezTo>
                    <a:cubicBezTo>
                      <a:pt x="1322" y="310"/>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1" name="Google Shape;5941;p46"/>
              <p:cNvSpPr/>
              <p:nvPr/>
            </p:nvSpPr>
            <p:spPr>
              <a:xfrm>
                <a:off x="5142900" y="1862550"/>
                <a:ext cx="35150" cy="34575"/>
              </a:xfrm>
              <a:custGeom>
                <a:avLst/>
                <a:gdLst/>
                <a:ahLst/>
                <a:cxnLst/>
                <a:rect l="l" t="t" r="r" b="b"/>
                <a:pathLst>
                  <a:path w="1406" h="1383" extrusionOk="0">
                    <a:moveTo>
                      <a:pt x="726" y="1"/>
                    </a:moveTo>
                    <a:cubicBezTo>
                      <a:pt x="334" y="1"/>
                      <a:pt x="24" y="299"/>
                      <a:pt x="12" y="668"/>
                    </a:cubicBezTo>
                    <a:cubicBezTo>
                      <a:pt x="0" y="1037"/>
                      <a:pt x="298" y="1370"/>
                      <a:pt x="679" y="1382"/>
                    </a:cubicBezTo>
                    <a:cubicBezTo>
                      <a:pt x="686" y="1382"/>
                      <a:pt x="693" y="1382"/>
                      <a:pt x="700" y="1382"/>
                    </a:cubicBezTo>
                    <a:cubicBezTo>
                      <a:pt x="1061" y="1382"/>
                      <a:pt x="1382" y="1089"/>
                      <a:pt x="1393" y="715"/>
                    </a:cubicBezTo>
                    <a:cubicBezTo>
                      <a:pt x="1405" y="334"/>
                      <a:pt x="1107" y="13"/>
                      <a:pt x="72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2" name="Google Shape;5942;p46"/>
              <p:cNvSpPr/>
              <p:nvPr/>
            </p:nvSpPr>
            <p:spPr>
              <a:xfrm>
                <a:off x="6690700" y="1179725"/>
                <a:ext cx="37825" cy="37250"/>
              </a:xfrm>
              <a:custGeom>
                <a:avLst/>
                <a:gdLst/>
                <a:ahLst/>
                <a:cxnLst/>
                <a:rect l="l" t="t" r="r" b="b"/>
                <a:pathLst>
                  <a:path w="1513" h="1490" extrusionOk="0">
                    <a:moveTo>
                      <a:pt x="763" y="1"/>
                    </a:moveTo>
                    <a:cubicBezTo>
                      <a:pt x="357" y="1"/>
                      <a:pt x="24" y="306"/>
                      <a:pt x="13" y="715"/>
                    </a:cubicBezTo>
                    <a:cubicBezTo>
                      <a:pt x="1" y="1132"/>
                      <a:pt x="322" y="1477"/>
                      <a:pt x="727" y="1489"/>
                    </a:cubicBezTo>
                    <a:cubicBezTo>
                      <a:pt x="734" y="1490"/>
                      <a:pt x="742" y="1490"/>
                      <a:pt x="749" y="1490"/>
                    </a:cubicBezTo>
                    <a:cubicBezTo>
                      <a:pt x="1144" y="1490"/>
                      <a:pt x="1478" y="1173"/>
                      <a:pt x="1501" y="775"/>
                    </a:cubicBezTo>
                    <a:cubicBezTo>
                      <a:pt x="1513" y="358"/>
                      <a:pt x="1191" y="13"/>
                      <a:pt x="787" y="1"/>
                    </a:cubicBezTo>
                    <a:cubicBezTo>
                      <a:pt x="779" y="1"/>
                      <a:pt x="771" y="1"/>
                      <a:pt x="7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3" name="Google Shape;5943;p46"/>
              <p:cNvSpPr/>
              <p:nvPr/>
            </p:nvSpPr>
            <p:spPr>
              <a:xfrm>
                <a:off x="6698450" y="1861325"/>
                <a:ext cx="28900" cy="28350"/>
              </a:xfrm>
              <a:custGeom>
                <a:avLst/>
                <a:gdLst/>
                <a:ahLst/>
                <a:cxnLst/>
                <a:rect l="l" t="t" r="r" b="b"/>
                <a:pathLst>
                  <a:path w="1156" h="1134" extrusionOk="0">
                    <a:moveTo>
                      <a:pt x="556" y="1"/>
                    </a:moveTo>
                    <a:cubicBezTo>
                      <a:pt x="263" y="1"/>
                      <a:pt x="12" y="254"/>
                      <a:pt x="12" y="550"/>
                    </a:cubicBezTo>
                    <a:cubicBezTo>
                      <a:pt x="0" y="860"/>
                      <a:pt x="250" y="1133"/>
                      <a:pt x="560" y="1133"/>
                    </a:cubicBezTo>
                    <a:cubicBezTo>
                      <a:pt x="567" y="1134"/>
                      <a:pt x="574" y="1134"/>
                      <a:pt x="581" y="1134"/>
                    </a:cubicBezTo>
                    <a:cubicBezTo>
                      <a:pt x="882" y="1134"/>
                      <a:pt x="1143" y="888"/>
                      <a:pt x="1143" y="574"/>
                    </a:cubicBezTo>
                    <a:cubicBezTo>
                      <a:pt x="1155" y="264"/>
                      <a:pt x="905" y="14"/>
                      <a:pt x="596" y="2"/>
                    </a:cubicBezTo>
                    <a:cubicBezTo>
                      <a:pt x="582" y="1"/>
                      <a:pt x="569" y="1"/>
                      <a:pt x="5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4" name="Google Shape;5944;p46"/>
              <p:cNvSpPr/>
              <p:nvPr/>
            </p:nvSpPr>
            <p:spPr>
              <a:xfrm>
                <a:off x="6740700" y="1847075"/>
                <a:ext cx="33375" cy="32475"/>
              </a:xfrm>
              <a:custGeom>
                <a:avLst/>
                <a:gdLst/>
                <a:ahLst/>
                <a:cxnLst/>
                <a:rect l="l" t="t" r="r" b="b"/>
                <a:pathLst>
                  <a:path w="1335" h="1299" extrusionOk="0">
                    <a:moveTo>
                      <a:pt x="670" y="0"/>
                    </a:moveTo>
                    <a:cubicBezTo>
                      <a:pt x="322" y="0"/>
                      <a:pt x="36" y="282"/>
                      <a:pt x="25" y="632"/>
                    </a:cubicBezTo>
                    <a:cubicBezTo>
                      <a:pt x="1" y="989"/>
                      <a:pt x="287" y="1287"/>
                      <a:pt x="644" y="1299"/>
                    </a:cubicBezTo>
                    <a:cubicBezTo>
                      <a:pt x="651" y="1299"/>
                      <a:pt x="659" y="1299"/>
                      <a:pt x="666" y="1299"/>
                    </a:cubicBezTo>
                    <a:cubicBezTo>
                      <a:pt x="1013" y="1299"/>
                      <a:pt x="1299" y="1029"/>
                      <a:pt x="1311" y="679"/>
                    </a:cubicBezTo>
                    <a:cubicBezTo>
                      <a:pt x="1334" y="322"/>
                      <a:pt x="1049" y="25"/>
                      <a:pt x="692" y="1"/>
                    </a:cubicBezTo>
                    <a:cubicBezTo>
                      <a:pt x="684" y="1"/>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5" name="Google Shape;5945;p46"/>
              <p:cNvSpPr/>
              <p:nvPr/>
            </p:nvSpPr>
            <p:spPr>
              <a:xfrm>
                <a:off x="6785350" y="1916725"/>
                <a:ext cx="35450" cy="34600"/>
              </a:xfrm>
              <a:custGeom>
                <a:avLst/>
                <a:gdLst/>
                <a:ahLst/>
                <a:cxnLst/>
                <a:rect l="l" t="t" r="r" b="b"/>
                <a:pathLst>
                  <a:path w="1418" h="1384" extrusionOk="0">
                    <a:moveTo>
                      <a:pt x="739" y="1"/>
                    </a:moveTo>
                    <a:cubicBezTo>
                      <a:pt x="346" y="1"/>
                      <a:pt x="37" y="299"/>
                      <a:pt x="25" y="668"/>
                    </a:cubicBezTo>
                    <a:cubicBezTo>
                      <a:pt x="1" y="1049"/>
                      <a:pt x="299" y="1370"/>
                      <a:pt x="691" y="1382"/>
                    </a:cubicBezTo>
                    <a:cubicBezTo>
                      <a:pt x="705" y="1383"/>
                      <a:pt x="719" y="1383"/>
                      <a:pt x="733" y="1383"/>
                    </a:cubicBezTo>
                    <a:cubicBezTo>
                      <a:pt x="1085" y="1383"/>
                      <a:pt x="1394" y="1093"/>
                      <a:pt x="1406" y="715"/>
                    </a:cubicBezTo>
                    <a:cubicBezTo>
                      <a:pt x="1418" y="346"/>
                      <a:pt x="1120" y="13"/>
                      <a:pt x="73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6" name="Google Shape;5946;p46"/>
              <p:cNvSpPr/>
              <p:nvPr/>
            </p:nvSpPr>
            <p:spPr>
              <a:xfrm>
                <a:off x="1471600" y="2066400"/>
                <a:ext cx="320000" cy="156050"/>
              </a:xfrm>
              <a:custGeom>
                <a:avLst/>
                <a:gdLst/>
                <a:ahLst/>
                <a:cxnLst/>
                <a:rect l="l" t="t" r="r" b="b"/>
                <a:pathLst>
                  <a:path w="12800" h="6242" extrusionOk="0">
                    <a:moveTo>
                      <a:pt x="4391" y="4941"/>
                    </a:moveTo>
                    <a:cubicBezTo>
                      <a:pt x="4404" y="4941"/>
                      <a:pt x="4417" y="4942"/>
                      <a:pt x="4430" y="4944"/>
                    </a:cubicBezTo>
                    <a:cubicBezTo>
                      <a:pt x="4632" y="4944"/>
                      <a:pt x="4775" y="5099"/>
                      <a:pt x="4763" y="5301"/>
                    </a:cubicBezTo>
                    <a:cubicBezTo>
                      <a:pt x="4763" y="5484"/>
                      <a:pt x="4609" y="5623"/>
                      <a:pt x="4428" y="5623"/>
                    </a:cubicBezTo>
                    <a:cubicBezTo>
                      <a:pt x="4421" y="5623"/>
                      <a:pt x="4413" y="5623"/>
                      <a:pt x="4406" y="5622"/>
                    </a:cubicBezTo>
                    <a:cubicBezTo>
                      <a:pt x="4227" y="5611"/>
                      <a:pt x="4072" y="5456"/>
                      <a:pt x="4072" y="5265"/>
                    </a:cubicBezTo>
                    <a:cubicBezTo>
                      <a:pt x="4072" y="5088"/>
                      <a:pt x="4217" y="4941"/>
                      <a:pt x="4391" y="4941"/>
                    </a:cubicBezTo>
                    <a:close/>
                    <a:moveTo>
                      <a:pt x="9398" y="1"/>
                    </a:moveTo>
                    <a:cubicBezTo>
                      <a:pt x="8499" y="1"/>
                      <a:pt x="7478" y="175"/>
                      <a:pt x="6382" y="622"/>
                    </a:cubicBezTo>
                    <a:cubicBezTo>
                      <a:pt x="2846" y="2098"/>
                      <a:pt x="1" y="6051"/>
                      <a:pt x="1" y="6051"/>
                    </a:cubicBezTo>
                    <a:cubicBezTo>
                      <a:pt x="1" y="6051"/>
                      <a:pt x="1222" y="6242"/>
                      <a:pt x="2887" y="6242"/>
                    </a:cubicBezTo>
                    <a:cubicBezTo>
                      <a:pt x="4525" y="6242"/>
                      <a:pt x="6593" y="6057"/>
                      <a:pt x="8347" y="5325"/>
                    </a:cubicBezTo>
                    <a:cubicBezTo>
                      <a:pt x="8740" y="5158"/>
                      <a:pt x="9097" y="4980"/>
                      <a:pt x="9418" y="4789"/>
                    </a:cubicBezTo>
                    <a:cubicBezTo>
                      <a:pt x="12073" y="3194"/>
                      <a:pt x="12800" y="717"/>
                      <a:pt x="12800" y="717"/>
                    </a:cubicBezTo>
                    <a:cubicBezTo>
                      <a:pt x="12800" y="717"/>
                      <a:pt x="11502" y="15"/>
                      <a:pt x="9573" y="3"/>
                    </a:cubicBezTo>
                    <a:cubicBezTo>
                      <a:pt x="9515" y="1"/>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7" name="Google Shape;5947;p46"/>
              <p:cNvSpPr/>
              <p:nvPr/>
            </p:nvSpPr>
            <p:spPr>
              <a:xfrm>
                <a:off x="1137025" y="1701225"/>
                <a:ext cx="279525" cy="208875"/>
              </a:xfrm>
              <a:custGeom>
                <a:avLst/>
                <a:gdLst/>
                <a:ahLst/>
                <a:cxnLst/>
                <a:rect l="l" t="t" r="r" b="b"/>
                <a:pathLst>
                  <a:path w="11181" h="8355" extrusionOk="0">
                    <a:moveTo>
                      <a:pt x="1" y="1"/>
                    </a:moveTo>
                    <a:cubicBezTo>
                      <a:pt x="1" y="1"/>
                      <a:pt x="1025" y="2525"/>
                      <a:pt x="2835" y="4739"/>
                    </a:cubicBezTo>
                    <a:cubicBezTo>
                      <a:pt x="3442" y="5501"/>
                      <a:pt x="4144" y="6204"/>
                      <a:pt x="4930" y="6775"/>
                    </a:cubicBezTo>
                    <a:cubicBezTo>
                      <a:pt x="6712" y="8078"/>
                      <a:pt x="8514" y="8354"/>
                      <a:pt x="9723" y="8354"/>
                    </a:cubicBezTo>
                    <a:cubicBezTo>
                      <a:pt x="10613" y="8354"/>
                      <a:pt x="11181" y="8204"/>
                      <a:pt x="11181" y="8204"/>
                    </a:cubicBezTo>
                    <a:cubicBezTo>
                      <a:pt x="11181" y="8204"/>
                      <a:pt x="11121" y="6668"/>
                      <a:pt x="10074" y="4978"/>
                    </a:cubicBezTo>
                    <a:cubicBezTo>
                      <a:pt x="9597" y="4204"/>
                      <a:pt x="8919" y="3382"/>
                      <a:pt x="7954" y="2668"/>
                    </a:cubicBezTo>
                    <a:cubicBezTo>
                      <a:pt x="4859" y="406"/>
                      <a:pt x="1" y="1"/>
                      <a:pt x="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8" name="Google Shape;5948;p46"/>
              <p:cNvSpPr/>
              <p:nvPr/>
            </p:nvSpPr>
            <p:spPr>
              <a:xfrm>
                <a:off x="915275" y="2840950"/>
                <a:ext cx="193200" cy="304825"/>
              </a:xfrm>
              <a:custGeom>
                <a:avLst/>
                <a:gdLst/>
                <a:ahLst/>
                <a:cxnLst/>
                <a:rect l="l" t="t" r="r" b="b"/>
                <a:pathLst>
                  <a:path w="7728" h="12193" extrusionOk="0">
                    <a:moveTo>
                      <a:pt x="846" y="1"/>
                    </a:moveTo>
                    <a:cubicBezTo>
                      <a:pt x="846" y="1"/>
                      <a:pt x="1" y="2049"/>
                      <a:pt x="715" y="4656"/>
                    </a:cubicBezTo>
                    <a:cubicBezTo>
                      <a:pt x="777" y="4625"/>
                      <a:pt x="857" y="4594"/>
                      <a:pt x="931" y="4594"/>
                    </a:cubicBezTo>
                    <a:cubicBezTo>
                      <a:pt x="943" y="4594"/>
                      <a:pt x="954" y="4595"/>
                      <a:pt x="965" y="4597"/>
                    </a:cubicBezTo>
                    <a:cubicBezTo>
                      <a:pt x="1263" y="4620"/>
                      <a:pt x="1489" y="4858"/>
                      <a:pt x="1489" y="5156"/>
                    </a:cubicBezTo>
                    <a:cubicBezTo>
                      <a:pt x="1477" y="5406"/>
                      <a:pt x="1299" y="5597"/>
                      <a:pt x="1060" y="5644"/>
                    </a:cubicBezTo>
                    <a:cubicBezTo>
                      <a:pt x="1156" y="5894"/>
                      <a:pt x="1275" y="6132"/>
                      <a:pt x="1418" y="6382"/>
                    </a:cubicBezTo>
                    <a:cubicBezTo>
                      <a:pt x="3251" y="9752"/>
                      <a:pt x="7478" y="12193"/>
                      <a:pt x="7478" y="12193"/>
                    </a:cubicBezTo>
                    <a:cubicBezTo>
                      <a:pt x="7478" y="12193"/>
                      <a:pt x="7728" y="7335"/>
                      <a:pt x="5894" y="3965"/>
                    </a:cubicBezTo>
                    <a:cubicBezTo>
                      <a:pt x="4061"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49" name="Google Shape;5949;p46"/>
              <p:cNvSpPr/>
              <p:nvPr/>
            </p:nvSpPr>
            <p:spPr>
              <a:xfrm>
                <a:off x="652150" y="2037950"/>
                <a:ext cx="382225" cy="129050"/>
              </a:xfrm>
              <a:custGeom>
                <a:avLst/>
                <a:gdLst/>
                <a:ahLst/>
                <a:cxnLst/>
                <a:rect l="l" t="t" r="r" b="b"/>
                <a:pathLst>
                  <a:path w="15289" h="5162" extrusionOk="0">
                    <a:moveTo>
                      <a:pt x="7906" y="1"/>
                    </a:moveTo>
                    <a:cubicBezTo>
                      <a:pt x="7639" y="1"/>
                      <a:pt x="7373" y="11"/>
                      <a:pt x="7109" y="33"/>
                    </a:cubicBezTo>
                    <a:cubicBezTo>
                      <a:pt x="3608" y="343"/>
                      <a:pt x="1787" y="2653"/>
                      <a:pt x="1513" y="3022"/>
                    </a:cubicBezTo>
                    <a:cubicBezTo>
                      <a:pt x="1489" y="2641"/>
                      <a:pt x="1179" y="2331"/>
                      <a:pt x="798" y="2308"/>
                    </a:cubicBezTo>
                    <a:cubicBezTo>
                      <a:pt x="791" y="2307"/>
                      <a:pt x="784" y="2307"/>
                      <a:pt x="777" y="2307"/>
                    </a:cubicBezTo>
                    <a:cubicBezTo>
                      <a:pt x="370" y="2307"/>
                      <a:pt x="36" y="2636"/>
                      <a:pt x="24" y="3046"/>
                    </a:cubicBezTo>
                    <a:cubicBezTo>
                      <a:pt x="1" y="3462"/>
                      <a:pt x="334" y="3796"/>
                      <a:pt x="751" y="3820"/>
                    </a:cubicBezTo>
                    <a:cubicBezTo>
                      <a:pt x="759" y="3820"/>
                      <a:pt x="766" y="3820"/>
                      <a:pt x="774" y="3820"/>
                    </a:cubicBezTo>
                    <a:cubicBezTo>
                      <a:pt x="1168" y="3820"/>
                      <a:pt x="1478" y="3526"/>
                      <a:pt x="1525" y="3129"/>
                    </a:cubicBezTo>
                    <a:cubicBezTo>
                      <a:pt x="1801" y="3417"/>
                      <a:pt x="3720" y="5162"/>
                      <a:pt x="6814" y="5162"/>
                    </a:cubicBezTo>
                    <a:cubicBezTo>
                      <a:pt x="7052" y="5162"/>
                      <a:pt x="7297" y="5151"/>
                      <a:pt x="7549" y="5129"/>
                    </a:cubicBezTo>
                    <a:cubicBezTo>
                      <a:pt x="11359" y="4784"/>
                      <a:pt x="15288" y="1879"/>
                      <a:pt x="15288" y="1879"/>
                    </a:cubicBezTo>
                    <a:cubicBezTo>
                      <a:pt x="15288" y="1879"/>
                      <a:pt x="11512" y="1"/>
                      <a:pt x="790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0" name="Google Shape;5950;p46"/>
              <p:cNvSpPr/>
              <p:nvPr/>
            </p:nvSpPr>
            <p:spPr>
              <a:xfrm>
                <a:off x="1209950" y="2524850"/>
                <a:ext cx="294425" cy="190325"/>
              </a:xfrm>
              <a:custGeom>
                <a:avLst/>
                <a:gdLst/>
                <a:ahLst/>
                <a:cxnLst/>
                <a:rect l="l" t="t" r="r" b="b"/>
                <a:pathLst>
                  <a:path w="11777" h="7613" extrusionOk="0">
                    <a:moveTo>
                      <a:pt x="11776" y="0"/>
                    </a:moveTo>
                    <a:cubicBezTo>
                      <a:pt x="11776" y="0"/>
                      <a:pt x="6895" y="24"/>
                      <a:pt x="3644" y="2048"/>
                    </a:cubicBezTo>
                    <a:cubicBezTo>
                      <a:pt x="394" y="4072"/>
                      <a:pt x="1" y="7323"/>
                      <a:pt x="1" y="7323"/>
                    </a:cubicBezTo>
                    <a:cubicBezTo>
                      <a:pt x="1" y="7323"/>
                      <a:pt x="828" y="7612"/>
                      <a:pt x="2077" y="7612"/>
                    </a:cubicBezTo>
                    <a:cubicBezTo>
                      <a:pt x="3243" y="7612"/>
                      <a:pt x="4777" y="7360"/>
                      <a:pt x="6347" y="6382"/>
                    </a:cubicBezTo>
                    <a:cubicBezTo>
                      <a:pt x="9585" y="4358"/>
                      <a:pt x="11776" y="0"/>
                      <a:pt x="1177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1" name="Google Shape;5951;p46"/>
              <p:cNvSpPr/>
              <p:nvPr/>
            </p:nvSpPr>
            <p:spPr>
              <a:xfrm>
                <a:off x="1140000" y="3183850"/>
                <a:ext cx="12250" cy="12525"/>
              </a:xfrm>
              <a:custGeom>
                <a:avLst/>
                <a:gdLst/>
                <a:ahLst/>
                <a:cxnLst/>
                <a:rect l="l" t="t" r="r" b="b"/>
                <a:pathLst>
                  <a:path w="490" h="501" extrusionOk="0">
                    <a:moveTo>
                      <a:pt x="251" y="1"/>
                    </a:moveTo>
                    <a:cubicBezTo>
                      <a:pt x="120" y="13"/>
                      <a:pt x="13" y="108"/>
                      <a:pt x="1" y="239"/>
                    </a:cubicBezTo>
                    <a:cubicBezTo>
                      <a:pt x="1" y="382"/>
                      <a:pt x="108" y="501"/>
                      <a:pt x="239" y="501"/>
                    </a:cubicBezTo>
                    <a:cubicBezTo>
                      <a:pt x="370" y="501"/>
                      <a:pt x="489" y="394"/>
                      <a:pt x="489" y="263"/>
                    </a:cubicBezTo>
                    <a:cubicBezTo>
                      <a:pt x="489" y="132"/>
                      <a:pt x="394"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2" name="Google Shape;5952;p46"/>
              <p:cNvSpPr/>
              <p:nvPr/>
            </p:nvSpPr>
            <p:spPr>
              <a:xfrm>
                <a:off x="1268900" y="3373750"/>
                <a:ext cx="14000" cy="14325"/>
              </a:xfrm>
              <a:custGeom>
                <a:avLst/>
                <a:gdLst/>
                <a:ahLst/>
                <a:cxnLst/>
                <a:rect l="l" t="t" r="r" b="b"/>
                <a:pathLst>
                  <a:path w="560" h="573" extrusionOk="0">
                    <a:moveTo>
                      <a:pt x="278" y="0"/>
                    </a:moveTo>
                    <a:cubicBezTo>
                      <a:pt x="132" y="0"/>
                      <a:pt x="12" y="126"/>
                      <a:pt x="0" y="275"/>
                    </a:cubicBezTo>
                    <a:cubicBezTo>
                      <a:pt x="0" y="429"/>
                      <a:pt x="119" y="549"/>
                      <a:pt x="262" y="572"/>
                    </a:cubicBezTo>
                    <a:cubicBezTo>
                      <a:pt x="429" y="572"/>
                      <a:pt x="548" y="453"/>
                      <a:pt x="560" y="299"/>
                    </a:cubicBezTo>
                    <a:cubicBezTo>
                      <a:pt x="560" y="132"/>
                      <a:pt x="441" y="13"/>
                      <a:pt x="298" y="1"/>
                    </a:cubicBezTo>
                    <a:cubicBezTo>
                      <a:pt x="291" y="0"/>
                      <a:pt x="285" y="0"/>
                      <a:pt x="27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3" name="Google Shape;5953;p46"/>
              <p:cNvSpPr/>
              <p:nvPr/>
            </p:nvSpPr>
            <p:spPr>
              <a:xfrm>
                <a:off x="1438850" y="3321075"/>
                <a:ext cx="13725" cy="13725"/>
              </a:xfrm>
              <a:custGeom>
                <a:avLst/>
                <a:gdLst/>
                <a:ahLst/>
                <a:cxnLst/>
                <a:rect l="l" t="t" r="r" b="b"/>
                <a:pathLst>
                  <a:path w="549" h="549" extrusionOk="0">
                    <a:moveTo>
                      <a:pt x="275" y="0"/>
                    </a:moveTo>
                    <a:cubicBezTo>
                      <a:pt x="132" y="0"/>
                      <a:pt x="1" y="120"/>
                      <a:pt x="1" y="262"/>
                    </a:cubicBezTo>
                    <a:cubicBezTo>
                      <a:pt x="1" y="417"/>
                      <a:pt x="120" y="548"/>
                      <a:pt x="263" y="548"/>
                    </a:cubicBezTo>
                    <a:cubicBezTo>
                      <a:pt x="418" y="548"/>
                      <a:pt x="549" y="429"/>
                      <a:pt x="549" y="274"/>
                    </a:cubicBezTo>
                    <a:cubicBezTo>
                      <a:pt x="549" y="131"/>
                      <a:pt x="429" y="0"/>
                      <a:pt x="2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4" name="Google Shape;5954;p46"/>
              <p:cNvSpPr/>
              <p:nvPr/>
            </p:nvSpPr>
            <p:spPr>
              <a:xfrm>
                <a:off x="1459400" y="3223725"/>
                <a:ext cx="23825" cy="23275"/>
              </a:xfrm>
              <a:custGeom>
                <a:avLst/>
                <a:gdLst/>
                <a:ahLst/>
                <a:cxnLst/>
                <a:rect l="l" t="t" r="r" b="b"/>
                <a:pathLst>
                  <a:path w="953" h="931" extrusionOk="0">
                    <a:moveTo>
                      <a:pt x="468" y="1"/>
                    </a:moveTo>
                    <a:cubicBezTo>
                      <a:pt x="226" y="1"/>
                      <a:pt x="12" y="199"/>
                      <a:pt x="12" y="454"/>
                    </a:cubicBezTo>
                    <a:cubicBezTo>
                      <a:pt x="0" y="704"/>
                      <a:pt x="191" y="918"/>
                      <a:pt x="453" y="930"/>
                    </a:cubicBezTo>
                    <a:cubicBezTo>
                      <a:pt x="460" y="930"/>
                      <a:pt x="467" y="930"/>
                      <a:pt x="475" y="930"/>
                    </a:cubicBezTo>
                    <a:cubicBezTo>
                      <a:pt x="727" y="930"/>
                      <a:pt x="929" y="732"/>
                      <a:pt x="929" y="477"/>
                    </a:cubicBezTo>
                    <a:cubicBezTo>
                      <a:pt x="953" y="227"/>
                      <a:pt x="739" y="1"/>
                      <a:pt x="489" y="1"/>
                    </a:cubicBezTo>
                    <a:cubicBezTo>
                      <a:pt x="481" y="1"/>
                      <a:pt x="474"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5" name="Google Shape;5955;p46"/>
              <p:cNvSpPr/>
              <p:nvPr/>
            </p:nvSpPr>
            <p:spPr>
              <a:xfrm>
                <a:off x="1505525" y="2556050"/>
                <a:ext cx="22350" cy="21525"/>
              </a:xfrm>
              <a:custGeom>
                <a:avLst/>
                <a:gdLst/>
                <a:ahLst/>
                <a:cxnLst/>
                <a:rect l="l" t="t" r="r" b="b"/>
                <a:pathLst>
                  <a:path w="894" h="861" extrusionOk="0">
                    <a:moveTo>
                      <a:pt x="415" y="1"/>
                    </a:moveTo>
                    <a:cubicBezTo>
                      <a:pt x="194" y="1"/>
                      <a:pt x="13" y="194"/>
                      <a:pt x="13" y="419"/>
                    </a:cubicBezTo>
                    <a:cubicBezTo>
                      <a:pt x="1" y="657"/>
                      <a:pt x="191" y="860"/>
                      <a:pt x="429" y="860"/>
                    </a:cubicBezTo>
                    <a:cubicBezTo>
                      <a:pt x="437" y="860"/>
                      <a:pt x="444" y="860"/>
                      <a:pt x="451" y="860"/>
                    </a:cubicBezTo>
                    <a:cubicBezTo>
                      <a:pt x="679" y="860"/>
                      <a:pt x="858" y="674"/>
                      <a:pt x="870" y="443"/>
                    </a:cubicBezTo>
                    <a:cubicBezTo>
                      <a:pt x="894" y="205"/>
                      <a:pt x="691" y="2"/>
                      <a:pt x="453" y="2"/>
                    </a:cubicBezTo>
                    <a:cubicBezTo>
                      <a:pt x="440" y="1"/>
                      <a:pt x="428" y="1"/>
                      <a:pt x="4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6" name="Google Shape;5956;p46"/>
              <p:cNvSpPr/>
              <p:nvPr/>
            </p:nvSpPr>
            <p:spPr>
              <a:xfrm>
                <a:off x="1121550" y="2355125"/>
                <a:ext cx="60450" cy="48675"/>
              </a:xfrm>
              <a:custGeom>
                <a:avLst/>
                <a:gdLst/>
                <a:ahLst/>
                <a:cxnLst/>
                <a:rect l="l" t="t" r="r" b="b"/>
                <a:pathLst>
                  <a:path w="2418" h="1947" extrusionOk="0">
                    <a:moveTo>
                      <a:pt x="1530" y="1"/>
                    </a:moveTo>
                    <a:cubicBezTo>
                      <a:pt x="1196" y="1"/>
                      <a:pt x="911" y="209"/>
                      <a:pt x="787" y="503"/>
                    </a:cubicBezTo>
                    <a:lnTo>
                      <a:pt x="751" y="503"/>
                    </a:lnTo>
                    <a:cubicBezTo>
                      <a:pt x="744" y="503"/>
                      <a:pt x="736" y="502"/>
                      <a:pt x="729" y="502"/>
                    </a:cubicBezTo>
                    <a:cubicBezTo>
                      <a:pt x="346" y="502"/>
                      <a:pt x="24" y="808"/>
                      <a:pt x="13" y="1205"/>
                    </a:cubicBezTo>
                    <a:cubicBezTo>
                      <a:pt x="1" y="1610"/>
                      <a:pt x="310" y="1932"/>
                      <a:pt x="715" y="1943"/>
                    </a:cubicBezTo>
                    <a:cubicBezTo>
                      <a:pt x="738" y="1945"/>
                      <a:pt x="760" y="1946"/>
                      <a:pt x="781" y="1946"/>
                    </a:cubicBezTo>
                    <a:cubicBezTo>
                      <a:pt x="1015" y="1946"/>
                      <a:pt x="1214" y="1833"/>
                      <a:pt x="1334" y="1670"/>
                    </a:cubicBezTo>
                    <a:cubicBezTo>
                      <a:pt x="1406" y="1682"/>
                      <a:pt x="1465" y="1693"/>
                      <a:pt x="1549" y="1693"/>
                    </a:cubicBezTo>
                    <a:cubicBezTo>
                      <a:pt x="1564" y="1694"/>
                      <a:pt x="1578" y="1695"/>
                      <a:pt x="1593" y="1695"/>
                    </a:cubicBezTo>
                    <a:cubicBezTo>
                      <a:pt x="1812" y="1695"/>
                      <a:pt x="1999" y="1612"/>
                      <a:pt x="2144" y="1467"/>
                    </a:cubicBezTo>
                    <a:cubicBezTo>
                      <a:pt x="2299" y="1324"/>
                      <a:pt x="2406" y="1110"/>
                      <a:pt x="2406" y="872"/>
                    </a:cubicBezTo>
                    <a:cubicBezTo>
                      <a:pt x="2418" y="610"/>
                      <a:pt x="2299" y="372"/>
                      <a:pt x="2108" y="205"/>
                    </a:cubicBezTo>
                    <a:cubicBezTo>
                      <a:pt x="1977" y="86"/>
                      <a:pt x="1799" y="15"/>
                      <a:pt x="1584" y="3"/>
                    </a:cubicBezTo>
                    <a:cubicBezTo>
                      <a:pt x="1566" y="2"/>
                      <a:pt x="1548" y="1"/>
                      <a:pt x="15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7" name="Google Shape;5957;p46"/>
              <p:cNvSpPr/>
              <p:nvPr/>
            </p:nvSpPr>
            <p:spPr>
              <a:xfrm>
                <a:off x="1203400" y="2171225"/>
                <a:ext cx="15525" cy="15825"/>
              </a:xfrm>
              <a:custGeom>
                <a:avLst/>
                <a:gdLst/>
                <a:ahLst/>
                <a:cxnLst/>
                <a:rect l="l" t="t" r="r" b="b"/>
                <a:pathLst>
                  <a:path w="621" h="633" extrusionOk="0">
                    <a:moveTo>
                      <a:pt x="322" y="1"/>
                    </a:moveTo>
                    <a:cubicBezTo>
                      <a:pt x="144" y="1"/>
                      <a:pt x="13" y="132"/>
                      <a:pt x="1" y="298"/>
                    </a:cubicBezTo>
                    <a:cubicBezTo>
                      <a:pt x="1" y="477"/>
                      <a:pt x="132" y="608"/>
                      <a:pt x="299" y="632"/>
                    </a:cubicBezTo>
                    <a:cubicBezTo>
                      <a:pt x="306" y="632"/>
                      <a:pt x="314" y="632"/>
                      <a:pt x="321" y="632"/>
                    </a:cubicBezTo>
                    <a:cubicBezTo>
                      <a:pt x="488" y="632"/>
                      <a:pt x="609" y="505"/>
                      <a:pt x="620" y="334"/>
                    </a:cubicBezTo>
                    <a:cubicBezTo>
                      <a:pt x="620" y="155"/>
                      <a:pt x="489" y="13"/>
                      <a:pt x="3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8" name="Google Shape;5958;p46"/>
              <p:cNvSpPr/>
              <p:nvPr/>
            </p:nvSpPr>
            <p:spPr>
              <a:xfrm>
                <a:off x="1375450" y="2367975"/>
                <a:ext cx="33375" cy="32475"/>
              </a:xfrm>
              <a:custGeom>
                <a:avLst/>
                <a:gdLst/>
                <a:ahLst/>
                <a:cxnLst/>
                <a:rect l="l" t="t" r="r" b="b"/>
                <a:pathLst>
                  <a:path w="1335" h="1299" extrusionOk="0">
                    <a:moveTo>
                      <a:pt x="670" y="0"/>
                    </a:moveTo>
                    <a:cubicBezTo>
                      <a:pt x="322" y="0"/>
                      <a:pt x="36" y="282"/>
                      <a:pt x="25" y="632"/>
                    </a:cubicBezTo>
                    <a:cubicBezTo>
                      <a:pt x="1" y="989"/>
                      <a:pt x="287" y="1287"/>
                      <a:pt x="644" y="1298"/>
                    </a:cubicBezTo>
                    <a:cubicBezTo>
                      <a:pt x="651" y="1299"/>
                      <a:pt x="659" y="1299"/>
                      <a:pt x="666" y="1299"/>
                    </a:cubicBezTo>
                    <a:cubicBezTo>
                      <a:pt x="1013" y="1299"/>
                      <a:pt x="1299" y="1029"/>
                      <a:pt x="1310" y="679"/>
                    </a:cubicBezTo>
                    <a:cubicBezTo>
                      <a:pt x="1334" y="322"/>
                      <a:pt x="1049" y="25"/>
                      <a:pt x="691" y="1"/>
                    </a:cubicBezTo>
                    <a:cubicBezTo>
                      <a:pt x="684" y="0"/>
                      <a:pt x="677" y="0"/>
                      <a:pt x="67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59" name="Google Shape;5959;p46"/>
              <p:cNvSpPr/>
              <p:nvPr/>
            </p:nvSpPr>
            <p:spPr>
              <a:xfrm>
                <a:off x="1282875" y="2497450"/>
                <a:ext cx="25325" cy="24750"/>
              </a:xfrm>
              <a:custGeom>
                <a:avLst/>
                <a:gdLst/>
                <a:ahLst/>
                <a:cxnLst/>
                <a:rect l="l" t="t" r="r" b="b"/>
                <a:pathLst>
                  <a:path w="1013" h="990" extrusionOk="0">
                    <a:moveTo>
                      <a:pt x="504" y="0"/>
                    </a:moveTo>
                    <a:cubicBezTo>
                      <a:pt x="239" y="0"/>
                      <a:pt x="13" y="222"/>
                      <a:pt x="13" y="477"/>
                    </a:cubicBezTo>
                    <a:cubicBezTo>
                      <a:pt x="1" y="751"/>
                      <a:pt x="227" y="989"/>
                      <a:pt x="489" y="989"/>
                    </a:cubicBezTo>
                    <a:cubicBezTo>
                      <a:pt x="497" y="989"/>
                      <a:pt x="504" y="990"/>
                      <a:pt x="512" y="990"/>
                    </a:cubicBezTo>
                    <a:cubicBezTo>
                      <a:pt x="775" y="990"/>
                      <a:pt x="978" y="791"/>
                      <a:pt x="1001" y="513"/>
                    </a:cubicBezTo>
                    <a:cubicBezTo>
                      <a:pt x="1013" y="239"/>
                      <a:pt x="787" y="1"/>
                      <a:pt x="525" y="1"/>
                    </a:cubicBezTo>
                    <a:cubicBezTo>
                      <a:pt x="518" y="1"/>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0" name="Google Shape;5960;p46"/>
              <p:cNvSpPr/>
              <p:nvPr/>
            </p:nvSpPr>
            <p:spPr>
              <a:xfrm>
                <a:off x="1598700" y="2367675"/>
                <a:ext cx="20275" cy="20275"/>
              </a:xfrm>
              <a:custGeom>
                <a:avLst/>
                <a:gdLst/>
                <a:ahLst/>
                <a:cxnLst/>
                <a:rect l="l" t="t" r="r" b="b"/>
                <a:pathLst>
                  <a:path w="811" h="811" extrusionOk="0">
                    <a:moveTo>
                      <a:pt x="417" y="1"/>
                    </a:moveTo>
                    <a:cubicBezTo>
                      <a:pt x="203" y="1"/>
                      <a:pt x="24" y="167"/>
                      <a:pt x="0" y="394"/>
                    </a:cubicBezTo>
                    <a:cubicBezTo>
                      <a:pt x="0" y="608"/>
                      <a:pt x="167" y="787"/>
                      <a:pt x="393" y="810"/>
                    </a:cubicBezTo>
                    <a:cubicBezTo>
                      <a:pt x="620" y="810"/>
                      <a:pt x="798" y="644"/>
                      <a:pt x="810" y="418"/>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1" name="Google Shape;5961;p46"/>
              <p:cNvSpPr/>
              <p:nvPr/>
            </p:nvSpPr>
            <p:spPr>
              <a:xfrm>
                <a:off x="1185850" y="2757900"/>
                <a:ext cx="13425" cy="13425"/>
              </a:xfrm>
              <a:custGeom>
                <a:avLst/>
                <a:gdLst/>
                <a:ahLst/>
                <a:cxnLst/>
                <a:rect l="l" t="t" r="r" b="b"/>
                <a:pathLst>
                  <a:path w="537" h="537" extrusionOk="0">
                    <a:moveTo>
                      <a:pt x="286" y="1"/>
                    </a:moveTo>
                    <a:cubicBezTo>
                      <a:pt x="131" y="1"/>
                      <a:pt x="12" y="108"/>
                      <a:pt x="1" y="263"/>
                    </a:cubicBezTo>
                    <a:cubicBezTo>
                      <a:pt x="1" y="406"/>
                      <a:pt x="108" y="525"/>
                      <a:pt x="251" y="537"/>
                    </a:cubicBezTo>
                    <a:cubicBezTo>
                      <a:pt x="393" y="537"/>
                      <a:pt x="536" y="441"/>
                      <a:pt x="536" y="287"/>
                    </a:cubicBezTo>
                    <a:cubicBezTo>
                      <a:pt x="536" y="144"/>
                      <a:pt x="429" y="25"/>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2" name="Google Shape;5962;p46"/>
              <p:cNvSpPr/>
              <p:nvPr/>
            </p:nvSpPr>
            <p:spPr>
              <a:xfrm>
                <a:off x="914675" y="3035275"/>
                <a:ext cx="25925" cy="25375"/>
              </a:xfrm>
              <a:custGeom>
                <a:avLst/>
                <a:gdLst/>
                <a:ahLst/>
                <a:cxnLst/>
                <a:rect l="l" t="t" r="r" b="b"/>
                <a:pathLst>
                  <a:path w="1037" h="1015" extrusionOk="0">
                    <a:moveTo>
                      <a:pt x="485" y="1"/>
                    </a:moveTo>
                    <a:cubicBezTo>
                      <a:pt x="229" y="1"/>
                      <a:pt x="24" y="219"/>
                      <a:pt x="13" y="491"/>
                    </a:cubicBezTo>
                    <a:cubicBezTo>
                      <a:pt x="1" y="776"/>
                      <a:pt x="215" y="991"/>
                      <a:pt x="501" y="1015"/>
                    </a:cubicBezTo>
                    <a:cubicBezTo>
                      <a:pt x="508" y="1015"/>
                      <a:pt x="515" y="1015"/>
                      <a:pt x="522" y="1015"/>
                    </a:cubicBezTo>
                    <a:cubicBezTo>
                      <a:pt x="787" y="1015"/>
                      <a:pt x="1013" y="793"/>
                      <a:pt x="1025" y="514"/>
                    </a:cubicBezTo>
                    <a:cubicBezTo>
                      <a:pt x="1037" y="241"/>
                      <a:pt x="811" y="14"/>
                      <a:pt x="525" y="2"/>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3" name="Google Shape;5963;p46"/>
              <p:cNvSpPr/>
              <p:nvPr/>
            </p:nvSpPr>
            <p:spPr>
              <a:xfrm>
                <a:off x="1219200" y="2205175"/>
                <a:ext cx="6550" cy="6275"/>
              </a:xfrm>
              <a:custGeom>
                <a:avLst/>
                <a:gdLst/>
                <a:ahLst/>
                <a:cxnLst/>
                <a:rect l="l" t="t" r="r" b="b"/>
                <a:pathLst>
                  <a:path w="262" h="251" extrusionOk="0">
                    <a:moveTo>
                      <a:pt x="143" y="0"/>
                    </a:moveTo>
                    <a:cubicBezTo>
                      <a:pt x="60" y="0"/>
                      <a:pt x="0" y="60"/>
                      <a:pt x="0" y="119"/>
                    </a:cubicBezTo>
                    <a:cubicBezTo>
                      <a:pt x="0" y="191"/>
                      <a:pt x="60" y="250"/>
                      <a:pt x="119" y="250"/>
                    </a:cubicBezTo>
                    <a:cubicBezTo>
                      <a:pt x="202" y="250"/>
                      <a:pt x="262" y="191"/>
                      <a:pt x="262" y="131"/>
                    </a:cubicBezTo>
                    <a:cubicBezTo>
                      <a:pt x="250" y="60"/>
                      <a:pt x="214"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4" name="Google Shape;5964;p46"/>
              <p:cNvSpPr/>
              <p:nvPr/>
            </p:nvSpPr>
            <p:spPr>
              <a:xfrm>
                <a:off x="2779800" y="1755700"/>
                <a:ext cx="279525" cy="208650"/>
              </a:xfrm>
              <a:custGeom>
                <a:avLst/>
                <a:gdLst/>
                <a:ahLst/>
                <a:cxnLst/>
                <a:rect l="l" t="t" r="r" b="b"/>
                <a:pathLst>
                  <a:path w="11181" h="8346" extrusionOk="0">
                    <a:moveTo>
                      <a:pt x="0" y="1"/>
                    </a:moveTo>
                    <a:cubicBezTo>
                      <a:pt x="0" y="1"/>
                      <a:pt x="1024" y="2513"/>
                      <a:pt x="2822" y="4727"/>
                    </a:cubicBezTo>
                    <a:cubicBezTo>
                      <a:pt x="3441" y="5489"/>
                      <a:pt x="4132" y="6204"/>
                      <a:pt x="4930" y="6763"/>
                    </a:cubicBezTo>
                    <a:cubicBezTo>
                      <a:pt x="6705" y="8068"/>
                      <a:pt x="8500" y="8346"/>
                      <a:pt x="9709" y="8346"/>
                    </a:cubicBezTo>
                    <a:cubicBezTo>
                      <a:pt x="10607" y="8346"/>
                      <a:pt x="11180" y="8192"/>
                      <a:pt x="11180" y="8192"/>
                    </a:cubicBezTo>
                    <a:cubicBezTo>
                      <a:pt x="11180" y="8192"/>
                      <a:pt x="11097" y="6668"/>
                      <a:pt x="10073" y="4966"/>
                    </a:cubicBezTo>
                    <a:cubicBezTo>
                      <a:pt x="9597" y="4192"/>
                      <a:pt x="8918" y="3382"/>
                      <a:pt x="7942" y="2668"/>
                    </a:cubicBezTo>
                    <a:cubicBezTo>
                      <a:pt x="4846" y="405"/>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5" name="Google Shape;5965;p46"/>
              <p:cNvSpPr/>
              <p:nvPr/>
            </p:nvSpPr>
            <p:spPr>
              <a:xfrm>
                <a:off x="1465950" y="3108550"/>
                <a:ext cx="295900" cy="189500"/>
              </a:xfrm>
              <a:custGeom>
                <a:avLst/>
                <a:gdLst/>
                <a:ahLst/>
                <a:cxnLst/>
                <a:rect l="l" t="t" r="r" b="b"/>
                <a:pathLst>
                  <a:path w="11836" h="7580" extrusionOk="0">
                    <a:moveTo>
                      <a:pt x="11835" y="0"/>
                    </a:moveTo>
                    <a:cubicBezTo>
                      <a:pt x="11835" y="0"/>
                      <a:pt x="10299" y="12"/>
                      <a:pt x="8406" y="358"/>
                    </a:cubicBezTo>
                    <a:cubicBezTo>
                      <a:pt x="6894" y="631"/>
                      <a:pt x="5120" y="1131"/>
                      <a:pt x="3679" y="2024"/>
                    </a:cubicBezTo>
                    <a:cubicBezTo>
                      <a:pt x="417" y="4037"/>
                      <a:pt x="0" y="7275"/>
                      <a:pt x="0" y="7275"/>
                    </a:cubicBezTo>
                    <a:cubicBezTo>
                      <a:pt x="0" y="7275"/>
                      <a:pt x="847" y="7579"/>
                      <a:pt x="2124" y="7579"/>
                    </a:cubicBezTo>
                    <a:cubicBezTo>
                      <a:pt x="3284" y="7579"/>
                      <a:pt x="4800" y="7328"/>
                      <a:pt x="6358" y="6370"/>
                    </a:cubicBezTo>
                    <a:cubicBezTo>
                      <a:pt x="7037" y="5930"/>
                      <a:pt x="7692" y="5418"/>
                      <a:pt x="8275" y="4834"/>
                    </a:cubicBezTo>
                    <a:cubicBezTo>
                      <a:pt x="10454" y="2703"/>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6" name="Google Shape;5966;p46"/>
              <p:cNvSpPr/>
              <p:nvPr/>
            </p:nvSpPr>
            <p:spPr>
              <a:xfrm>
                <a:off x="1923150" y="3017450"/>
                <a:ext cx="313750" cy="164675"/>
              </a:xfrm>
              <a:custGeom>
                <a:avLst/>
                <a:gdLst/>
                <a:ahLst/>
                <a:cxnLst/>
                <a:rect l="l" t="t" r="r" b="b"/>
                <a:pathLst>
                  <a:path w="12550" h="6587" extrusionOk="0">
                    <a:moveTo>
                      <a:pt x="1887" y="1"/>
                    </a:moveTo>
                    <a:cubicBezTo>
                      <a:pt x="757" y="1"/>
                      <a:pt x="0" y="84"/>
                      <a:pt x="0" y="84"/>
                    </a:cubicBezTo>
                    <a:cubicBezTo>
                      <a:pt x="0" y="84"/>
                      <a:pt x="2667" y="4168"/>
                      <a:pt x="6132" y="5799"/>
                    </a:cubicBezTo>
                    <a:cubicBezTo>
                      <a:pt x="7395" y="6396"/>
                      <a:pt x="8586" y="6586"/>
                      <a:pt x="9593" y="6586"/>
                    </a:cubicBezTo>
                    <a:cubicBezTo>
                      <a:pt x="11357" y="6586"/>
                      <a:pt x="12549" y="6002"/>
                      <a:pt x="12549" y="6002"/>
                    </a:cubicBezTo>
                    <a:cubicBezTo>
                      <a:pt x="12549" y="6002"/>
                      <a:pt x="11776" y="2823"/>
                      <a:pt x="8323" y="1192"/>
                    </a:cubicBezTo>
                    <a:cubicBezTo>
                      <a:pt x="6226" y="197"/>
                      <a:pt x="3618" y="1"/>
                      <a:pt x="18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7" name="Google Shape;5967;p46"/>
              <p:cNvSpPr/>
              <p:nvPr/>
            </p:nvSpPr>
            <p:spPr>
              <a:xfrm>
                <a:off x="2558050" y="2895425"/>
                <a:ext cx="193200" cy="304525"/>
              </a:xfrm>
              <a:custGeom>
                <a:avLst/>
                <a:gdLst/>
                <a:ahLst/>
                <a:cxnLst/>
                <a:rect l="l" t="t" r="r" b="b"/>
                <a:pathLst>
                  <a:path w="7728" h="12181" extrusionOk="0">
                    <a:moveTo>
                      <a:pt x="846" y="1"/>
                    </a:moveTo>
                    <a:cubicBezTo>
                      <a:pt x="846" y="1"/>
                      <a:pt x="0" y="2048"/>
                      <a:pt x="715" y="4656"/>
                    </a:cubicBezTo>
                    <a:cubicBezTo>
                      <a:pt x="774" y="4616"/>
                      <a:pt x="849" y="4593"/>
                      <a:pt x="921" y="4593"/>
                    </a:cubicBezTo>
                    <a:cubicBezTo>
                      <a:pt x="936" y="4593"/>
                      <a:pt x="950" y="4594"/>
                      <a:pt x="965" y="4596"/>
                    </a:cubicBezTo>
                    <a:cubicBezTo>
                      <a:pt x="1262" y="4608"/>
                      <a:pt x="1489" y="4846"/>
                      <a:pt x="1489" y="5144"/>
                    </a:cubicBezTo>
                    <a:cubicBezTo>
                      <a:pt x="1477" y="5394"/>
                      <a:pt x="1298" y="5596"/>
                      <a:pt x="1060" y="5632"/>
                    </a:cubicBezTo>
                    <a:cubicBezTo>
                      <a:pt x="1155" y="5894"/>
                      <a:pt x="1274" y="6120"/>
                      <a:pt x="1417" y="6382"/>
                    </a:cubicBezTo>
                    <a:cubicBezTo>
                      <a:pt x="3239" y="9740"/>
                      <a:pt x="7466" y="12181"/>
                      <a:pt x="7466" y="12181"/>
                    </a:cubicBezTo>
                    <a:cubicBezTo>
                      <a:pt x="7466" y="12181"/>
                      <a:pt x="7727" y="7311"/>
                      <a:pt x="5894" y="3953"/>
                    </a:cubicBezTo>
                    <a:cubicBezTo>
                      <a:pt x="4060" y="596"/>
                      <a:pt x="846" y="1"/>
                      <a:pt x="84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8" name="Google Shape;5968;p46"/>
              <p:cNvSpPr/>
              <p:nvPr/>
            </p:nvSpPr>
            <p:spPr>
              <a:xfrm>
                <a:off x="2294625" y="2092375"/>
                <a:ext cx="382500" cy="128800"/>
              </a:xfrm>
              <a:custGeom>
                <a:avLst/>
                <a:gdLst/>
                <a:ahLst/>
                <a:cxnLst/>
                <a:rect l="l" t="t" r="r" b="b"/>
                <a:pathLst>
                  <a:path w="15300" h="5152" extrusionOk="0">
                    <a:moveTo>
                      <a:pt x="7932" y="1"/>
                    </a:moveTo>
                    <a:cubicBezTo>
                      <a:pt x="7656" y="1"/>
                      <a:pt x="7381" y="12"/>
                      <a:pt x="7108" y="35"/>
                    </a:cubicBezTo>
                    <a:cubicBezTo>
                      <a:pt x="3620" y="345"/>
                      <a:pt x="1798" y="2655"/>
                      <a:pt x="1512" y="3024"/>
                    </a:cubicBezTo>
                    <a:cubicBezTo>
                      <a:pt x="1500" y="2631"/>
                      <a:pt x="1191" y="2321"/>
                      <a:pt x="798" y="2309"/>
                    </a:cubicBezTo>
                    <a:cubicBezTo>
                      <a:pt x="791" y="2309"/>
                      <a:pt x="783" y="2309"/>
                      <a:pt x="776" y="2309"/>
                    </a:cubicBezTo>
                    <a:cubicBezTo>
                      <a:pt x="369" y="2309"/>
                      <a:pt x="47" y="2626"/>
                      <a:pt x="24" y="3036"/>
                    </a:cubicBezTo>
                    <a:cubicBezTo>
                      <a:pt x="0" y="3452"/>
                      <a:pt x="322" y="3810"/>
                      <a:pt x="738" y="3821"/>
                    </a:cubicBezTo>
                    <a:cubicBezTo>
                      <a:pt x="754" y="3822"/>
                      <a:pt x="769" y="3823"/>
                      <a:pt x="784" y="3823"/>
                    </a:cubicBezTo>
                    <a:cubicBezTo>
                      <a:pt x="1168" y="3823"/>
                      <a:pt x="1478" y="3532"/>
                      <a:pt x="1512" y="3143"/>
                    </a:cubicBezTo>
                    <a:cubicBezTo>
                      <a:pt x="1811" y="3419"/>
                      <a:pt x="3730" y="5152"/>
                      <a:pt x="6822" y="5152"/>
                    </a:cubicBezTo>
                    <a:cubicBezTo>
                      <a:pt x="7061" y="5152"/>
                      <a:pt x="7308" y="5141"/>
                      <a:pt x="7561" y="5119"/>
                    </a:cubicBezTo>
                    <a:cubicBezTo>
                      <a:pt x="11371" y="4774"/>
                      <a:pt x="15300" y="1881"/>
                      <a:pt x="15300" y="1881"/>
                    </a:cubicBezTo>
                    <a:cubicBezTo>
                      <a:pt x="15300" y="1881"/>
                      <a:pt x="11539" y="1"/>
                      <a:pt x="79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69" name="Google Shape;5969;p46"/>
              <p:cNvSpPr/>
              <p:nvPr/>
            </p:nvSpPr>
            <p:spPr>
              <a:xfrm>
                <a:off x="1811225" y="2512900"/>
                <a:ext cx="317925" cy="159200"/>
              </a:xfrm>
              <a:custGeom>
                <a:avLst/>
                <a:gdLst/>
                <a:ahLst/>
                <a:cxnLst/>
                <a:rect l="l" t="t" r="r" b="b"/>
                <a:pathLst>
                  <a:path w="12717" h="6368" extrusionOk="0">
                    <a:moveTo>
                      <a:pt x="10199" y="1"/>
                    </a:moveTo>
                    <a:cubicBezTo>
                      <a:pt x="8506" y="1"/>
                      <a:pt x="6249" y="192"/>
                      <a:pt x="4382" y="1014"/>
                    </a:cubicBezTo>
                    <a:cubicBezTo>
                      <a:pt x="870" y="2538"/>
                      <a:pt x="1" y="5693"/>
                      <a:pt x="1" y="5693"/>
                    </a:cubicBezTo>
                    <a:cubicBezTo>
                      <a:pt x="1" y="5693"/>
                      <a:pt x="1285" y="6367"/>
                      <a:pt x="3178" y="6367"/>
                    </a:cubicBezTo>
                    <a:cubicBezTo>
                      <a:pt x="4132" y="6367"/>
                      <a:pt x="5241" y="6196"/>
                      <a:pt x="6418" y="5681"/>
                    </a:cubicBezTo>
                    <a:cubicBezTo>
                      <a:pt x="9930" y="4145"/>
                      <a:pt x="12716" y="145"/>
                      <a:pt x="12716" y="145"/>
                    </a:cubicBezTo>
                    <a:cubicBezTo>
                      <a:pt x="12716" y="145"/>
                      <a:pt x="11670" y="1"/>
                      <a:pt x="1019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0" name="Google Shape;5970;p46"/>
              <p:cNvSpPr/>
              <p:nvPr/>
            </p:nvSpPr>
            <p:spPr>
              <a:xfrm>
                <a:off x="2852425" y="2579025"/>
                <a:ext cx="294700" cy="190325"/>
              </a:xfrm>
              <a:custGeom>
                <a:avLst/>
                <a:gdLst/>
                <a:ahLst/>
                <a:cxnLst/>
                <a:rect l="l" t="t" r="r" b="b"/>
                <a:pathLst>
                  <a:path w="11788" h="7613" extrusionOk="0">
                    <a:moveTo>
                      <a:pt x="11788" y="0"/>
                    </a:moveTo>
                    <a:cubicBezTo>
                      <a:pt x="11787" y="0"/>
                      <a:pt x="6906" y="24"/>
                      <a:pt x="3656" y="2060"/>
                    </a:cubicBezTo>
                    <a:cubicBezTo>
                      <a:pt x="394" y="4084"/>
                      <a:pt x="1" y="7323"/>
                      <a:pt x="1" y="7323"/>
                    </a:cubicBezTo>
                    <a:cubicBezTo>
                      <a:pt x="1" y="7323"/>
                      <a:pt x="828" y="7612"/>
                      <a:pt x="2075" y="7612"/>
                    </a:cubicBezTo>
                    <a:cubicBezTo>
                      <a:pt x="3240" y="7612"/>
                      <a:pt x="4771" y="7359"/>
                      <a:pt x="6335" y="6382"/>
                    </a:cubicBezTo>
                    <a:cubicBezTo>
                      <a:pt x="9585"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1" name="Google Shape;5971;p46"/>
              <p:cNvSpPr/>
              <p:nvPr/>
            </p:nvSpPr>
            <p:spPr>
              <a:xfrm>
                <a:off x="2782775" y="3238325"/>
                <a:ext cx="12225" cy="12225"/>
              </a:xfrm>
              <a:custGeom>
                <a:avLst/>
                <a:gdLst/>
                <a:ahLst/>
                <a:cxnLst/>
                <a:rect l="l" t="t" r="r" b="b"/>
                <a:pathLst>
                  <a:path w="489" h="489" extrusionOk="0">
                    <a:moveTo>
                      <a:pt x="251" y="1"/>
                    </a:moveTo>
                    <a:cubicBezTo>
                      <a:pt x="120" y="1"/>
                      <a:pt x="1" y="108"/>
                      <a:pt x="1" y="239"/>
                    </a:cubicBezTo>
                    <a:cubicBezTo>
                      <a:pt x="1" y="370"/>
                      <a:pt x="108" y="489"/>
                      <a:pt x="239" y="489"/>
                    </a:cubicBezTo>
                    <a:cubicBezTo>
                      <a:pt x="370" y="489"/>
                      <a:pt x="489" y="393"/>
                      <a:pt x="489" y="251"/>
                    </a:cubicBezTo>
                    <a:cubicBezTo>
                      <a:pt x="489" y="120"/>
                      <a:pt x="382" y="1"/>
                      <a:pt x="25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2" name="Google Shape;5972;p46"/>
              <p:cNvSpPr/>
              <p:nvPr/>
            </p:nvSpPr>
            <p:spPr>
              <a:xfrm>
                <a:off x="2911375" y="3428225"/>
                <a:ext cx="14600" cy="14025"/>
              </a:xfrm>
              <a:custGeom>
                <a:avLst/>
                <a:gdLst/>
                <a:ahLst/>
                <a:cxnLst/>
                <a:rect l="l" t="t" r="r" b="b"/>
                <a:pathLst>
                  <a:path w="584" h="561" extrusionOk="0">
                    <a:moveTo>
                      <a:pt x="298" y="1"/>
                    </a:moveTo>
                    <a:cubicBezTo>
                      <a:pt x="143" y="1"/>
                      <a:pt x="24" y="108"/>
                      <a:pt x="0" y="263"/>
                    </a:cubicBezTo>
                    <a:cubicBezTo>
                      <a:pt x="0" y="429"/>
                      <a:pt x="119" y="548"/>
                      <a:pt x="274" y="560"/>
                    </a:cubicBezTo>
                    <a:cubicBezTo>
                      <a:pt x="441" y="560"/>
                      <a:pt x="560" y="441"/>
                      <a:pt x="572" y="298"/>
                    </a:cubicBezTo>
                    <a:cubicBezTo>
                      <a:pt x="583" y="132"/>
                      <a:pt x="452" y="1"/>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3" name="Google Shape;5973;p46"/>
              <p:cNvSpPr/>
              <p:nvPr/>
            </p:nvSpPr>
            <p:spPr>
              <a:xfrm>
                <a:off x="3081625" y="3374950"/>
                <a:ext cx="13725" cy="13725"/>
              </a:xfrm>
              <a:custGeom>
                <a:avLst/>
                <a:gdLst/>
                <a:ahLst/>
                <a:cxnLst/>
                <a:rect l="l" t="t" r="r" b="b"/>
                <a:pathLst>
                  <a:path w="549" h="549" extrusionOk="0">
                    <a:moveTo>
                      <a:pt x="274" y="0"/>
                    </a:moveTo>
                    <a:cubicBezTo>
                      <a:pt x="131" y="0"/>
                      <a:pt x="0" y="120"/>
                      <a:pt x="0" y="262"/>
                    </a:cubicBezTo>
                    <a:cubicBezTo>
                      <a:pt x="0" y="417"/>
                      <a:pt x="119" y="548"/>
                      <a:pt x="262" y="548"/>
                    </a:cubicBezTo>
                    <a:cubicBezTo>
                      <a:pt x="417" y="548"/>
                      <a:pt x="548" y="429"/>
                      <a:pt x="548" y="286"/>
                    </a:cubicBezTo>
                    <a:cubicBezTo>
                      <a:pt x="548" y="131"/>
                      <a:pt x="429" y="0"/>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4" name="Google Shape;5974;p46"/>
              <p:cNvSpPr/>
              <p:nvPr/>
            </p:nvSpPr>
            <p:spPr>
              <a:xfrm>
                <a:off x="3101875" y="3277875"/>
                <a:ext cx="23825" cy="23000"/>
              </a:xfrm>
              <a:custGeom>
                <a:avLst/>
                <a:gdLst/>
                <a:ahLst/>
                <a:cxnLst/>
                <a:rect l="l" t="t" r="r" b="b"/>
                <a:pathLst>
                  <a:path w="953" h="920" extrusionOk="0">
                    <a:moveTo>
                      <a:pt x="460" y="0"/>
                    </a:moveTo>
                    <a:cubicBezTo>
                      <a:pt x="217" y="0"/>
                      <a:pt x="24" y="205"/>
                      <a:pt x="24" y="443"/>
                    </a:cubicBezTo>
                    <a:cubicBezTo>
                      <a:pt x="0" y="693"/>
                      <a:pt x="202" y="919"/>
                      <a:pt x="464" y="919"/>
                    </a:cubicBezTo>
                    <a:cubicBezTo>
                      <a:pt x="471" y="919"/>
                      <a:pt x="478" y="919"/>
                      <a:pt x="485" y="919"/>
                    </a:cubicBezTo>
                    <a:cubicBezTo>
                      <a:pt x="727" y="919"/>
                      <a:pt x="941" y="721"/>
                      <a:pt x="941" y="478"/>
                    </a:cubicBezTo>
                    <a:cubicBezTo>
                      <a:pt x="953" y="216"/>
                      <a:pt x="750" y="2"/>
                      <a:pt x="500" y="2"/>
                    </a:cubicBezTo>
                    <a:cubicBezTo>
                      <a:pt x="487" y="1"/>
                      <a:pt x="473" y="0"/>
                      <a:pt x="46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5" name="Google Shape;5975;p46"/>
              <p:cNvSpPr/>
              <p:nvPr/>
            </p:nvSpPr>
            <p:spPr>
              <a:xfrm>
                <a:off x="1671625" y="2762075"/>
                <a:ext cx="26525" cy="26525"/>
              </a:xfrm>
              <a:custGeom>
                <a:avLst/>
                <a:gdLst/>
                <a:ahLst/>
                <a:cxnLst/>
                <a:rect l="l" t="t" r="r" b="b"/>
                <a:pathLst>
                  <a:path w="1061" h="1061" extrusionOk="0">
                    <a:moveTo>
                      <a:pt x="517" y="0"/>
                    </a:moveTo>
                    <a:cubicBezTo>
                      <a:pt x="250" y="0"/>
                      <a:pt x="1" y="233"/>
                      <a:pt x="1" y="501"/>
                    </a:cubicBezTo>
                    <a:cubicBezTo>
                      <a:pt x="1" y="703"/>
                      <a:pt x="108" y="858"/>
                      <a:pt x="262" y="965"/>
                    </a:cubicBezTo>
                    <a:cubicBezTo>
                      <a:pt x="334" y="1013"/>
                      <a:pt x="417" y="1060"/>
                      <a:pt x="512" y="1060"/>
                    </a:cubicBezTo>
                    <a:cubicBezTo>
                      <a:pt x="536" y="1060"/>
                      <a:pt x="584" y="1036"/>
                      <a:pt x="620" y="1036"/>
                    </a:cubicBezTo>
                    <a:cubicBezTo>
                      <a:pt x="858" y="1001"/>
                      <a:pt x="1048" y="798"/>
                      <a:pt x="1048" y="548"/>
                    </a:cubicBezTo>
                    <a:cubicBezTo>
                      <a:pt x="1060" y="310"/>
                      <a:pt x="917" y="120"/>
                      <a:pt x="703" y="48"/>
                    </a:cubicBezTo>
                    <a:cubicBezTo>
                      <a:pt x="691" y="48"/>
                      <a:pt x="655" y="36"/>
                      <a:pt x="643" y="36"/>
                    </a:cubicBezTo>
                    <a:cubicBezTo>
                      <a:pt x="620" y="12"/>
                      <a:pt x="584" y="1"/>
                      <a:pt x="536" y="1"/>
                    </a:cubicBezTo>
                    <a:cubicBezTo>
                      <a:pt x="530" y="0"/>
                      <a:pt x="523" y="0"/>
                      <a:pt x="5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6" name="Google Shape;5976;p46"/>
              <p:cNvSpPr/>
              <p:nvPr/>
            </p:nvSpPr>
            <p:spPr>
              <a:xfrm>
                <a:off x="3148000" y="2610250"/>
                <a:ext cx="22350" cy="21800"/>
              </a:xfrm>
              <a:custGeom>
                <a:avLst/>
                <a:gdLst/>
                <a:ahLst/>
                <a:cxnLst/>
                <a:rect l="l" t="t" r="r" b="b"/>
                <a:pathLst>
                  <a:path w="894" h="872" extrusionOk="0">
                    <a:moveTo>
                      <a:pt x="444" y="1"/>
                    </a:moveTo>
                    <a:cubicBezTo>
                      <a:pt x="215" y="1"/>
                      <a:pt x="24" y="187"/>
                      <a:pt x="24" y="418"/>
                    </a:cubicBezTo>
                    <a:cubicBezTo>
                      <a:pt x="1" y="656"/>
                      <a:pt x="203" y="871"/>
                      <a:pt x="441" y="871"/>
                    </a:cubicBezTo>
                    <a:cubicBezTo>
                      <a:pt x="448" y="871"/>
                      <a:pt x="455" y="871"/>
                      <a:pt x="462" y="871"/>
                    </a:cubicBezTo>
                    <a:cubicBezTo>
                      <a:pt x="690" y="871"/>
                      <a:pt x="870" y="685"/>
                      <a:pt x="882" y="454"/>
                    </a:cubicBezTo>
                    <a:cubicBezTo>
                      <a:pt x="893" y="216"/>
                      <a:pt x="703" y="1"/>
                      <a:pt x="465" y="1"/>
                    </a:cubicBezTo>
                    <a:cubicBezTo>
                      <a:pt x="458" y="1"/>
                      <a:pt x="451" y="1"/>
                      <a:pt x="4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7" name="Google Shape;5977;p46"/>
              <p:cNvSpPr/>
              <p:nvPr/>
            </p:nvSpPr>
            <p:spPr>
              <a:xfrm>
                <a:off x="2764325" y="2409050"/>
                <a:ext cx="60450" cy="49175"/>
              </a:xfrm>
              <a:custGeom>
                <a:avLst/>
                <a:gdLst/>
                <a:ahLst/>
                <a:cxnLst/>
                <a:rect l="l" t="t" r="r" b="b"/>
                <a:pathLst>
                  <a:path w="2418" h="1967" extrusionOk="0">
                    <a:moveTo>
                      <a:pt x="1584" y="1"/>
                    </a:moveTo>
                    <a:cubicBezTo>
                      <a:pt x="1239" y="1"/>
                      <a:pt x="929" y="227"/>
                      <a:pt x="798" y="525"/>
                    </a:cubicBezTo>
                    <a:lnTo>
                      <a:pt x="762" y="525"/>
                    </a:lnTo>
                    <a:cubicBezTo>
                      <a:pt x="748" y="524"/>
                      <a:pt x="734" y="523"/>
                      <a:pt x="720" y="523"/>
                    </a:cubicBezTo>
                    <a:cubicBezTo>
                      <a:pt x="335" y="523"/>
                      <a:pt x="36" y="836"/>
                      <a:pt x="24" y="1215"/>
                    </a:cubicBezTo>
                    <a:cubicBezTo>
                      <a:pt x="0" y="1620"/>
                      <a:pt x="322" y="1941"/>
                      <a:pt x="727" y="1965"/>
                    </a:cubicBezTo>
                    <a:cubicBezTo>
                      <a:pt x="738" y="1966"/>
                      <a:pt x="750" y="1966"/>
                      <a:pt x="761" y="1966"/>
                    </a:cubicBezTo>
                    <a:cubicBezTo>
                      <a:pt x="997" y="1966"/>
                      <a:pt x="1209" y="1849"/>
                      <a:pt x="1334" y="1668"/>
                    </a:cubicBezTo>
                    <a:cubicBezTo>
                      <a:pt x="1405" y="1680"/>
                      <a:pt x="1465" y="1691"/>
                      <a:pt x="1536" y="1691"/>
                    </a:cubicBezTo>
                    <a:cubicBezTo>
                      <a:pt x="1561" y="1694"/>
                      <a:pt x="1585" y="1695"/>
                      <a:pt x="1609" y="1695"/>
                    </a:cubicBezTo>
                    <a:cubicBezTo>
                      <a:pt x="1818" y="1695"/>
                      <a:pt x="2003" y="1604"/>
                      <a:pt x="2132" y="1465"/>
                    </a:cubicBezTo>
                    <a:cubicBezTo>
                      <a:pt x="2298" y="1322"/>
                      <a:pt x="2405" y="1120"/>
                      <a:pt x="2405" y="870"/>
                    </a:cubicBezTo>
                    <a:cubicBezTo>
                      <a:pt x="2417" y="608"/>
                      <a:pt x="2298" y="370"/>
                      <a:pt x="2108" y="203"/>
                    </a:cubicBezTo>
                    <a:cubicBezTo>
                      <a:pt x="1977" y="84"/>
                      <a:pt x="1786" y="13"/>
                      <a:pt x="15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8" name="Google Shape;5978;p46"/>
              <p:cNvSpPr/>
              <p:nvPr/>
            </p:nvSpPr>
            <p:spPr>
              <a:xfrm>
                <a:off x="2845875" y="2225700"/>
                <a:ext cx="15800" cy="15500"/>
              </a:xfrm>
              <a:custGeom>
                <a:avLst/>
                <a:gdLst/>
                <a:ahLst/>
                <a:cxnLst/>
                <a:rect l="l" t="t" r="r" b="b"/>
                <a:pathLst>
                  <a:path w="632" h="620" extrusionOk="0">
                    <a:moveTo>
                      <a:pt x="334" y="1"/>
                    </a:moveTo>
                    <a:cubicBezTo>
                      <a:pt x="155" y="1"/>
                      <a:pt x="1" y="132"/>
                      <a:pt x="1" y="298"/>
                    </a:cubicBezTo>
                    <a:cubicBezTo>
                      <a:pt x="1" y="477"/>
                      <a:pt x="144" y="608"/>
                      <a:pt x="298" y="620"/>
                    </a:cubicBezTo>
                    <a:cubicBezTo>
                      <a:pt x="477" y="620"/>
                      <a:pt x="620" y="489"/>
                      <a:pt x="632" y="322"/>
                    </a:cubicBezTo>
                    <a:cubicBezTo>
                      <a:pt x="632" y="143"/>
                      <a:pt x="501" y="12"/>
                      <a:pt x="33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79" name="Google Shape;5979;p46"/>
              <p:cNvSpPr/>
              <p:nvPr/>
            </p:nvSpPr>
            <p:spPr>
              <a:xfrm>
                <a:off x="3018225" y="2422125"/>
                <a:ext cx="33050" cy="32225"/>
              </a:xfrm>
              <a:custGeom>
                <a:avLst/>
                <a:gdLst/>
                <a:ahLst/>
                <a:cxnLst/>
                <a:rect l="l" t="t" r="r" b="b"/>
                <a:pathLst>
                  <a:path w="1322" h="1289" extrusionOk="0">
                    <a:moveTo>
                      <a:pt x="649" y="0"/>
                    </a:moveTo>
                    <a:cubicBezTo>
                      <a:pt x="311" y="0"/>
                      <a:pt x="35" y="278"/>
                      <a:pt x="12" y="621"/>
                    </a:cubicBezTo>
                    <a:cubicBezTo>
                      <a:pt x="0" y="978"/>
                      <a:pt x="286" y="1276"/>
                      <a:pt x="643" y="1288"/>
                    </a:cubicBezTo>
                    <a:cubicBezTo>
                      <a:pt x="657" y="1288"/>
                      <a:pt x="671" y="1289"/>
                      <a:pt x="685" y="1289"/>
                    </a:cubicBezTo>
                    <a:cubicBezTo>
                      <a:pt x="1023" y="1289"/>
                      <a:pt x="1299" y="1012"/>
                      <a:pt x="1310" y="668"/>
                    </a:cubicBezTo>
                    <a:cubicBezTo>
                      <a:pt x="1322" y="311"/>
                      <a:pt x="1048" y="14"/>
                      <a:pt x="691" y="2"/>
                    </a:cubicBezTo>
                    <a:cubicBezTo>
                      <a:pt x="677" y="1"/>
                      <a:pt x="663" y="0"/>
                      <a:pt x="6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0" name="Google Shape;5980;p46"/>
              <p:cNvSpPr/>
              <p:nvPr/>
            </p:nvSpPr>
            <p:spPr>
              <a:xfrm>
                <a:off x="2925350" y="2551925"/>
                <a:ext cx="25325" cy="24475"/>
              </a:xfrm>
              <a:custGeom>
                <a:avLst/>
                <a:gdLst/>
                <a:ahLst/>
                <a:cxnLst/>
                <a:rect l="l" t="t" r="r" b="b"/>
                <a:pathLst>
                  <a:path w="1013" h="979" extrusionOk="0">
                    <a:moveTo>
                      <a:pt x="492" y="0"/>
                    </a:moveTo>
                    <a:cubicBezTo>
                      <a:pt x="238" y="0"/>
                      <a:pt x="13" y="210"/>
                      <a:pt x="13" y="477"/>
                    </a:cubicBezTo>
                    <a:cubicBezTo>
                      <a:pt x="1" y="739"/>
                      <a:pt x="215" y="977"/>
                      <a:pt x="489" y="977"/>
                    </a:cubicBezTo>
                    <a:cubicBezTo>
                      <a:pt x="502" y="978"/>
                      <a:pt x="514" y="979"/>
                      <a:pt x="527" y="979"/>
                    </a:cubicBezTo>
                    <a:cubicBezTo>
                      <a:pt x="773" y="979"/>
                      <a:pt x="989" y="761"/>
                      <a:pt x="989" y="501"/>
                    </a:cubicBezTo>
                    <a:cubicBezTo>
                      <a:pt x="1013" y="239"/>
                      <a:pt x="786" y="1"/>
                      <a:pt x="513" y="1"/>
                    </a:cubicBezTo>
                    <a:cubicBezTo>
                      <a:pt x="506" y="0"/>
                      <a:pt x="499" y="0"/>
                      <a:pt x="49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1" name="Google Shape;5981;p46"/>
              <p:cNvSpPr/>
              <p:nvPr/>
            </p:nvSpPr>
            <p:spPr>
              <a:xfrm>
                <a:off x="3241475" y="2422150"/>
                <a:ext cx="20250" cy="19975"/>
              </a:xfrm>
              <a:custGeom>
                <a:avLst/>
                <a:gdLst/>
                <a:ahLst/>
                <a:cxnLst/>
                <a:rect l="l" t="t" r="r" b="b"/>
                <a:pathLst>
                  <a:path w="810" h="799" extrusionOk="0">
                    <a:moveTo>
                      <a:pt x="417" y="1"/>
                    </a:moveTo>
                    <a:cubicBezTo>
                      <a:pt x="191" y="1"/>
                      <a:pt x="12" y="155"/>
                      <a:pt x="0" y="382"/>
                    </a:cubicBezTo>
                    <a:cubicBezTo>
                      <a:pt x="0" y="608"/>
                      <a:pt x="167" y="786"/>
                      <a:pt x="393" y="798"/>
                    </a:cubicBezTo>
                    <a:cubicBezTo>
                      <a:pt x="607" y="798"/>
                      <a:pt x="786" y="620"/>
                      <a:pt x="810" y="417"/>
                    </a:cubicBezTo>
                    <a:cubicBezTo>
                      <a:pt x="810" y="191"/>
                      <a:pt x="643" y="13"/>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2" name="Google Shape;5982;p46"/>
              <p:cNvSpPr/>
              <p:nvPr/>
            </p:nvSpPr>
            <p:spPr>
              <a:xfrm>
                <a:off x="2828625" y="2812075"/>
                <a:ext cx="13400" cy="13450"/>
              </a:xfrm>
              <a:custGeom>
                <a:avLst/>
                <a:gdLst/>
                <a:ahLst/>
                <a:cxnLst/>
                <a:rect l="l" t="t" r="r" b="b"/>
                <a:pathLst>
                  <a:path w="536" h="538" extrusionOk="0">
                    <a:moveTo>
                      <a:pt x="274" y="1"/>
                    </a:moveTo>
                    <a:cubicBezTo>
                      <a:pt x="131" y="1"/>
                      <a:pt x="12" y="96"/>
                      <a:pt x="0" y="251"/>
                    </a:cubicBezTo>
                    <a:cubicBezTo>
                      <a:pt x="0" y="394"/>
                      <a:pt x="95" y="513"/>
                      <a:pt x="250" y="537"/>
                    </a:cubicBezTo>
                    <a:cubicBezTo>
                      <a:pt x="257" y="537"/>
                      <a:pt x="263" y="537"/>
                      <a:pt x="270" y="537"/>
                    </a:cubicBezTo>
                    <a:cubicBezTo>
                      <a:pt x="404" y="537"/>
                      <a:pt x="513" y="422"/>
                      <a:pt x="536" y="275"/>
                    </a:cubicBezTo>
                    <a:cubicBezTo>
                      <a:pt x="536" y="132"/>
                      <a:pt x="429" y="13"/>
                      <a:pt x="27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3" name="Google Shape;5983;p46"/>
              <p:cNvSpPr/>
              <p:nvPr/>
            </p:nvSpPr>
            <p:spPr>
              <a:xfrm>
                <a:off x="2557150" y="3089475"/>
                <a:ext cx="26225" cy="25350"/>
              </a:xfrm>
              <a:custGeom>
                <a:avLst/>
                <a:gdLst/>
                <a:ahLst/>
                <a:cxnLst/>
                <a:rect l="l" t="t" r="r" b="b"/>
                <a:pathLst>
                  <a:path w="1049" h="1014" extrusionOk="0">
                    <a:moveTo>
                      <a:pt x="515" y="1"/>
                    </a:moveTo>
                    <a:cubicBezTo>
                      <a:pt x="251" y="1"/>
                      <a:pt x="36" y="211"/>
                      <a:pt x="24" y="490"/>
                    </a:cubicBezTo>
                    <a:cubicBezTo>
                      <a:pt x="1" y="775"/>
                      <a:pt x="227" y="1002"/>
                      <a:pt x="513" y="1013"/>
                    </a:cubicBezTo>
                    <a:cubicBezTo>
                      <a:pt x="775" y="1013"/>
                      <a:pt x="1013" y="811"/>
                      <a:pt x="1036" y="525"/>
                    </a:cubicBezTo>
                    <a:cubicBezTo>
                      <a:pt x="1048" y="240"/>
                      <a:pt x="822" y="13"/>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4" name="Google Shape;5984;p46"/>
              <p:cNvSpPr/>
              <p:nvPr/>
            </p:nvSpPr>
            <p:spPr>
              <a:xfrm>
                <a:off x="2861650" y="2259325"/>
                <a:ext cx="6575" cy="6575"/>
              </a:xfrm>
              <a:custGeom>
                <a:avLst/>
                <a:gdLst/>
                <a:ahLst/>
                <a:cxnLst/>
                <a:rect l="l" t="t" r="r" b="b"/>
                <a:pathLst>
                  <a:path w="263" h="263" extrusionOk="0">
                    <a:moveTo>
                      <a:pt x="144" y="1"/>
                    </a:moveTo>
                    <a:cubicBezTo>
                      <a:pt x="72" y="1"/>
                      <a:pt x="13" y="60"/>
                      <a:pt x="13" y="120"/>
                    </a:cubicBezTo>
                    <a:cubicBezTo>
                      <a:pt x="1" y="203"/>
                      <a:pt x="60" y="263"/>
                      <a:pt x="132" y="263"/>
                    </a:cubicBezTo>
                    <a:cubicBezTo>
                      <a:pt x="203" y="263"/>
                      <a:pt x="263" y="203"/>
                      <a:pt x="263" y="144"/>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5" name="Google Shape;5985;p46"/>
              <p:cNvSpPr/>
              <p:nvPr/>
            </p:nvSpPr>
            <p:spPr>
              <a:xfrm>
                <a:off x="1902300" y="2058425"/>
                <a:ext cx="31275" cy="30675"/>
              </a:xfrm>
              <a:custGeom>
                <a:avLst/>
                <a:gdLst/>
                <a:ahLst/>
                <a:cxnLst/>
                <a:rect l="l" t="t" r="r" b="b"/>
                <a:pathLst>
                  <a:path w="1251" h="1227" extrusionOk="0">
                    <a:moveTo>
                      <a:pt x="644" y="0"/>
                    </a:moveTo>
                    <a:cubicBezTo>
                      <a:pt x="525" y="0"/>
                      <a:pt x="406" y="36"/>
                      <a:pt x="322" y="95"/>
                    </a:cubicBezTo>
                    <a:cubicBezTo>
                      <a:pt x="144" y="203"/>
                      <a:pt x="25" y="381"/>
                      <a:pt x="25" y="596"/>
                    </a:cubicBezTo>
                    <a:cubicBezTo>
                      <a:pt x="1" y="941"/>
                      <a:pt x="275" y="1227"/>
                      <a:pt x="620" y="1227"/>
                    </a:cubicBezTo>
                    <a:cubicBezTo>
                      <a:pt x="627" y="1227"/>
                      <a:pt x="635" y="1227"/>
                      <a:pt x="642" y="1227"/>
                    </a:cubicBezTo>
                    <a:cubicBezTo>
                      <a:pt x="966" y="1227"/>
                      <a:pt x="1239" y="969"/>
                      <a:pt x="1239" y="631"/>
                    </a:cubicBezTo>
                    <a:cubicBezTo>
                      <a:pt x="1251" y="357"/>
                      <a:pt x="1072" y="119"/>
                      <a:pt x="822" y="36"/>
                    </a:cubicBezTo>
                    <a:cubicBezTo>
                      <a:pt x="763" y="12"/>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6" name="Google Shape;5986;p46"/>
              <p:cNvSpPr/>
              <p:nvPr/>
            </p:nvSpPr>
            <p:spPr>
              <a:xfrm>
                <a:off x="1863325" y="2508775"/>
                <a:ext cx="13100" cy="12525"/>
              </a:xfrm>
              <a:custGeom>
                <a:avLst/>
                <a:gdLst/>
                <a:ahLst/>
                <a:cxnLst/>
                <a:rect l="l" t="t" r="r" b="b"/>
                <a:pathLst>
                  <a:path w="524" h="501" extrusionOk="0">
                    <a:moveTo>
                      <a:pt x="286" y="0"/>
                    </a:moveTo>
                    <a:cubicBezTo>
                      <a:pt x="155" y="0"/>
                      <a:pt x="36" y="108"/>
                      <a:pt x="12" y="238"/>
                    </a:cubicBezTo>
                    <a:cubicBezTo>
                      <a:pt x="0" y="381"/>
                      <a:pt x="119" y="500"/>
                      <a:pt x="250" y="500"/>
                    </a:cubicBezTo>
                    <a:cubicBezTo>
                      <a:pt x="393" y="500"/>
                      <a:pt x="512" y="405"/>
                      <a:pt x="524" y="262"/>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7" name="Google Shape;5987;p46"/>
              <p:cNvSpPr/>
              <p:nvPr/>
            </p:nvSpPr>
            <p:spPr>
              <a:xfrm>
                <a:off x="2144300" y="2753125"/>
                <a:ext cx="30975" cy="30150"/>
              </a:xfrm>
              <a:custGeom>
                <a:avLst/>
                <a:gdLst/>
                <a:ahLst/>
                <a:cxnLst/>
                <a:rect l="l" t="t" r="r" b="b"/>
                <a:pathLst>
                  <a:path w="1239" h="1206" extrusionOk="0">
                    <a:moveTo>
                      <a:pt x="622" y="1"/>
                    </a:moveTo>
                    <a:cubicBezTo>
                      <a:pt x="298" y="1"/>
                      <a:pt x="24" y="259"/>
                      <a:pt x="13" y="585"/>
                    </a:cubicBezTo>
                    <a:cubicBezTo>
                      <a:pt x="1" y="930"/>
                      <a:pt x="251" y="1192"/>
                      <a:pt x="596" y="1204"/>
                    </a:cubicBezTo>
                    <a:cubicBezTo>
                      <a:pt x="609" y="1205"/>
                      <a:pt x="622" y="1205"/>
                      <a:pt x="635" y="1205"/>
                    </a:cubicBezTo>
                    <a:cubicBezTo>
                      <a:pt x="940" y="1205"/>
                      <a:pt x="1204" y="941"/>
                      <a:pt x="1215" y="632"/>
                    </a:cubicBezTo>
                    <a:cubicBezTo>
                      <a:pt x="1239" y="299"/>
                      <a:pt x="965" y="13"/>
                      <a:pt x="644" y="1"/>
                    </a:cubicBezTo>
                    <a:cubicBezTo>
                      <a:pt x="636" y="1"/>
                      <a:pt x="629" y="1"/>
                      <a:pt x="62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8" name="Google Shape;5988;p46"/>
              <p:cNvSpPr/>
              <p:nvPr/>
            </p:nvSpPr>
            <p:spPr>
              <a:xfrm>
                <a:off x="2116625" y="2828750"/>
                <a:ext cx="25925" cy="25050"/>
              </a:xfrm>
              <a:custGeom>
                <a:avLst/>
                <a:gdLst/>
                <a:ahLst/>
                <a:cxnLst/>
                <a:rect l="l" t="t" r="r" b="b"/>
                <a:pathLst>
                  <a:path w="1037" h="1002" extrusionOk="0">
                    <a:moveTo>
                      <a:pt x="514" y="0"/>
                    </a:moveTo>
                    <a:cubicBezTo>
                      <a:pt x="250" y="0"/>
                      <a:pt x="36" y="210"/>
                      <a:pt x="24" y="477"/>
                    </a:cubicBezTo>
                    <a:cubicBezTo>
                      <a:pt x="0" y="763"/>
                      <a:pt x="227" y="977"/>
                      <a:pt x="500" y="1001"/>
                    </a:cubicBezTo>
                    <a:cubicBezTo>
                      <a:pt x="507" y="1001"/>
                      <a:pt x="514" y="1001"/>
                      <a:pt x="520" y="1001"/>
                    </a:cubicBezTo>
                    <a:cubicBezTo>
                      <a:pt x="774" y="1001"/>
                      <a:pt x="1001" y="780"/>
                      <a:pt x="1012" y="524"/>
                    </a:cubicBezTo>
                    <a:cubicBezTo>
                      <a:pt x="1036" y="239"/>
                      <a:pt x="810" y="12"/>
                      <a:pt x="536" y="1"/>
                    </a:cubicBezTo>
                    <a:cubicBezTo>
                      <a:pt x="529" y="0"/>
                      <a:pt x="522"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89" name="Google Shape;5989;p46"/>
              <p:cNvSpPr/>
              <p:nvPr/>
            </p:nvSpPr>
            <p:spPr>
              <a:xfrm>
                <a:off x="1708525" y="2659375"/>
                <a:ext cx="38125" cy="37300"/>
              </a:xfrm>
              <a:custGeom>
                <a:avLst/>
                <a:gdLst/>
                <a:ahLst/>
                <a:cxnLst/>
                <a:rect l="l" t="t" r="r" b="b"/>
                <a:pathLst>
                  <a:path w="1525" h="1492" extrusionOk="0">
                    <a:moveTo>
                      <a:pt x="764" y="1"/>
                    </a:moveTo>
                    <a:cubicBezTo>
                      <a:pt x="358" y="1"/>
                      <a:pt x="36" y="318"/>
                      <a:pt x="13" y="715"/>
                    </a:cubicBezTo>
                    <a:cubicBezTo>
                      <a:pt x="1" y="1132"/>
                      <a:pt x="334" y="1477"/>
                      <a:pt x="727" y="1489"/>
                    </a:cubicBezTo>
                    <a:cubicBezTo>
                      <a:pt x="748" y="1491"/>
                      <a:pt x="768" y="1492"/>
                      <a:pt x="788" y="1492"/>
                    </a:cubicBezTo>
                    <a:cubicBezTo>
                      <a:pt x="1177" y="1492"/>
                      <a:pt x="1490" y="1171"/>
                      <a:pt x="1501" y="775"/>
                    </a:cubicBezTo>
                    <a:cubicBezTo>
                      <a:pt x="1525" y="358"/>
                      <a:pt x="1192" y="13"/>
                      <a:pt x="787" y="1"/>
                    </a:cubicBezTo>
                    <a:cubicBezTo>
                      <a:pt x="779" y="1"/>
                      <a:pt x="772"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0" name="Google Shape;5990;p46"/>
              <p:cNvSpPr/>
              <p:nvPr/>
            </p:nvSpPr>
            <p:spPr>
              <a:xfrm>
                <a:off x="1716275" y="3341300"/>
                <a:ext cx="29200" cy="28350"/>
              </a:xfrm>
              <a:custGeom>
                <a:avLst/>
                <a:gdLst/>
                <a:ahLst/>
                <a:cxnLst/>
                <a:rect l="l" t="t" r="r" b="b"/>
                <a:pathLst>
                  <a:path w="1168" h="1134" extrusionOk="0">
                    <a:moveTo>
                      <a:pt x="575" y="1"/>
                    </a:moveTo>
                    <a:cubicBezTo>
                      <a:pt x="274" y="1"/>
                      <a:pt x="24" y="247"/>
                      <a:pt x="24" y="561"/>
                    </a:cubicBezTo>
                    <a:cubicBezTo>
                      <a:pt x="0" y="870"/>
                      <a:pt x="262" y="1132"/>
                      <a:pt x="572" y="1132"/>
                    </a:cubicBezTo>
                    <a:cubicBezTo>
                      <a:pt x="585" y="1133"/>
                      <a:pt x="597" y="1134"/>
                      <a:pt x="610" y="1134"/>
                    </a:cubicBezTo>
                    <a:cubicBezTo>
                      <a:pt x="891" y="1134"/>
                      <a:pt x="1133" y="881"/>
                      <a:pt x="1155" y="584"/>
                    </a:cubicBezTo>
                    <a:cubicBezTo>
                      <a:pt x="1167" y="275"/>
                      <a:pt x="917" y="1"/>
                      <a:pt x="596" y="1"/>
                    </a:cubicBezTo>
                    <a:cubicBezTo>
                      <a:pt x="589" y="1"/>
                      <a:pt x="582" y="1"/>
                      <a:pt x="5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1" name="Google Shape;5991;p46"/>
              <p:cNvSpPr/>
              <p:nvPr/>
            </p:nvSpPr>
            <p:spPr>
              <a:xfrm>
                <a:off x="1758850" y="3327325"/>
                <a:ext cx="33050" cy="32475"/>
              </a:xfrm>
              <a:custGeom>
                <a:avLst/>
                <a:gdLst/>
                <a:ahLst/>
                <a:cxnLst/>
                <a:rect l="l" t="t" r="r" b="b"/>
                <a:pathLst>
                  <a:path w="1322" h="1299" extrusionOk="0">
                    <a:moveTo>
                      <a:pt x="656" y="0"/>
                    </a:moveTo>
                    <a:cubicBezTo>
                      <a:pt x="309" y="0"/>
                      <a:pt x="24" y="270"/>
                      <a:pt x="12" y="620"/>
                    </a:cubicBezTo>
                    <a:cubicBezTo>
                      <a:pt x="0" y="977"/>
                      <a:pt x="286" y="1274"/>
                      <a:pt x="643" y="1298"/>
                    </a:cubicBezTo>
                    <a:cubicBezTo>
                      <a:pt x="650" y="1299"/>
                      <a:pt x="657" y="1299"/>
                      <a:pt x="664" y="1299"/>
                    </a:cubicBezTo>
                    <a:cubicBezTo>
                      <a:pt x="1012" y="1299"/>
                      <a:pt x="1298" y="1017"/>
                      <a:pt x="1310" y="667"/>
                    </a:cubicBezTo>
                    <a:cubicBezTo>
                      <a:pt x="1322" y="310"/>
                      <a:pt x="1036" y="12"/>
                      <a:pt x="679" y="0"/>
                    </a:cubicBezTo>
                    <a:cubicBezTo>
                      <a:pt x="671" y="0"/>
                      <a:pt x="664" y="0"/>
                      <a:pt x="65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2" name="Google Shape;5992;p46"/>
              <p:cNvSpPr/>
              <p:nvPr/>
            </p:nvSpPr>
            <p:spPr>
              <a:xfrm>
                <a:off x="1803200" y="3396950"/>
                <a:ext cx="35125" cy="34575"/>
              </a:xfrm>
              <a:custGeom>
                <a:avLst/>
                <a:gdLst/>
                <a:ahLst/>
                <a:cxnLst/>
                <a:rect l="l" t="t" r="r" b="b"/>
                <a:pathLst>
                  <a:path w="1405" h="1383" extrusionOk="0">
                    <a:moveTo>
                      <a:pt x="685" y="0"/>
                    </a:moveTo>
                    <a:cubicBezTo>
                      <a:pt x="333" y="0"/>
                      <a:pt x="23" y="290"/>
                      <a:pt x="12" y="668"/>
                    </a:cubicBezTo>
                    <a:cubicBezTo>
                      <a:pt x="0" y="1037"/>
                      <a:pt x="298" y="1371"/>
                      <a:pt x="679" y="1383"/>
                    </a:cubicBezTo>
                    <a:cubicBezTo>
                      <a:pt x="1072" y="1383"/>
                      <a:pt x="1381" y="1085"/>
                      <a:pt x="1393" y="716"/>
                    </a:cubicBezTo>
                    <a:cubicBezTo>
                      <a:pt x="1405" y="335"/>
                      <a:pt x="1107" y="13"/>
                      <a:pt x="726" y="2"/>
                    </a:cubicBezTo>
                    <a:cubicBezTo>
                      <a:pt x="712" y="1"/>
                      <a:pt x="699" y="0"/>
                      <a:pt x="68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3" name="Google Shape;5993;p46"/>
              <p:cNvSpPr/>
              <p:nvPr/>
            </p:nvSpPr>
            <p:spPr>
              <a:xfrm>
                <a:off x="3114375" y="2120325"/>
                <a:ext cx="320000" cy="156350"/>
              </a:xfrm>
              <a:custGeom>
                <a:avLst/>
                <a:gdLst/>
                <a:ahLst/>
                <a:cxnLst/>
                <a:rect l="l" t="t" r="r" b="b"/>
                <a:pathLst>
                  <a:path w="12800" h="6254" extrusionOk="0">
                    <a:moveTo>
                      <a:pt x="4407" y="4941"/>
                    </a:moveTo>
                    <a:cubicBezTo>
                      <a:pt x="4414" y="4941"/>
                      <a:pt x="4422" y="4941"/>
                      <a:pt x="4429" y="4942"/>
                    </a:cubicBezTo>
                    <a:cubicBezTo>
                      <a:pt x="4608" y="4954"/>
                      <a:pt x="4763" y="5120"/>
                      <a:pt x="4763" y="5299"/>
                    </a:cubicBezTo>
                    <a:cubicBezTo>
                      <a:pt x="4763" y="5476"/>
                      <a:pt x="4618" y="5623"/>
                      <a:pt x="4444" y="5623"/>
                    </a:cubicBezTo>
                    <a:cubicBezTo>
                      <a:pt x="4431" y="5623"/>
                      <a:pt x="4418" y="5622"/>
                      <a:pt x="4405" y="5620"/>
                    </a:cubicBezTo>
                    <a:cubicBezTo>
                      <a:pt x="4203" y="5620"/>
                      <a:pt x="4060" y="5454"/>
                      <a:pt x="4072" y="5263"/>
                    </a:cubicBezTo>
                    <a:cubicBezTo>
                      <a:pt x="4072" y="5080"/>
                      <a:pt x="4226" y="4941"/>
                      <a:pt x="4407" y="4941"/>
                    </a:cubicBezTo>
                    <a:close/>
                    <a:moveTo>
                      <a:pt x="9462" y="0"/>
                    </a:moveTo>
                    <a:cubicBezTo>
                      <a:pt x="8555" y="0"/>
                      <a:pt x="7496" y="160"/>
                      <a:pt x="6382" y="620"/>
                    </a:cubicBezTo>
                    <a:cubicBezTo>
                      <a:pt x="2834" y="2096"/>
                      <a:pt x="0" y="6061"/>
                      <a:pt x="0" y="6061"/>
                    </a:cubicBezTo>
                    <a:cubicBezTo>
                      <a:pt x="0" y="6061"/>
                      <a:pt x="1235" y="6253"/>
                      <a:pt x="2911" y="6253"/>
                    </a:cubicBezTo>
                    <a:cubicBezTo>
                      <a:pt x="4548" y="6253"/>
                      <a:pt x="6605" y="6070"/>
                      <a:pt x="8346" y="5347"/>
                    </a:cubicBezTo>
                    <a:cubicBezTo>
                      <a:pt x="8727" y="5180"/>
                      <a:pt x="9085" y="5001"/>
                      <a:pt x="9418" y="4811"/>
                    </a:cubicBezTo>
                    <a:cubicBezTo>
                      <a:pt x="12061" y="3215"/>
                      <a:pt x="12799" y="727"/>
                      <a:pt x="12799" y="727"/>
                    </a:cubicBezTo>
                    <a:cubicBezTo>
                      <a:pt x="12799" y="727"/>
                      <a:pt x="11490" y="13"/>
                      <a:pt x="9561" y="1"/>
                    </a:cubicBezTo>
                    <a:cubicBezTo>
                      <a:pt x="9528" y="0"/>
                      <a:pt x="9495" y="0"/>
                      <a:pt x="946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4" name="Google Shape;5994;p46"/>
              <p:cNvSpPr/>
              <p:nvPr/>
            </p:nvSpPr>
            <p:spPr>
              <a:xfrm>
                <a:off x="4422275" y="1809575"/>
                <a:ext cx="279525" cy="208875"/>
              </a:xfrm>
              <a:custGeom>
                <a:avLst/>
                <a:gdLst/>
                <a:ahLst/>
                <a:cxnLst/>
                <a:rect l="l" t="t" r="r" b="b"/>
                <a:pathLst>
                  <a:path w="11181" h="8355" extrusionOk="0">
                    <a:moveTo>
                      <a:pt x="0" y="1"/>
                    </a:moveTo>
                    <a:cubicBezTo>
                      <a:pt x="0" y="1"/>
                      <a:pt x="1036" y="2513"/>
                      <a:pt x="2834" y="4739"/>
                    </a:cubicBezTo>
                    <a:cubicBezTo>
                      <a:pt x="3441" y="5489"/>
                      <a:pt x="4144" y="6204"/>
                      <a:pt x="4929" y="6775"/>
                    </a:cubicBezTo>
                    <a:cubicBezTo>
                      <a:pt x="6712" y="8078"/>
                      <a:pt x="8514" y="8354"/>
                      <a:pt x="9722" y="8354"/>
                    </a:cubicBezTo>
                    <a:cubicBezTo>
                      <a:pt x="10612" y="8354"/>
                      <a:pt x="11180" y="8204"/>
                      <a:pt x="11180" y="8204"/>
                    </a:cubicBezTo>
                    <a:cubicBezTo>
                      <a:pt x="11180" y="8204"/>
                      <a:pt x="11109" y="6668"/>
                      <a:pt x="10085" y="4977"/>
                    </a:cubicBezTo>
                    <a:cubicBezTo>
                      <a:pt x="9609" y="4204"/>
                      <a:pt x="8918" y="3382"/>
                      <a:pt x="7954" y="2668"/>
                    </a:cubicBezTo>
                    <a:cubicBezTo>
                      <a:pt x="4858" y="406"/>
                      <a:pt x="1"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5" name="Google Shape;5995;p46"/>
              <p:cNvSpPr/>
              <p:nvPr/>
            </p:nvSpPr>
            <p:spPr>
              <a:xfrm>
                <a:off x="3108700" y="3162725"/>
                <a:ext cx="295900" cy="189625"/>
              </a:xfrm>
              <a:custGeom>
                <a:avLst/>
                <a:gdLst/>
                <a:ahLst/>
                <a:cxnLst/>
                <a:rect l="l" t="t" r="r" b="b"/>
                <a:pathLst>
                  <a:path w="11836" h="7585" extrusionOk="0">
                    <a:moveTo>
                      <a:pt x="11836" y="0"/>
                    </a:moveTo>
                    <a:cubicBezTo>
                      <a:pt x="11836" y="0"/>
                      <a:pt x="10300" y="0"/>
                      <a:pt x="8407" y="358"/>
                    </a:cubicBezTo>
                    <a:cubicBezTo>
                      <a:pt x="6895" y="643"/>
                      <a:pt x="5121" y="1131"/>
                      <a:pt x="3680" y="2024"/>
                    </a:cubicBezTo>
                    <a:cubicBezTo>
                      <a:pt x="418" y="4037"/>
                      <a:pt x="1" y="7287"/>
                      <a:pt x="1" y="7287"/>
                    </a:cubicBezTo>
                    <a:cubicBezTo>
                      <a:pt x="1" y="7287"/>
                      <a:pt x="839" y="7585"/>
                      <a:pt x="2105" y="7585"/>
                    </a:cubicBezTo>
                    <a:cubicBezTo>
                      <a:pt x="3267" y="7585"/>
                      <a:pt x="4791" y="7333"/>
                      <a:pt x="6359" y="6370"/>
                    </a:cubicBezTo>
                    <a:cubicBezTo>
                      <a:pt x="7037" y="5942"/>
                      <a:pt x="7692" y="5418"/>
                      <a:pt x="8276" y="4846"/>
                    </a:cubicBezTo>
                    <a:cubicBezTo>
                      <a:pt x="10443" y="2715"/>
                      <a:pt x="11836" y="0"/>
                      <a:pt x="1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6" name="Google Shape;5996;p46"/>
              <p:cNvSpPr/>
              <p:nvPr/>
            </p:nvSpPr>
            <p:spPr>
              <a:xfrm>
                <a:off x="4751475" y="3217200"/>
                <a:ext cx="295300" cy="189075"/>
              </a:xfrm>
              <a:custGeom>
                <a:avLst/>
                <a:gdLst/>
                <a:ahLst/>
                <a:cxnLst/>
                <a:rect l="l" t="t" r="r" b="b"/>
                <a:pathLst>
                  <a:path w="11812" h="7563" extrusionOk="0">
                    <a:moveTo>
                      <a:pt x="11811" y="0"/>
                    </a:moveTo>
                    <a:cubicBezTo>
                      <a:pt x="11811" y="0"/>
                      <a:pt x="10311" y="0"/>
                      <a:pt x="8406" y="345"/>
                    </a:cubicBezTo>
                    <a:cubicBezTo>
                      <a:pt x="6882" y="619"/>
                      <a:pt x="5120" y="1119"/>
                      <a:pt x="3668" y="2012"/>
                    </a:cubicBezTo>
                    <a:cubicBezTo>
                      <a:pt x="417" y="4013"/>
                      <a:pt x="0" y="7263"/>
                      <a:pt x="0" y="7263"/>
                    </a:cubicBezTo>
                    <a:cubicBezTo>
                      <a:pt x="0" y="7263"/>
                      <a:pt x="840" y="7562"/>
                      <a:pt x="2109" y="7562"/>
                    </a:cubicBezTo>
                    <a:cubicBezTo>
                      <a:pt x="3267" y="7562"/>
                      <a:pt x="4784" y="7313"/>
                      <a:pt x="6347" y="6358"/>
                    </a:cubicBezTo>
                    <a:cubicBezTo>
                      <a:pt x="7025" y="5941"/>
                      <a:pt x="7656" y="5406"/>
                      <a:pt x="8252" y="4834"/>
                    </a:cubicBezTo>
                    <a:cubicBezTo>
                      <a:pt x="10430" y="2703"/>
                      <a:pt x="11811" y="0"/>
                      <a:pt x="118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7" name="Google Shape;5997;p46"/>
              <p:cNvSpPr/>
              <p:nvPr/>
            </p:nvSpPr>
            <p:spPr>
              <a:xfrm>
                <a:off x="3565900" y="3071925"/>
                <a:ext cx="313775" cy="164525"/>
              </a:xfrm>
              <a:custGeom>
                <a:avLst/>
                <a:gdLst/>
                <a:ahLst/>
                <a:cxnLst/>
                <a:rect l="l" t="t" r="r" b="b"/>
                <a:pathLst>
                  <a:path w="12551" h="6581" extrusionOk="0">
                    <a:moveTo>
                      <a:pt x="1902" y="0"/>
                    </a:moveTo>
                    <a:cubicBezTo>
                      <a:pt x="764" y="0"/>
                      <a:pt x="1" y="84"/>
                      <a:pt x="1" y="84"/>
                    </a:cubicBezTo>
                    <a:cubicBezTo>
                      <a:pt x="1" y="84"/>
                      <a:pt x="2668" y="4156"/>
                      <a:pt x="6133" y="5799"/>
                    </a:cubicBezTo>
                    <a:cubicBezTo>
                      <a:pt x="7392" y="6392"/>
                      <a:pt x="8583" y="6581"/>
                      <a:pt x="9590" y="6581"/>
                    </a:cubicBezTo>
                    <a:cubicBezTo>
                      <a:pt x="11353" y="6581"/>
                      <a:pt x="12550" y="6002"/>
                      <a:pt x="12550" y="6002"/>
                    </a:cubicBezTo>
                    <a:cubicBezTo>
                      <a:pt x="12550" y="6002"/>
                      <a:pt x="11776" y="2823"/>
                      <a:pt x="8323" y="1180"/>
                    </a:cubicBezTo>
                    <a:cubicBezTo>
                      <a:pt x="6232" y="195"/>
                      <a:pt x="3634" y="0"/>
                      <a:pt x="190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8" name="Google Shape;5998;p46"/>
              <p:cNvSpPr/>
              <p:nvPr/>
            </p:nvSpPr>
            <p:spPr>
              <a:xfrm>
                <a:off x="4200525" y="2949600"/>
                <a:ext cx="192900" cy="304825"/>
              </a:xfrm>
              <a:custGeom>
                <a:avLst/>
                <a:gdLst/>
                <a:ahLst/>
                <a:cxnLst/>
                <a:rect l="l" t="t" r="r" b="b"/>
                <a:pathLst>
                  <a:path w="7716" h="12193" extrusionOk="0">
                    <a:moveTo>
                      <a:pt x="857" y="0"/>
                    </a:moveTo>
                    <a:cubicBezTo>
                      <a:pt x="857" y="0"/>
                      <a:pt x="0" y="2048"/>
                      <a:pt x="714" y="4656"/>
                    </a:cubicBezTo>
                    <a:cubicBezTo>
                      <a:pt x="783" y="4616"/>
                      <a:pt x="852" y="4593"/>
                      <a:pt x="928" y="4593"/>
                    </a:cubicBezTo>
                    <a:cubicBezTo>
                      <a:pt x="944" y="4593"/>
                      <a:pt x="960" y="4594"/>
                      <a:pt x="976" y="4596"/>
                    </a:cubicBezTo>
                    <a:cubicBezTo>
                      <a:pt x="1274" y="4608"/>
                      <a:pt x="1488" y="4846"/>
                      <a:pt x="1488" y="5144"/>
                    </a:cubicBezTo>
                    <a:cubicBezTo>
                      <a:pt x="1476" y="5406"/>
                      <a:pt x="1298" y="5596"/>
                      <a:pt x="1060" y="5644"/>
                    </a:cubicBezTo>
                    <a:cubicBezTo>
                      <a:pt x="1167" y="5894"/>
                      <a:pt x="1286" y="6132"/>
                      <a:pt x="1417" y="6382"/>
                    </a:cubicBezTo>
                    <a:cubicBezTo>
                      <a:pt x="3250" y="9752"/>
                      <a:pt x="7477" y="12192"/>
                      <a:pt x="7477" y="12192"/>
                    </a:cubicBezTo>
                    <a:cubicBezTo>
                      <a:pt x="7477" y="12192"/>
                      <a:pt x="7715" y="7323"/>
                      <a:pt x="5894" y="3953"/>
                    </a:cubicBezTo>
                    <a:cubicBezTo>
                      <a:pt x="4072" y="596"/>
                      <a:pt x="857" y="0"/>
                      <a:pt x="8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99" name="Google Shape;5999;p46"/>
              <p:cNvSpPr/>
              <p:nvPr/>
            </p:nvSpPr>
            <p:spPr>
              <a:xfrm>
                <a:off x="3937375" y="2146250"/>
                <a:ext cx="382525" cy="128800"/>
              </a:xfrm>
              <a:custGeom>
                <a:avLst/>
                <a:gdLst/>
                <a:ahLst/>
                <a:cxnLst/>
                <a:rect l="l" t="t" r="r" b="b"/>
                <a:pathLst>
                  <a:path w="15301" h="5152" extrusionOk="0">
                    <a:moveTo>
                      <a:pt x="7930" y="1"/>
                    </a:moveTo>
                    <a:cubicBezTo>
                      <a:pt x="7655" y="1"/>
                      <a:pt x="7381" y="12"/>
                      <a:pt x="7109" y="35"/>
                    </a:cubicBezTo>
                    <a:cubicBezTo>
                      <a:pt x="3608" y="345"/>
                      <a:pt x="1799" y="2655"/>
                      <a:pt x="1513" y="3024"/>
                    </a:cubicBezTo>
                    <a:cubicBezTo>
                      <a:pt x="1501" y="2643"/>
                      <a:pt x="1192" y="2321"/>
                      <a:pt x="799" y="2309"/>
                    </a:cubicBezTo>
                    <a:cubicBezTo>
                      <a:pt x="791" y="2309"/>
                      <a:pt x="784" y="2309"/>
                      <a:pt x="776" y="2309"/>
                    </a:cubicBezTo>
                    <a:cubicBezTo>
                      <a:pt x="370" y="2309"/>
                      <a:pt x="36" y="2626"/>
                      <a:pt x="25" y="3036"/>
                    </a:cubicBezTo>
                    <a:cubicBezTo>
                      <a:pt x="1" y="3476"/>
                      <a:pt x="322" y="3810"/>
                      <a:pt x="739" y="3833"/>
                    </a:cubicBezTo>
                    <a:cubicBezTo>
                      <a:pt x="747" y="3834"/>
                      <a:pt x="755" y="3834"/>
                      <a:pt x="762" y="3834"/>
                    </a:cubicBezTo>
                    <a:cubicBezTo>
                      <a:pt x="1156" y="3834"/>
                      <a:pt x="1466" y="3540"/>
                      <a:pt x="1513" y="3143"/>
                    </a:cubicBezTo>
                    <a:cubicBezTo>
                      <a:pt x="1800" y="3419"/>
                      <a:pt x="3719" y="5152"/>
                      <a:pt x="6820" y="5152"/>
                    </a:cubicBezTo>
                    <a:cubicBezTo>
                      <a:pt x="7060" y="5152"/>
                      <a:pt x="7307" y="5141"/>
                      <a:pt x="7561" y="5119"/>
                    </a:cubicBezTo>
                    <a:cubicBezTo>
                      <a:pt x="11359" y="4786"/>
                      <a:pt x="15300" y="1881"/>
                      <a:pt x="15300" y="1881"/>
                    </a:cubicBezTo>
                    <a:cubicBezTo>
                      <a:pt x="15300" y="1881"/>
                      <a:pt x="11530" y="1"/>
                      <a:pt x="793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0" name="Google Shape;6000;p46"/>
              <p:cNvSpPr/>
              <p:nvPr/>
            </p:nvSpPr>
            <p:spPr>
              <a:xfrm>
                <a:off x="3454000" y="2567250"/>
                <a:ext cx="317625" cy="159175"/>
              </a:xfrm>
              <a:custGeom>
                <a:avLst/>
                <a:gdLst/>
                <a:ahLst/>
                <a:cxnLst/>
                <a:rect l="l" t="t" r="r" b="b"/>
                <a:pathLst>
                  <a:path w="12705" h="6367" extrusionOk="0">
                    <a:moveTo>
                      <a:pt x="10149" y="0"/>
                    </a:moveTo>
                    <a:cubicBezTo>
                      <a:pt x="8462" y="0"/>
                      <a:pt x="6228" y="192"/>
                      <a:pt x="4370" y="1007"/>
                    </a:cubicBezTo>
                    <a:cubicBezTo>
                      <a:pt x="857" y="2543"/>
                      <a:pt x="0" y="5698"/>
                      <a:pt x="0" y="5698"/>
                    </a:cubicBezTo>
                    <a:cubicBezTo>
                      <a:pt x="0" y="5698"/>
                      <a:pt x="1285" y="6367"/>
                      <a:pt x="3178" y="6367"/>
                    </a:cubicBezTo>
                    <a:cubicBezTo>
                      <a:pt x="4132" y="6367"/>
                      <a:pt x="5241" y="6197"/>
                      <a:pt x="6418" y="5686"/>
                    </a:cubicBezTo>
                    <a:cubicBezTo>
                      <a:pt x="9930" y="4150"/>
                      <a:pt x="12704" y="150"/>
                      <a:pt x="12704" y="150"/>
                    </a:cubicBezTo>
                    <a:cubicBezTo>
                      <a:pt x="12704" y="150"/>
                      <a:pt x="11640" y="0"/>
                      <a:pt x="1014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1" name="Google Shape;6001;p46"/>
              <p:cNvSpPr/>
              <p:nvPr/>
            </p:nvSpPr>
            <p:spPr>
              <a:xfrm>
                <a:off x="4494900" y="2633500"/>
                <a:ext cx="294700" cy="190325"/>
              </a:xfrm>
              <a:custGeom>
                <a:avLst/>
                <a:gdLst/>
                <a:ahLst/>
                <a:cxnLst/>
                <a:rect l="l" t="t" r="r" b="b"/>
                <a:pathLst>
                  <a:path w="11788" h="7613" extrusionOk="0">
                    <a:moveTo>
                      <a:pt x="11787" y="0"/>
                    </a:moveTo>
                    <a:cubicBezTo>
                      <a:pt x="11787" y="0"/>
                      <a:pt x="6906" y="24"/>
                      <a:pt x="3644" y="2048"/>
                    </a:cubicBezTo>
                    <a:cubicBezTo>
                      <a:pt x="393" y="4072"/>
                      <a:pt x="0" y="7322"/>
                      <a:pt x="0" y="7322"/>
                    </a:cubicBezTo>
                    <a:cubicBezTo>
                      <a:pt x="0" y="7322"/>
                      <a:pt x="828" y="7612"/>
                      <a:pt x="2077" y="7612"/>
                    </a:cubicBezTo>
                    <a:cubicBezTo>
                      <a:pt x="3243" y="7612"/>
                      <a:pt x="4777" y="7359"/>
                      <a:pt x="6346" y="6382"/>
                    </a:cubicBezTo>
                    <a:cubicBezTo>
                      <a:pt x="9597" y="4358"/>
                      <a:pt x="11787" y="0"/>
                      <a:pt x="117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2" name="Google Shape;6002;p46"/>
              <p:cNvSpPr/>
              <p:nvPr/>
            </p:nvSpPr>
            <p:spPr>
              <a:xfrm>
                <a:off x="4425550" y="3292725"/>
                <a:ext cx="12225" cy="12300"/>
              </a:xfrm>
              <a:custGeom>
                <a:avLst/>
                <a:gdLst/>
                <a:ahLst/>
                <a:cxnLst/>
                <a:rect l="l" t="t" r="r" b="b"/>
                <a:pathLst>
                  <a:path w="489" h="492" extrusionOk="0">
                    <a:moveTo>
                      <a:pt x="217" y="0"/>
                    </a:moveTo>
                    <a:cubicBezTo>
                      <a:pt x="99" y="0"/>
                      <a:pt x="0" y="111"/>
                      <a:pt x="0" y="241"/>
                    </a:cubicBezTo>
                    <a:cubicBezTo>
                      <a:pt x="0" y="372"/>
                      <a:pt x="95" y="492"/>
                      <a:pt x="238" y="492"/>
                    </a:cubicBezTo>
                    <a:cubicBezTo>
                      <a:pt x="369" y="492"/>
                      <a:pt x="488" y="384"/>
                      <a:pt x="488" y="253"/>
                    </a:cubicBezTo>
                    <a:cubicBezTo>
                      <a:pt x="488" y="122"/>
                      <a:pt x="381" y="3"/>
                      <a:pt x="250" y="3"/>
                    </a:cubicBezTo>
                    <a:cubicBezTo>
                      <a:pt x="239" y="1"/>
                      <a:pt x="228" y="0"/>
                      <a:pt x="2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3" name="Google Shape;6003;p46"/>
              <p:cNvSpPr/>
              <p:nvPr/>
            </p:nvSpPr>
            <p:spPr>
              <a:xfrm>
                <a:off x="4554125" y="3482375"/>
                <a:ext cx="14325" cy="14350"/>
              </a:xfrm>
              <a:custGeom>
                <a:avLst/>
                <a:gdLst/>
                <a:ahLst/>
                <a:cxnLst/>
                <a:rect l="l" t="t" r="r" b="b"/>
                <a:pathLst>
                  <a:path w="573" h="574" extrusionOk="0">
                    <a:moveTo>
                      <a:pt x="275" y="1"/>
                    </a:moveTo>
                    <a:cubicBezTo>
                      <a:pt x="120" y="1"/>
                      <a:pt x="1" y="116"/>
                      <a:pt x="1" y="275"/>
                    </a:cubicBezTo>
                    <a:cubicBezTo>
                      <a:pt x="1" y="430"/>
                      <a:pt x="120" y="549"/>
                      <a:pt x="274" y="573"/>
                    </a:cubicBezTo>
                    <a:cubicBezTo>
                      <a:pt x="429" y="573"/>
                      <a:pt x="548" y="454"/>
                      <a:pt x="572" y="299"/>
                    </a:cubicBezTo>
                    <a:cubicBezTo>
                      <a:pt x="572" y="133"/>
                      <a:pt x="453" y="14"/>
                      <a:pt x="298" y="2"/>
                    </a:cubicBezTo>
                    <a:cubicBezTo>
                      <a:pt x="291" y="1"/>
                      <a:pt x="283" y="1"/>
                      <a:pt x="2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4" name="Google Shape;6004;p46"/>
              <p:cNvSpPr/>
              <p:nvPr/>
            </p:nvSpPr>
            <p:spPr>
              <a:xfrm>
                <a:off x="4723800" y="3429100"/>
                <a:ext cx="13700" cy="14025"/>
              </a:xfrm>
              <a:custGeom>
                <a:avLst/>
                <a:gdLst/>
                <a:ahLst/>
                <a:cxnLst/>
                <a:rect l="l" t="t" r="r" b="b"/>
                <a:pathLst>
                  <a:path w="548" h="561" extrusionOk="0">
                    <a:moveTo>
                      <a:pt x="265" y="1"/>
                    </a:moveTo>
                    <a:cubicBezTo>
                      <a:pt x="120" y="1"/>
                      <a:pt x="12" y="116"/>
                      <a:pt x="0" y="275"/>
                    </a:cubicBezTo>
                    <a:cubicBezTo>
                      <a:pt x="0" y="418"/>
                      <a:pt x="119" y="561"/>
                      <a:pt x="262" y="561"/>
                    </a:cubicBezTo>
                    <a:cubicBezTo>
                      <a:pt x="417" y="561"/>
                      <a:pt x="548" y="442"/>
                      <a:pt x="548" y="287"/>
                    </a:cubicBezTo>
                    <a:cubicBezTo>
                      <a:pt x="548" y="144"/>
                      <a:pt x="429" y="1"/>
                      <a:pt x="286" y="1"/>
                    </a:cubicBezTo>
                    <a:cubicBezTo>
                      <a:pt x="279" y="1"/>
                      <a:pt x="272" y="1"/>
                      <a:pt x="26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5" name="Google Shape;6005;p46"/>
              <p:cNvSpPr/>
              <p:nvPr/>
            </p:nvSpPr>
            <p:spPr>
              <a:xfrm>
                <a:off x="4744625" y="3332075"/>
                <a:ext cx="23850" cy="23275"/>
              </a:xfrm>
              <a:custGeom>
                <a:avLst/>
                <a:gdLst/>
                <a:ahLst/>
                <a:cxnLst/>
                <a:rect l="l" t="t" r="r" b="b"/>
                <a:pathLst>
                  <a:path w="954" h="931" extrusionOk="0">
                    <a:moveTo>
                      <a:pt x="468" y="0"/>
                    </a:moveTo>
                    <a:cubicBezTo>
                      <a:pt x="226" y="0"/>
                      <a:pt x="13" y="199"/>
                      <a:pt x="13" y="453"/>
                    </a:cubicBezTo>
                    <a:cubicBezTo>
                      <a:pt x="1" y="703"/>
                      <a:pt x="203" y="930"/>
                      <a:pt x="465" y="930"/>
                    </a:cubicBezTo>
                    <a:cubicBezTo>
                      <a:pt x="472" y="930"/>
                      <a:pt x="478" y="930"/>
                      <a:pt x="485" y="930"/>
                    </a:cubicBezTo>
                    <a:cubicBezTo>
                      <a:pt x="726" y="930"/>
                      <a:pt x="930" y="721"/>
                      <a:pt x="941" y="477"/>
                    </a:cubicBezTo>
                    <a:cubicBezTo>
                      <a:pt x="953" y="227"/>
                      <a:pt x="751" y="1"/>
                      <a:pt x="489" y="1"/>
                    </a:cubicBezTo>
                    <a:cubicBezTo>
                      <a:pt x="482" y="1"/>
                      <a:pt x="475" y="0"/>
                      <a:pt x="46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6" name="Google Shape;6006;p46"/>
              <p:cNvSpPr/>
              <p:nvPr/>
            </p:nvSpPr>
            <p:spPr>
              <a:xfrm>
                <a:off x="4957150" y="2870700"/>
                <a:ext cx="26525" cy="26525"/>
              </a:xfrm>
              <a:custGeom>
                <a:avLst/>
                <a:gdLst/>
                <a:ahLst/>
                <a:cxnLst/>
                <a:rect l="l" t="t" r="r" b="b"/>
                <a:pathLst>
                  <a:path w="1061" h="1061" extrusionOk="0">
                    <a:moveTo>
                      <a:pt x="515" y="1"/>
                    </a:moveTo>
                    <a:cubicBezTo>
                      <a:pt x="238" y="1"/>
                      <a:pt x="1" y="223"/>
                      <a:pt x="1" y="513"/>
                    </a:cubicBezTo>
                    <a:cubicBezTo>
                      <a:pt x="1" y="704"/>
                      <a:pt x="108" y="859"/>
                      <a:pt x="251" y="966"/>
                    </a:cubicBezTo>
                    <a:cubicBezTo>
                      <a:pt x="322" y="1013"/>
                      <a:pt x="417" y="1061"/>
                      <a:pt x="501" y="1061"/>
                    </a:cubicBezTo>
                    <a:cubicBezTo>
                      <a:pt x="536" y="1061"/>
                      <a:pt x="584" y="1049"/>
                      <a:pt x="608" y="1049"/>
                    </a:cubicBezTo>
                    <a:cubicBezTo>
                      <a:pt x="846" y="1001"/>
                      <a:pt x="1037" y="811"/>
                      <a:pt x="1037" y="549"/>
                    </a:cubicBezTo>
                    <a:cubicBezTo>
                      <a:pt x="1060" y="311"/>
                      <a:pt x="906" y="120"/>
                      <a:pt x="703" y="49"/>
                    </a:cubicBezTo>
                    <a:cubicBezTo>
                      <a:pt x="679" y="49"/>
                      <a:pt x="656" y="37"/>
                      <a:pt x="644" y="37"/>
                    </a:cubicBezTo>
                    <a:cubicBezTo>
                      <a:pt x="608" y="13"/>
                      <a:pt x="584"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7" name="Google Shape;6007;p46"/>
              <p:cNvSpPr/>
              <p:nvPr/>
            </p:nvSpPr>
            <p:spPr>
              <a:xfrm>
                <a:off x="3314400" y="2816500"/>
                <a:ext cx="26500" cy="26275"/>
              </a:xfrm>
              <a:custGeom>
                <a:avLst/>
                <a:gdLst/>
                <a:ahLst/>
                <a:cxnLst/>
                <a:rect l="l" t="t" r="r" b="b"/>
                <a:pathLst>
                  <a:path w="1060" h="1051" extrusionOk="0">
                    <a:moveTo>
                      <a:pt x="496" y="1"/>
                    </a:moveTo>
                    <a:cubicBezTo>
                      <a:pt x="228" y="1"/>
                      <a:pt x="0" y="230"/>
                      <a:pt x="0" y="502"/>
                    </a:cubicBezTo>
                    <a:cubicBezTo>
                      <a:pt x="0" y="693"/>
                      <a:pt x="107" y="860"/>
                      <a:pt x="250" y="967"/>
                    </a:cubicBezTo>
                    <a:cubicBezTo>
                      <a:pt x="333" y="1003"/>
                      <a:pt x="417" y="1050"/>
                      <a:pt x="512" y="1050"/>
                    </a:cubicBezTo>
                    <a:cubicBezTo>
                      <a:pt x="536" y="1050"/>
                      <a:pt x="584" y="1038"/>
                      <a:pt x="607" y="1038"/>
                    </a:cubicBezTo>
                    <a:cubicBezTo>
                      <a:pt x="845" y="991"/>
                      <a:pt x="1048" y="800"/>
                      <a:pt x="1048" y="550"/>
                    </a:cubicBezTo>
                    <a:cubicBezTo>
                      <a:pt x="1060" y="312"/>
                      <a:pt x="905" y="121"/>
                      <a:pt x="703" y="38"/>
                    </a:cubicBezTo>
                    <a:cubicBezTo>
                      <a:pt x="691" y="38"/>
                      <a:pt x="655" y="26"/>
                      <a:pt x="643" y="26"/>
                    </a:cubicBezTo>
                    <a:cubicBezTo>
                      <a:pt x="607" y="14"/>
                      <a:pt x="584" y="2"/>
                      <a:pt x="536" y="2"/>
                    </a:cubicBezTo>
                    <a:cubicBezTo>
                      <a:pt x="523" y="1"/>
                      <a:pt x="509" y="1"/>
                      <a:pt x="4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8" name="Google Shape;6008;p46"/>
              <p:cNvSpPr/>
              <p:nvPr/>
            </p:nvSpPr>
            <p:spPr>
              <a:xfrm>
                <a:off x="4790475" y="2664700"/>
                <a:ext cx="22350" cy="21500"/>
              </a:xfrm>
              <a:custGeom>
                <a:avLst/>
                <a:gdLst/>
                <a:ahLst/>
                <a:cxnLst/>
                <a:rect l="l" t="t" r="r" b="b"/>
                <a:pathLst>
                  <a:path w="894" h="860" extrusionOk="0">
                    <a:moveTo>
                      <a:pt x="412" y="0"/>
                    </a:moveTo>
                    <a:cubicBezTo>
                      <a:pt x="203" y="0"/>
                      <a:pt x="23" y="173"/>
                      <a:pt x="12" y="419"/>
                    </a:cubicBezTo>
                    <a:cubicBezTo>
                      <a:pt x="0" y="657"/>
                      <a:pt x="191" y="859"/>
                      <a:pt x="429" y="859"/>
                    </a:cubicBezTo>
                    <a:cubicBezTo>
                      <a:pt x="436" y="860"/>
                      <a:pt x="443" y="860"/>
                      <a:pt x="450" y="860"/>
                    </a:cubicBezTo>
                    <a:cubicBezTo>
                      <a:pt x="679" y="860"/>
                      <a:pt x="869" y="674"/>
                      <a:pt x="869" y="443"/>
                    </a:cubicBezTo>
                    <a:cubicBezTo>
                      <a:pt x="893" y="205"/>
                      <a:pt x="691" y="2"/>
                      <a:pt x="453" y="2"/>
                    </a:cubicBezTo>
                    <a:cubicBezTo>
                      <a:pt x="439" y="1"/>
                      <a:pt x="426" y="0"/>
                      <a:pt x="41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09" name="Google Shape;6009;p46"/>
              <p:cNvSpPr/>
              <p:nvPr/>
            </p:nvSpPr>
            <p:spPr>
              <a:xfrm>
                <a:off x="4406800" y="2463225"/>
                <a:ext cx="60725" cy="48875"/>
              </a:xfrm>
              <a:custGeom>
                <a:avLst/>
                <a:gdLst/>
                <a:ahLst/>
                <a:cxnLst/>
                <a:rect l="l" t="t" r="r" b="b"/>
                <a:pathLst>
                  <a:path w="2429" h="1955" extrusionOk="0">
                    <a:moveTo>
                      <a:pt x="1567" y="0"/>
                    </a:moveTo>
                    <a:cubicBezTo>
                      <a:pt x="1221" y="0"/>
                      <a:pt x="913" y="211"/>
                      <a:pt x="786" y="513"/>
                    </a:cubicBezTo>
                    <a:lnTo>
                      <a:pt x="762" y="513"/>
                    </a:lnTo>
                    <a:cubicBezTo>
                      <a:pt x="748" y="512"/>
                      <a:pt x="734" y="511"/>
                      <a:pt x="720" y="511"/>
                    </a:cubicBezTo>
                    <a:cubicBezTo>
                      <a:pt x="334" y="511"/>
                      <a:pt x="23" y="824"/>
                      <a:pt x="12" y="1215"/>
                    </a:cubicBezTo>
                    <a:cubicBezTo>
                      <a:pt x="0" y="1608"/>
                      <a:pt x="310" y="1941"/>
                      <a:pt x="714" y="1953"/>
                    </a:cubicBezTo>
                    <a:cubicBezTo>
                      <a:pt x="726" y="1954"/>
                      <a:pt x="737" y="1954"/>
                      <a:pt x="749" y="1954"/>
                    </a:cubicBezTo>
                    <a:cubicBezTo>
                      <a:pt x="985" y="1954"/>
                      <a:pt x="1197" y="1837"/>
                      <a:pt x="1322" y="1656"/>
                    </a:cubicBezTo>
                    <a:cubicBezTo>
                      <a:pt x="1393" y="1668"/>
                      <a:pt x="1453" y="1679"/>
                      <a:pt x="1536" y="1679"/>
                    </a:cubicBezTo>
                    <a:cubicBezTo>
                      <a:pt x="1561" y="1682"/>
                      <a:pt x="1585" y="1683"/>
                      <a:pt x="1609" y="1683"/>
                    </a:cubicBezTo>
                    <a:cubicBezTo>
                      <a:pt x="1815" y="1683"/>
                      <a:pt x="1992" y="1593"/>
                      <a:pt x="2131" y="1465"/>
                    </a:cubicBezTo>
                    <a:cubicBezTo>
                      <a:pt x="2286" y="1310"/>
                      <a:pt x="2393" y="1108"/>
                      <a:pt x="2393" y="870"/>
                    </a:cubicBezTo>
                    <a:cubicBezTo>
                      <a:pt x="2429" y="632"/>
                      <a:pt x="2310" y="382"/>
                      <a:pt x="2107" y="215"/>
                    </a:cubicBezTo>
                    <a:cubicBezTo>
                      <a:pt x="1976" y="96"/>
                      <a:pt x="1798" y="25"/>
                      <a:pt x="1595" y="1"/>
                    </a:cubicBezTo>
                    <a:cubicBezTo>
                      <a:pt x="1586" y="0"/>
                      <a:pt x="1577" y="0"/>
                      <a:pt x="156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0" name="Google Shape;6010;p46"/>
              <p:cNvSpPr/>
              <p:nvPr/>
            </p:nvSpPr>
            <p:spPr>
              <a:xfrm>
                <a:off x="4488350" y="2279850"/>
                <a:ext cx="15500" cy="15825"/>
              </a:xfrm>
              <a:custGeom>
                <a:avLst/>
                <a:gdLst/>
                <a:ahLst/>
                <a:cxnLst/>
                <a:rect l="l" t="t" r="r" b="b"/>
                <a:pathLst>
                  <a:path w="620" h="633" extrusionOk="0">
                    <a:moveTo>
                      <a:pt x="302" y="1"/>
                    </a:moveTo>
                    <a:cubicBezTo>
                      <a:pt x="154" y="1"/>
                      <a:pt x="12" y="128"/>
                      <a:pt x="0" y="299"/>
                    </a:cubicBezTo>
                    <a:cubicBezTo>
                      <a:pt x="0" y="478"/>
                      <a:pt x="131" y="609"/>
                      <a:pt x="298" y="633"/>
                    </a:cubicBezTo>
                    <a:cubicBezTo>
                      <a:pt x="477" y="633"/>
                      <a:pt x="608" y="490"/>
                      <a:pt x="619" y="335"/>
                    </a:cubicBezTo>
                    <a:cubicBezTo>
                      <a:pt x="619" y="156"/>
                      <a:pt x="489" y="13"/>
                      <a:pt x="322" y="1"/>
                    </a:cubicBezTo>
                    <a:cubicBezTo>
                      <a:pt x="315" y="1"/>
                      <a:pt x="309" y="1"/>
                      <a:pt x="3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1" name="Google Shape;6011;p46"/>
              <p:cNvSpPr/>
              <p:nvPr/>
            </p:nvSpPr>
            <p:spPr>
              <a:xfrm>
                <a:off x="4660975" y="2476325"/>
                <a:ext cx="33075" cy="32475"/>
              </a:xfrm>
              <a:custGeom>
                <a:avLst/>
                <a:gdLst/>
                <a:ahLst/>
                <a:cxnLst/>
                <a:rect l="l" t="t" r="r" b="b"/>
                <a:pathLst>
                  <a:path w="1323" h="1299" extrusionOk="0">
                    <a:moveTo>
                      <a:pt x="658" y="0"/>
                    </a:moveTo>
                    <a:cubicBezTo>
                      <a:pt x="311" y="0"/>
                      <a:pt x="25" y="282"/>
                      <a:pt x="13" y="632"/>
                    </a:cubicBezTo>
                    <a:cubicBezTo>
                      <a:pt x="1" y="989"/>
                      <a:pt x="275" y="1286"/>
                      <a:pt x="644" y="1298"/>
                    </a:cubicBezTo>
                    <a:cubicBezTo>
                      <a:pt x="651" y="1299"/>
                      <a:pt x="658" y="1299"/>
                      <a:pt x="665" y="1299"/>
                    </a:cubicBezTo>
                    <a:cubicBezTo>
                      <a:pt x="1013" y="1299"/>
                      <a:pt x="1299" y="1017"/>
                      <a:pt x="1311" y="667"/>
                    </a:cubicBezTo>
                    <a:cubicBezTo>
                      <a:pt x="1323" y="310"/>
                      <a:pt x="1037" y="12"/>
                      <a:pt x="680" y="1"/>
                    </a:cubicBezTo>
                    <a:cubicBezTo>
                      <a:pt x="672" y="0"/>
                      <a:pt x="665" y="0"/>
                      <a:pt x="65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2" name="Google Shape;6012;p46"/>
              <p:cNvSpPr/>
              <p:nvPr/>
            </p:nvSpPr>
            <p:spPr>
              <a:xfrm>
                <a:off x="4567825" y="2606100"/>
                <a:ext cx="25325" cy="24725"/>
              </a:xfrm>
              <a:custGeom>
                <a:avLst/>
                <a:gdLst/>
                <a:ahLst/>
                <a:cxnLst/>
                <a:rect l="l" t="t" r="r" b="b"/>
                <a:pathLst>
                  <a:path w="1013" h="989" extrusionOk="0">
                    <a:moveTo>
                      <a:pt x="504" y="0"/>
                    </a:moveTo>
                    <a:cubicBezTo>
                      <a:pt x="250" y="0"/>
                      <a:pt x="24" y="222"/>
                      <a:pt x="24" y="477"/>
                    </a:cubicBezTo>
                    <a:cubicBezTo>
                      <a:pt x="0" y="751"/>
                      <a:pt x="227" y="989"/>
                      <a:pt x="500" y="989"/>
                    </a:cubicBezTo>
                    <a:cubicBezTo>
                      <a:pt x="762" y="989"/>
                      <a:pt x="1000" y="775"/>
                      <a:pt x="1000" y="513"/>
                    </a:cubicBezTo>
                    <a:cubicBezTo>
                      <a:pt x="1012" y="239"/>
                      <a:pt x="798" y="1"/>
                      <a:pt x="524" y="1"/>
                    </a:cubicBezTo>
                    <a:cubicBezTo>
                      <a:pt x="518" y="0"/>
                      <a:pt x="511" y="0"/>
                      <a:pt x="50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3" name="Google Shape;6013;p46"/>
              <p:cNvSpPr/>
              <p:nvPr/>
            </p:nvSpPr>
            <p:spPr>
              <a:xfrm>
                <a:off x="4884225" y="2476325"/>
                <a:ext cx="19975" cy="20275"/>
              </a:xfrm>
              <a:custGeom>
                <a:avLst/>
                <a:gdLst/>
                <a:ahLst/>
                <a:cxnLst/>
                <a:rect l="l" t="t" r="r" b="b"/>
                <a:pathLst>
                  <a:path w="799" h="811" extrusionOk="0">
                    <a:moveTo>
                      <a:pt x="396" y="0"/>
                    </a:moveTo>
                    <a:cubicBezTo>
                      <a:pt x="180" y="0"/>
                      <a:pt x="12" y="174"/>
                      <a:pt x="1" y="393"/>
                    </a:cubicBezTo>
                    <a:cubicBezTo>
                      <a:pt x="1" y="608"/>
                      <a:pt x="167" y="786"/>
                      <a:pt x="382" y="810"/>
                    </a:cubicBezTo>
                    <a:cubicBezTo>
                      <a:pt x="608" y="810"/>
                      <a:pt x="786" y="644"/>
                      <a:pt x="798" y="417"/>
                    </a:cubicBezTo>
                    <a:cubicBezTo>
                      <a:pt x="798" y="191"/>
                      <a:pt x="644" y="12"/>
                      <a:pt x="417" y="1"/>
                    </a:cubicBezTo>
                    <a:cubicBezTo>
                      <a:pt x="410" y="0"/>
                      <a:pt x="403" y="0"/>
                      <a:pt x="39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4" name="Google Shape;6014;p46"/>
              <p:cNvSpPr/>
              <p:nvPr/>
            </p:nvSpPr>
            <p:spPr>
              <a:xfrm>
                <a:off x="4471075" y="2866525"/>
                <a:ext cx="13425" cy="13450"/>
              </a:xfrm>
              <a:custGeom>
                <a:avLst/>
                <a:gdLst/>
                <a:ahLst/>
                <a:cxnLst/>
                <a:rect l="l" t="t" r="r" b="b"/>
                <a:pathLst>
                  <a:path w="537" h="538" extrusionOk="0">
                    <a:moveTo>
                      <a:pt x="264" y="1"/>
                    </a:moveTo>
                    <a:cubicBezTo>
                      <a:pt x="109" y="1"/>
                      <a:pt x="1" y="116"/>
                      <a:pt x="1" y="264"/>
                    </a:cubicBezTo>
                    <a:cubicBezTo>
                      <a:pt x="1" y="406"/>
                      <a:pt x="108" y="526"/>
                      <a:pt x="263" y="537"/>
                    </a:cubicBezTo>
                    <a:cubicBezTo>
                      <a:pt x="406" y="537"/>
                      <a:pt x="525" y="430"/>
                      <a:pt x="537" y="287"/>
                    </a:cubicBezTo>
                    <a:cubicBezTo>
                      <a:pt x="537" y="133"/>
                      <a:pt x="441" y="25"/>
                      <a:pt x="287" y="2"/>
                    </a:cubicBezTo>
                    <a:cubicBezTo>
                      <a:pt x="279" y="1"/>
                      <a:pt x="271" y="1"/>
                      <a:pt x="2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5" name="Google Shape;6015;p46"/>
              <p:cNvSpPr/>
              <p:nvPr/>
            </p:nvSpPr>
            <p:spPr>
              <a:xfrm>
                <a:off x="4199925" y="3143375"/>
                <a:ext cx="26200" cy="25375"/>
              </a:xfrm>
              <a:custGeom>
                <a:avLst/>
                <a:gdLst/>
                <a:ahLst/>
                <a:cxnLst/>
                <a:rect l="l" t="t" r="r" b="b"/>
                <a:pathLst>
                  <a:path w="1048" h="1015" extrusionOk="0">
                    <a:moveTo>
                      <a:pt x="536" y="0"/>
                    </a:moveTo>
                    <a:cubicBezTo>
                      <a:pt x="250" y="0"/>
                      <a:pt x="12" y="227"/>
                      <a:pt x="12" y="500"/>
                    </a:cubicBezTo>
                    <a:cubicBezTo>
                      <a:pt x="0" y="774"/>
                      <a:pt x="226" y="1001"/>
                      <a:pt x="512" y="1012"/>
                    </a:cubicBezTo>
                    <a:cubicBezTo>
                      <a:pt x="525" y="1014"/>
                      <a:pt x="539" y="1014"/>
                      <a:pt x="552" y="1014"/>
                    </a:cubicBezTo>
                    <a:cubicBezTo>
                      <a:pt x="807" y="1014"/>
                      <a:pt x="1013" y="796"/>
                      <a:pt x="1024" y="524"/>
                    </a:cubicBezTo>
                    <a:cubicBezTo>
                      <a:pt x="1048" y="239"/>
                      <a:pt x="822" y="24"/>
                      <a:pt x="5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6" name="Google Shape;6016;p46"/>
              <p:cNvSpPr/>
              <p:nvPr/>
            </p:nvSpPr>
            <p:spPr>
              <a:xfrm>
                <a:off x="4504125" y="2313800"/>
                <a:ext cx="6875" cy="6275"/>
              </a:xfrm>
              <a:custGeom>
                <a:avLst/>
                <a:gdLst/>
                <a:ahLst/>
                <a:cxnLst/>
                <a:rect l="l" t="t" r="r" b="b"/>
                <a:pathLst>
                  <a:path w="275" h="251" extrusionOk="0">
                    <a:moveTo>
                      <a:pt x="155" y="1"/>
                    </a:moveTo>
                    <a:cubicBezTo>
                      <a:pt x="84" y="1"/>
                      <a:pt x="24" y="60"/>
                      <a:pt x="24" y="120"/>
                    </a:cubicBezTo>
                    <a:cubicBezTo>
                      <a:pt x="0" y="179"/>
                      <a:pt x="72" y="239"/>
                      <a:pt x="143" y="251"/>
                    </a:cubicBezTo>
                    <a:cubicBezTo>
                      <a:pt x="215" y="251"/>
                      <a:pt x="274" y="191"/>
                      <a:pt x="274" y="132"/>
                    </a:cubicBezTo>
                    <a:cubicBezTo>
                      <a:pt x="274" y="60"/>
                      <a:pt x="215" y="1"/>
                      <a:pt x="15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7" name="Google Shape;6017;p46"/>
              <p:cNvSpPr/>
              <p:nvPr/>
            </p:nvSpPr>
            <p:spPr>
              <a:xfrm>
                <a:off x="3545075" y="2112900"/>
                <a:ext cx="31275" cy="30375"/>
              </a:xfrm>
              <a:custGeom>
                <a:avLst/>
                <a:gdLst/>
                <a:ahLst/>
                <a:cxnLst/>
                <a:rect l="l" t="t" r="r" b="b"/>
                <a:pathLst>
                  <a:path w="1251" h="1215" extrusionOk="0">
                    <a:moveTo>
                      <a:pt x="643" y="0"/>
                    </a:moveTo>
                    <a:cubicBezTo>
                      <a:pt x="524" y="0"/>
                      <a:pt x="405" y="24"/>
                      <a:pt x="310" y="83"/>
                    </a:cubicBezTo>
                    <a:cubicBezTo>
                      <a:pt x="131" y="191"/>
                      <a:pt x="12" y="369"/>
                      <a:pt x="12" y="595"/>
                    </a:cubicBezTo>
                    <a:cubicBezTo>
                      <a:pt x="0" y="941"/>
                      <a:pt x="274" y="1215"/>
                      <a:pt x="608" y="1215"/>
                    </a:cubicBezTo>
                    <a:cubicBezTo>
                      <a:pt x="953" y="1215"/>
                      <a:pt x="1227" y="964"/>
                      <a:pt x="1239" y="619"/>
                    </a:cubicBezTo>
                    <a:cubicBezTo>
                      <a:pt x="1251" y="357"/>
                      <a:pt x="1072" y="119"/>
                      <a:pt x="822" y="24"/>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8" name="Google Shape;6018;p46"/>
              <p:cNvSpPr/>
              <p:nvPr/>
            </p:nvSpPr>
            <p:spPr>
              <a:xfrm>
                <a:off x="3506075" y="2562950"/>
                <a:ext cx="13125" cy="12825"/>
              </a:xfrm>
              <a:custGeom>
                <a:avLst/>
                <a:gdLst/>
                <a:ahLst/>
                <a:cxnLst/>
                <a:rect l="l" t="t" r="r" b="b"/>
                <a:pathLst>
                  <a:path w="525" h="513" extrusionOk="0">
                    <a:moveTo>
                      <a:pt x="286" y="0"/>
                    </a:moveTo>
                    <a:cubicBezTo>
                      <a:pt x="144" y="0"/>
                      <a:pt x="25" y="107"/>
                      <a:pt x="13" y="238"/>
                    </a:cubicBezTo>
                    <a:cubicBezTo>
                      <a:pt x="1" y="381"/>
                      <a:pt x="108" y="500"/>
                      <a:pt x="251" y="512"/>
                    </a:cubicBezTo>
                    <a:cubicBezTo>
                      <a:pt x="382" y="512"/>
                      <a:pt x="501" y="405"/>
                      <a:pt x="525" y="274"/>
                    </a:cubicBezTo>
                    <a:cubicBezTo>
                      <a:pt x="525" y="143"/>
                      <a:pt x="417" y="24"/>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19" name="Google Shape;6019;p46"/>
              <p:cNvSpPr/>
              <p:nvPr/>
            </p:nvSpPr>
            <p:spPr>
              <a:xfrm>
                <a:off x="3786475" y="2807575"/>
                <a:ext cx="30975" cy="30150"/>
              </a:xfrm>
              <a:custGeom>
                <a:avLst/>
                <a:gdLst/>
                <a:ahLst/>
                <a:cxnLst/>
                <a:rect l="l" t="t" r="r" b="b"/>
                <a:pathLst>
                  <a:path w="1239" h="1206" extrusionOk="0">
                    <a:moveTo>
                      <a:pt x="604" y="1"/>
                    </a:moveTo>
                    <a:cubicBezTo>
                      <a:pt x="299" y="1"/>
                      <a:pt x="36" y="265"/>
                      <a:pt x="24" y="574"/>
                    </a:cubicBezTo>
                    <a:cubicBezTo>
                      <a:pt x="0" y="907"/>
                      <a:pt x="274" y="1193"/>
                      <a:pt x="596" y="1205"/>
                    </a:cubicBezTo>
                    <a:cubicBezTo>
                      <a:pt x="603" y="1205"/>
                      <a:pt x="610" y="1205"/>
                      <a:pt x="618" y="1205"/>
                    </a:cubicBezTo>
                    <a:cubicBezTo>
                      <a:pt x="941" y="1205"/>
                      <a:pt x="1215" y="947"/>
                      <a:pt x="1227" y="621"/>
                    </a:cubicBezTo>
                    <a:cubicBezTo>
                      <a:pt x="1239" y="276"/>
                      <a:pt x="977" y="14"/>
                      <a:pt x="643" y="2"/>
                    </a:cubicBezTo>
                    <a:cubicBezTo>
                      <a:pt x="630" y="1"/>
                      <a:pt x="617" y="1"/>
                      <a:pt x="60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0" name="Google Shape;6020;p46"/>
              <p:cNvSpPr/>
              <p:nvPr/>
            </p:nvSpPr>
            <p:spPr>
              <a:xfrm>
                <a:off x="3759100" y="2882625"/>
                <a:ext cx="25600" cy="25050"/>
              </a:xfrm>
              <a:custGeom>
                <a:avLst/>
                <a:gdLst/>
                <a:ahLst/>
                <a:cxnLst/>
                <a:rect l="l" t="t" r="r" b="b"/>
                <a:pathLst>
                  <a:path w="1024" h="1002" extrusionOk="0">
                    <a:moveTo>
                      <a:pt x="514" y="0"/>
                    </a:moveTo>
                    <a:cubicBezTo>
                      <a:pt x="239" y="0"/>
                      <a:pt x="24" y="222"/>
                      <a:pt x="12" y="477"/>
                    </a:cubicBezTo>
                    <a:cubicBezTo>
                      <a:pt x="0" y="763"/>
                      <a:pt x="226" y="989"/>
                      <a:pt x="488" y="1001"/>
                    </a:cubicBezTo>
                    <a:cubicBezTo>
                      <a:pt x="496" y="1001"/>
                      <a:pt x="504" y="1001"/>
                      <a:pt x="512" y="1001"/>
                    </a:cubicBezTo>
                    <a:cubicBezTo>
                      <a:pt x="787" y="1001"/>
                      <a:pt x="1012" y="802"/>
                      <a:pt x="1012" y="524"/>
                    </a:cubicBezTo>
                    <a:cubicBezTo>
                      <a:pt x="1024" y="239"/>
                      <a:pt x="798" y="12"/>
                      <a:pt x="536" y="1"/>
                    </a:cubicBezTo>
                    <a:cubicBezTo>
                      <a:pt x="529" y="0"/>
                      <a:pt x="521" y="0"/>
                      <a:pt x="51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1" name="Google Shape;6021;p46"/>
              <p:cNvSpPr/>
              <p:nvPr/>
            </p:nvSpPr>
            <p:spPr>
              <a:xfrm>
                <a:off x="3350700" y="2713825"/>
                <a:ext cx="38125" cy="37275"/>
              </a:xfrm>
              <a:custGeom>
                <a:avLst/>
                <a:gdLst/>
                <a:ahLst/>
                <a:cxnLst/>
                <a:rect l="l" t="t" r="r" b="b"/>
                <a:pathLst>
                  <a:path w="1525" h="1491" extrusionOk="0">
                    <a:moveTo>
                      <a:pt x="756" y="1"/>
                    </a:moveTo>
                    <a:cubicBezTo>
                      <a:pt x="359" y="1"/>
                      <a:pt x="36" y="325"/>
                      <a:pt x="24" y="716"/>
                    </a:cubicBezTo>
                    <a:cubicBezTo>
                      <a:pt x="1" y="1133"/>
                      <a:pt x="334" y="1466"/>
                      <a:pt x="739" y="1490"/>
                    </a:cubicBezTo>
                    <a:cubicBezTo>
                      <a:pt x="746" y="1490"/>
                      <a:pt x="753" y="1490"/>
                      <a:pt x="760" y="1490"/>
                    </a:cubicBezTo>
                    <a:cubicBezTo>
                      <a:pt x="1167" y="1490"/>
                      <a:pt x="1489" y="1162"/>
                      <a:pt x="1513" y="776"/>
                    </a:cubicBezTo>
                    <a:cubicBezTo>
                      <a:pt x="1525" y="359"/>
                      <a:pt x="1215" y="14"/>
                      <a:pt x="798" y="2"/>
                    </a:cubicBezTo>
                    <a:cubicBezTo>
                      <a:pt x="784" y="1"/>
                      <a:pt x="770" y="1"/>
                      <a:pt x="75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2" name="Google Shape;6022;p46"/>
              <p:cNvSpPr/>
              <p:nvPr/>
            </p:nvSpPr>
            <p:spPr>
              <a:xfrm>
                <a:off x="3358750" y="3395500"/>
                <a:ext cx="28900" cy="28300"/>
              </a:xfrm>
              <a:custGeom>
                <a:avLst/>
                <a:gdLst/>
                <a:ahLst/>
                <a:cxnLst/>
                <a:rect l="l" t="t" r="r" b="b"/>
                <a:pathLst>
                  <a:path w="1156" h="1132" extrusionOk="0">
                    <a:moveTo>
                      <a:pt x="595" y="0"/>
                    </a:moveTo>
                    <a:cubicBezTo>
                      <a:pt x="298" y="0"/>
                      <a:pt x="24" y="238"/>
                      <a:pt x="12" y="548"/>
                    </a:cubicBezTo>
                    <a:cubicBezTo>
                      <a:pt x="0" y="857"/>
                      <a:pt x="250" y="1131"/>
                      <a:pt x="560" y="1131"/>
                    </a:cubicBezTo>
                    <a:cubicBezTo>
                      <a:pt x="567" y="1131"/>
                      <a:pt x="574" y="1132"/>
                      <a:pt x="582" y="1132"/>
                    </a:cubicBezTo>
                    <a:cubicBezTo>
                      <a:pt x="893" y="1132"/>
                      <a:pt x="1143" y="886"/>
                      <a:pt x="1143" y="572"/>
                    </a:cubicBezTo>
                    <a:cubicBezTo>
                      <a:pt x="1155" y="262"/>
                      <a:pt x="905" y="0"/>
                      <a:pt x="5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3" name="Google Shape;6023;p46"/>
              <p:cNvSpPr/>
              <p:nvPr/>
            </p:nvSpPr>
            <p:spPr>
              <a:xfrm>
                <a:off x="3401600" y="3381200"/>
                <a:ext cx="33075" cy="32475"/>
              </a:xfrm>
              <a:custGeom>
                <a:avLst/>
                <a:gdLst/>
                <a:ahLst/>
                <a:cxnLst/>
                <a:rect l="l" t="t" r="r" b="b"/>
                <a:pathLst>
                  <a:path w="1323" h="1299" extrusionOk="0">
                    <a:moveTo>
                      <a:pt x="657" y="0"/>
                    </a:moveTo>
                    <a:cubicBezTo>
                      <a:pt x="310" y="0"/>
                      <a:pt x="24" y="270"/>
                      <a:pt x="13" y="632"/>
                    </a:cubicBezTo>
                    <a:cubicBezTo>
                      <a:pt x="1" y="989"/>
                      <a:pt x="274" y="1298"/>
                      <a:pt x="632" y="1298"/>
                    </a:cubicBezTo>
                    <a:cubicBezTo>
                      <a:pt x="639" y="1299"/>
                      <a:pt x="646" y="1299"/>
                      <a:pt x="653" y="1299"/>
                    </a:cubicBezTo>
                    <a:cubicBezTo>
                      <a:pt x="1001" y="1299"/>
                      <a:pt x="1287" y="1017"/>
                      <a:pt x="1310" y="667"/>
                    </a:cubicBezTo>
                    <a:cubicBezTo>
                      <a:pt x="1322" y="310"/>
                      <a:pt x="1036" y="12"/>
                      <a:pt x="679" y="1"/>
                    </a:cubicBezTo>
                    <a:cubicBezTo>
                      <a:pt x="672" y="0"/>
                      <a:pt x="664" y="0"/>
                      <a:pt x="6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4" name="Google Shape;6024;p46"/>
              <p:cNvSpPr/>
              <p:nvPr/>
            </p:nvSpPr>
            <p:spPr>
              <a:xfrm>
                <a:off x="3445650" y="3451150"/>
                <a:ext cx="35450" cy="34550"/>
              </a:xfrm>
              <a:custGeom>
                <a:avLst/>
                <a:gdLst/>
                <a:ahLst/>
                <a:cxnLst/>
                <a:rect l="l" t="t" r="r" b="b"/>
                <a:pathLst>
                  <a:path w="1418" h="1382" extrusionOk="0">
                    <a:moveTo>
                      <a:pt x="717" y="0"/>
                    </a:moveTo>
                    <a:cubicBezTo>
                      <a:pt x="346" y="0"/>
                      <a:pt x="36" y="294"/>
                      <a:pt x="25" y="667"/>
                    </a:cubicBezTo>
                    <a:cubicBezTo>
                      <a:pt x="1" y="1048"/>
                      <a:pt x="298" y="1370"/>
                      <a:pt x="691" y="1382"/>
                    </a:cubicBezTo>
                    <a:cubicBezTo>
                      <a:pt x="1072" y="1382"/>
                      <a:pt x="1394" y="1084"/>
                      <a:pt x="1406" y="715"/>
                    </a:cubicBezTo>
                    <a:cubicBezTo>
                      <a:pt x="1418" y="346"/>
                      <a:pt x="1120" y="12"/>
                      <a:pt x="739" y="0"/>
                    </a:cubicBezTo>
                    <a:cubicBezTo>
                      <a:pt x="732" y="0"/>
                      <a:pt x="724" y="0"/>
                      <a:pt x="7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5" name="Google Shape;6025;p46"/>
              <p:cNvSpPr/>
              <p:nvPr/>
            </p:nvSpPr>
            <p:spPr>
              <a:xfrm>
                <a:off x="4756825" y="2174500"/>
                <a:ext cx="320000" cy="156450"/>
              </a:xfrm>
              <a:custGeom>
                <a:avLst/>
                <a:gdLst/>
                <a:ahLst/>
                <a:cxnLst/>
                <a:rect l="l" t="t" r="r" b="b"/>
                <a:pathLst>
                  <a:path w="12800" h="6258" extrusionOk="0">
                    <a:moveTo>
                      <a:pt x="4408" y="4941"/>
                    </a:moveTo>
                    <a:cubicBezTo>
                      <a:pt x="4415" y="4941"/>
                      <a:pt x="4423" y="4941"/>
                      <a:pt x="4430" y="4942"/>
                    </a:cubicBezTo>
                    <a:cubicBezTo>
                      <a:pt x="4620" y="4966"/>
                      <a:pt x="4763" y="5108"/>
                      <a:pt x="4751" y="5299"/>
                    </a:cubicBezTo>
                    <a:cubicBezTo>
                      <a:pt x="4751" y="5493"/>
                      <a:pt x="4597" y="5633"/>
                      <a:pt x="4416" y="5633"/>
                    </a:cubicBezTo>
                    <a:cubicBezTo>
                      <a:pt x="4409" y="5633"/>
                      <a:pt x="4402" y="5633"/>
                      <a:pt x="4394" y="5632"/>
                    </a:cubicBezTo>
                    <a:cubicBezTo>
                      <a:pt x="4204" y="5632"/>
                      <a:pt x="4049" y="5466"/>
                      <a:pt x="4073" y="5275"/>
                    </a:cubicBezTo>
                    <a:cubicBezTo>
                      <a:pt x="4073" y="5092"/>
                      <a:pt x="4216" y="4941"/>
                      <a:pt x="4408" y="4941"/>
                    </a:cubicBezTo>
                    <a:close/>
                    <a:moveTo>
                      <a:pt x="9480" y="0"/>
                    </a:moveTo>
                    <a:cubicBezTo>
                      <a:pt x="8561" y="0"/>
                      <a:pt x="7511" y="171"/>
                      <a:pt x="6383" y="632"/>
                    </a:cubicBezTo>
                    <a:cubicBezTo>
                      <a:pt x="2846" y="2096"/>
                      <a:pt x="1" y="6061"/>
                      <a:pt x="1" y="6061"/>
                    </a:cubicBezTo>
                    <a:cubicBezTo>
                      <a:pt x="1" y="6061"/>
                      <a:pt x="1245" y="6258"/>
                      <a:pt x="2931" y="6258"/>
                    </a:cubicBezTo>
                    <a:cubicBezTo>
                      <a:pt x="4565" y="6258"/>
                      <a:pt x="6613" y="6073"/>
                      <a:pt x="8347" y="5347"/>
                    </a:cubicBezTo>
                    <a:cubicBezTo>
                      <a:pt x="8740" y="5180"/>
                      <a:pt x="9097" y="5001"/>
                      <a:pt x="9419" y="4811"/>
                    </a:cubicBezTo>
                    <a:cubicBezTo>
                      <a:pt x="12062" y="3203"/>
                      <a:pt x="12800" y="715"/>
                      <a:pt x="12800" y="715"/>
                    </a:cubicBezTo>
                    <a:cubicBezTo>
                      <a:pt x="12800" y="715"/>
                      <a:pt x="11514" y="24"/>
                      <a:pt x="9573" y="1"/>
                    </a:cubicBezTo>
                    <a:cubicBezTo>
                      <a:pt x="9542" y="0"/>
                      <a:pt x="9511" y="0"/>
                      <a:pt x="948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6" name="Google Shape;6026;p46"/>
              <p:cNvSpPr/>
              <p:nvPr/>
            </p:nvSpPr>
            <p:spPr>
              <a:xfrm>
                <a:off x="6399300" y="2229200"/>
                <a:ext cx="320000" cy="156100"/>
              </a:xfrm>
              <a:custGeom>
                <a:avLst/>
                <a:gdLst/>
                <a:ahLst/>
                <a:cxnLst/>
                <a:rect l="l" t="t" r="r" b="b"/>
                <a:pathLst>
                  <a:path w="12800" h="6244" extrusionOk="0">
                    <a:moveTo>
                      <a:pt x="4407" y="4932"/>
                    </a:moveTo>
                    <a:cubicBezTo>
                      <a:pt x="4415" y="4932"/>
                      <a:pt x="4422" y="4932"/>
                      <a:pt x="4430" y="4933"/>
                    </a:cubicBezTo>
                    <a:cubicBezTo>
                      <a:pt x="4632" y="4945"/>
                      <a:pt x="4775" y="5099"/>
                      <a:pt x="4763" y="5290"/>
                    </a:cubicBezTo>
                    <a:cubicBezTo>
                      <a:pt x="4763" y="5467"/>
                      <a:pt x="4618" y="5614"/>
                      <a:pt x="4445" y="5614"/>
                    </a:cubicBezTo>
                    <a:cubicBezTo>
                      <a:pt x="4432" y="5614"/>
                      <a:pt x="4419" y="5613"/>
                      <a:pt x="4406" y="5611"/>
                    </a:cubicBezTo>
                    <a:cubicBezTo>
                      <a:pt x="4215" y="5611"/>
                      <a:pt x="4061" y="5456"/>
                      <a:pt x="4072" y="5254"/>
                    </a:cubicBezTo>
                    <a:cubicBezTo>
                      <a:pt x="4072" y="5071"/>
                      <a:pt x="4226" y="4932"/>
                      <a:pt x="4407" y="4932"/>
                    </a:cubicBezTo>
                    <a:close/>
                    <a:moveTo>
                      <a:pt x="9367" y="1"/>
                    </a:moveTo>
                    <a:cubicBezTo>
                      <a:pt x="8483" y="1"/>
                      <a:pt x="7469" y="156"/>
                      <a:pt x="6382" y="611"/>
                    </a:cubicBezTo>
                    <a:cubicBezTo>
                      <a:pt x="2846" y="2087"/>
                      <a:pt x="0" y="6052"/>
                      <a:pt x="0" y="6052"/>
                    </a:cubicBezTo>
                    <a:cubicBezTo>
                      <a:pt x="0" y="6052"/>
                      <a:pt x="1235" y="6244"/>
                      <a:pt x="2912" y="6244"/>
                    </a:cubicBezTo>
                    <a:cubicBezTo>
                      <a:pt x="4548" y="6244"/>
                      <a:pt x="6606" y="6061"/>
                      <a:pt x="8347" y="5337"/>
                    </a:cubicBezTo>
                    <a:cubicBezTo>
                      <a:pt x="8728" y="5171"/>
                      <a:pt x="9085" y="4992"/>
                      <a:pt x="9418" y="4790"/>
                    </a:cubicBezTo>
                    <a:cubicBezTo>
                      <a:pt x="12062" y="3206"/>
                      <a:pt x="12800" y="718"/>
                      <a:pt x="12800" y="718"/>
                    </a:cubicBezTo>
                    <a:cubicBezTo>
                      <a:pt x="12800" y="718"/>
                      <a:pt x="11502" y="15"/>
                      <a:pt x="9561" y="3"/>
                    </a:cubicBezTo>
                    <a:cubicBezTo>
                      <a:pt x="9497" y="2"/>
                      <a:pt x="9433" y="1"/>
                      <a:pt x="936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7" name="Google Shape;6027;p46"/>
              <p:cNvSpPr/>
              <p:nvPr/>
            </p:nvSpPr>
            <p:spPr>
              <a:xfrm>
                <a:off x="6010850" y="3506525"/>
                <a:ext cx="279525" cy="208850"/>
              </a:xfrm>
              <a:custGeom>
                <a:avLst/>
                <a:gdLst/>
                <a:ahLst/>
                <a:cxnLst/>
                <a:rect l="l" t="t" r="r" b="b"/>
                <a:pathLst>
                  <a:path w="11181" h="8354" extrusionOk="0">
                    <a:moveTo>
                      <a:pt x="1" y="0"/>
                    </a:moveTo>
                    <a:cubicBezTo>
                      <a:pt x="1" y="0"/>
                      <a:pt x="1025" y="2524"/>
                      <a:pt x="2823" y="4739"/>
                    </a:cubicBezTo>
                    <a:cubicBezTo>
                      <a:pt x="3442" y="5501"/>
                      <a:pt x="4132" y="6203"/>
                      <a:pt x="4930" y="6775"/>
                    </a:cubicBezTo>
                    <a:cubicBezTo>
                      <a:pt x="6712" y="8077"/>
                      <a:pt x="8514" y="8353"/>
                      <a:pt x="9723" y="8353"/>
                    </a:cubicBezTo>
                    <a:cubicBezTo>
                      <a:pt x="10613" y="8353"/>
                      <a:pt x="11181" y="8203"/>
                      <a:pt x="11181" y="8203"/>
                    </a:cubicBezTo>
                    <a:cubicBezTo>
                      <a:pt x="11181" y="8203"/>
                      <a:pt x="11097" y="6668"/>
                      <a:pt x="10074" y="4977"/>
                    </a:cubicBezTo>
                    <a:cubicBezTo>
                      <a:pt x="9597" y="4203"/>
                      <a:pt x="8919" y="3381"/>
                      <a:pt x="7942" y="2667"/>
                    </a:cubicBezTo>
                    <a:cubicBezTo>
                      <a:pt x="4847" y="405"/>
                      <a:pt x="1" y="0"/>
                      <a:pt x="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8" name="Google Shape;6028;p46"/>
              <p:cNvSpPr/>
              <p:nvPr/>
            </p:nvSpPr>
            <p:spPr>
              <a:xfrm>
                <a:off x="5208675" y="3125800"/>
                <a:ext cx="313750" cy="164525"/>
              </a:xfrm>
              <a:custGeom>
                <a:avLst/>
                <a:gdLst/>
                <a:ahLst/>
                <a:cxnLst/>
                <a:rect l="l" t="t" r="r" b="b"/>
                <a:pathLst>
                  <a:path w="12550" h="6581" extrusionOk="0">
                    <a:moveTo>
                      <a:pt x="1898" y="0"/>
                    </a:moveTo>
                    <a:cubicBezTo>
                      <a:pt x="762" y="0"/>
                      <a:pt x="0" y="84"/>
                      <a:pt x="0" y="84"/>
                    </a:cubicBezTo>
                    <a:cubicBezTo>
                      <a:pt x="0" y="84"/>
                      <a:pt x="2667" y="4156"/>
                      <a:pt x="6132" y="5799"/>
                    </a:cubicBezTo>
                    <a:cubicBezTo>
                      <a:pt x="7391" y="6392"/>
                      <a:pt x="8583" y="6581"/>
                      <a:pt x="9589" y="6581"/>
                    </a:cubicBezTo>
                    <a:cubicBezTo>
                      <a:pt x="11353" y="6581"/>
                      <a:pt x="12550" y="6002"/>
                      <a:pt x="12550" y="6002"/>
                    </a:cubicBezTo>
                    <a:cubicBezTo>
                      <a:pt x="12550" y="6002"/>
                      <a:pt x="11776" y="2823"/>
                      <a:pt x="8323" y="1180"/>
                    </a:cubicBezTo>
                    <a:cubicBezTo>
                      <a:pt x="6225" y="195"/>
                      <a:pt x="3628" y="0"/>
                      <a:pt x="189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29" name="Google Shape;6029;p46"/>
              <p:cNvSpPr/>
              <p:nvPr/>
            </p:nvSpPr>
            <p:spPr>
              <a:xfrm>
                <a:off x="5842975" y="3003775"/>
                <a:ext cx="193200" cy="304825"/>
              </a:xfrm>
              <a:custGeom>
                <a:avLst/>
                <a:gdLst/>
                <a:ahLst/>
                <a:cxnLst/>
                <a:rect l="l" t="t" r="r" b="b"/>
                <a:pathLst>
                  <a:path w="7728" h="12193" extrusionOk="0">
                    <a:moveTo>
                      <a:pt x="846" y="0"/>
                    </a:moveTo>
                    <a:cubicBezTo>
                      <a:pt x="846" y="0"/>
                      <a:pt x="1" y="2060"/>
                      <a:pt x="715" y="4668"/>
                    </a:cubicBezTo>
                    <a:cubicBezTo>
                      <a:pt x="771" y="4630"/>
                      <a:pt x="841" y="4601"/>
                      <a:pt x="909" y="4601"/>
                    </a:cubicBezTo>
                    <a:cubicBezTo>
                      <a:pt x="928" y="4601"/>
                      <a:pt x="947" y="4603"/>
                      <a:pt x="965" y="4608"/>
                    </a:cubicBezTo>
                    <a:cubicBezTo>
                      <a:pt x="1263" y="4620"/>
                      <a:pt x="1489" y="4858"/>
                      <a:pt x="1489" y="5156"/>
                    </a:cubicBezTo>
                    <a:cubicBezTo>
                      <a:pt x="1477" y="5406"/>
                      <a:pt x="1298" y="5608"/>
                      <a:pt x="1060" y="5644"/>
                    </a:cubicBezTo>
                    <a:cubicBezTo>
                      <a:pt x="1156" y="5906"/>
                      <a:pt x="1275" y="6132"/>
                      <a:pt x="1418" y="6394"/>
                    </a:cubicBezTo>
                    <a:cubicBezTo>
                      <a:pt x="3239" y="9752"/>
                      <a:pt x="7478" y="12192"/>
                      <a:pt x="7478" y="12192"/>
                    </a:cubicBezTo>
                    <a:cubicBezTo>
                      <a:pt x="7478" y="12192"/>
                      <a:pt x="7728" y="7323"/>
                      <a:pt x="5894" y="3965"/>
                    </a:cubicBezTo>
                    <a:cubicBezTo>
                      <a:pt x="4085" y="584"/>
                      <a:pt x="846" y="0"/>
                      <a:pt x="84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0" name="Google Shape;6030;p46"/>
              <p:cNvSpPr/>
              <p:nvPr/>
            </p:nvSpPr>
            <p:spPr>
              <a:xfrm>
                <a:off x="5579850" y="2201025"/>
                <a:ext cx="382225" cy="128500"/>
              </a:xfrm>
              <a:custGeom>
                <a:avLst/>
                <a:gdLst/>
                <a:ahLst/>
                <a:cxnLst/>
                <a:rect l="l" t="t" r="r" b="b"/>
                <a:pathLst>
                  <a:path w="15289" h="5140" extrusionOk="0">
                    <a:moveTo>
                      <a:pt x="7930" y="0"/>
                    </a:moveTo>
                    <a:cubicBezTo>
                      <a:pt x="7655" y="0"/>
                      <a:pt x="7380" y="11"/>
                      <a:pt x="7109" y="35"/>
                    </a:cubicBezTo>
                    <a:cubicBezTo>
                      <a:pt x="3608" y="345"/>
                      <a:pt x="1787" y="2654"/>
                      <a:pt x="1513" y="3024"/>
                    </a:cubicBezTo>
                    <a:cubicBezTo>
                      <a:pt x="1489" y="2631"/>
                      <a:pt x="1179" y="2321"/>
                      <a:pt x="798" y="2309"/>
                    </a:cubicBezTo>
                    <a:cubicBezTo>
                      <a:pt x="791" y="2309"/>
                      <a:pt x="783" y="2309"/>
                      <a:pt x="776" y="2309"/>
                    </a:cubicBezTo>
                    <a:cubicBezTo>
                      <a:pt x="369" y="2309"/>
                      <a:pt x="36" y="2626"/>
                      <a:pt x="24" y="3035"/>
                    </a:cubicBezTo>
                    <a:cubicBezTo>
                      <a:pt x="1" y="3452"/>
                      <a:pt x="334" y="3797"/>
                      <a:pt x="751" y="3809"/>
                    </a:cubicBezTo>
                    <a:cubicBezTo>
                      <a:pt x="759" y="3810"/>
                      <a:pt x="766" y="3810"/>
                      <a:pt x="774" y="3810"/>
                    </a:cubicBezTo>
                    <a:cubicBezTo>
                      <a:pt x="1168" y="3810"/>
                      <a:pt x="1478" y="3516"/>
                      <a:pt x="1525" y="3131"/>
                    </a:cubicBezTo>
                    <a:cubicBezTo>
                      <a:pt x="1812" y="3407"/>
                      <a:pt x="3730" y="5140"/>
                      <a:pt x="6822" y="5140"/>
                    </a:cubicBezTo>
                    <a:cubicBezTo>
                      <a:pt x="7062" y="5140"/>
                      <a:pt x="7308" y="5129"/>
                      <a:pt x="7561" y="5107"/>
                    </a:cubicBezTo>
                    <a:cubicBezTo>
                      <a:pt x="11371" y="4774"/>
                      <a:pt x="15288" y="1881"/>
                      <a:pt x="15288" y="1881"/>
                    </a:cubicBezTo>
                    <a:cubicBezTo>
                      <a:pt x="15288" y="1881"/>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1" name="Google Shape;6031;p46"/>
              <p:cNvSpPr/>
              <p:nvPr/>
            </p:nvSpPr>
            <p:spPr>
              <a:xfrm>
                <a:off x="5096150" y="2621550"/>
                <a:ext cx="317925" cy="159175"/>
              </a:xfrm>
              <a:custGeom>
                <a:avLst/>
                <a:gdLst/>
                <a:ahLst/>
                <a:cxnLst/>
                <a:rect l="l" t="t" r="r" b="b"/>
                <a:pathLst>
                  <a:path w="12717" h="6367" extrusionOk="0">
                    <a:moveTo>
                      <a:pt x="10208" y="1"/>
                    </a:moveTo>
                    <a:cubicBezTo>
                      <a:pt x="8518" y="1"/>
                      <a:pt x="6262" y="192"/>
                      <a:pt x="4382" y="1014"/>
                    </a:cubicBezTo>
                    <a:cubicBezTo>
                      <a:pt x="870" y="2538"/>
                      <a:pt x="1" y="5693"/>
                      <a:pt x="1" y="5693"/>
                    </a:cubicBezTo>
                    <a:cubicBezTo>
                      <a:pt x="1" y="5693"/>
                      <a:pt x="1285" y="6367"/>
                      <a:pt x="3179" y="6367"/>
                    </a:cubicBezTo>
                    <a:cubicBezTo>
                      <a:pt x="4133" y="6367"/>
                      <a:pt x="5242" y="6196"/>
                      <a:pt x="6418" y="5681"/>
                    </a:cubicBezTo>
                    <a:cubicBezTo>
                      <a:pt x="9931" y="4145"/>
                      <a:pt x="12717" y="145"/>
                      <a:pt x="12717" y="145"/>
                    </a:cubicBezTo>
                    <a:cubicBezTo>
                      <a:pt x="12717" y="145"/>
                      <a:pt x="11675" y="1"/>
                      <a:pt x="1020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2" name="Google Shape;6032;p46"/>
              <p:cNvSpPr/>
              <p:nvPr/>
            </p:nvSpPr>
            <p:spPr>
              <a:xfrm>
                <a:off x="6137650" y="2687375"/>
                <a:ext cx="294725" cy="190325"/>
              </a:xfrm>
              <a:custGeom>
                <a:avLst/>
                <a:gdLst/>
                <a:ahLst/>
                <a:cxnLst/>
                <a:rect l="l" t="t" r="r" b="b"/>
                <a:pathLst>
                  <a:path w="11789" h="7613" extrusionOk="0">
                    <a:moveTo>
                      <a:pt x="11788" y="0"/>
                    </a:moveTo>
                    <a:cubicBezTo>
                      <a:pt x="11788" y="0"/>
                      <a:pt x="6906" y="24"/>
                      <a:pt x="3644" y="2048"/>
                    </a:cubicBezTo>
                    <a:cubicBezTo>
                      <a:pt x="382" y="4072"/>
                      <a:pt x="1" y="7322"/>
                      <a:pt x="1" y="7322"/>
                    </a:cubicBezTo>
                    <a:cubicBezTo>
                      <a:pt x="1" y="7322"/>
                      <a:pt x="828" y="7612"/>
                      <a:pt x="2075" y="7612"/>
                    </a:cubicBezTo>
                    <a:cubicBezTo>
                      <a:pt x="3240" y="7612"/>
                      <a:pt x="4771" y="7359"/>
                      <a:pt x="6335" y="6382"/>
                    </a:cubicBezTo>
                    <a:cubicBezTo>
                      <a:pt x="9597" y="4358"/>
                      <a:pt x="11788" y="0"/>
                      <a:pt x="1178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3" name="Google Shape;6033;p46"/>
              <p:cNvSpPr/>
              <p:nvPr/>
            </p:nvSpPr>
            <p:spPr>
              <a:xfrm>
                <a:off x="6068000" y="3346675"/>
                <a:ext cx="12525" cy="12225"/>
              </a:xfrm>
              <a:custGeom>
                <a:avLst/>
                <a:gdLst/>
                <a:ahLst/>
                <a:cxnLst/>
                <a:rect l="l" t="t" r="r" b="b"/>
                <a:pathLst>
                  <a:path w="501" h="489" extrusionOk="0">
                    <a:moveTo>
                      <a:pt x="263" y="0"/>
                    </a:moveTo>
                    <a:cubicBezTo>
                      <a:pt x="120" y="0"/>
                      <a:pt x="1" y="108"/>
                      <a:pt x="1" y="239"/>
                    </a:cubicBezTo>
                    <a:cubicBezTo>
                      <a:pt x="1" y="369"/>
                      <a:pt x="108" y="489"/>
                      <a:pt x="239" y="489"/>
                    </a:cubicBezTo>
                    <a:cubicBezTo>
                      <a:pt x="382" y="489"/>
                      <a:pt x="501" y="381"/>
                      <a:pt x="501" y="250"/>
                    </a:cubicBezTo>
                    <a:cubicBezTo>
                      <a:pt x="501" y="119"/>
                      <a:pt x="394" y="0"/>
                      <a:pt x="26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4" name="Google Shape;6034;p46"/>
              <p:cNvSpPr/>
              <p:nvPr/>
            </p:nvSpPr>
            <p:spPr>
              <a:xfrm>
                <a:off x="6196900" y="3536275"/>
                <a:ext cx="14000" cy="14325"/>
              </a:xfrm>
              <a:custGeom>
                <a:avLst/>
                <a:gdLst/>
                <a:ahLst/>
                <a:cxnLst/>
                <a:rect l="l" t="t" r="r" b="b"/>
                <a:pathLst>
                  <a:path w="560" h="573" extrusionOk="0">
                    <a:moveTo>
                      <a:pt x="298" y="1"/>
                    </a:moveTo>
                    <a:cubicBezTo>
                      <a:pt x="131" y="1"/>
                      <a:pt x="0" y="120"/>
                      <a:pt x="0" y="274"/>
                    </a:cubicBezTo>
                    <a:cubicBezTo>
                      <a:pt x="0" y="441"/>
                      <a:pt x="119" y="560"/>
                      <a:pt x="262" y="572"/>
                    </a:cubicBezTo>
                    <a:cubicBezTo>
                      <a:pt x="429" y="572"/>
                      <a:pt x="548" y="453"/>
                      <a:pt x="560" y="298"/>
                    </a:cubicBezTo>
                    <a:cubicBezTo>
                      <a:pt x="560" y="144"/>
                      <a:pt x="441" y="24"/>
                      <a:pt x="2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5" name="Google Shape;6035;p46"/>
              <p:cNvSpPr/>
              <p:nvPr/>
            </p:nvSpPr>
            <p:spPr>
              <a:xfrm>
                <a:off x="6366550" y="3483300"/>
                <a:ext cx="13725" cy="13725"/>
              </a:xfrm>
              <a:custGeom>
                <a:avLst/>
                <a:gdLst/>
                <a:ahLst/>
                <a:cxnLst/>
                <a:rect l="l" t="t" r="r" b="b"/>
                <a:pathLst>
                  <a:path w="549" h="549" extrusionOk="0">
                    <a:moveTo>
                      <a:pt x="287" y="0"/>
                    </a:moveTo>
                    <a:cubicBezTo>
                      <a:pt x="132" y="0"/>
                      <a:pt x="13" y="119"/>
                      <a:pt x="1" y="262"/>
                    </a:cubicBezTo>
                    <a:cubicBezTo>
                      <a:pt x="1" y="417"/>
                      <a:pt x="120" y="548"/>
                      <a:pt x="263" y="548"/>
                    </a:cubicBezTo>
                    <a:cubicBezTo>
                      <a:pt x="418" y="548"/>
                      <a:pt x="548" y="429"/>
                      <a:pt x="548" y="274"/>
                    </a:cubicBezTo>
                    <a:cubicBezTo>
                      <a:pt x="548" y="131"/>
                      <a:pt x="429" y="0"/>
                      <a:pt x="2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6" name="Google Shape;6036;p46"/>
              <p:cNvSpPr/>
              <p:nvPr/>
            </p:nvSpPr>
            <p:spPr>
              <a:xfrm>
                <a:off x="6387400" y="3385950"/>
                <a:ext cx="23825" cy="23275"/>
              </a:xfrm>
              <a:custGeom>
                <a:avLst/>
                <a:gdLst/>
                <a:ahLst/>
                <a:cxnLst/>
                <a:rect l="l" t="t" r="r" b="b"/>
                <a:pathLst>
                  <a:path w="953" h="931" extrusionOk="0">
                    <a:moveTo>
                      <a:pt x="468" y="1"/>
                    </a:moveTo>
                    <a:cubicBezTo>
                      <a:pt x="226" y="1"/>
                      <a:pt x="12" y="210"/>
                      <a:pt x="12" y="453"/>
                    </a:cubicBezTo>
                    <a:cubicBezTo>
                      <a:pt x="0" y="703"/>
                      <a:pt x="203" y="930"/>
                      <a:pt x="465" y="930"/>
                    </a:cubicBezTo>
                    <a:cubicBezTo>
                      <a:pt x="472" y="930"/>
                      <a:pt x="479" y="930"/>
                      <a:pt x="487" y="930"/>
                    </a:cubicBezTo>
                    <a:cubicBezTo>
                      <a:pt x="726" y="930"/>
                      <a:pt x="918" y="743"/>
                      <a:pt x="941" y="477"/>
                    </a:cubicBezTo>
                    <a:cubicBezTo>
                      <a:pt x="953" y="227"/>
                      <a:pt x="738" y="1"/>
                      <a:pt x="488" y="1"/>
                    </a:cubicBezTo>
                    <a:cubicBezTo>
                      <a:pt x="482" y="1"/>
                      <a:pt x="475" y="1"/>
                      <a:pt x="4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7" name="Google Shape;6037;p46"/>
              <p:cNvSpPr/>
              <p:nvPr/>
            </p:nvSpPr>
            <p:spPr>
              <a:xfrm>
                <a:off x="6433225" y="2718625"/>
                <a:ext cx="22050" cy="21500"/>
              </a:xfrm>
              <a:custGeom>
                <a:avLst/>
                <a:gdLst/>
                <a:ahLst/>
                <a:cxnLst/>
                <a:rect l="l" t="t" r="r" b="b"/>
                <a:pathLst>
                  <a:path w="882" h="860" extrusionOk="0">
                    <a:moveTo>
                      <a:pt x="453" y="0"/>
                    </a:moveTo>
                    <a:cubicBezTo>
                      <a:pt x="215" y="0"/>
                      <a:pt x="25" y="179"/>
                      <a:pt x="13" y="417"/>
                    </a:cubicBezTo>
                    <a:cubicBezTo>
                      <a:pt x="1" y="655"/>
                      <a:pt x="191" y="857"/>
                      <a:pt x="429" y="857"/>
                    </a:cubicBezTo>
                    <a:cubicBezTo>
                      <a:pt x="442" y="859"/>
                      <a:pt x="455" y="859"/>
                      <a:pt x="468" y="859"/>
                    </a:cubicBezTo>
                    <a:cubicBezTo>
                      <a:pt x="689" y="859"/>
                      <a:pt x="870" y="666"/>
                      <a:pt x="870" y="441"/>
                    </a:cubicBezTo>
                    <a:cubicBezTo>
                      <a:pt x="882" y="203"/>
                      <a:pt x="691"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8" name="Google Shape;6038;p46"/>
              <p:cNvSpPr/>
              <p:nvPr/>
            </p:nvSpPr>
            <p:spPr>
              <a:xfrm>
                <a:off x="6049550" y="2517700"/>
                <a:ext cx="60750" cy="48850"/>
              </a:xfrm>
              <a:custGeom>
                <a:avLst/>
                <a:gdLst/>
                <a:ahLst/>
                <a:cxnLst/>
                <a:rect l="l" t="t" r="r" b="b"/>
                <a:pathLst>
                  <a:path w="2430" h="1954" extrusionOk="0">
                    <a:moveTo>
                      <a:pt x="1565" y="0"/>
                    </a:moveTo>
                    <a:cubicBezTo>
                      <a:pt x="1210" y="0"/>
                      <a:pt x="914" y="200"/>
                      <a:pt x="786" y="501"/>
                    </a:cubicBezTo>
                    <a:lnTo>
                      <a:pt x="751" y="501"/>
                    </a:lnTo>
                    <a:cubicBezTo>
                      <a:pt x="743" y="500"/>
                      <a:pt x="736" y="500"/>
                      <a:pt x="729" y="500"/>
                    </a:cubicBezTo>
                    <a:cubicBezTo>
                      <a:pt x="346" y="500"/>
                      <a:pt x="24" y="806"/>
                      <a:pt x="13" y="1203"/>
                    </a:cubicBezTo>
                    <a:cubicBezTo>
                      <a:pt x="1" y="1608"/>
                      <a:pt x="310" y="1929"/>
                      <a:pt x="715" y="1953"/>
                    </a:cubicBezTo>
                    <a:cubicBezTo>
                      <a:pt x="726" y="1954"/>
                      <a:pt x="738" y="1954"/>
                      <a:pt x="749" y="1954"/>
                    </a:cubicBezTo>
                    <a:cubicBezTo>
                      <a:pt x="986" y="1954"/>
                      <a:pt x="1197" y="1837"/>
                      <a:pt x="1322" y="1656"/>
                    </a:cubicBezTo>
                    <a:cubicBezTo>
                      <a:pt x="1394" y="1667"/>
                      <a:pt x="1453" y="1679"/>
                      <a:pt x="1525" y="1679"/>
                    </a:cubicBezTo>
                    <a:cubicBezTo>
                      <a:pt x="1540" y="1680"/>
                      <a:pt x="1555" y="1680"/>
                      <a:pt x="1569" y="1680"/>
                    </a:cubicBezTo>
                    <a:cubicBezTo>
                      <a:pt x="1789" y="1680"/>
                      <a:pt x="1986" y="1598"/>
                      <a:pt x="2120" y="1453"/>
                    </a:cubicBezTo>
                    <a:cubicBezTo>
                      <a:pt x="2287" y="1310"/>
                      <a:pt x="2394" y="1096"/>
                      <a:pt x="2394" y="858"/>
                    </a:cubicBezTo>
                    <a:cubicBezTo>
                      <a:pt x="2430" y="608"/>
                      <a:pt x="2310" y="370"/>
                      <a:pt x="2108" y="203"/>
                    </a:cubicBezTo>
                    <a:cubicBezTo>
                      <a:pt x="1977" y="84"/>
                      <a:pt x="1798" y="12"/>
                      <a:pt x="1596" y="1"/>
                    </a:cubicBezTo>
                    <a:cubicBezTo>
                      <a:pt x="1586" y="0"/>
                      <a:pt x="1575" y="0"/>
                      <a:pt x="15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39" name="Google Shape;6039;p46"/>
              <p:cNvSpPr/>
              <p:nvPr/>
            </p:nvSpPr>
            <p:spPr>
              <a:xfrm>
                <a:off x="6131100" y="2334275"/>
                <a:ext cx="15525" cy="15575"/>
              </a:xfrm>
              <a:custGeom>
                <a:avLst/>
                <a:gdLst/>
                <a:ahLst/>
                <a:cxnLst/>
                <a:rect l="l" t="t" r="r" b="b"/>
                <a:pathLst>
                  <a:path w="621" h="623" extrusionOk="0">
                    <a:moveTo>
                      <a:pt x="284" y="1"/>
                    </a:moveTo>
                    <a:cubicBezTo>
                      <a:pt x="125" y="1"/>
                      <a:pt x="12" y="136"/>
                      <a:pt x="1" y="301"/>
                    </a:cubicBezTo>
                    <a:cubicBezTo>
                      <a:pt x="1" y="480"/>
                      <a:pt x="132" y="611"/>
                      <a:pt x="299" y="622"/>
                    </a:cubicBezTo>
                    <a:cubicBezTo>
                      <a:pt x="477" y="622"/>
                      <a:pt x="608" y="491"/>
                      <a:pt x="620" y="325"/>
                    </a:cubicBezTo>
                    <a:cubicBezTo>
                      <a:pt x="620" y="146"/>
                      <a:pt x="489" y="15"/>
                      <a:pt x="322" y="3"/>
                    </a:cubicBezTo>
                    <a:cubicBezTo>
                      <a:pt x="309" y="2"/>
                      <a:pt x="296" y="1"/>
                      <a:pt x="28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0" name="Google Shape;6040;p46"/>
              <p:cNvSpPr/>
              <p:nvPr/>
            </p:nvSpPr>
            <p:spPr>
              <a:xfrm>
                <a:off x="6303150" y="2530775"/>
                <a:ext cx="33375" cy="32225"/>
              </a:xfrm>
              <a:custGeom>
                <a:avLst/>
                <a:gdLst/>
                <a:ahLst/>
                <a:cxnLst/>
                <a:rect l="l" t="t" r="r" b="b"/>
                <a:pathLst>
                  <a:path w="1335" h="1289" extrusionOk="0">
                    <a:moveTo>
                      <a:pt x="650" y="0"/>
                    </a:moveTo>
                    <a:cubicBezTo>
                      <a:pt x="311" y="0"/>
                      <a:pt x="36" y="277"/>
                      <a:pt x="25" y="621"/>
                    </a:cubicBezTo>
                    <a:cubicBezTo>
                      <a:pt x="1" y="978"/>
                      <a:pt x="287" y="1275"/>
                      <a:pt x="644" y="1287"/>
                    </a:cubicBezTo>
                    <a:cubicBezTo>
                      <a:pt x="658" y="1288"/>
                      <a:pt x="671" y="1289"/>
                      <a:pt x="685" y="1289"/>
                    </a:cubicBezTo>
                    <a:cubicBezTo>
                      <a:pt x="1024" y="1289"/>
                      <a:pt x="1299" y="1011"/>
                      <a:pt x="1310" y="668"/>
                    </a:cubicBezTo>
                    <a:cubicBezTo>
                      <a:pt x="1334" y="311"/>
                      <a:pt x="1049" y="13"/>
                      <a:pt x="691" y="1"/>
                    </a:cubicBezTo>
                    <a:cubicBezTo>
                      <a:pt x="677" y="0"/>
                      <a:pt x="664" y="0"/>
                      <a:pt x="65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1" name="Google Shape;6041;p46"/>
              <p:cNvSpPr/>
              <p:nvPr/>
            </p:nvSpPr>
            <p:spPr>
              <a:xfrm>
                <a:off x="6210575" y="2660225"/>
                <a:ext cx="25325" cy="24500"/>
              </a:xfrm>
              <a:custGeom>
                <a:avLst/>
                <a:gdLst/>
                <a:ahLst/>
                <a:cxnLst/>
                <a:rect l="l" t="t" r="r" b="b"/>
                <a:pathLst>
                  <a:path w="1013" h="980" extrusionOk="0">
                    <a:moveTo>
                      <a:pt x="485" y="1"/>
                    </a:moveTo>
                    <a:cubicBezTo>
                      <a:pt x="228" y="1"/>
                      <a:pt x="13" y="218"/>
                      <a:pt x="13" y="479"/>
                    </a:cubicBezTo>
                    <a:cubicBezTo>
                      <a:pt x="1" y="741"/>
                      <a:pt x="227" y="979"/>
                      <a:pt x="489" y="979"/>
                    </a:cubicBezTo>
                    <a:cubicBezTo>
                      <a:pt x="497" y="979"/>
                      <a:pt x="504" y="979"/>
                      <a:pt x="512" y="979"/>
                    </a:cubicBezTo>
                    <a:cubicBezTo>
                      <a:pt x="776" y="979"/>
                      <a:pt x="1001" y="780"/>
                      <a:pt x="1001" y="503"/>
                    </a:cubicBezTo>
                    <a:cubicBezTo>
                      <a:pt x="1013" y="241"/>
                      <a:pt x="787" y="3"/>
                      <a:pt x="525" y="3"/>
                    </a:cubicBezTo>
                    <a:cubicBezTo>
                      <a:pt x="511" y="1"/>
                      <a:pt x="498" y="1"/>
                      <a:pt x="48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2" name="Google Shape;6042;p46"/>
              <p:cNvSpPr/>
              <p:nvPr/>
            </p:nvSpPr>
            <p:spPr>
              <a:xfrm>
                <a:off x="6527000" y="2530200"/>
                <a:ext cx="19950" cy="20275"/>
              </a:xfrm>
              <a:custGeom>
                <a:avLst/>
                <a:gdLst/>
                <a:ahLst/>
                <a:cxnLst/>
                <a:rect l="l" t="t" r="r" b="b"/>
                <a:pathLst>
                  <a:path w="798" h="811" extrusionOk="0">
                    <a:moveTo>
                      <a:pt x="417" y="1"/>
                    </a:moveTo>
                    <a:cubicBezTo>
                      <a:pt x="191" y="1"/>
                      <a:pt x="12" y="179"/>
                      <a:pt x="0" y="394"/>
                    </a:cubicBezTo>
                    <a:cubicBezTo>
                      <a:pt x="0" y="620"/>
                      <a:pt x="155" y="798"/>
                      <a:pt x="381" y="810"/>
                    </a:cubicBezTo>
                    <a:cubicBezTo>
                      <a:pt x="607" y="810"/>
                      <a:pt x="786" y="644"/>
                      <a:pt x="798" y="417"/>
                    </a:cubicBezTo>
                    <a:cubicBezTo>
                      <a:pt x="798" y="203"/>
                      <a:pt x="631" y="24"/>
                      <a:pt x="41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3" name="Google Shape;6043;p46"/>
              <p:cNvSpPr/>
              <p:nvPr/>
            </p:nvSpPr>
            <p:spPr>
              <a:xfrm>
                <a:off x="6113850" y="2921000"/>
                <a:ext cx="13425" cy="13450"/>
              </a:xfrm>
              <a:custGeom>
                <a:avLst/>
                <a:gdLst/>
                <a:ahLst/>
                <a:cxnLst/>
                <a:rect l="l" t="t" r="r" b="b"/>
                <a:pathLst>
                  <a:path w="537" h="538" extrusionOk="0">
                    <a:moveTo>
                      <a:pt x="263" y="1"/>
                    </a:moveTo>
                    <a:cubicBezTo>
                      <a:pt x="109" y="1"/>
                      <a:pt x="0" y="115"/>
                      <a:pt x="0" y="252"/>
                    </a:cubicBezTo>
                    <a:cubicBezTo>
                      <a:pt x="0" y="406"/>
                      <a:pt x="108" y="525"/>
                      <a:pt x="250" y="537"/>
                    </a:cubicBezTo>
                    <a:cubicBezTo>
                      <a:pt x="405" y="537"/>
                      <a:pt x="524" y="430"/>
                      <a:pt x="536" y="287"/>
                    </a:cubicBezTo>
                    <a:cubicBezTo>
                      <a:pt x="536" y="132"/>
                      <a:pt x="429" y="13"/>
                      <a:pt x="286" y="1"/>
                    </a:cubicBezTo>
                    <a:cubicBezTo>
                      <a:pt x="278" y="1"/>
                      <a:pt x="271" y="1"/>
                      <a:pt x="26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4" name="Google Shape;6044;p46"/>
              <p:cNvSpPr/>
              <p:nvPr/>
            </p:nvSpPr>
            <p:spPr>
              <a:xfrm>
                <a:off x="5842375" y="3197850"/>
                <a:ext cx="25925" cy="25325"/>
              </a:xfrm>
              <a:custGeom>
                <a:avLst/>
                <a:gdLst/>
                <a:ahLst/>
                <a:cxnLst/>
                <a:rect l="l" t="t" r="r" b="b"/>
                <a:pathLst>
                  <a:path w="1037" h="1013" extrusionOk="0">
                    <a:moveTo>
                      <a:pt x="537" y="0"/>
                    </a:moveTo>
                    <a:cubicBezTo>
                      <a:pt x="263" y="0"/>
                      <a:pt x="25" y="203"/>
                      <a:pt x="13" y="488"/>
                    </a:cubicBezTo>
                    <a:cubicBezTo>
                      <a:pt x="1" y="774"/>
                      <a:pt x="215" y="1000"/>
                      <a:pt x="501" y="1012"/>
                    </a:cubicBezTo>
                    <a:cubicBezTo>
                      <a:pt x="508" y="1013"/>
                      <a:pt x="515" y="1013"/>
                      <a:pt x="522" y="1013"/>
                    </a:cubicBezTo>
                    <a:cubicBezTo>
                      <a:pt x="798" y="1013"/>
                      <a:pt x="1013" y="791"/>
                      <a:pt x="1025" y="524"/>
                    </a:cubicBezTo>
                    <a:cubicBezTo>
                      <a:pt x="1037" y="238"/>
                      <a:pt x="811" y="12"/>
                      <a:pt x="53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5" name="Google Shape;6045;p46"/>
              <p:cNvSpPr/>
              <p:nvPr/>
            </p:nvSpPr>
            <p:spPr>
              <a:xfrm>
                <a:off x="6146875" y="2367675"/>
                <a:ext cx="6575" cy="6275"/>
              </a:xfrm>
              <a:custGeom>
                <a:avLst/>
                <a:gdLst/>
                <a:ahLst/>
                <a:cxnLst/>
                <a:rect l="l" t="t" r="r" b="b"/>
                <a:pathLst>
                  <a:path w="263" h="251" extrusionOk="0">
                    <a:moveTo>
                      <a:pt x="144" y="1"/>
                    </a:moveTo>
                    <a:cubicBezTo>
                      <a:pt x="84" y="1"/>
                      <a:pt x="25" y="48"/>
                      <a:pt x="1" y="120"/>
                    </a:cubicBezTo>
                    <a:cubicBezTo>
                      <a:pt x="1" y="191"/>
                      <a:pt x="61" y="251"/>
                      <a:pt x="120" y="251"/>
                    </a:cubicBezTo>
                    <a:cubicBezTo>
                      <a:pt x="203" y="251"/>
                      <a:pt x="263" y="191"/>
                      <a:pt x="263" y="132"/>
                    </a:cubicBezTo>
                    <a:cubicBezTo>
                      <a:pt x="263" y="60"/>
                      <a:pt x="203" y="1"/>
                      <a:pt x="1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6" name="Google Shape;6046;p46"/>
              <p:cNvSpPr/>
              <p:nvPr/>
            </p:nvSpPr>
            <p:spPr>
              <a:xfrm>
                <a:off x="5187850" y="2166775"/>
                <a:ext cx="31275" cy="30675"/>
              </a:xfrm>
              <a:custGeom>
                <a:avLst/>
                <a:gdLst/>
                <a:ahLst/>
                <a:cxnLst/>
                <a:rect l="l" t="t" r="r" b="b"/>
                <a:pathLst>
                  <a:path w="1251" h="1227" extrusionOk="0">
                    <a:moveTo>
                      <a:pt x="643" y="0"/>
                    </a:moveTo>
                    <a:cubicBezTo>
                      <a:pt x="524" y="0"/>
                      <a:pt x="405" y="36"/>
                      <a:pt x="310" y="95"/>
                    </a:cubicBezTo>
                    <a:cubicBezTo>
                      <a:pt x="143" y="191"/>
                      <a:pt x="24" y="369"/>
                      <a:pt x="12" y="595"/>
                    </a:cubicBezTo>
                    <a:cubicBezTo>
                      <a:pt x="0" y="941"/>
                      <a:pt x="262" y="1226"/>
                      <a:pt x="607" y="1226"/>
                    </a:cubicBezTo>
                    <a:cubicBezTo>
                      <a:pt x="615" y="1227"/>
                      <a:pt x="622" y="1227"/>
                      <a:pt x="629" y="1227"/>
                    </a:cubicBezTo>
                    <a:cubicBezTo>
                      <a:pt x="964" y="1227"/>
                      <a:pt x="1238" y="958"/>
                      <a:pt x="1238" y="631"/>
                    </a:cubicBezTo>
                    <a:cubicBezTo>
                      <a:pt x="1250" y="357"/>
                      <a:pt x="1072" y="119"/>
                      <a:pt x="822" y="36"/>
                    </a:cubicBezTo>
                    <a:cubicBezTo>
                      <a:pt x="762" y="12"/>
                      <a:pt x="703" y="0"/>
                      <a:pt x="6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7" name="Google Shape;6047;p46"/>
              <p:cNvSpPr/>
              <p:nvPr/>
            </p:nvSpPr>
            <p:spPr>
              <a:xfrm>
                <a:off x="5148850" y="2616825"/>
                <a:ext cx="12825" cy="12825"/>
              </a:xfrm>
              <a:custGeom>
                <a:avLst/>
                <a:gdLst/>
                <a:ahLst/>
                <a:cxnLst/>
                <a:rect l="l" t="t" r="r" b="b"/>
                <a:pathLst>
                  <a:path w="513" h="513" extrusionOk="0">
                    <a:moveTo>
                      <a:pt x="274" y="0"/>
                    </a:moveTo>
                    <a:cubicBezTo>
                      <a:pt x="143" y="0"/>
                      <a:pt x="24" y="107"/>
                      <a:pt x="12" y="250"/>
                    </a:cubicBezTo>
                    <a:cubicBezTo>
                      <a:pt x="0" y="393"/>
                      <a:pt x="96" y="512"/>
                      <a:pt x="250" y="512"/>
                    </a:cubicBezTo>
                    <a:cubicBezTo>
                      <a:pt x="381" y="512"/>
                      <a:pt x="500" y="405"/>
                      <a:pt x="512" y="274"/>
                    </a:cubicBezTo>
                    <a:cubicBezTo>
                      <a:pt x="512" y="143"/>
                      <a:pt x="417"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8" name="Google Shape;6048;p46"/>
              <p:cNvSpPr/>
              <p:nvPr/>
            </p:nvSpPr>
            <p:spPr>
              <a:xfrm>
                <a:off x="5429250" y="2861775"/>
                <a:ext cx="30975" cy="30150"/>
              </a:xfrm>
              <a:custGeom>
                <a:avLst/>
                <a:gdLst/>
                <a:ahLst/>
                <a:cxnLst/>
                <a:rect l="l" t="t" r="r" b="b"/>
                <a:pathLst>
                  <a:path w="1239" h="1206" extrusionOk="0">
                    <a:moveTo>
                      <a:pt x="620" y="1"/>
                    </a:moveTo>
                    <a:cubicBezTo>
                      <a:pt x="297" y="1"/>
                      <a:pt x="35" y="247"/>
                      <a:pt x="12" y="585"/>
                    </a:cubicBezTo>
                    <a:cubicBezTo>
                      <a:pt x="0" y="906"/>
                      <a:pt x="274" y="1192"/>
                      <a:pt x="595" y="1204"/>
                    </a:cubicBezTo>
                    <a:cubicBezTo>
                      <a:pt x="609" y="1205"/>
                      <a:pt x="622" y="1205"/>
                      <a:pt x="636" y="1205"/>
                    </a:cubicBezTo>
                    <a:cubicBezTo>
                      <a:pt x="951" y="1205"/>
                      <a:pt x="1204" y="941"/>
                      <a:pt x="1226" y="632"/>
                    </a:cubicBezTo>
                    <a:cubicBezTo>
                      <a:pt x="1238" y="299"/>
                      <a:pt x="964" y="13"/>
                      <a:pt x="643" y="1"/>
                    </a:cubicBezTo>
                    <a:cubicBezTo>
                      <a:pt x="635" y="1"/>
                      <a:pt x="628" y="1"/>
                      <a:pt x="62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49" name="Google Shape;6049;p46"/>
              <p:cNvSpPr/>
              <p:nvPr/>
            </p:nvSpPr>
            <p:spPr>
              <a:xfrm>
                <a:off x="5402150" y="2937350"/>
                <a:ext cx="25625" cy="25075"/>
              </a:xfrm>
              <a:custGeom>
                <a:avLst/>
                <a:gdLst/>
                <a:ahLst/>
                <a:cxnLst/>
                <a:rect l="l" t="t" r="r" b="b"/>
                <a:pathLst>
                  <a:path w="1025" h="1003" extrusionOk="0">
                    <a:moveTo>
                      <a:pt x="495" y="1"/>
                    </a:moveTo>
                    <a:cubicBezTo>
                      <a:pt x="229" y="1"/>
                      <a:pt x="24" y="218"/>
                      <a:pt x="12" y="479"/>
                    </a:cubicBezTo>
                    <a:cubicBezTo>
                      <a:pt x="1" y="741"/>
                      <a:pt x="203" y="979"/>
                      <a:pt x="489" y="1002"/>
                    </a:cubicBezTo>
                    <a:cubicBezTo>
                      <a:pt x="496" y="1003"/>
                      <a:pt x="503" y="1003"/>
                      <a:pt x="510" y="1003"/>
                    </a:cubicBezTo>
                    <a:cubicBezTo>
                      <a:pt x="786" y="1003"/>
                      <a:pt x="1001" y="782"/>
                      <a:pt x="1013" y="526"/>
                    </a:cubicBezTo>
                    <a:cubicBezTo>
                      <a:pt x="1024" y="240"/>
                      <a:pt x="798" y="14"/>
                      <a:pt x="536" y="2"/>
                    </a:cubicBezTo>
                    <a:cubicBezTo>
                      <a:pt x="522" y="1"/>
                      <a:pt x="509" y="1"/>
                      <a:pt x="49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0" name="Google Shape;6050;p46"/>
              <p:cNvSpPr/>
              <p:nvPr/>
            </p:nvSpPr>
            <p:spPr>
              <a:xfrm>
                <a:off x="4993475" y="2768025"/>
                <a:ext cx="38125" cy="37250"/>
              </a:xfrm>
              <a:custGeom>
                <a:avLst/>
                <a:gdLst/>
                <a:ahLst/>
                <a:cxnLst/>
                <a:rect l="l" t="t" r="r" b="b"/>
                <a:pathLst>
                  <a:path w="1525" h="1490" extrusionOk="0">
                    <a:moveTo>
                      <a:pt x="775" y="0"/>
                    </a:moveTo>
                    <a:cubicBezTo>
                      <a:pt x="357" y="0"/>
                      <a:pt x="36" y="318"/>
                      <a:pt x="24" y="715"/>
                    </a:cubicBezTo>
                    <a:cubicBezTo>
                      <a:pt x="0" y="1132"/>
                      <a:pt x="334" y="1477"/>
                      <a:pt x="738" y="1489"/>
                    </a:cubicBezTo>
                    <a:cubicBezTo>
                      <a:pt x="746" y="1489"/>
                      <a:pt x="753" y="1489"/>
                      <a:pt x="761" y="1489"/>
                    </a:cubicBezTo>
                    <a:cubicBezTo>
                      <a:pt x="1167" y="1489"/>
                      <a:pt x="1489" y="1172"/>
                      <a:pt x="1512" y="775"/>
                    </a:cubicBezTo>
                    <a:cubicBezTo>
                      <a:pt x="1524" y="358"/>
                      <a:pt x="1191" y="13"/>
                      <a:pt x="798" y="1"/>
                    </a:cubicBezTo>
                    <a:cubicBezTo>
                      <a:pt x="790" y="0"/>
                      <a:pt x="783" y="0"/>
                      <a:pt x="77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1" name="Google Shape;6051;p46"/>
              <p:cNvSpPr/>
              <p:nvPr/>
            </p:nvSpPr>
            <p:spPr>
              <a:xfrm>
                <a:off x="5001500" y="3449950"/>
                <a:ext cx="28900" cy="28300"/>
              </a:xfrm>
              <a:custGeom>
                <a:avLst/>
                <a:gdLst/>
                <a:ahLst/>
                <a:cxnLst/>
                <a:rect l="l" t="t" r="r" b="b"/>
                <a:pathLst>
                  <a:path w="1156" h="1132" extrusionOk="0">
                    <a:moveTo>
                      <a:pt x="574" y="0"/>
                    </a:moveTo>
                    <a:cubicBezTo>
                      <a:pt x="263" y="0"/>
                      <a:pt x="13" y="246"/>
                      <a:pt x="13" y="560"/>
                    </a:cubicBezTo>
                    <a:cubicBezTo>
                      <a:pt x="1" y="870"/>
                      <a:pt x="251" y="1132"/>
                      <a:pt x="560" y="1132"/>
                    </a:cubicBezTo>
                    <a:cubicBezTo>
                      <a:pt x="870" y="1132"/>
                      <a:pt x="1144" y="894"/>
                      <a:pt x="1144" y="584"/>
                    </a:cubicBezTo>
                    <a:cubicBezTo>
                      <a:pt x="1156" y="275"/>
                      <a:pt x="906" y="1"/>
                      <a:pt x="596" y="1"/>
                    </a:cubicBezTo>
                    <a:cubicBezTo>
                      <a:pt x="589" y="1"/>
                      <a:pt x="581" y="0"/>
                      <a:pt x="5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2" name="Google Shape;6052;p46"/>
              <p:cNvSpPr/>
              <p:nvPr/>
            </p:nvSpPr>
            <p:spPr>
              <a:xfrm>
                <a:off x="5044075" y="3435625"/>
                <a:ext cx="33050" cy="32250"/>
              </a:xfrm>
              <a:custGeom>
                <a:avLst/>
                <a:gdLst/>
                <a:ahLst/>
                <a:cxnLst/>
                <a:rect l="l" t="t" r="r" b="b"/>
                <a:pathLst>
                  <a:path w="1322" h="1290" extrusionOk="0">
                    <a:moveTo>
                      <a:pt x="649" y="1"/>
                    </a:moveTo>
                    <a:cubicBezTo>
                      <a:pt x="311" y="1"/>
                      <a:pt x="36" y="278"/>
                      <a:pt x="24" y="621"/>
                    </a:cubicBezTo>
                    <a:cubicBezTo>
                      <a:pt x="0" y="979"/>
                      <a:pt x="286" y="1276"/>
                      <a:pt x="643" y="1288"/>
                    </a:cubicBezTo>
                    <a:cubicBezTo>
                      <a:pt x="657" y="1289"/>
                      <a:pt x="671" y="1290"/>
                      <a:pt x="685" y="1290"/>
                    </a:cubicBezTo>
                    <a:cubicBezTo>
                      <a:pt x="1023" y="1290"/>
                      <a:pt x="1299" y="1012"/>
                      <a:pt x="1310" y="669"/>
                    </a:cubicBezTo>
                    <a:cubicBezTo>
                      <a:pt x="1322" y="312"/>
                      <a:pt x="1048" y="14"/>
                      <a:pt x="691" y="2"/>
                    </a:cubicBezTo>
                    <a:cubicBezTo>
                      <a:pt x="677" y="1"/>
                      <a:pt x="663" y="1"/>
                      <a:pt x="64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3" name="Google Shape;6053;p46"/>
              <p:cNvSpPr/>
              <p:nvPr/>
            </p:nvSpPr>
            <p:spPr>
              <a:xfrm>
                <a:off x="5088725" y="3505025"/>
                <a:ext cx="35450" cy="34850"/>
              </a:xfrm>
              <a:custGeom>
                <a:avLst/>
                <a:gdLst/>
                <a:ahLst/>
                <a:cxnLst/>
                <a:rect l="l" t="t" r="r" b="b"/>
                <a:pathLst>
                  <a:path w="1418" h="1394" extrusionOk="0">
                    <a:moveTo>
                      <a:pt x="727" y="0"/>
                    </a:moveTo>
                    <a:cubicBezTo>
                      <a:pt x="346" y="0"/>
                      <a:pt x="24" y="298"/>
                      <a:pt x="24" y="679"/>
                    </a:cubicBezTo>
                    <a:cubicBezTo>
                      <a:pt x="0" y="1048"/>
                      <a:pt x="298" y="1370"/>
                      <a:pt x="691" y="1394"/>
                    </a:cubicBezTo>
                    <a:cubicBezTo>
                      <a:pt x="698" y="1394"/>
                      <a:pt x="705" y="1394"/>
                      <a:pt x="712" y="1394"/>
                    </a:cubicBezTo>
                    <a:cubicBezTo>
                      <a:pt x="1073" y="1394"/>
                      <a:pt x="1394" y="1100"/>
                      <a:pt x="1405" y="715"/>
                    </a:cubicBezTo>
                    <a:cubicBezTo>
                      <a:pt x="1417" y="346"/>
                      <a:pt x="1119"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4" name="Google Shape;6054;p46"/>
              <p:cNvSpPr/>
              <p:nvPr/>
            </p:nvSpPr>
            <p:spPr>
              <a:xfrm>
                <a:off x="6393650" y="3271075"/>
                <a:ext cx="295900" cy="189475"/>
              </a:xfrm>
              <a:custGeom>
                <a:avLst/>
                <a:gdLst/>
                <a:ahLst/>
                <a:cxnLst/>
                <a:rect l="l" t="t" r="r" b="b"/>
                <a:pathLst>
                  <a:path w="11836" h="7579" extrusionOk="0">
                    <a:moveTo>
                      <a:pt x="11835" y="0"/>
                    </a:moveTo>
                    <a:cubicBezTo>
                      <a:pt x="11835" y="0"/>
                      <a:pt x="10311" y="12"/>
                      <a:pt x="8406" y="357"/>
                    </a:cubicBezTo>
                    <a:cubicBezTo>
                      <a:pt x="6894" y="643"/>
                      <a:pt x="5120" y="1131"/>
                      <a:pt x="3679" y="2024"/>
                    </a:cubicBezTo>
                    <a:cubicBezTo>
                      <a:pt x="417" y="4036"/>
                      <a:pt x="0" y="7275"/>
                      <a:pt x="0" y="7275"/>
                    </a:cubicBezTo>
                    <a:cubicBezTo>
                      <a:pt x="0" y="7275"/>
                      <a:pt x="847" y="7579"/>
                      <a:pt x="2124" y="7579"/>
                    </a:cubicBezTo>
                    <a:cubicBezTo>
                      <a:pt x="3284" y="7579"/>
                      <a:pt x="4799" y="7328"/>
                      <a:pt x="6358" y="6370"/>
                    </a:cubicBezTo>
                    <a:cubicBezTo>
                      <a:pt x="7037" y="5941"/>
                      <a:pt x="7692" y="5418"/>
                      <a:pt x="8275" y="4834"/>
                    </a:cubicBezTo>
                    <a:cubicBezTo>
                      <a:pt x="10454" y="2715"/>
                      <a:pt x="11835" y="0"/>
                      <a:pt x="1183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5" name="Google Shape;6055;p46"/>
              <p:cNvSpPr/>
              <p:nvPr/>
            </p:nvSpPr>
            <p:spPr>
              <a:xfrm>
                <a:off x="6599925" y="2924575"/>
                <a:ext cx="26225" cy="26550"/>
              </a:xfrm>
              <a:custGeom>
                <a:avLst/>
                <a:gdLst/>
                <a:ahLst/>
                <a:cxnLst/>
                <a:rect l="l" t="t" r="r" b="b"/>
                <a:pathLst>
                  <a:path w="1049" h="1062" extrusionOk="0">
                    <a:moveTo>
                      <a:pt x="516" y="1"/>
                    </a:moveTo>
                    <a:cubicBezTo>
                      <a:pt x="238" y="1"/>
                      <a:pt x="0" y="234"/>
                      <a:pt x="0" y="513"/>
                    </a:cubicBezTo>
                    <a:cubicBezTo>
                      <a:pt x="0" y="704"/>
                      <a:pt x="96" y="871"/>
                      <a:pt x="250" y="966"/>
                    </a:cubicBezTo>
                    <a:cubicBezTo>
                      <a:pt x="322" y="1013"/>
                      <a:pt x="417" y="1061"/>
                      <a:pt x="500" y="1061"/>
                    </a:cubicBezTo>
                    <a:cubicBezTo>
                      <a:pt x="536" y="1061"/>
                      <a:pt x="572" y="1049"/>
                      <a:pt x="608" y="1049"/>
                    </a:cubicBezTo>
                    <a:cubicBezTo>
                      <a:pt x="846" y="1001"/>
                      <a:pt x="1036" y="811"/>
                      <a:pt x="1036" y="549"/>
                    </a:cubicBezTo>
                    <a:cubicBezTo>
                      <a:pt x="1048" y="323"/>
                      <a:pt x="905" y="120"/>
                      <a:pt x="691" y="49"/>
                    </a:cubicBezTo>
                    <a:cubicBezTo>
                      <a:pt x="679" y="49"/>
                      <a:pt x="655" y="37"/>
                      <a:pt x="631" y="37"/>
                    </a:cubicBezTo>
                    <a:cubicBezTo>
                      <a:pt x="608" y="13"/>
                      <a:pt x="572" y="1"/>
                      <a:pt x="536" y="1"/>
                    </a:cubicBezTo>
                    <a:cubicBezTo>
                      <a:pt x="529" y="1"/>
                      <a:pt x="522"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6" name="Google Shape;6056;p46"/>
              <p:cNvSpPr/>
              <p:nvPr/>
            </p:nvSpPr>
            <p:spPr>
              <a:xfrm>
                <a:off x="6830600" y="2221225"/>
                <a:ext cx="31275" cy="30400"/>
              </a:xfrm>
              <a:custGeom>
                <a:avLst/>
                <a:gdLst/>
                <a:ahLst/>
                <a:cxnLst/>
                <a:rect l="l" t="t" r="r" b="b"/>
                <a:pathLst>
                  <a:path w="1251" h="1216" extrusionOk="0">
                    <a:moveTo>
                      <a:pt x="632" y="1"/>
                    </a:moveTo>
                    <a:cubicBezTo>
                      <a:pt x="513" y="1"/>
                      <a:pt x="417" y="25"/>
                      <a:pt x="310" y="84"/>
                    </a:cubicBezTo>
                    <a:cubicBezTo>
                      <a:pt x="132" y="191"/>
                      <a:pt x="13" y="370"/>
                      <a:pt x="13" y="596"/>
                    </a:cubicBezTo>
                    <a:cubicBezTo>
                      <a:pt x="1" y="930"/>
                      <a:pt x="263" y="1215"/>
                      <a:pt x="608" y="1215"/>
                    </a:cubicBezTo>
                    <a:cubicBezTo>
                      <a:pt x="615" y="1216"/>
                      <a:pt x="623" y="1216"/>
                      <a:pt x="630" y="1216"/>
                    </a:cubicBezTo>
                    <a:cubicBezTo>
                      <a:pt x="965" y="1216"/>
                      <a:pt x="1227" y="958"/>
                      <a:pt x="1227" y="620"/>
                    </a:cubicBezTo>
                    <a:cubicBezTo>
                      <a:pt x="1251" y="346"/>
                      <a:pt x="1072" y="120"/>
                      <a:pt x="810" y="25"/>
                    </a:cubicBezTo>
                    <a:cubicBezTo>
                      <a:pt x="751" y="13"/>
                      <a:pt x="691" y="1"/>
                      <a:pt x="63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7" name="Google Shape;6057;p46"/>
              <p:cNvSpPr/>
              <p:nvPr/>
            </p:nvSpPr>
            <p:spPr>
              <a:xfrm>
                <a:off x="6791325" y="2671300"/>
                <a:ext cx="13100" cy="12825"/>
              </a:xfrm>
              <a:custGeom>
                <a:avLst/>
                <a:gdLst/>
                <a:ahLst/>
                <a:cxnLst/>
                <a:rect l="l" t="t" r="r" b="b"/>
                <a:pathLst>
                  <a:path w="524" h="513" extrusionOk="0">
                    <a:moveTo>
                      <a:pt x="286" y="0"/>
                    </a:moveTo>
                    <a:cubicBezTo>
                      <a:pt x="155" y="0"/>
                      <a:pt x="36" y="107"/>
                      <a:pt x="24" y="238"/>
                    </a:cubicBezTo>
                    <a:cubicBezTo>
                      <a:pt x="0" y="393"/>
                      <a:pt x="107" y="512"/>
                      <a:pt x="262" y="512"/>
                    </a:cubicBezTo>
                    <a:cubicBezTo>
                      <a:pt x="393" y="512"/>
                      <a:pt x="512" y="405"/>
                      <a:pt x="524" y="274"/>
                    </a:cubicBezTo>
                    <a:cubicBezTo>
                      <a:pt x="524" y="131"/>
                      <a:pt x="417"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8" name="Google Shape;6058;p46"/>
              <p:cNvSpPr/>
              <p:nvPr/>
            </p:nvSpPr>
            <p:spPr>
              <a:xfrm>
                <a:off x="6636225" y="2822475"/>
                <a:ext cx="38125" cy="37275"/>
              </a:xfrm>
              <a:custGeom>
                <a:avLst/>
                <a:gdLst/>
                <a:ahLst/>
                <a:cxnLst/>
                <a:rect l="l" t="t" r="r" b="b"/>
                <a:pathLst>
                  <a:path w="1525" h="1491" extrusionOk="0">
                    <a:moveTo>
                      <a:pt x="743" y="0"/>
                    </a:moveTo>
                    <a:cubicBezTo>
                      <a:pt x="347" y="0"/>
                      <a:pt x="36" y="313"/>
                      <a:pt x="13" y="704"/>
                    </a:cubicBezTo>
                    <a:cubicBezTo>
                      <a:pt x="1" y="1121"/>
                      <a:pt x="334" y="1466"/>
                      <a:pt x="727" y="1490"/>
                    </a:cubicBezTo>
                    <a:cubicBezTo>
                      <a:pt x="734" y="1490"/>
                      <a:pt x="742" y="1490"/>
                      <a:pt x="749" y="1490"/>
                    </a:cubicBezTo>
                    <a:cubicBezTo>
                      <a:pt x="1156" y="1490"/>
                      <a:pt x="1489" y="1162"/>
                      <a:pt x="1501" y="775"/>
                    </a:cubicBezTo>
                    <a:cubicBezTo>
                      <a:pt x="1525" y="359"/>
                      <a:pt x="1191" y="13"/>
                      <a:pt x="787" y="2"/>
                    </a:cubicBezTo>
                    <a:cubicBezTo>
                      <a:pt x="772" y="1"/>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59" name="Google Shape;6059;p46"/>
              <p:cNvSpPr/>
              <p:nvPr/>
            </p:nvSpPr>
            <p:spPr>
              <a:xfrm>
                <a:off x="6643975" y="3504100"/>
                <a:ext cx="29200" cy="28350"/>
              </a:xfrm>
              <a:custGeom>
                <a:avLst/>
                <a:gdLst/>
                <a:ahLst/>
                <a:cxnLst/>
                <a:rect l="l" t="t" r="r" b="b"/>
                <a:pathLst>
                  <a:path w="1168" h="1134" extrusionOk="0">
                    <a:moveTo>
                      <a:pt x="557" y="0"/>
                    </a:moveTo>
                    <a:cubicBezTo>
                      <a:pt x="264" y="0"/>
                      <a:pt x="24" y="253"/>
                      <a:pt x="24" y="549"/>
                    </a:cubicBezTo>
                    <a:cubicBezTo>
                      <a:pt x="0" y="859"/>
                      <a:pt x="262" y="1133"/>
                      <a:pt x="572" y="1133"/>
                    </a:cubicBezTo>
                    <a:cubicBezTo>
                      <a:pt x="579" y="1133"/>
                      <a:pt x="586" y="1133"/>
                      <a:pt x="593" y="1133"/>
                    </a:cubicBezTo>
                    <a:cubicBezTo>
                      <a:pt x="894" y="1133"/>
                      <a:pt x="1155" y="887"/>
                      <a:pt x="1155" y="573"/>
                    </a:cubicBezTo>
                    <a:cubicBezTo>
                      <a:pt x="1167" y="264"/>
                      <a:pt x="917" y="14"/>
                      <a:pt x="596" y="2"/>
                    </a:cubicBezTo>
                    <a:cubicBezTo>
                      <a:pt x="583" y="1"/>
                      <a:pt x="570" y="0"/>
                      <a:pt x="55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0" name="Google Shape;6060;p46"/>
              <p:cNvSpPr/>
              <p:nvPr/>
            </p:nvSpPr>
            <p:spPr>
              <a:xfrm>
                <a:off x="6686550" y="3489825"/>
                <a:ext cx="33050" cy="32500"/>
              </a:xfrm>
              <a:custGeom>
                <a:avLst/>
                <a:gdLst/>
                <a:ahLst/>
                <a:cxnLst/>
                <a:rect l="l" t="t" r="r" b="b"/>
                <a:pathLst>
                  <a:path w="1322" h="1300" extrusionOk="0">
                    <a:moveTo>
                      <a:pt x="657" y="1"/>
                    </a:moveTo>
                    <a:cubicBezTo>
                      <a:pt x="310" y="1"/>
                      <a:pt x="24" y="282"/>
                      <a:pt x="12" y="632"/>
                    </a:cubicBezTo>
                    <a:cubicBezTo>
                      <a:pt x="0" y="989"/>
                      <a:pt x="286" y="1287"/>
                      <a:pt x="643" y="1299"/>
                    </a:cubicBezTo>
                    <a:cubicBezTo>
                      <a:pt x="650" y="1299"/>
                      <a:pt x="657" y="1299"/>
                      <a:pt x="664" y="1299"/>
                    </a:cubicBezTo>
                    <a:cubicBezTo>
                      <a:pt x="1012" y="1299"/>
                      <a:pt x="1298" y="1018"/>
                      <a:pt x="1310" y="668"/>
                    </a:cubicBezTo>
                    <a:cubicBezTo>
                      <a:pt x="1322" y="311"/>
                      <a:pt x="1036" y="13"/>
                      <a:pt x="679" y="1"/>
                    </a:cubicBezTo>
                    <a:cubicBezTo>
                      <a:pt x="671" y="1"/>
                      <a:pt x="664" y="1"/>
                      <a:pt x="65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1" name="Google Shape;6061;p46"/>
              <p:cNvSpPr/>
              <p:nvPr/>
            </p:nvSpPr>
            <p:spPr>
              <a:xfrm>
                <a:off x="6731175" y="3559500"/>
                <a:ext cx="35450" cy="34550"/>
              </a:xfrm>
              <a:custGeom>
                <a:avLst/>
                <a:gdLst/>
                <a:ahLst/>
                <a:cxnLst/>
                <a:rect l="l" t="t" r="r" b="b"/>
                <a:pathLst>
                  <a:path w="1418" h="1382" extrusionOk="0">
                    <a:moveTo>
                      <a:pt x="727" y="0"/>
                    </a:moveTo>
                    <a:cubicBezTo>
                      <a:pt x="358" y="0"/>
                      <a:pt x="25" y="286"/>
                      <a:pt x="13" y="667"/>
                    </a:cubicBezTo>
                    <a:cubicBezTo>
                      <a:pt x="1" y="1036"/>
                      <a:pt x="299" y="1370"/>
                      <a:pt x="680" y="1381"/>
                    </a:cubicBezTo>
                    <a:cubicBezTo>
                      <a:pt x="687" y="1382"/>
                      <a:pt x="694" y="1382"/>
                      <a:pt x="702" y="1382"/>
                    </a:cubicBezTo>
                    <a:cubicBezTo>
                      <a:pt x="1073" y="1382"/>
                      <a:pt x="1382" y="1088"/>
                      <a:pt x="1394" y="715"/>
                    </a:cubicBezTo>
                    <a:cubicBezTo>
                      <a:pt x="1418" y="346"/>
                      <a:pt x="1120" y="12"/>
                      <a:pt x="72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2" name="Google Shape;6062;p46"/>
              <p:cNvSpPr/>
              <p:nvPr/>
            </p:nvSpPr>
            <p:spPr>
              <a:xfrm>
                <a:off x="1417125" y="3708900"/>
                <a:ext cx="320000" cy="156325"/>
              </a:xfrm>
              <a:custGeom>
                <a:avLst/>
                <a:gdLst/>
                <a:ahLst/>
                <a:cxnLst/>
                <a:rect l="l" t="t" r="r" b="b"/>
                <a:pathLst>
                  <a:path w="12800" h="6253" extrusionOk="0">
                    <a:moveTo>
                      <a:pt x="4421" y="4942"/>
                    </a:moveTo>
                    <a:cubicBezTo>
                      <a:pt x="4428" y="4942"/>
                      <a:pt x="4435" y="4942"/>
                      <a:pt x="4442" y="4942"/>
                    </a:cubicBezTo>
                    <a:cubicBezTo>
                      <a:pt x="4632" y="4942"/>
                      <a:pt x="4787" y="5109"/>
                      <a:pt x="4763" y="5300"/>
                    </a:cubicBezTo>
                    <a:cubicBezTo>
                      <a:pt x="4763" y="5494"/>
                      <a:pt x="4609" y="5634"/>
                      <a:pt x="4428" y="5634"/>
                    </a:cubicBezTo>
                    <a:cubicBezTo>
                      <a:pt x="4421" y="5634"/>
                      <a:pt x="4413" y="5633"/>
                      <a:pt x="4406" y="5633"/>
                    </a:cubicBezTo>
                    <a:cubicBezTo>
                      <a:pt x="4227" y="5621"/>
                      <a:pt x="4085" y="5466"/>
                      <a:pt x="4085" y="5276"/>
                    </a:cubicBezTo>
                    <a:cubicBezTo>
                      <a:pt x="4085" y="5092"/>
                      <a:pt x="4239" y="4942"/>
                      <a:pt x="4421" y="4942"/>
                    </a:cubicBezTo>
                    <a:close/>
                    <a:moveTo>
                      <a:pt x="9480" y="1"/>
                    </a:moveTo>
                    <a:cubicBezTo>
                      <a:pt x="8561" y="1"/>
                      <a:pt x="7511" y="172"/>
                      <a:pt x="6394" y="632"/>
                    </a:cubicBezTo>
                    <a:cubicBezTo>
                      <a:pt x="2846" y="2109"/>
                      <a:pt x="1" y="6062"/>
                      <a:pt x="1" y="6062"/>
                    </a:cubicBezTo>
                    <a:cubicBezTo>
                      <a:pt x="1" y="6062"/>
                      <a:pt x="1223" y="6252"/>
                      <a:pt x="2889" y="6252"/>
                    </a:cubicBezTo>
                    <a:cubicBezTo>
                      <a:pt x="4529" y="6252"/>
                      <a:pt x="6599" y="6068"/>
                      <a:pt x="8359" y="5335"/>
                    </a:cubicBezTo>
                    <a:cubicBezTo>
                      <a:pt x="8740" y="5169"/>
                      <a:pt x="9097" y="4990"/>
                      <a:pt x="9430" y="4799"/>
                    </a:cubicBezTo>
                    <a:cubicBezTo>
                      <a:pt x="12074" y="3204"/>
                      <a:pt x="12800" y="716"/>
                      <a:pt x="12800" y="716"/>
                    </a:cubicBezTo>
                    <a:cubicBezTo>
                      <a:pt x="12800" y="716"/>
                      <a:pt x="11514" y="25"/>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3" name="Google Shape;6063;p46"/>
              <p:cNvSpPr/>
              <p:nvPr/>
            </p:nvSpPr>
            <p:spPr>
              <a:xfrm>
                <a:off x="1082575" y="3344000"/>
                <a:ext cx="279500" cy="208850"/>
              </a:xfrm>
              <a:custGeom>
                <a:avLst/>
                <a:gdLst/>
                <a:ahLst/>
                <a:cxnLst/>
                <a:rect l="l" t="t" r="r" b="b"/>
                <a:pathLst>
                  <a:path w="11180" h="8354" extrusionOk="0">
                    <a:moveTo>
                      <a:pt x="0" y="0"/>
                    </a:moveTo>
                    <a:cubicBezTo>
                      <a:pt x="0" y="0"/>
                      <a:pt x="1036" y="2512"/>
                      <a:pt x="2834" y="4739"/>
                    </a:cubicBezTo>
                    <a:cubicBezTo>
                      <a:pt x="3441" y="5489"/>
                      <a:pt x="4143" y="6203"/>
                      <a:pt x="4929" y="6775"/>
                    </a:cubicBezTo>
                    <a:cubicBezTo>
                      <a:pt x="6712" y="8077"/>
                      <a:pt x="8514" y="8354"/>
                      <a:pt x="9722" y="8354"/>
                    </a:cubicBezTo>
                    <a:cubicBezTo>
                      <a:pt x="10612" y="8354"/>
                      <a:pt x="11180" y="8204"/>
                      <a:pt x="11180" y="8204"/>
                    </a:cubicBezTo>
                    <a:cubicBezTo>
                      <a:pt x="11180" y="8204"/>
                      <a:pt x="11120" y="6668"/>
                      <a:pt x="10085" y="4977"/>
                    </a:cubicBezTo>
                    <a:cubicBezTo>
                      <a:pt x="9608" y="4203"/>
                      <a:pt x="8918" y="3382"/>
                      <a:pt x="7953" y="2667"/>
                    </a:cubicBezTo>
                    <a:cubicBezTo>
                      <a:pt x="4858" y="405"/>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4" name="Google Shape;6064;p46"/>
              <p:cNvSpPr/>
              <p:nvPr/>
            </p:nvSpPr>
            <p:spPr>
              <a:xfrm>
                <a:off x="597975" y="3680675"/>
                <a:ext cx="382225" cy="128850"/>
              </a:xfrm>
              <a:custGeom>
                <a:avLst/>
                <a:gdLst/>
                <a:ahLst/>
                <a:cxnLst/>
                <a:rect l="l" t="t" r="r" b="b"/>
                <a:pathLst>
                  <a:path w="15289" h="5154" extrusionOk="0">
                    <a:moveTo>
                      <a:pt x="7918" y="0"/>
                    </a:moveTo>
                    <a:cubicBezTo>
                      <a:pt x="7643" y="0"/>
                      <a:pt x="7368" y="11"/>
                      <a:pt x="7097" y="35"/>
                    </a:cubicBezTo>
                    <a:cubicBezTo>
                      <a:pt x="3596" y="344"/>
                      <a:pt x="1787" y="2654"/>
                      <a:pt x="1501" y="3023"/>
                    </a:cubicBezTo>
                    <a:cubicBezTo>
                      <a:pt x="1489" y="2642"/>
                      <a:pt x="1179" y="2321"/>
                      <a:pt x="786" y="2309"/>
                    </a:cubicBezTo>
                    <a:cubicBezTo>
                      <a:pt x="779" y="2309"/>
                      <a:pt x="772" y="2309"/>
                      <a:pt x="764" y="2309"/>
                    </a:cubicBezTo>
                    <a:cubicBezTo>
                      <a:pt x="357" y="2309"/>
                      <a:pt x="24" y="2626"/>
                      <a:pt x="13" y="3035"/>
                    </a:cubicBezTo>
                    <a:cubicBezTo>
                      <a:pt x="1" y="3452"/>
                      <a:pt x="322" y="3797"/>
                      <a:pt x="739" y="3809"/>
                    </a:cubicBezTo>
                    <a:cubicBezTo>
                      <a:pt x="754" y="3810"/>
                      <a:pt x="769" y="3810"/>
                      <a:pt x="784" y="3810"/>
                    </a:cubicBezTo>
                    <a:cubicBezTo>
                      <a:pt x="1168" y="3810"/>
                      <a:pt x="1478" y="3520"/>
                      <a:pt x="1513" y="3131"/>
                    </a:cubicBezTo>
                    <a:cubicBezTo>
                      <a:pt x="1788" y="3417"/>
                      <a:pt x="3698" y="5154"/>
                      <a:pt x="6787" y="5154"/>
                    </a:cubicBezTo>
                    <a:cubicBezTo>
                      <a:pt x="7033" y="5154"/>
                      <a:pt x="7288" y="5143"/>
                      <a:pt x="7549" y="5119"/>
                    </a:cubicBezTo>
                    <a:cubicBezTo>
                      <a:pt x="11359" y="4785"/>
                      <a:pt x="15288" y="1880"/>
                      <a:pt x="15288" y="1880"/>
                    </a:cubicBezTo>
                    <a:cubicBezTo>
                      <a:pt x="15288" y="1880"/>
                      <a:pt x="11518" y="0"/>
                      <a:pt x="79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5" name="Google Shape;6065;p46"/>
              <p:cNvSpPr/>
              <p:nvPr/>
            </p:nvSpPr>
            <p:spPr>
              <a:xfrm>
                <a:off x="1155500" y="4167300"/>
                <a:ext cx="294400" cy="190375"/>
              </a:xfrm>
              <a:custGeom>
                <a:avLst/>
                <a:gdLst/>
                <a:ahLst/>
                <a:cxnLst/>
                <a:rect l="l" t="t" r="r" b="b"/>
                <a:pathLst>
                  <a:path w="11776" h="7615" extrusionOk="0">
                    <a:moveTo>
                      <a:pt x="11775" y="1"/>
                    </a:moveTo>
                    <a:cubicBezTo>
                      <a:pt x="11775" y="1"/>
                      <a:pt x="6894" y="37"/>
                      <a:pt x="3655" y="2061"/>
                    </a:cubicBezTo>
                    <a:cubicBezTo>
                      <a:pt x="393" y="4085"/>
                      <a:pt x="0" y="7323"/>
                      <a:pt x="0" y="7323"/>
                    </a:cubicBezTo>
                    <a:cubicBezTo>
                      <a:pt x="0" y="7323"/>
                      <a:pt x="832" y="7614"/>
                      <a:pt x="2087" y="7614"/>
                    </a:cubicBezTo>
                    <a:cubicBezTo>
                      <a:pt x="3252" y="7614"/>
                      <a:pt x="4781" y="7363"/>
                      <a:pt x="6346" y="6394"/>
                    </a:cubicBezTo>
                    <a:cubicBezTo>
                      <a:pt x="9596" y="4370"/>
                      <a:pt x="11775" y="1"/>
                      <a:pt x="1177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6" name="Google Shape;6066;p46"/>
              <p:cNvSpPr/>
              <p:nvPr/>
            </p:nvSpPr>
            <p:spPr>
              <a:xfrm>
                <a:off x="1451050" y="4198550"/>
                <a:ext cx="22350" cy="21775"/>
              </a:xfrm>
              <a:custGeom>
                <a:avLst/>
                <a:gdLst/>
                <a:ahLst/>
                <a:cxnLst/>
                <a:rect l="l" t="t" r="r" b="b"/>
                <a:pathLst>
                  <a:path w="894" h="871" extrusionOk="0">
                    <a:moveTo>
                      <a:pt x="444" y="0"/>
                    </a:moveTo>
                    <a:cubicBezTo>
                      <a:pt x="215" y="0"/>
                      <a:pt x="13" y="187"/>
                      <a:pt x="13" y="418"/>
                    </a:cubicBezTo>
                    <a:cubicBezTo>
                      <a:pt x="1" y="656"/>
                      <a:pt x="191" y="870"/>
                      <a:pt x="430" y="870"/>
                    </a:cubicBezTo>
                    <a:cubicBezTo>
                      <a:pt x="437" y="871"/>
                      <a:pt x="444" y="871"/>
                      <a:pt x="451" y="871"/>
                    </a:cubicBezTo>
                    <a:cubicBezTo>
                      <a:pt x="680" y="871"/>
                      <a:pt x="882" y="684"/>
                      <a:pt x="882" y="453"/>
                    </a:cubicBezTo>
                    <a:cubicBezTo>
                      <a:pt x="894" y="215"/>
                      <a:pt x="703" y="1"/>
                      <a:pt x="465" y="1"/>
                    </a:cubicBezTo>
                    <a:cubicBezTo>
                      <a:pt x="458" y="1"/>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7" name="Google Shape;6067;p46"/>
              <p:cNvSpPr/>
              <p:nvPr/>
            </p:nvSpPr>
            <p:spPr>
              <a:xfrm>
                <a:off x="1067075" y="3997625"/>
                <a:ext cx="60750" cy="48875"/>
              </a:xfrm>
              <a:custGeom>
                <a:avLst/>
                <a:gdLst/>
                <a:ahLst/>
                <a:cxnLst/>
                <a:rect l="l" t="t" r="r" b="b"/>
                <a:pathLst>
                  <a:path w="2430" h="1955" extrusionOk="0">
                    <a:moveTo>
                      <a:pt x="1568" y="1"/>
                    </a:moveTo>
                    <a:cubicBezTo>
                      <a:pt x="1223" y="1"/>
                      <a:pt x="926" y="212"/>
                      <a:pt x="787" y="513"/>
                    </a:cubicBezTo>
                    <a:lnTo>
                      <a:pt x="763" y="513"/>
                    </a:lnTo>
                    <a:cubicBezTo>
                      <a:pt x="755" y="513"/>
                      <a:pt x="748" y="513"/>
                      <a:pt x="740" y="513"/>
                    </a:cubicBezTo>
                    <a:cubicBezTo>
                      <a:pt x="346" y="513"/>
                      <a:pt x="36" y="818"/>
                      <a:pt x="13" y="1216"/>
                    </a:cubicBezTo>
                    <a:cubicBezTo>
                      <a:pt x="1" y="1609"/>
                      <a:pt x="310" y="1942"/>
                      <a:pt x="715" y="1954"/>
                    </a:cubicBezTo>
                    <a:cubicBezTo>
                      <a:pt x="728" y="1954"/>
                      <a:pt x="740" y="1955"/>
                      <a:pt x="753" y="1955"/>
                    </a:cubicBezTo>
                    <a:cubicBezTo>
                      <a:pt x="1009" y="1955"/>
                      <a:pt x="1210" y="1839"/>
                      <a:pt x="1346" y="1668"/>
                    </a:cubicBezTo>
                    <a:cubicBezTo>
                      <a:pt x="1418" y="1692"/>
                      <a:pt x="1477" y="1704"/>
                      <a:pt x="1549" y="1704"/>
                    </a:cubicBezTo>
                    <a:cubicBezTo>
                      <a:pt x="1564" y="1705"/>
                      <a:pt x="1579" y="1705"/>
                      <a:pt x="1593" y="1705"/>
                    </a:cubicBezTo>
                    <a:cubicBezTo>
                      <a:pt x="1814" y="1705"/>
                      <a:pt x="2010" y="1623"/>
                      <a:pt x="2144" y="1478"/>
                    </a:cubicBezTo>
                    <a:cubicBezTo>
                      <a:pt x="2311" y="1335"/>
                      <a:pt x="2418" y="1120"/>
                      <a:pt x="2418" y="882"/>
                    </a:cubicBezTo>
                    <a:cubicBezTo>
                      <a:pt x="2430" y="620"/>
                      <a:pt x="2311" y="382"/>
                      <a:pt x="2120" y="216"/>
                    </a:cubicBezTo>
                    <a:cubicBezTo>
                      <a:pt x="1977" y="97"/>
                      <a:pt x="1799" y="25"/>
                      <a:pt x="1596" y="1"/>
                    </a:cubicBezTo>
                    <a:cubicBezTo>
                      <a:pt x="1587" y="1"/>
                      <a:pt x="1577" y="1"/>
                      <a:pt x="15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8" name="Google Shape;6068;p46"/>
              <p:cNvSpPr/>
              <p:nvPr/>
            </p:nvSpPr>
            <p:spPr>
              <a:xfrm>
                <a:off x="1148950" y="3814000"/>
                <a:ext cx="15800" cy="15500"/>
              </a:xfrm>
              <a:custGeom>
                <a:avLst/>
                <a:gdLst/>
                <a:ahLst/>
                <a:cxnLst/>
                <a:rect l="l" t="t" r="r" b="b"/>
                <a:pathLst>
                  <a:path w="632" h="620" extrusionOk="0">
                    <a:moveTo>
                      <a:pt x="334" y="0"/>
                    </a:moveTo>
                    <a:cubicBezTo>
                      <a:pt x="155" y="0"/>
                      <a:pt x="0" y="131"/>
                      <a:pt x="0" y="298"/>
                    </a:cubicBezTo>
                    <a:cubicBezTo>
                      <a:pt x="0" y="476"/>
                      <a:pt x="131" y="607"/>
                      <a:pt x="298" y="619"/>
                    </a:cubicBezTo>
                    <a:cubicBezTo>
                      <a:pt x="476" y="619"/>
                      <a:pt x="607" y="488"/>
                      <a:pt x="631" y="322"/>
                    </a:cubicBezTo>
                    <a:cubicBezTo>
                      <a:pt x="631" y="143"/>
                      <a:pt x="488" y="12"/>
                      <a:pt x="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69" name="Google Shape;6069;p46"/>
              <p:cNvSpPr/>
              <p:nvPr/>
            </p:nvSpPr>
            <p:spPr>
              <a:xfrm>
                <a:off x="1321275" y="4010725"/>
                <a:ext cx="33075" cy="32500"/>
              </a:xfrm>
              <a:custGeom>
                <a:avLst/>
                <a:gdLst/>
                <a:ahLst/>
                <a:cxnLst/>
                <a:rect l="l" t="t" r="r" b="b"/>
                <a:pathLst>
                  <a:path w="1323" h="1300" extrusionOk="0">
                    <a:moveTo>
                      <a:pt x="658" y="1"/>
                    </a:moveTo>
                    <a:cubicBezTo>
                      <a:pt x="310" y="1"/>
                      <a:pt x="24" y="282"/>
                      <a:pt x="13" y="632"/>
                    </a:cubicBezTo>
                    <a:cubicBezTo>
                      <a:pt x="1" y="989"/>
                      <a:pt x="287" y="1287"/>
                      <a:pt x="632" y="1299"/>
                    </a:cubicBezTo>
                    <a:cubicBezTo>
                      <a:pt x="639" y="1299"/>
                      <a:pt x="646" y="1299"/>
                      <a:pt x="653" y="1299"/>
                    </a:cubicBezTo>
                    <a:cubicBezTo>
                      <a:pt x="1001" y="1299"/>
                      <a:pt x="1287" y="1018"/>
                      <a:pt x="1311" y="668"/>
                    </a:cubicBezTo>
                    <a:cubicBezTo>
                      <a:pt x="1322" y="311"/>
                      <a:pt x="1037" y="13"/>
                      <a:pt x="680" y="1"/>
                    </a:cubicBezTo>
                    <a:cubicBezTo>
                      <a:pt x="672" y="1"/>
                      <a:pt x="665" y="1"/>
                      <a:pt x="6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0" name="Google Shape;6070;p46"/>
              <p:cNvSpPr/>
              <p:nvPr/>
            </p:nvSpPr>
            <p:spPr>
              <a:xfrm>
                <a:off x="1228725" y="4140200"/>
                <a:ext cx="25325" cy="24775"/>
              </a:xfrm>
              <a:custGeom>
                <a:avLst/>
                <a:gdLst/>
                <a:ahLst/>
                <a:cxnLst/>
                <a:rect l="l" t="t" r="r" b="b"/>
                <a:pathLst>
                  <a:path w="1013" h="991" extrusionOk="0">
                    <a:moveTo>
                      <a:pt x="492" y="1"/>
                    </a:moveTo>
                    <a:cubicBezTo>
                      <a:pt x="238" y="1"/>
                      <a:pt x="12" y="222"/>
                      <a:pt x="12" y="478"/>
                    </a:cubicBezTo>
                    <a:cubicBezTo>
                      <a:pt x="0" y="751"/>
                      <a:pt x="214" y="990"/>
                      <a:pt x="488" y="990"/>
                    </a:cubicBezTo>
                    <a:cubicBezTo>
                      <a:pt x="495" y="990"/>
                      <a:pt x="501" y="990"/>
                      <a:pt x="508" y="990"/>
                    </a:cubicBezTo>
                    <a:cubicBezTo>
                      <a:pt x="761" y="990"/>
                      <a:pt x="977" y="769"/>
                      <a:pt x="988" y="513"/>
                    </a:cubicBezTo>
                    <a:cubicBezTo>
                      <a:pt x="1012" y="240"/>
                      <a:pt x="786" y="1"/>
                      <a:pt x="512" y="1"/>
                    </a:cubicBezTo>
                    <a:cubicBezTo>
                      <a:pt x="505" y="1"/>
                      <a:pt x="499" y="1"/>
                      <a:pt x="49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1" name="Google Shape;6071;p46"/>
              <p:cNvSpPr/>
              <p:nvPr/>
            </p:nvSpPr>
            <p:spPr>
              <a:xfrm>
                <a:off x="1544525" y="4010450"/>
                <a:ext cx="19975" cy="19950"/>
              </a:xfrm>
              <a:custGeom>
                <a:avLst/>
                <a:gdLst/>
                <a:ahLst/>
                <a:cxnLst/>
                <a:rect l="l" t="t" r="r" b="b"/>
                <a:pathLst>
                  <a:path w="799" h="798" extrusionOk="0">
                    <a:moveTo>
                      <a:pt x="417" y="0"/>
                    </a:moveTo>
                    <a:cubicBezTo>
                      <a:pt x="191" y="0"/>
                      <a:pt x="12" y="167"/>
                      <a:pt x="1" y="381"/>
                    </a:cubicBezTo>
                    <a:cubicBezTo>
                      <a:pt x="1" y="607"/>
                      <a:pt x="167" y="786"/>
                      <a:pt x="382" y="798"/>
                    </a:cubicBezTo>
                    <a:cubicBezTo>
                      <a:pt x="608" y="798"/>
                      <a:pt x="798"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2" name="Google Shape;6072;p46"/>
              <p:cNvSpPr/>
              <p:nvPr/>
            </p:nvSpPr>
            <p:spPr>
              <a:xfrm>
                <a:off x="1131375" y="4400675"/>
                <a:ext cx="13425" cy="13425"/>
              </a:xfrm>
              <a:custGeom>
                <a:avLst/>
                <a:gdLst/>
                <a:ahLst/>
                <a:cxnLst/>
                <a:rect l="l" t="t" r="r" b="b"/>
                <a:pathLst>
                  <a:path w="537" h="537" extrusionOk="0">
                    <a:moveTo>
                      <a:pt x="286" y="0"/>
                    </a:moveTo>
                    <a:cubicBezTo>
                      <a:pt x="144" y="0"/>
                      <a:pt x="24" y="107"/>
                      <a:pt x="1" y="250"/>
                    </a:cubicBezTo>
                    <a:cubicBezTo>
                      <a:pt x="1" y="405"/>
                      <a:pt x="108" y="524"/>
                      <a:pt x="263" y="536"/>
                    </a:cubicBezTo>
                    <a:cubicBezTo>
                      <a:pt x="417" y="536"/>
                      <a:pt x="536" y="417"/>
                      <a:pt x="536" y="286"/>
                    </a:cubicBezTo>
                    <a:cubicBezTo>
                      <a:pt x="536" y="131"/>
                      <a:pt x="441" y="12"/>
                      <a:pt x="28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3" name="Google Shape;6073;p46"/>
              <p:cNvSpPr/>
              <p:nvPr/>
            </p:nvSpPr>
            <p:spPr>
              <a:xfrm>
                <a:off x="1165025" y="3847925"/>
                <a:ext cx="6550" cy="6275"/>
              </a:xfrm>
              <a:custGeom>
                <a:avLst/>
                <a:gdLst/>
                <a:ahLst/>
                <a:cxnLst/>
                <a:rect l="l" t="t" r="r" b="b"/>
                <a:pathLst>
                  <a:path w="262" h="251" extrusionOk="0">
                    <a:moveTo>
                      <a:pt x="143" y="0"/>
                    </a:moveTo>
                    <a:cubicBezTo>
                      <a:pt x="72" y="0"/>
                      <a:pt x="12" y="60"/>
                      <a:pt x="12" y="120"/>
                    </a:cubicBezTo>
                    <a:cubicBezTo>
                      <a:pt x="0" y="191"/>
                      <a:pt x="60" y="251"/>
                      <a:pt x="131" y="251"/>
                    </a:cubicBezTo>
                    <a:cubicBezTo>
                      <a:pt x="202" y="251"/>
                      <a:pt x="262" y="191"/>
                      <a:pt x="262" y="131"/>
                    </a:cubicBezTo>
                    <a:cubicBezTo>
                      <a:pt x="262" y="60"/>
                      <a:pt x="202"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4" name="Google Shape;6074;p46"/>
              <p:cNvSpPr/>
              <p:nvPr/>
            </p:nvSpPr>
            <p:spPr>
              <a:xfrm>
                <a:off x="2725925" y="3398475"/>
                <a:ext cx="279225" cy="208550"/>
              </a:xfrm>
              <a:custGeom>
                <a:avLst/>
                <a:gdLst/>
                <a:ahLst/>
                <a:cxnLst/>
                <a:rect l="l" t="t" r="r" b="b"/>
                <a:pathLst>
                  <a:path w="11169" h="8342" extrusionOk="0">
                    <a:moveTo>
                      <a:pt x="0" y="0"/>
                    </a:moveTo>
                    <a:cubicBezTo>
                      <a:pt x="0" y="0"/>
                      <a:pt x="1024" y="2512"/>
                      <a:pt x="2822" y="4727"/>
                    </a:cubicBezTo>
                    <a:cubicBezTo>
                      <a:pt x="3429" y="5489"/>
                      <a:pt x="4132" y="6203"/>
                      <a:pt x="4918" y="6763"/>
                    </a:cubicBezTo>
                    <a:cubicBezTo>
                      <a:pt x="6693" y="8065"/>
                      <a:pt x="8496" y="8342"/>
                      <a:pt x="9707" y="8342"/>
                    </a:cubicBezTo>
                    <a:cubicBezTo>
                      <a:pt x="10598" y="8342"/>
                      <a:pt x="11169" y="8192"/>
                      <a:pt x="11169" y="8192"/>
                    </a:cubicBezTo>
                    <a:cubicBezTo>
                      <a:pt x="11169" y="8192"/>
                      <a:pt x="11097" y="6668"/>
                      <a:pt x="10073" y="4965"/>
                    </a:cubicBezTo>
                    <a:cubicBezTo>
                      <a:pt x="9597" y="4191"/>
                      <a:pt x="8906" y="3370"/>
                      <a:pt x="7942" y="2655"/>
                    </a:cubicBezTo>
                    <a:cubicBezTo>
                      <a:pt x="4846" y="393"/>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5" name="Google Shape;6075;p46"/>
              <p:cNvSpPr/>
              <p:nvPr/>
            </p:nvSpPr>
            <p:spPr>
              <a:xfrm>
                <a:off x="2240750" y="3734600"/>
                <a:ext cx="381900" cy="128800"/>
              </a:xfrm>
              <a:custGeom>
                <a:avLst/>
                <a:gdLst/>
                <a:ahLst/>
                <a:cxnLst/>
                <a:rect l="l" t="t" r="r" b="b"/>
                <a:pathLst>
                  <a:path w="15276" h="5152" extrusionOk="0">
                    <a:moveTo>
                      <a:pt x="7894" y="0"/>
                    </a:moveTo>
                    <a:cubicBezTo>
                      <a:pt x="7627" y="0"/>
                      <a:pt x="7360" y="11"/>
                      <a:pt x="7096" y="33"/>
                    </a:cubicBezTo>
                    <a:cubicBezTo>
                      <a:pt x="3596" y="342"/>
                      <a:pt x="1786" y="2652"/>
                      <a:pt x="1500" y="3021"/>
                    </a:cubicBezTo>
                    <a:cubicBezTo>
                      <a:pt x="1489" y="2640"/>
                      <a:pt x="1167" y="2331"/>
                      <a:pt x="786" y="2307"/>
                    </a:cubicBezTo>
                    <a:cubicBezTo>
                      <a:pt x="779" y="2307"/>
                      <a:pt x="772" y="2307"/>
                      <a:pt x="764" y="2307"/>
                    </a:cubicBezTo>
                    <a:cubicBezTo>
                      <a:pt x="357" y="2307"/>
                      <a:pt x="24" y="2636"/>
                      <a:pt x="12" y="3045"/>
                    </a:cubicBezTo>
                    <a:cubicBezTo>
                      <a:pt x="0" y="3474"/>
                      <a:pt x="322" y="3819"/>
                      <a:pt x="727" y="3831"/>
                    </a:cubicBezTo>
                    <a:cubicBezTo>
                      <a:pt x="734" y="3831"/>
                      <a:pt x="742" y="3831"/>
                      <a:pt x="750" y="3831"/>
                    </a:cubicBezTo>
                    <a:cubicBezTo>
                      <a:pt x="1144" y="3831"/>
                      <a:pt x="1454" y="3537"/>
                      <a:pt x="1500" y="3140"/>
                    </a:cubicBezTo>
                    <a:cubicBezTo>
                      <a:pt x="1787" y="3416"/>
                      <a:pt x="3697" y="5152"/>
                      <a:pt x="6777" y="5152"/>
                    </a:cubicBezTo>
                    <a:cubicBezTo>
                      <a:pt x="7023" y="5152"/>
                      <a:pt x="7276" y="5141"/>
                      <a:pt x="7537" y="5117"/>
                    </a:cubicBezTo>
                    <a:cubicBezTo>
                      <a:pt x="11347" y="4784"/>
                      <a:pt x="15276" y="1878"/>
                      <a:pt x="15276" y="1878"/>
                    </a:cubicBezTo>
                    <a:cubicBezTo>
                      <a:pt x="15276" y="1878"/>
                      <a:pt x="11499" y="0"/>
                      <a:pt x="789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6" name="Google Shape;6076;p46"/>
              <p:cNvSpPr/>
              <p:nvPr/>
            </p:nvSpPr>
            <p:spPr>
              <a:xfrm>
                <a:off x="1757050" y="4155650"/>
                <a:ext cx="317625" cy="159200"/>
              </a:xfrm>
              <a:custGeom>
                <a:avLst/>
                <a:gdLst/>
                <a:ahLst/>
                <a:cxnLst/>
                <a:rect l="l" t="t" r="r" b="b"/>
                <a:pathLst>
                  <a:path w="12705" h="6368" extrusionOk="0">
                    <a:moveTo>
                      <a:pt x="10173" y="0"/>
                    </a:moveTo>
                    <a:cubicBezTo>
                      <a:pt x="8483" y="0"/>
                      <a:pt x="6237" y="190"/>
                      <a:pt x="4370" y="1003"/>
                    </a:cubicBezTo>
                    <a:cubicBezTo>
                      <a:pt x="858" y="2539"/>
                      <a:pt x="1" y="5694"/>
                      <a:pt x="1" y="5694"/>
                    </a:cubicBezTo>
                    <a:cubicBezTo>
                      <a:pt x="1" y="5694"/>
                      <a:pt x="1280" y="6367"/>
                      <a:pt x="3170" y="6367"/>
                    </a:cubicBezTo>
                    <a:cubicBezTo>
                      <a:pt x="4122" y="6367"/>
                      <a:pt x="5229" y="6196"/>
                      <a:pt x="6406" y="5682"/>
                    </a:cubicBezTo>
                    <a:cubicBezTo>
                      <a:pt x="9919" y="4146"/>
                      <a:pt x="12705" y="145"/>
                      <a:pt x="12705" y="145"/>
                    </a:cubicBezTo>
                    <a:cubicBezTo>
                      <a:pt x="12705" y="145"/>
                      <a:pt x="11652" y="0"/>
                      <a:pt x="1017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7" name="Google Shape;6077;p46"/>
              <p:cNvSpPr/>
              <p:nvPr/>
            </p:nvSpPr>
            <p:spPr>
              <a:xfrm>
                <a:off x="2798250" y="4221775"/>
                <a:ext cx="294700" cy="190325"/>
              </a:xfrm>
              <a:custGeom>
                <a:avLst/>
                <a:gdLst/>
                <a:ahLst/>
                <a:cxnLst/>
                <a:rect l="l" t="t" r="r" b="b"/>
                <a:pathLst>
                  <a:path w="11788" h="7613" extrusionOk="0">
                    <a:moveTo>
                      <a:pt x="11788" y="1"/>
                    </a:moveTo>
                    <a:lnTo>
                      <a:pt x="11788" y="1"/>
                    </a:lnTo>
                    <a:cubicBezTo>
                      <a:pt x="11788" y="1"/>
                      <a:pt x="6894" y="25"/>
                      <a:pt x="3656" y="2049"/>
                    </a:cubicBezTo>
                    <a:cubicBezTo>
                      <a:pt x="394" y="4073"/>
                      <a:pt x="1" y="7323"/>
                      <a:pt x="1" y="7323"/>
                    </a:cubicBezTo>
                    <a:cubicBezTo>
                      <a:pt x="1" y="7323"/>
                      <a:pt x="828" y="7613"/>
                      <a:pt x="2077" y="7613"/>
                    </a:cubicBezTo>
                    <a:cubicBezTo>
                      <a:pt x="3243" y="7613"/>
                      <a:pt x="4777" y="7360"/>
                      <a:pt x="6347" y="6382"/>
                    </a:cubicBezTo>
                    <a:cubicBezTo>
                      <a:pt x="9609" y="4358"/>
                      <a:pt x="11788" y="1"/>
                      <a:pt x="117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8" name="Google Shape;6078;p46"/>
              <p:cNvSpPr/>
              <p:nvPr/>
            </p:nvSpPr>
            <p:spPr>
              <a:xfrm>
                <a:off x="1617750" y="4404825"/>
                <a:ext cx="26225" cy="26525"/>
              </a:xfrm>
              <a:custGeom>
                <a:avLst/>
                <a:gdLst/>
                <a:ahLst/>
                <a:cxnLst/>
                <a:rect l="l" t="t" r="r" b="b"/>
                <a:pathLst>
                  <a:path w="1049" h="1061" extrusionOk="0">
                    <a:moveTo>
                      <a:pt x="516" y="1"/>
                    </a:moveTo>
                    <a:cubicBezTo>
                      <a:pt x="239" y="1"/>
                      <a:pt x="0" y="234"/>
                      <a:pt x="0" y="501"/>
                    </a:cubicBezTo>
                    <a:cubicBezTo>
                      <a:pt x="0" y="692"/>
                      <a:pt x="108" y="858"/>
                      <a:pt x="251" y="965"/>
                    </a:cubicBezTo>
                    <a:cubicBezTo>
                      <a:pt x="334" y="1013"/>
                      <a:pt x="417" y="1061"/>
                      <a:pt x="512" y="1061"/>
                    </a:cubicBezTo>
                    <a:cubicBezTo>
                      <a:pt x="536" y="1061"/>
                      <a:pt x="584" y="1037"/>
                      <a:pt x="608" y="1037"/>
                    </a:cubicBezTo>
                    <a:cubicBezTo>
                      <a:pt x="846" y="1001"/>
                      <a:pt x="1036" y="799"/>
                      <a:pt x="1036" y="549"/>
                    </a:cubicBezTo>
                    <a:cubicBezTo>
                      <a:pt x="1048" y="311"/>
                      <a:pt x="893" y="120"/>
                      <a:pt x="703" y="49"/>
                    </a:cubicBezTo>
                    <a:cubicBezTo>
                      <a:pt x="691" y="49"/>
                      <a:pt x="655" y="25"/>
                      <a:pt x="643" y="25"/>
                    </a:cubicBezTo>
                    <a:cubicBezTo>
                      <a:pt x="608" y="13"/>
                      <a:pt x="584" y="1"/>
                      <a:pt x="536" y="1"/>
                    </a:cubicBezTo>
                    <a:cubicBezTo>
                      <a:pt x="529" y="1"/>
                      <a:pt x="523" y="1"/>
                      <a:pt x="51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79" name="Google Shape;6079;p46"/>
              <p:cNvSpPr/>
              <p:nvPr/>
            </p:nvSpPr>
            <p:spPr>
              <a:xfrm>
                <a:off x="3093825" y="4253025"/>
                <a:ext cx="22350" cy="21500"/>
              </a:xfrm>
              <a:custGeom>
                <a:avLst/>
                <a:gdLst/>
                <a:ahLst/>
                <a:cxnLst/>
                <a:rect l="l" t="t" r="r" b="b"/>
                <a:pathLst>
                  <a:path w="894" h="860" extrusionOk="0">
                    <a:moveTo>
                      <a:pt x="444" y="0"/>
                    </a:moveTo>
                    <a:cubicBezTo>
                      <a:pt x="214" y="0"/>
                      <a:pt x="12" y="187"/>
                      <a:pt x="12" y="418"/>
                    </a:cubicBezTo>
                    <a:cubicBezTo>
                      <a:pt x="1" y="656"/>
                      <a:pt x="191" y="858"/>
                      <a:pt x="429" y="858"/>
                    </a:cubicBezTo>
                    <a:cubicBezTo>
                      <a:pt x="442" y="859"/>
                      <a:pt x="455" y="860"/>
                      <a:pt x="467" y="860"/>
                    </a:cubicBezTo>
                    <a:cubicBezTo>
                      <a:pt x="690" y="860"/>
                      <a:pt x="882" y="667"/>
                      <a:pt x="882" y="441"/>
                    </a:cubicBezTo>
                    <a:cubicBezTo>
                      <a:pt x="894" y="203"/>
                      <a:pt x="703" y="1"/>
                      <a:pt x="465" y="1"/>
                    </a:cubicBezTo>
                    <a:cubicBezTo>
                      <a:pt x="458" y="0"/>
                      <a:pt x="451" y="0"/>
                      <a:pt x="4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0" name="Google Shape;6080;p46"/>
              <p:cNvSpPr/>
              <p:nvPr/>
            </p:nvSpPr>
            <p:spPr>
              <a:xfrm>
                <a:off x="2709850" y="4052100"/>
                <a:ext cx="60750" cy="48875"/>
              </a:xfrm>
              <a:custGeom>
                <a:avLst/>
                <a:gdLst/>
                <a:ahLst/>
                <a:cxnLst/>
                <a:rect l="l" t="t" r="r" b="b"/>
                <a:pathLst>
                  <a:path w="2430" h="1955" extrusionOk="0">
                    <a:moveTo>
                      <a:pt x="1566" y="1"/>
                    </a:moveTo>
                    <a:cubicBezTo>
                      <a:pt x="1221" y="1"/>
                      <a:pt x="914" y="200"/>
                      <a:pt x="786" y="501"/>
                    </a:cubicBezTo>
                    <a:lnTo>
                      <a:pt x="763" y="501"/>
                    </a:lnTo>
                    <a:cubicBezTo>
                      <a:pt x="755" y="501"/>
                      <a:pt x="747" y="501"/>
                      <a:pt x="740" y="501"/>
                    </a:cubicBezTo>
                    <a:cubicBezTo>
                      <a:pt x="345" y="501"/>
                      <a:pt x="24" y="806"/>
                      <a:pt x="12" y="1204"/>
                    </a:cubicBezTo>
                    <a:cubicBezTo>
                      <a:pt x="1" y="1608"/>
                      <a:pt x="310" y="1930"/>
                      <a:pt x="715" y="1954"/>
                    </a:cubicBezTo>
                    <a:cubicBezTo>
                      <a:pt x="726" y="1954"/>
                      <a:pt x="738" y="1955"/>
                      <a:pt x="749" y="1955"/>
                    </a:cubicBezTo>
                    <a:cubicBezTo>
                      <a:pt x="985" y="1955"/>
                      <a:pt x="1197" y="1838"/>
                      <a:pt x="1322" y="1656"/>
                    </a:cubicBezTo>
                    <a:cubicBezTo>
                      <a:pt x="1394" y="1668"/>
                      <a:pt x="1453" y="1680"/>
                      <a:pt x="1536" y="1680"/>
                    </a:cubicBezTo>
                    <a:cubicBezTo>
                      <a:pt x="1551" y="1681"/>
                      <a:pt x="1566" y="1681"/>
                      <a:pt x="1581" y="1681"/>
                    </a:cubicBezTo>
                    <a:cubicBezTo>
                      <a:pt x="1800" y="1681"/>
                      <a:pt x="1987" y="1599"/>
                      <a:pt x="2132" y="1454"/>
                    </a:cubicBezTo>
                    <a:cubicBezTo>
                      <a:pt x="2287" y="1311"/>
                      <a:pt x="2394" y="1097"/>
                      <a:pt x="2394" y="858"/>
                    </a:cubicBezTo>
                    <a:cubicBezTo>
                      <a:pt x="2429" y="608"/>
                      <a:pt x="2310" y="370"/>
                      <a:pt x="2108" y="204"/>
                    </a:cubicBezTo>
                    <a:cubicBezTo>
                      <a:pt x="1977" y="84"/>
                      <a:pt x="1798" y="13"/>
                      <a:pt x="1596" y="1"/>
                    </a:cubicBezTo>
                    <a:cubicBezTo>
                      <a:pt x="1586" y="1"/>
                      <a:pt x="1576" y="1"/>
                      <a:pt x="156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1" name="Google Shape;6081;p46"/>
              <p:cNvSpPr/>
              <p:nvPr/>
            </p:nvSpPr>
            <p:spPr>
              <a:xfrm>
                <a:off x="2791700" y="3868175"/>
                <a:ext cx="15500" cy="15800"/>
              </a:xfrm>
              <a:custGeom>
                <a:avLst/>
                <a:gdLst/>
                <a:ahLst/>
                <a:cxnLst/>
                <a:rect l="l" t="t" r="r" b="b"/>
                <a:pathLst>
                  <a:path w="620" h="632" extrusionOk="0">
                    <a:moveTo>
                      <a:pt x="322" y="0"/>
                    </a:moveTo>
                    <a:cubicBezTo>
                      <a:pt x="144" y="0"/>
                      <a:pt x="1" y="143"/>
                      <a:pt x="1" y="298"/>
                    </a:cubicBezTo>
                    <a:cubicBezTo>
                      <a:pt x="1" y="476"/>
                      <a:pt x="132" y="619"/>
                      <a:pt x="298" y="631"/>
                    </a:cubicBezTo>
                    <a:cubicBezTo>
                      <a:pt x="477" y="631"/>
                      <a:pt x="608" y="500"/>
                      <a:pt x="620" y="333"/>
                    </a:cubicBezTo>
                    <a:cubicBezTo>
                      <a:pt x="620" y="155"/>
                      <a:pt x="489" y="24"/>
                      <a:pt x="3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2" name="Google Shape;6082;p46"/>
              <p:cNvSpPr/>
              <p:nvPr/>
            </p:nvSpPr>
            <p:spPr>
              <a:xfrm>
                <a:off x="2963750" y="4064600"/>
                <a:ext cx="33375" cy="32500"/>
              </a:xfrm>
              <a:custGeom>
                <a:avLst/>
                <a:gdLst/>
                <a:ahLst/>
                <a:cxnLst/>
                <a:rect l="l" t="t" r="r" b="b"/>
                <a:pathLst>
                  <a:path w="1335" h="1300" extrusionOk="0">
                    <a:moveTo>
                      <a:pt x="670" y="1"/>
                    </a:moveTo>
                    <a:cubicBezTo>
                      <a:pt x="322" y="1"/>
                      <a:pt x="36" y="282"/>
                      <a:pt x="24" y="632"/>
                    </a:cubicBezTo>
                    <a:cubicBezTo>
                      <a:pt x="1" y="989"/>
                      <a:pt x="286" y="1287"/>
                      <a:pt x="643" y="1299"/>
                    </a:cubicBezTo>
                    <a:cubicBezTo>
                      <a:pt x="651" y="1299"/>
                      <a:pt x="658" y="1299"/>
                      <a:pt x="666" y="1299"/>
                    </a:cubicBezTo>
                    <a:cubicBezTo>
                      <a:pt x="1014" y="1299"/>
                      <a:pt x="1322" y="1030"/>
                      <a:pt x="1322" y="680"/>
                    </a:cubicBezTo>
                    <a:cubicBezTo>
                      <a:pt x="1334" y="323"/>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3" name="Google Shape;6083;p46"/>
              <p:cNvSpPr/>
              <p:nvPr/>
            </p:nvSpPr>
            <p:spPr>
              <a:xfrm>
                <a:off x="2871175" y="4194650"/>
                <a:ext cx="25325" cy="24475"/>
              </a:xfrm>
              <a:custGeom>
                <a:avLst/>
                <a:gdLst/>
                <a:ahLst/>
                <a:cxnLst/>
                <a:rect l="l" t="t" r="r" b="b"/>
                <a:pathLst>
                  <a:path w="1013" h="979" extrusionOk="0">
                    <a:moveTo>
                      <a:pt x="487" y="0"/>
                    </a:moveTo>
                    <a:cubicBezTo>
                      <a:pt x="240" y="0"/>
                      <a:pt x="25" y="218"/>
                      <a:pt x="25" y="478"/>
                    </a:cubicBezTo>
                    <a:cubicBezTo>
                      <a:pt x="1" y="740"/>
                      <a:pt x="227" y="979"/>
                      <a:pt x="501" y="979"/>
                    </a:cubicBezTo>
                    <a:cubicBezTo>
                      <a:pt x="763" y="979"/>
                      <a:pt x="989" y="776"/>
                      <a:pt x="1001" y="502"/>
                    </a:cubicBezTo>
                    <a:cubicBezTo>
                      <a:pt x="1013" y="240"/>
                      <a:pt x="798" y="2"/>
                      <a:pt x="525" y="2"/>
                    </a:cubicBezTo>
                    <a:cubicBezTo>
                      <a:pt x="512" y="1"/>
                      <a:pt x="499" y="0"/>
                      <a:pt x="48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4" name="Google Shape;6084;p46"/>
              <p:cNvSpPr/>
              <p:nvPr/>
            </p:nvSpPr>
            <p:spPr>
              <a:xfrm>
                <a:off x="3187600" y="4064625"/>
                <a:ext cx="19950" cy="20250"/>
              </a:xfrm>
              <a:custGeom>
                <a:avLst/>
                <a:gdLst/>
                <a:ahLst/>
                <a:cxnLst/>
                <a:rect l="l" t="t" r="r" b="b"/>
                <a:pathLst>
                  <a:path w="798" h="810" extrusionOk="0">
                    <a:moveTo>
                      <a:pt x="417" y="0"/>
                    </a:moveTo>
                    <a:cubicBezTo>
                      <a:pt x="179" y="0"/>
                      <a:pt x="0" y="167"/>
                      <a:pt x="0" y="393"/>
                    </a:cubicBezTo>
                    <a:cubicBezTo>
                      <a:pt x="0" y="619"/>
                      <a:pt x="167" y="798"/>
                      <a:pt x="381" y="810"/>
                    </a:cubicBezTo>
                    <a:cubicBezTo>
                      <a:pt x="607" y="810"/>
                      <a:pt x="786" y="643"/>
                      <a:pt x="798" y="417"/>
                    </a:cubicBezTo>
                    <a:cubicBezTo>
                      <a:pt x="798" y="203"/>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5" name="Google Shape;6085;p46"/>
              <p:cNvSpPr/>
              <p:nvPr/>
            </p:nvSpPr>
            <p:spPr>
              <a:xfrm>
                <a:off x="2774150" y="4455075"/>
                <a:ext cx="13425" cy="13475"/>
              </a:xfrm>
              <a:custGeom>
                <a:avLst/>
                <a:gdLst/>
                <a:ahLst/>
                <a:cxnLst/>
                <a:rect l="l" t="t" r="r" b="b"/>
                <a:pathLst>
                  <a:path w="537" h="539" extrusionOk="0">
                    <a:moveTo>
                      <a:pt x="247" y="0"/>
                    </a:moveTo>
                    <a:cubicBezTo>
                      <a:pt x="112" y="0"/>
                      <a:pt x="11" y="112"/>
                      <a:pt x="0" y="253"/>
                    </a:cubicBezTo>
                    <a:cubicBezTo>
                      <a:pt x="0" y="396"/>
                      <a:pt x="107" y="515"/>
                      <a:pt x="250" y="539"/>
                    </a:cubicBezTo>
                    <a:cubicBezTo>
                      <a:pt x="405" y="539"/>
                      <a:pt x="524" y="432"/>
                      <a:pt x="536" y="277"/>
                    </a:cubicBezTo>
                    <a:cubicBezTo>
                      <a:pt x="536" y="134"/>
                      <a:pt x="429" y="15"/>
                      <a:pt x="286" y="3"/>
                    </a:cubicBezTo>
                    <a:cubicBezTo>
                      <a:pt x="273" y="1"/>
                      <a:pt x="260" y="0"/>
                      <a:pt x="24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6" name="Google Shape;6086;p46"/>
              <p:cNvSpPr/>
              <p:nvPr/>
            </p:nvSpPr>
            <p:spPr>
              <a:xfrm>
                <a:off x="2807775" y="3902100"/>
                <a:ext cx="6275" cy="6275"/>
              </a:xfrm>
              <a:custGeom>
                <a:avLst/>
                <a:gdLst/>
                <a:ahLst/>
                <a:cxnLst/>
                <a:rect l="l" t="t" r="r" b="b"/>
                <a:pathLst>
                  <a:path w="251" h="251" extrusionOk="0">
                    <a:moveTo>
                      <a:pt x="132" y="0"/>
                    </a:moveTo>
                    <a:cubicBezTo>
                      <a:pt x="60" y="0"/>
                      <a:pt x="1" y="60"/>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7" name="Google Shape;6087;p46"/>
              <p:cNvSpPr/>
              <p:nvPr/>
            </p:nvSpPr>
            <p:spPr>
              <a:xfrm>
                <a:off x="1848425" y="3701175"/>
                <a:ext cx="31275" cy="30700"/>
              </a:xfrm>
              <a:custGeom>
                <a:avLst/>
                <a:gdLst/>
                <a:ahLst/>
                <a:cxnLst/>
                <a:rect l="l" t="t" r="r" b="b"/>
                <a:pathLst>
                  <a:path w="1251" h="1228" extrusionOk="0">
                    <a:moveTo>
                      <a:pt x="644" y="1"/>
                    </a:moveTo>
                    <a:cubicBezTo>
                      <a:pt x="525" y="1"/>
                      <a:pt x="406" y="36"/>
                      <a:pt x="310" y="96"/>
                    </a:cubicBezTo>
                    <a:cubicBezTo>
                      <a:pt x="132" y="191"/>
                      <a:pt x="13" y="370"/>
                      <a:pt x="13" y="596"/>
                    </a:cubicBezTo>
                    <a:cubicBezTo>
                      <a:pt x="1" y="941"/>
                      <a:pt x="275" y="1227"/>
                      <a:pt x="608" y="1227"/>
                    </a:cubicBezTo>
                    <a:cubicBezTo>
                      <a:pt x="941" y="1227"/>
                      <a:pt x="1227" y="965"/>
                      <a:pt x="1239" y="632"/>
                    </a:cubicBezTo>
                    <a:cubicBezTo>
                      <a:pt x="1251" y="358"/>
                      <a:pt x="1072" y="120"/>
                      <a:pt x="822" y="36"/>
                    </a:cubicBezTo>
                    <a:cubicBezTo>
                      <a:pt x="763" y="13"/>
                      <a:pt x="703" y="1"/>
                      <a:pt x="64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8" name="Google Shape;6088;p46"/>
              <p:cNvSpPr/>
              <p:nvPr/>
            </p:nvSpPr>
            <p:spPr>
              <a:xfrm>
                <a:off x="1809450" y="4151525"/>
                <a:ext cx="12525" cy="12525"/>
              </a:xfrm>
              <a:custGeom>
                <a:avLst/>
                <a:gdLst/>
                <a:ahLst/>
                <a:cxnLst/>
                <a:rect l="l" t="t" r="r" b="b"/>
                <a:pathLst>
                  <a:path w="501" h="501" extrusionOk="0">
                    <a:moveTo>
                      <a:pt x="262" y="1"/>
                    </a:moveTo>
                    <a:cubicBezTo>
                      <a:pt x="131" y="1"/>
                      <a:pt x="12" y="96"/>
                      <a:pt x="0" y="239"/>
                    </a:cubicBezTo>
                    <a:cubicBezTo>
                      <a:pt x="0" y="382"/>
                      <a:pt x="107" y="489"/>
                      <a:pt x="238" y="501"/>
                    </a:cubicBezTo>
                    <a:cubicBezTo>
                      <a:pt x="369" y="501"/>
                      <a:pt x="488" y="394"/>
                      <a:pt x="500" y="263"/>
                    </a:cubicBezTo>
                    <a:cubicBezTo>
                      <a:pt x="500" y="132"/>
                      <a:pt x="405" y="13"/>
                      <a:pt x="26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89" name="Google Shape;6089;p46"/>
              <p:cNvSpPr/>
              <p:nvPr/>
            </p:nvSpPr>
            <p:spPr>
              <a:xfrm>
                <a:off x="2089825" y="4395900"/>
                <a:ext cx="31000" cy="30100"/>
              </a:xfrm>
              <a:custGeom>
                <a:avLst/>
                <a:gdLst/>
                <a:ahLst/>
                <a:cxnLst/>
                <a:rect l="l" t="t" r="r" b="b"/>
                <a:pathLst>
                  <a:path w="1240" h="1204" extrusionOk="0">
                    <a:moveTo>
                      <a:pt x="621" y="0"/>
                    </a:moveTo>
                    <a:cubicBezTo>
                      <a:pt x="287" y="0"/>
                      <a:pt x="36" y="258"/>
                      <a:pt x="25" y="584"/>
                    </a:cubicBezTo>
                    <a:cubicBezTo>
                      <a:pt x="1" y="906"/>
                      <a:pt x="275" y="1191"/>
                      <a:pt x="596" y="1203"/>
                    </a:cubicBezTo>
                    <a:cubicBezTo>
                      <a:pt x="603" y="1204"/>
                      <a:pt x="611" y="1204"/>
                      <a:pt x="618" y="1204"/>
                    </a:cubicBezTo>
                    <a:cubicBezTo>
                      <a:pt x="942" y="1204"/>
                      <a:pt x="1215" y="946"/>
                      <a:pt x="1227" y="620"/>
                    </a:cubicBezTo>
                    <a:cubicBezTo>
                      <a:pt x="1239" y="298"/>
                      <a:pt x="977" y="13"/>
                      <a:pt x="644" y="1"/>
                    </a:cubicBezTo>
                    <a:cubicBezTo>
                      <a:pt x="636" y="1"/>
                      <a:pt x="629" y="0"/>
                      <a:pt x="62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0" name="Google Shape;6090;p46"/>
              <p:cNvSpPr/>
              <p:nvPr/>
            </p:nvSpPr>
            <p:spPr>
              <a:xfrm>
                <a:off x="2062450" y="4471475"/>
                <a:ext cx="25625" cy="24800"/>
              </a:xfrm>
              <a:custGeom>
                <a:avLst/>
                <a:gdLst/>
                <a:ahLst/>
                <a:cxnLst/>
                <a:rect l="l" t="t" r="r" b="b"/>
                <a:pathLst>
                  <a:path w="1025" h="992" extrusionOk="0">
                    <a:moveTo>
                      <a:pt x="495" y="0"/>
                    </a:moveTo>
                    <a:cubicBezTo>
                      <a:pt x="229" y="0"/>
                      <a:pt x="24" y="218"/>
                      <a:pt x="12" y="478"/>
                    </a:cubicBezTo>
                    <a:cubicBezTo>
                      <a:pt x="0" y="752"/>
                      <a:pt x="227" y="978"/>
                      <a:pt x="489" y="990"/>
                    </a:cubicBezTo>
                    <a:cubicBezTo>
                      <a:pt x="502" y="991"/>
                      <a:pt x="516" y="992"/>
                      <a:pt x="530" y="992"/>
                    </a:cubicBezTo>
                    <a:cubicBezTo>
                      <a:pt x="796" y="992"/>
                      <a:pt x="1001" y="775"/>
                      <a:pt x="1012" y="514"/>
                    </a:cubicBezTo>
                    <a:cubicBezTo>
                      <a:pt x="1024" y="240"/>
                      <a:pt x="798" y="14"/>
                      <a:pt x="536" y="2"/>
                    </a:cubicBezTo>
                    <a:cubicBezTo>
                      <a:pt x="522" y="1"/>
                      <a:pt x="509" y="0"/>
                      <a:pt x="49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1" name="Google Shape;6091;p46"/>
              <p:cNvSpPr/>
              <p:nvPr/>
            </p:nvSpPr>
            <p:spPr>
              <a:xfrm>
                <a:off x="1654350" y="4302425"/>
                <a:ext cx="37850" cy="37250"/>
              </a:xfrm>
              <a:custGeom>
                <a:avLst/>
                <a:gdLst/>
                <a:ahLst/>
                <a:cxnLst/>
                <a:rect l="l" t="t" r="r" b="b"/>
                <a:pathLst>
                  <a:path w="1514" h="1490" extrusionOk="0">
                    <a:moveTo>
                      <a:pt x="743" y="0"/>
                    </a:moveTo>
                    <a:cubicBezTo>
                      <a:pt x="346" y="0"/>
                      <a:pt x="24" y="313"/>
                      <a:pt x="13" y="716"/>
                    </a:cubicBezTo>
                    <a:cubicBezTo>
                      <a:pt x="1" y="1132"/>
                      <a:pt x="322" y="1478"/>
                      <a:pt x="727" y="1490"/>
                    </a:cubicBezTo>
                    <a:cubicBezTo>
                      <a:pt x="735" y="1490"/>
                      <a:pt x="742" y="1490"/>
                      <a:pt x="750" y="1490"/>
                    </a:cubicBezTo>
                    <a:cubicBezTo>
                      <a:pt x="1156" y="1490"/>
                      <a:pt x="1489" y="1173"/>
                      <a:pt x="1501" y="775"/>
                    </a:cubicBezTo>
                    <a:cubicBezTo>
                      <a:pt x="1513" y="358"/>
                      <a:pt x="1192" y="13"/>
                      <a:pt x="787" y="1"/>
                    </a:cubicBezTo>
                    <a:cubicBezTo>
                      <a:pt x="772" y="0"/>
                      <a:pt x="758" y="0"/>
                      <a:pt x="7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2" name="Google Shape;6092;p46"/>
              <p:cNvSpPr/>
              <p:nvPr/>
            </p:nvSpPr>
            <p:spPr>
              <a:xfrm>
                <a:off x="3059900" y="3763025"/>
                <a:ext cx="320000" cy="156225"/>
              </a:xfrm>
              <a:custGeom>
                <a:avLst/>
                <a:gdLst/>
                <a:ahLst/>
                <a:cxnLst/>
                <a:rect l="l" t="t" r="r" b="b"/>
                <a:pathLst>
                  <a:path w="12800" h="6249" extrusionOk="0">
                    <a:moveTo>
                      <a:pt x="4400" y="4942"/>
                    </a:moveTo>
                    <a:cubicBezTo>
                      <a:pt x="4414" y="4942"/>
                      <a:pt x="4427" y="4943"/>
                      <a:pt x="4441" y="4944"/>
                    </a:cubicBezTo>
                    <a:cubicBezTo>
                      <a:pt x="4620" y="4956"/>
                      <a:pt x="4763" y="5123"/>
                      <a:pt x="4763" y="5301"/>
                    </a:cubicBezTo>
                    <a:cubicBezTo>
                      <a:pt x="4763" y="5485"/>
                      <a:pt x="4609" y="5624"/>
                      <a:pt x="4428" y="5624"/>
                    </a:cubicBezTo>
                    <a:cubicBezTo>
                      <a:pt x="4420" y="5624"/>
                      <a:pt x="4413" y="5623"/>
                      <a:pt x="4406" y="5623"/>
                    </a:cubicBezTo>
                    <a:cubicBezTo>
                      <a:pt x="4215" y="5623"/>
                      <a:pt x="4060" y="5456"/>
                      <a:pt x="4084" y="5266"/>
                    </a:cubicBezTo>
                    <a:cubicBezTo>
                      <a:pt x="4084" y="5088"/>
                      <a:pt x="4218" y="4942"/>
                      <a:pt x="4400" y="4942"/>
                    </a:cubicBezTo>
                    <a:close/>
                    <a:moveTo>
                      <a:pt x="9398" y="1"/>
                    </a:moveTo>
                    <a:cubicBezTo>
                      <a:pt x="8499" y="1"/>
                      <a:pt x="7477" y="175"/>
                      <a:pt x="6382" y="622"/>
                    </a:cubicBezTo>
                    <a:cubicBezTo>
                      <a:pt x="2846" y="2099"/>
                      <a:pt x="0" y="6052"/>
                      <a:pt x="0" y="6052"/>
                    </a:cubicBezTo>
                    <a:cubicBezTo>
                      <a:pt x="0" y="6052"/>
                      <a:pt x="1244" y="6248"/>
                      <a:pt x="2931" y="6248"/>
                    </a:cubicBezTo>
                    <a:cubicBezTo>
                      <a:pt x="4564" y="6248"/>
                      <a:pt x="6612" y="6064"/>
                      <a:pt x="8347" y="5337"/>
                    </a:cubicBezTo>
                    <a:cubicBezTo>
                      <a:pt x="8739" y="5182"/>
                      <a:pt x="9097" y="5004"/>
                      <a:pt x="9418" y="4801"/>
                    </a:cubicBezTo>
                    <a:cubicBezTo>
                      <a:pt x="12073" y="3218"/>
                      <a:pt x="12799" y="729"/>
                      <a:pt x="12799" y="729"/>
                    </a:cubicBezTo>
                    <a:cubicBezTo>
                      <a:pt x="12799" y="729"/>
                      <a:pt x="11502" y="15"/>
                      <a:pt x="9573" y="3"/>
                    </a:cubicBezTo>
                    <a:cubicBezTo>
                      <a:pt x="9515" y="2"/>
                      <a:pt x="9457" y="1"/>
                      <a:pt x="939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3" name="Google Shape;6093;p46"/>
              <p:cNvSpPr/>
              <p:nvPr/>
            </p:nvSpPr>
            <p:spPr>
              <a:xfrm>
                <a:off x="4368100" y="3452350"/>
                <a:ext cx="279525" cy="208850"/>
              </a:xfrm>
              <a:custGeom>
                <a:avLst/>
                <a:gdLst/>
                <a:ahLst/>
                <a:cxnLst/>
                <a:rect l="l" t="t" r="r" b="b"/>
                <a:pathLst>
                  <a:path w="11181" h="8354" extrusionOk="0">
                    <a:moveTo>
                      <a:pt x="0" y="0"/>
                    </a:moveTo>
                    <a:cubicBezTo>
                      <a:pt x="0" y="0"/>
                      <a:pt x="1024" y="2512"/>
                      <a:pt x="2834" y="4727"/>
                    </a:cubicBezTo>
                    <a:cubicBezTo>
                      <a:pt x="3441" y="5489"/>
                      <a:pt x="4144" y="6203"/>
                      <a:pt x="4929" y="6775"/>
                    </a:cubicBezTo>
                    <a:cubicBezTo>
                      <a:pt x="6712" y="8077"/>
                      <a:pt x="8514" y="8353"/>
                      <a:pt x="9722" y="8353"/>
                    </a:cubicBezTo>
                    <a:cubicBezTo>
                      <a:pt x="10612" y="8353"/>
                      <a:pt x="11180" y="8203"/>
                      <a:pt x="11180" y="8203"/>
                    </a:cubicBezTo>
                    <a:cubicBezTo>
                      <a:pt x="11180" y="8203"/>
                      <a:pt x="11121" y="6668"/>
                      <a:pt x="10073" y="4965"/>
                    </a:cubicBezTo>
                    <a:cubicBezTo>
                      <a:pt x="9597" y="4191"/>
                      <a:pt x="8918" y="3381"/>
                      <a:pt x="7954" y="2667"/>
                    </a:cubicBezTo>
                    <a:cubicBezTo>
                      <a:pt x="4858" y="405"/>
                      <a:pt x="1"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4" name="Google Shape;6094;p46"/>
              <p:cNvSpPr/>
              <p:nvPr/>
            </p:nvSpPr>
            <p:spPr>
              <a:xfrm>
                <a:off x="3883200" y="3789025"/>
                <a:ext cx="382225" cy="128800"/>
              </a:xfrm>
              <a:custGeom>
                <a:avLst/>
                <a:gdLst/>
                <a:ahLst/>
                <a:cxnLst/>
                <a:rect l="l" t="t" r="r" b="b"/>
                <a:pathLst>
                  <a:path w="15289" h="5152" extrusionOk="0">
                    <a:moveTo>
                      <a:pt x="7930" y="0"/>
                    </a:moveTo>
                    <a:cubicBezTo>
                      <a:pt x="7655" y="0"/>
                      <a:pt x="7381" y="11"/>
                      <a:pt x="7109" y="35"/>
                    </a:cubicBezTo>
                    <a:cubicBezTo>
                      <a:pt x="3609" y="344"/>
                      <a:pt x="1787" y="2654"/>
                      <a:pt x="1513" y="3023"/>
                    </a:cubicBezTo>
                    <a:cubicBezTo>
                      <a:pt x="1489" y="2630"/>
                      <a:pt x="1180" y="2321"/>
                      <a:pt x="799" y="2309"/>
                    </a:cubicBezTo>
                    <a:cubicBezTo>
                      <a:pt x="791" y="2309"/>
                      <a:pt x="784" y="2309"/>
                      <a:pt x="776" y="2309"/>
                    </a:cubicBezTo>
                    <a:cubicBezTo>
                      <a:pt x="370" y="2309"/>
                      <a:pt x="36" y="2626"/>
                      <a:pt x="25" y="3035"/>
                    </a:cubicBezTo>
                    <a:cubicBezTo>
                      <a:pt x="1" y="3464"/>
                      <a:pt x="322" y="3809"/>
                      <a:pt x="739" y="3821"/>
                    </a:cubicBezTo>
                    <a:cubicBezTo>
                      <a:pt x="754" y="3822"/>
                      <a:pt x="769" y="3822"/>
                      <a:pt x="783" y="3822"/>
                    </a:cubicBezTo>
                    <a:cubicBezTo>
                      <a:pt x="1157" y="3822"/>
                      <a:pt x="1467" y="3532"/>
                      <a:pt x="1513" y="3142"/>
                    </a:cubicBezTo>
                    <a:cubicBezTo>
                      <a:pt x="1800" y="3419"/>
                      <a:pt x="3719" y="5151"/>
                      <a:pt x="6811" y="5151"/>
                    </a:cubicBezTo>
                    <a:cubicBezTo>
                      <a:pt x="7050" y="5151"/>
                      <a:pt x="7296" y="5141"/>
                      <a:pt x="7550" y="5119"/>
                    </a:cubicBezTo>
                    <a:cubicBezTo>
                      <a:pt x="11360" y="4773"/>
                      <a:pt x="15289" y="1880"/>
                      <a:pt x="15289" y="1880"/>
                    </a:cubicBezTo>
                    <a:cubicBezTo>
                      <a:pt x="15289" y="1880"/>
                      <a:pt x="11528" y="0"/>
                      <a:pt x="793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5" name="Google Shape;6095;p46"/>
              <p:cNvSpPr/>
              <p:nvPr/>
            </p:nvSpPr>
            <p:spPr>
              <a:xfrm>
                <a:off x="3399525" y="4209850"/>
                <a:ext cx="317925" cy="159250"/>
              </a:xfrm>
              <a:custGeom>
                <a:avLst/>
                <a:gdLst/>
                <a:ahLst/>
                <a:cxnLst/>
                <a:rect l="l" t="t" r="r" b="b"/>
                <a:pathLst>
                  <a:path w="12717" h="6370" extrusionOk="0">
                    <a:moveTo>
                      <a:pt x="10207" y="0"/>
                    </a:moveTo>
                    <a:cubicBezTo>
                      <a:pt x="8517" y="0"/>
                      <a:pt x="6262" y="191"/>
                      <a:pt x="4382" y="1013"/>
                    </a:cubicBezTo>
                    <a:cubicBezTo>
                      <a:pt x="869" y="2549"/>
                      <a:pt x="0" y="5705"/>
                      <a:pt x="0" y="5705"/>
                    </a:cubicBezTo>
                    <a:cubicBezTo>
                      <a:pt x="0" y="5705"/>
                      <a:pt x="1278" y="6370"/>
                      <a:pt x="3163" y="6370"/>
                    </a:cubicBezTo>
                    <a:cubicBezTo>
                      <a:pt x="4121" y="6370"/>
                      <a:pt x="5235" y="6198"/>
                      <a:pt x="6418" y="5681"/>
                    </a:cubicBezTo>
                    <a:cubicBezTo>
                      <a:pt x="9930" y="4157"/>
                      <a:pt x="12716" y="144"/>
                      <a:pt x="12716" y="144"/>
                    </a:cubicBezTo>
                    <a:cubicBezTo>
                      <a:pt x="12716" y="144"/>
                      <a:pt x="11675" y="0"/>
                      <a:pt x="1020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6" name="Google Shape;6096;p46"/>
              <p:cNvSpPr/>
              <p:nvPr/>
            </p:nvSpPr>
            <p:spPr>
              <a:xfrm>
                <a:off x="4441025" y="4275950"/>
                <a:ext cx="294400" cy="190475"/>
              </a:xfrm>
              <a:custGeom>
                <a:avLst/>
                <a:gdLst/>
                <a:ahLst/>
                <a:cxnLst/>
                <a:rect l="l" t="t" r="r" b="b"/>
                <a:pathLst>
                  <a:path w="11776" h="7619" extrusionOk="0">
                    <a:moveTo>
                      <a:pt x="11776" y="1"/>
                    </a:moveTo>
                    <a:cubicBezTo>
                      <a:pt x="11775" y="1"/>
                      <a:pt x="6894" y="36"/>
                      <a:pt x="3644" y="2060"/>
                    </a:cubicBezTo>
                    <a:cubicBezTo>
                      <a:pt x="393" y="4084"/>
                      <a:pt x="0" y="7323"/>
                      <a:pt x="0" y="7323"/>
                    </a:cubicBezTo>
                    <a:cubicBezTo>
                      <a:pt x="0" y="7323"/>
                      <a:pt x="837" y="7619"/>
                      <a:pt x="2096" y="7619"/>
                    </a:cubicBezTo>
                    <a:cubicBezTo>
                      <a:pt x="3260" y="7619"/>
                      <a:pt x="4785" y="7366"/>
                      <a:pt x="6346" y="6394"/>
                    </a:cubicBezTo>
                    <a:cubicBezTo>
                      <a:pt x="9585" y="4370"/>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7" name="Google Shape;6097;p46"/>
              <p:cNvSpPr/>
              <p:nvPr/>
            </p:nvSpPr>
            <p:spPr>
              <a:xfrm>
                <a:off x="3260525" y="4458700"/>
                <a:ext cx="25900" cy="26525"/>
              </a:xfrm>
              <a:custGeom>
                <a:avLst/>
                <a:gdLst/>
                <a:ahLst/>
                <a:cxnLst/>
                <a:rect l="l" t="t" r="r" b="b"/>
                <a:pathLst>
                  <a:path w="1036" h="1061" extrusionOk="0">
                    <a:moveTo>
                      <a:pt x="515" y="1"/>
                    </a:moveTo>
                    <a:cubicBezTo>
                      <a:pt x="238" y="1"/>
                      <a:pt x="0" y="234"/>
                      <a:pt x="0" y="513"/>
                    </a:cubicBezTo>
                    <a:cubicBezTo>
                      <a:pt x="0" y="704"/>
                      <a:pt x="107" y="858"/>
                      <a:pt x="250" y="965"/>
                    </a:cubicBezTo>
                    <a:cubicBezTo>
                      <a:pt x="322" y="1013"/>
                      <a:pt x="417" y="1061"/>
                      <a:pt x="500" y="1061"/>
                    </a:cubicBezTo>
                    <a:cubicBezTo>
                      <a:pt x="536" y="1061"/>
                      <a:pt x="583" y="1049"/>
                      <a:pt x="607" y="1049"/>
                    </a:cubicBezTo>
                    <a:cubicBezTo>
                      <a:pt x="845" y="1001"/>
                      <a:pt x="1036" y="811"/>
                      <a:pt x="1036" y="549"/>
                    </a:cubicBezTo>
                    <a:cubicBezTo>
                      <a:pt x="1036" y="334"/>
                      <a:pt x="893" y="132"/>
                      <a:pt x="703" y="49"/>
                    </a:cubicBezTo>
                    <a:cubicBezTo>
                      <a:pt x="679" y="49"/>
                      <a:pt x="655" y="37"/>
                      <a:pt x="643" y="37"/>
                    </a:cubicBezTo>
                    <a:cubicBezTo>
                      <a:pt x="607" y="13"/>
                      <a:pt x="583" y="1"/>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8" name="Google Shape;6098;p46"/>
              <p:cNvSpPr/>
              <p:nvPr/>
            </p:nvSpPr>
            <p:spPr>
              <a:xfrm>
                <a:off x="4736600" y="4306900"/>
                <a:ext cx="22050" cy="21775"/>
              </a:xfrm>
              <a:custGeom>
                <a:avLst/>
                <a:gdLst/>
                <a:ahLst/>
                <a:cxnLst/>
                <a:rect l="l" t="t" r="r" b="b"/>
                <a:pathLst>
                  <a:path w="882" h="871" extrusionOk="0">
                    <a:moveTo>
                      <a:pt x="453" y="1"/>
                    </a:moveTo>
                    <a:cubicBezTo>
                      <a:pt x="214" y="1"/>
                      <a:pt x="12" y="179"/>
                      <a:pt x="12" y="418"/>
                    </a:cubicBezTo>
                    <a:cubicBezTo>
                      <a:pt x="0" y="656"/>
                      <a:pt x="191" y="870"/>
                      <a:pt x="429" y="870"/>
                    </a:cubicBezTo>
                    <a:cubicBezTo>
                      <a:pt x="435" y="870"/>
                      <a:pt x="442" y="871"/>
                      <a:pt x="449" y="871"/>
                    </a:cubicBezTo>
                    <a:cubicBezTo>
                      <a:pt x="678" y="871"/>
                      <a:pt x="869" y="673"/>
                      <a:pt x="869" y="453"/>
                    </a:cubicBezTo>
                    <a:cubicBezTo>
                      <a:pt x="881" y="215"/>
                      <a:pt x="691" y="1"/>
                      <a:pt x="45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99" name="Google Shape;6099;p46"/>
              <p:cNvSpPr/>
              <p:nvPr/>
            </p:nvSpPr>
            <p:spPr>
              <a:xfrm>
                <a:off x="4352625" y="4105975"/>
                <a:ext cx="60450" cy="48875"/>
              </a:xfrm>
              <a:custGeom>
                <a:avLst/>
                <a:gdLst/>
                <a:ahLst/>
                <a:cxnLst/>
                <a:rect l="l" t="t" r="r" b="b"/>
                <a:pathLst>
                  <a:path w="2418" h="1955" extrusionOk="0">
                    <a:moveTo>
                      <a:pt x="1554" y="1"/>
                    </a:moveTo>
                    <a:cubicBezTo>
                      <a:pt x="1209" y="1"/>
                      <a:pt x="913" y="201"/>
                      <a:pt x="786" y="513"/>
                    </a:cubicBezTo>
                    <a:lnTo>
                      <a:pt x="750" y="513"/>
                    </a:lnTo>
                    <a:cubicBezTo>
                      <a:pt x="736" y="512"/>
                      <a:pt x="722" y="512"/>
                      <a:pt x="708" y="512"/>
                    </a:cubicBezTo>
                    <a:cubicBezTo>
                      <a:pt x="323" y="512"/>
                      <a:pt x="23" y="825"/>
                      <a:pt x="12" y="1204"/>
                    </a:cubicBezTo>
                    <a:cubicBezTo>
                      <a:pt x="0" y="1609"/>
                      <a:pt x="310" y="1942"/>
                      <a:pt x="703" y="1954"/>
                    </a:cubicBezTo>
                    <a:cubicBezTo>
                      <a:pt x="715" y="1954"/>
                      <a:pt x="727" y="1955"/>
                      <a:pt x="738" y="1955"/>
                    </a:cubicBezTo>
                    <a:cubicBezTo>
                      <a:pt x="985" y="1955"/>
                      <a:pt x="1197" y="1838"/>
                      <a:pt x="1322" y="1656"/>
                    </a:cubicBezTo>
                    <a:cubicBezTo>
                      <a:pt x="1393" y="1668"/>
                      <a:pt x="1453" y="1680"/>
                      <a:pt x="1524" y="1680"/>
                    </a:cubicBezTo>
                    <a:cubicBezTo>
                      <a:pt x="1549" y="1682"/>
                      <a:pt x="1573" y="1684"/>
                      <a:pt x="1597" y="1684"/>
                    </a:cubicBezTo>
                    <a:cubicBezTo>
                      <a:pt x="1806" y="1684"/>
                      <a:pt x="1991" y="1594"/>
                      <a:pt x="2119" y="1466"/>
                    </a:cubicBezTo>
                    <a:cubicBezTo>
                      <a:pt x="2286" y="1311"/>
                      <a:pt x="2393" y="1108"/>
                      <a:pt x="2393" y="870"/>
                    </a:cubicBezTo>
                    <a:cubicBezTo>
                      <a:pt x="2417" y="608"/>
                      <a:pt x="2298" y="370"/>
                      <a:pt x="2108" y="215"/>
                    </a:cubicBezTo>
                    <a:cubicBezTo>
                      <a:pt x="1977" y="96"/>
                      <a:pt x="1798" y="13"/>
                      <a:pt x="1584" y="1"/>
                    </a:cubicBezTo>
                    <a:cubicBezTo>
                      <a:pt x="1574" y="1"/>
                      <a:pt x="1564" y="1"/>
                      <a:pt x="155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0" name="Google Shape;6100;p46"/>
              <p:cNvSpPr/>
              <p:nvPr/>
            </p:nvSpPr>
            <p:spPr>
              <a:xfrm>
                <a:off x="4434475" y="3922625"/>
                <a:ext cx="15500" cy="15525"/>
              </a:xfrm>
              <a:custGeom>
                <a:avLst/>
                <a:gdLst/>
                <a:ahLst/>
                <a:cxnLst/>
                <a:rect l="l" t="t" r="r" b="b"/>
                <a:pathLst>
                  <a:path w="620" h="621" extrusionOk="0">
                    <a:moveTo>
                      <a:pt x="299" y="0"/>
                    </a:moveTo>
                    <a:cubicBezTo>
                      <a:pt x="131" y="0"/>
                      <a:pt x="0" y="128"/>
                      <a:pt x="0" y="299"/>
                    </a:cubicBezTo>
                    <a:cubicBezTo>
                      <a:pt x="0" y="477"/>
                      <a:pt x="131" y="608"/>
                      <a:pt x="298" y="620"/>
                    </a:cubicBezTo>
                    <a:cubicBezTo>
                      <a:pt x="477" y="620"/>
                      <a:pt x="608" y="489"/>
                      <a:pt x="619" y="322"/>
                    </a:cubicBezTo>
                    <a:cubicBezTo>
                      <a:pt x="619" y="144"/>
                      <a:pt x="488" y="13"/>
                      <a:pt x="322" y="1"/>
                    </a:cubicBezTo>
                    <a:cubicBezTo>
                      <a:pt x="314" y="0"/>
                      <a:pt x="307" y="0"/>
                      <a:pt x="299"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1" name="Google Shape;6101;p46"/>
              <p:cNvSpPr/>
              <p:nvPr/>
            </p:nvSpPr>
            <p:spPr>
              <a:xfrm>
                <a:off x="4606525" y="4119075"/>
                <a:ext cx="33350" cy="32500"/>
              </a:xfrm>
              <a:custGeom>
                <a:avLst/>
                <a:gdLst/>
                <a:ahLst/>
                <a:cxnLst/>
                <a:rect l="l" t="t" r="r" b="b"/>
                <a:pathLst>
                  <a:path w="1334" h="1300" extrusionOk="0">
                    <a:moveTo>
                      <a:pt x="668" y="1"/>
                    </a:moveTo>
                    <a:cubicBezTo>
                      <a:pt x="321" y="1"/>
                      <a:pt x="36" y="270"/>
                      <a:pt x="24" y="620"/>
                    </a:cubicBezTo>
                    <a:cubicBezTo>
                      <a:pt x="0" y="977"/>
                      <a:pt x="286" y="1275"/>
                      <a:pt x="643" y="1299"/>
                    </a:cubicBezTo>
                    <a:cubicBezTo>
                      <a:pt x="650" y="1299"/>
                      <a:pt x="657" y="1299"/>
                      <a:pt x="665" y="1299"/>
                    </a:cubicBezTo>
                    <a:cubicBezTo>
                      <a:pt x="1012" y="1299"/>
                      <a:pt x="1298" y="1018"/>
                      <a:pt x="1310" y="668"/>
                    </a:cubicBezTo>
                    <a:cubicBezTo>
                      <a:pt x="1334" y="311"/>
                      <a:pt x="1048" y="13"/>
                      <a:pt x="691" y="1"/>
                    </a:cubicBezTo>
                    <a:cubicBezTo>
                      <a:pt x="683" y="1"/>
                      <a:pt x="676" y="1"/>
                      <a:pt x="6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2" name="Google Shape;6102;p46"/>
              <p:cNvSpPr/>
              <p:nvPr/>
            </p:nvSpPr>
            <p:spPr>
              <a:xfrm>
                <a:off x="4513650" y="4248575"/>
                <a:ext cx="25325" cy="24475"/>
              </a:xfrm>
              <a:custGeom>
                <a:avLst/>
                <a:gdLst/>
                <a:ahLst/>
                <a:cxnLst/>
                <a:rect l="l" t="t" r="r" b="b"/>
                <a:pathLst>
                  <a:path w="1013" h="979" extrusionOk="0">
                    <a:moveTo>
                      <a:pt x="524" y="0"/>
                    </a:moveTo>
                    <a:cubicBezTo>
                      <a:pt x="250" y="0"/>
                      <a:pt x="24" y="203"/>
                      <a:pt x="12" y="476"/>
                    </a:cubicBezTo>
                    <a:cubicBezTo>
                      <a:pt x="0" y="738"/>
                      <a:pt x="227" y="977"/>
                      <a:pt x="489" y="977"/>
                    </a:cubicBezTo>
                    <a:cubicBezTo>
                      <a:pt x="502" y="978"/>
                      <a:pt x="515" y="978"/>
                      <a:pt x="528" y="978"/>
                    </a:cubicBezTo>
                    <a:cubicBezTo>
                      <a:pt x="785" y="978"/>
                      <a:pt x="1001" y="761"/>
                      <a:pt x="1001" y="500"/>
                    </a:cubicBezTo>
                    <a:cubicBezTo>
                      <a:pt x="1012" y="238"/>
                      <a:pt x="786" y="0"/>
                      <a:pt x="52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3" name="Google Shape;6103;p46"/>
              <p:cNvSpPr/>
              <p:nvPr/>
            </p:nvSpPr>
            <p:spPr>
              <a:xfrm>
                <a:off x="4829750" y="4118800"/>
                <a:ext cx="20275" cy="19950"/>
              </a:xfrm>
              <a:custGeom>
                <a:avLst/>
                <a:gdLst/>
                <a:ahLst/>
                <a:cxnLst/>
                <a:rect l="l" t="t" r="r" b="b"/>
                <a:pathLst>
                  <a:path w="811" h="798" extrusionOk="0">
                    <a:moveTo>
                      <a:pt x="418" y="0"/>
                    </a:moveTo>
                    <a:cubicBezTo>
                      <a:pt x="203" y="0"/>
                      <a:pt x="25" y="179"/>
                      <a:pt x="1" y="381"/>
                    </a:cubicBezTo>
                    <a:cubicBezTo>
                      <a:pt x="1" y="607"/>
                      <a:pt x="168" y="786"/>
                      <a:pt x="394" y="798"/>
                    </a:cubicBezTo>
                    <a:cubicBezTo>
                      <a:pt x="608" y="798"/>
                      <a:pt x="787" y="631"/>
                      <a:pt x="810" y="417"/>
                    </a:cubicBezTo>
                    <a:cubicBezTo>
                      <a:pt x="810" y="191"/>
                      <a:pt x="644" y="12"/>
                      <a:pt x="41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4" name="Google Shape;6104;p46"/>
              <p:cNvSpPr/>
              <p:nvPr/>
            </p:nvSpPr>
            <p:spPr>
              <a:xfrm>
                <a:off x="4416900" y="4509300"/>
                <a:ext cx="13425" cy="13425"/>
              </a:xfrm>
              <a:custGeom>
                <a:avLst/>
                <a:gdLst/>
                <a:ahLst/>
                <a:cxnLst/>
                <a:rect l="l" t="t" r="r" b="b"/>
                <a:pathLst>
                  <a:path w="537" h="537" extrusionOk="0">
                    <a:moveTo>
                      <a:pt x="265" y="0"/>
                    </a:moveTo>
                    <a:cubicBezTo>
                      <a:pt x="120" y="0"/>
                      <a:pt x="1" y="115"/>
                      <a:pt x="1" y="251"/>
                    </a:cubicBezTo>
                    <a:cubicBezTo>
                      <a:pt x="1" y="406"/>
                      <a:pt x="108" y="525"/>
                      <a:pt x="251" y="537"/>
                    </a:cubicBezTo>
                    <a:cubicBezTo>
                      <a:pt x="406" y="537"/>
                      <a:pt x="513" y="430"/>
                      <a:pt x="537" y="287"/>
                    </a:cubicBezTo>
                    <a:cubicBezTo>
                      <a:pt x="537" y="132"/>
                      <a:pt x="429" y="13"/>
                      <a:pt x="287" y="1"/>
                    </a:cubicBezTo>
                    <a:cubicBezTo>
                      <a:pt x="279" y="1"/>
                      <a:pt x="272" y="0"/>
                      <a:pt x="265"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5" name="Google Shape;6105;p46"/>
              <p:cNvSpPr/>
              <p:nvPr/>
            </p:nvSpPr>
            <p:spPr>
              <a:xfrm>
                <a:off x="4450250" y="3955975"/>
                <a:ext cx="6575" cy="6575"/>
              </a:xfrm>
              <a:custGeom>
                <a:avLst/>
                <a:gdLst/>
                <a:ahLst/>
                <a:cxnLst/>
                <a:rect l="l" t="t" r="r" b="b"/>
                <a:pathLst>
                  <a:path w="263" h="263" extrusionOk="0">
                    <a:moveTo>
                      <a:pt x="143" y="0"/>
                    </a:moveTo>
                    <a:cubicBezTo>
                      <a:pt x="60" y="0"/>
                      <a:pt x="0" y="60"/>
                      <a:pt x="0" y="119"/>
                    </a:cubicBezTo>
                    <a:cubicBezTo>
                      <a:pt x="0" y="203"/>
                      <a:pt x="48" y="262"/>
                      <a:pt x="119" y="262"/>
                    </a:cubicBezTo>
                    <a:cubicBezTo>
                      <a:pt x="203" y="262"/>
                      <a:pt x="262" y="203"/>
                      <a:pt x="262" y="143"/>
                    </a:cubicBezTo>
                    <a:cubicBezTo>
                      <a:pt x="262" y="60"/>
                      <a:pt x="203" y="0"/>
                      <a:pt x="14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6" name="Google Shape;6106;p46"/>
              <p:cNvSpPr/>
              <p:nvPr/>
            </p:nvSpPr>
            <p:spPr>
              <a:xfrm>
                <a:off x="3491200" y="3755650"/>
                <a:ext cx="31275" cy="30375"/>
              </a:xfrm>
              <a:custGeom>
                <a:avLst/>
                <a:gdLst/>
                <a:ahLst/>
                <a:cxnLst/>
                <a:rect l="l" t="t" r="r" b="b"/>
                <a:pathLst>
                  <a:path w="1251" h="1215" extrusionOk="0">
                    <a:moveTo>
                      <a:pt x="643" y="1"/>
                    </a:moveTo>
                    <a:cubicBezTo>
                      <a:pt x="524" y="1"/>
                      <a:pt x="405" y="24"/>
                      <a:pt x="310" y="84"/>
                    </a:cubicBezTo>
                    <a:cubicBezTo>
                      <a:pt x="131" y="191"/>
                      <a:pt x="12" y="370"/>
                      <a:pt x="12" y="596"/>
                    </a:cubicBezTo>
                    <a:cubicBezTo>
                      <a:pt x="0" y="929"/>
                      <a:pt x="262" y="1215"/>
                      <a:pt x="608" y="1215"/>
                    </a:cubicBezTo>
                    <a:cubicBezTo>
                      <a:pt x="941" y="1215"/>
                      <a:pt x="1215" y="953"/>
                      <a:pt x="1239" y="620"/>
                    </a:cubicBezTo>
                    <a:cubicBezTo>
                      <a:pt x="1251" y="358"/>
                      <a:pt x="1072" y="120"/>
                      <a:pt x="822" y="24"/>
                    </a:cubicBezTo>
                    <a:cubicBezTo>
                      <a:pt x="762" y="12"/>
                      <a:pt x="703" y="1"/>
                      <a:pt x="64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7" name="Google Shape;6107;p46"/>
              <p:cNvSpPr/>
              <p:nvPr/>
            </p:nvSpPr>
            <p:spPr>
              <a:xfrm>
                <a:off x="3451600" y="4205400"/>
                <a:ext cx="13125" cy="12525"/>
              </a:xfrm>
              <a:custGeom>
                <a:avLst/>
                <a:gdLst/>
                <a:ahLst/>
                <a:cxnLst/>
                <a:rect l="l" t="t" r="r" b="b"/>
                <a:pathLst>
                  <a:path w="525" h="501" extrusionOk="0">
                    <a:moveTo>
                      <a:pt x="287" y="1"/>
                    </a:moveTo>
                    <a:cubicBezTo>
                      <a:pt x="156" y="1"/>
                      <a:pt x="37" y="108"/>
                      <a:pt x="25" y="239"/>
                    </a:cubicBezTo>
                    <a:cubicBezTo>
                      <a:pt x="1" y="382"/>
                      <a:pt x="120" y="501"/>
                      <a:pt x="263" y="501"/>
                    </a:cubicBezTo>
                    <a:cubicBezTo>
                      <a:pt x="394" y="501"/>
                      <a:pt x="513" y="406"/>
                      <a:pt x="525" y="263"/>
                    </a:cubicBezTo>
                    <a:cubicBezTo>
                      <a:pt x="525" y="132"/>
                      <a:pt x="418" y="13"/>
                      <a:pt x="28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8" name="Google Shape;6108;p46"/>
              <p:cNvSpPr/>
              <p:nvPr/>
            </p:nvSpPr>
            <p:spPr>
              <a:xfrm>
                <a:off x="3732600" y="4450075"/>
                <a:ext cx="30975" cy="30400"/>
              </a:xfrm>
              <a:custGeom>
                <a:avLst/>
                <a:gdLst/>
                <a:ahLst/>
                <a:cxnLst/>
                <a:rect l="l" t="t" r="r" b="b"/>
                <a:pathLst>
                  <a:path w="1239" h="1216" extrusionOk="0">
                    <a:moveTo>
                      <a:pt x="622" y="0"/>
                    </a:moveTo>
                    <a:cubicBezTo>
                      <a:pt x="286" y="0"/>
                      <a:pt x="12" y="269"/>
                      <a:pt x="12" y="584"/>
                    </a:cubicBezTo>
                    <a:cubicBezTo>
                      <a:pt x="0" y="918"/>
                      <a:pt x="274" y="1191"/>
                      <a:pt x="596" y="1215"/>
                    </a:cubicBezTo>
                    <a:cubicBezTo>
                      <a:pt x="603" y="1215"/>
                      <a:pt x="610" y="1216"/>
                      <a:pt x="617" y="1216"/>
                    </a:cubicBezTo>
                    <a:cubicBezTo>
                      <a:pt x="940" y="1216"/>
                      <a:pt x="1203" y="947"/>
                      <a:pt x="1227" y="632"/>
                    </a:cubicBezTo>
                    <a:cubicBezTo>
                      <a:pt x="1239" y="298"/>
                      <a:pt x="965" y="25"/>
                      <a:pt x="643" y="1"/>
                    </a:cubicBezTo>
                    <a:cubicBezTo>
                      <a:pt x="636" y="1"/>
                      <a:pt x="629" y="0"/>
                      <a:pt x="62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09" name="Google Shape;6109;p46"/>
              <p:cNvSpPr/>
              <p:nvPr/>
            </p:nvSpPr>
            <p:spPr>
              <a:xfrm>
                <a:off x="3705225" y="4525375"/>
                <a:ext cx="25600" cy="25050"/>
              </a:xfrm>
              <a:custGeom>
                <a:avLst/>
                <a:gdLst/>
                <a:ahLst/>
                <a:cxnLst/>
                <a:rect l="l" t="t" r="r" b="b"/>
                <a:pathLst>
                  <a:path w="1024" h="1002" extrusionOk="0">
                    <a:moveTo>
                      <a:pt x="513" y="1"/>
                    </a:moveTo>
                    <a:cubicBezTo>
                      <a:pt x="238" y="1"/>
                      <a:pt x="24" y="211"/>
                      <a:pt x="12" y="477"/>
                    </a:cubicBezTo>
                    <a:cubicBezTo>
                      <a:pt x="0" y="763"/>
                      <a:pt x="214" y="977"/>
                      <a:pt x="488" y="1001"/>
                    </a:cubicBezTo>
                    <a:cubicBezTo>
                      <a:pt x="496" y="1001"/>
                      <a:pt x="503" y="1002"/>
                      <a:pt x="511" y="1002"/>
                    </a:cubicBezTo>
                    <a:cubicBezTo>
                      <a:pt x="785" y="1002"/>
                      <a:pt x="989" y="791"/>
                      <a:pt x="1012" y="525"/>
                    </a:cubicBezTo>
                    <a:cubicBezTo>
                      <a:pt x="1024" y="239"/>
                      <a:pt x="798" y="13"/>
                      <a:pt x="536" y="1"/>
                    </a:cubicBezTo>
                    <a:cubicBezTo>
                      <a:pt x="528" y="1"/>
                      <a:pt x="521" y="1"/>
                      <a:pt x="51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0" name="Google Shape;6110;p46"/>
              <p:cNvSpPr/>
              <p:nvPr/>
            </p:nvSpPr>
            <p:spPr>
              <a:xfrm>
                <a:off x="3296825" y="4356300"/>
                <a:ext cx="38125" cy="37275"/>
              </a:xfrm>
              <a:custGeom>
                <a:avLst/>
                <a:gdLst/>
                <a:ahLst/>
                <a:cxnLst/>
                <a:rect l="l" t="t" r="r" b="b"/>
                <a:pathLst>
                  <a:path w="1525" h="1491" extrusionOk="0">
                    <a:moveTo>
                      <a:pt x="777" y="1"/>
                    </a:moveTo>
                    <a:cubicBezTo>
                      <a:pt x="370" y="1"/>
                      <a:pt x="36" y="330"/>
                      <a:pt x="24" y="716"/>
                    </a:cubicBezTo>
                    <a:cubicBezTo>
                      <a:pt x="1" y="1132"/>
                      <a:pt x="334" y="1478"/>
                      <a:pt x="739" y="1490"/>
                    </a:cubicBezTo>
                    <a:cubicBezTo>
                      <a:pt x="753" y="1490"/>
                      <a:pt x="767" y="1491"/>
                      <a:pt x="781" y="1491"/>
                    </a:cubicBezTo>
                    <a:cubicBezTo>
                      <a:pt x="1178" y="1491"/>
                      <a:pt x="1490" y="1166"/>
                      <a:pt x="1513" y="775"/>
                    </a:cubicBezTo>
                    <a:cubicBezTo>
                      <a:pt x="1525" y="358"/>
                      <a:pt x="1191" y="25"/>
                      <a:pt x="798" y="1"/>
                    </a:cubicBezTo>
                    <a:cubicBezTo>
                      <a:pt x="791" y="1"/>
                      <a:pt x="784" y="1"/>
                      <a:pt x="777"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1" name="Google Shape;6111;p46"/>
              <p:cNvSpPr/>
              <p:nvPr/>
            </p:nvSpPr>
            <p:spPr>
              <a:xfrm>
                <a:off x="4702650" y="3817250"/>
                <a:ext cx="320025" cy="156450"/>
              </a:xfrm>
              <a:custGeom>
                <a:avLst/>
                <a:gdLst/>
                <a:ahLst/>
                <a:cxnLst/>
                <a:rect l="l" t="t" r="r" b="b"/>
                <a:pathLst>
                  <a:path w="12801" h="6258" extrusionOk="0">
                    <a:moveTo>
                      <a:pt x="4408" y="4942"/>
                    </a:moveTo>
                    <a:cubicBezTo>
                      <a:pt x="4415" y="4942"/>
                      <a:pt x="4423" y="4942"/>
                      <a:pt x="4430" y="4942"/>
                    </a:cubicBezTo>
                    <a:cubicBezTo>
                      <a:pt x="4609" y="4954"/>
                      <a:pt x="4763" y="5109"/>
                      <a:pt x="4763" y="5299"/>
                    </a:cubicBezTo>
                    <a:cubicBezTo>
                      <a:pt x="4763" y="5483"/>
                      <a:pt x="4609" y="5633"/>
                      <a:pt x="4427" y="5633"/>
                    </a:cubicBezTo>
                    <a:cubicBezTo>
                      <a:pt x="4420" y="5633"/>
                      <a:pt x="4413" y="5633"/>
                      <a:pt x="4406" y="5633"/>
                    </a:cubicBezTo>
                    <a:cubicBezTo>
                      <a:pt x="4216" y="5633"/>
                      <a:pt x="4061" y="5466"/>
                      <a:pt x="4073" y="5276"/>
                    </a:cubicBezTo>
                    <a:cubicBezTo>
                      <a:pt x="4073" y="5081"/>
                      <a:pt x="4227" y="4942"/>
                      <a:pt x="4408" y="4942"/>
                    </a:cubicBezTo>
                    <a:close/>
                    <a:moveTo>
                      <a:pt x="9480" y="1"/>
                    </a:moveTo>
                    <a:cubicBezTo>
                      <a:pt x="8561" y="1"/>
                      <a:pt x="7511" y="172"/>
                      <a:pt x="6383" y="632"/>
                    </a:cubicBezTo>
                    <a:cubicBezTo>
                      <a:pt x="2846" y="2097"/>
                      <a:pt x="1" y="6061"/>
                      <a:pt x="1" y="6061"/>
                    </a:cubicBezTo>
                    <a:cubicBezTo>
                      <a:pt x="1" y="6061"/>
                      <a:pt x="1245" y="6258"/>
                      <a:pt x="2931" y="6258"/>
                    </a:cubicBezTo>
                    <a:cubicBezTo>
                      <a:pt x="4565" y="6258"/>
                      <a:pt x="6613" y="6073"/>
                      <a:pt x="8347" y="5347"/>
                    </a:cubicBezTo>
                    <a:cubicBezTo>
                      <a:pt x="8728" y="5180"/>
                      <a:pt x="9085" y="5002"/>
                      <a:pt x="9419" y="4811"/>
                    </a:cubicBezTo>
                    <a:cubicBezTo>
                      <a:pt x="12074" y="3204"/>
                      <a:pt x="12800" y="716"/>
                      <a:pt x="12800" y="716"/>
                    </a:cubicBezTo>
                    <a:cubicBezTo>
                      <a:pt x="12800" y="716"/>
                      <a:pt x="11502" y="13"/>
                      <a:pt x="9573" y="1"/>
                    </a:cubicBezTo>
                    <a:cubicBezTo>
                      <a:pt x="9542" y="1"/>
                      <a:pt x="9511" y="1"/>
                      <a:pt x="948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2" name="Google Shape;6112;p46"/>
              <p:cNvSpPr/>
              <p:nvPr/>
            </p:nvSpPr>
            <p:spPr>
              <a:xfrm>
                <a:off x="6345425" y="3871900"/>
                <a:ext cx="320000" cy="155975"/>
              </a:xfrm>
              <a:custGeom>
                <a:avLst/>
                <a:gdLst/>
                <a:ahLst/>
                <a:cxnLst/>
                <a:rect l="l" t="t" r="r" b="b"/>
                <a:pathLst>
                  <a:path w="12800" h="6239" extrusionOk="0">
                    <a:moveTo>
                      <a:pt x="4391" y="4933"/>
                    </a:moveTo>
                    <a:cubicBezTo>
                      <a:pt x="4404" y="4933"/>
                      <a:pt x="4417" y="4933"/>
                      <a:pt x="4430" y="4935"/>
                    </a:cubicBezTo>
                    <a:cubicBezTo>
                      <a:pt x="4608" y="4935"/>
                      <a:pt x="4763" y="5090"/>
                      <a:pt x="4763" y="5292"/>
                    </a:cubicBezTo>
                    <a:cubicBezTo>
                      <a:pt x="4763" y="5475"/>
                      <a:pt x="4609" y="5614"/>
                      <a:pt x="4428" y="5614"/>
                    </a:cubicBezTo>
                    <a:cubicBezTo>
                      <a:pt x="4421" y="5614"/>
                      <a:pt x="4413" y="5614"/>
                      <a:pt x="4406" y="5614"/>
                    </a:cubicBezTo>
                    <a:cubicBezTo>
                      <a:pt x="4203" y="5614"/>
                      <a:pt x="4060" y="5447"/>
                      <a:pt x="4072" y="5257"/>
                    </a:cubicBezTo>
                    <a:cubicBezTo>
                      <a:pt x="4072" y="5079"/>
                      <a:pt x="4217" y="4933"/>
                      <a:pt x="4391" y="4933"/>
                    </a:cubicBezTo>
                    <a:close/>
                    <a:moveTo>
                      <a:pt x="9305" y="1"/>
                    </a:moveTo>
                    <a:cubicBezTo>
                      <a:pt x="8433" y="1"/>
                      <a:pt x="7432" y="169"/>
                      <a:pt x="6382" y="613"/>
                    </a:cubicBezTo>
                    <a:cubicBezTo>
                      <a:pt x="2834" y="2089"/>
                      <a:pt x="0" y="6042"/>
                      <a:pt x="0" y="6042"/>
                    </a:cubicBezTo>
                    <a:cubicBezTo>
                      <a:pt x="0" y="6042"/>
                      <a:pt x="1245" y="6239"/>
                      <a:pt x="2931" y="6239"/>
                    </a:cubicBezTo>
                    <a:cubicBezTo>
                      <a:pt x="4564" y="6239"/>
                      <a:pt x="6613" y="6054"/>
                      <a:pt x="8347" y="5328"/>
                    </a:cubicBezTo>
                    <a:cubicBezTo>
                      <a:pt x="8728" y="5173"/>
                      <a:pt x="9085" y="4995"/>
                      <a:pt x="9418" y="4792"/>
                    </a:cubicBezTo>
                    <a:cubicBezTo>
                      <a:pt x="12061" y="3209"/>
                      <a:pt x="12800" y="720"/>
                      <a:pt x="12800" y="720"/>
                    </a:cubicBezTo>
                    <a:cubicBezTo>
                      <a:pt x="12800" y="720"/>
                      <a:pt x="11502" y="18"/>
                      <a:pt x="9561" y="6"/>
                    </a:cubicBezTo>
                    <a:cubicBezTo>
                      <a:pt x="9477" y="3"/>
                      <a:pt x="9391" y="1"/>
                      <a:pt x="930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3" name="Google Shape;6113;p46"/>
              <p:cNvSpPr/>
              <p:nvPr/>
            </p:nvSpPr>
            <p:spPr>
              <a:xfrm>
                <a:off x="5525975" y="3843250"/>
                <a:ext cx="382225" cy="128500"/>
              </a:xfrm>
              <a:custGeom>
                <a:avLst/>
                <a:gdLst/>
                <a:ahLst/>
                <a:cxnLst/>
                <a:rect l="l" t="t" r="r" b="b"/>
                <a:pathLst>
                  <a:path w="15289" h="5140" extrusionOk="0">
                    <a:moveTo>
                      <a:pt x="7897" y="0"/>
                    </a:moveTo>
                    <a:cubicBezTo>
                      <a:pt x="7629" y="0"/>
                      <a:pt x="7361" y="10"/>
                      <a:pt x="7097" y="33"/>
                    </a:cubicBezTo>
                    <a:cubicBezTo>
                      <a:pt x="3608" y="342"/>
                      <a:pt x="1786" y="2652"/>
                      <a:pt x="1501" y="3021"/>
                    </a:cubicBezTo>
                    <a:cubicBezTo>
                      <a:pt x="1489" y="2640"/>
                      <a:pt x="1179" y="2331"/>
                      <a:pt x="786" y="2307"/>
                    </a:cubicBezTo>
                    <a:cubicBezTo>
                      <a:pt x="779" y="2307"/>
                      <a:pt x="772" y="2306"/>
                      <a:pt x="765" y="2306"/>
                    </a:cubicBezTo>
                    <a:cubicBezTo>
                      <a:pt x="358" y="2306"/>
                      <a:pt x="36" y="2635"/>
                      <a:pt x="12" y="3045"/>
                    </a:cubicBezTo>
                    <a:cubicBezTo>
                      <a:pt x="1" y="3462"/>
                      <a:pt x="334" y="3795"/>
                      <a:pt x="751" y="3819"/>
                    </a:cubicBezTo>
                    <a:cubicBezTo>
                      <a:pt x="758" y="3819"/>
                      <a:pt x="766" y="3819"/>
                      <a:pt x="773" y="3819"/>
                    </a:cubicBezTo>
                    <a:cubicBezTo>
                      <a:pt x="1156" y="3819"/>
                      <a:pt x="1478" y="3525"/>
                      <a:pt x="1525" y="3128"/>
                    </a:cubicBezTo>
                    <a:cubicBezTo>
                      <a:pt x="1811" y="3404"/>
                      <a:pt x="3721" y="5140"/>
                      <a:pt x="6801" y="5140"/>
                    </a:cubicBezTo>
                    <a:cubicBezTo>
                      <a:pt x="7047" y="5140"/>
                      <a:pt x="7300" y="5129"/>
                      <a:pt x="7561" y="5105"/>
                    </a:cubicBezTo>
                    <a:cubicBezTo>
                      <a:pt x="11359" y="4795"/>
                      <a:pt x="15288" y="1878"/>
                      <a:pt x="15288" y="1878"/>
                    </a:cubicBezTo>
                    <a:cubicBezTo>
                      <a:pt x="15288" y="1878"/>
                      <a:pt x="11512" y="0"/>
                      <a:pt x="78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4" name="Google Shape;6114;p46"/>
              <p:cNvSpPr/>
              <p:nvPr/>
            </p:nvSpPr>
            <p:spPr>
              <a:xfrm>
                <a:off x="5042275" y="4264075"/>
                <a:ext cx="317625" cy="159425"/>
              </a:xfrm>
              <a:custGeom>
                <a:avLst/>
                <a:gdLst/>
                <a:ahLst/>
                <a:cxnLst/>
                <a:rect l="l" t="t" r="r" b="b"/>
                <a:pathLst>
                  <a:path w="12705" h="6377" extrusionOk="0">
                    <a:moveTo>
                      <a:pt x="10128" y="1"/>
                    </a:moveTo>
                    <a:cubicBezTo>
                      <a:pt x="8445" y="1"/>
                      <a:pt x="6226" y="193"/>
                      <a:pt x="4382" y="1011"/>
                    </a:cubicBezTo>
                    <a:cubicBezTo>
                      <a:pt x="870" y="2547"/>
                      <a:pt x="1" y="5702"/>
                      <a:pt x="1" y="5702"/>
                    </a:cubicBezTo>
                    <a:cubicBezTo>
                      <a:pt x="1" y="5702"/>
                      <a:pt x="1285" y="6376"/>
                      <a:pt x="3179" y="6376"/>
                    </a:cubicBezTo>
                    <a:cubicBezTo>
                      <a:pt x="4133" y="6376"/>
                      <a:pt x="5241" y="6205"/>
                      <a:pt x="6418" y="5691"/>
                    </a:cubicBezTo>
                    <a:cubicBezTo>
                      <a:pt x="9931" y="4155"/>
                      <a:pt x="12705" y="154"/>
                      <a:pt x="12705" y="154"/>
                    </a:cubicBezTo>
                    <a:cubicBezTo>
                      <a:pt x="12705" y="154"/>
                      <a:pt x="11630" y="1"/>
                      <a:pt x="1012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5" name="Google Shape;6115;p46"/>
              <p:cNvSpPr/>
              <p:nvPr/>
            </p:nvSpPr>
            <p:spPr>
              <a:xfrm>
                <a:off x="6083475" y="4330125"/>
                <a:ext cx="294425" cy="190325"/>
              </a:xfrm>
              <a:custGeom>
                <a:avLst/>
                <a:gdLst/>
                <a:ahLst/>
                <a:cxnLst/>
                <a:rect l="l" t="t" r="r" b="b"/>
                <a:pathLst>
                  <a:path w="11777" h="7613" extrusionOk="0">
                    <a:moveTo>
                      <a:pt x="11776" y="1"/>
                    </a:moveTo>
                    <a:lnTo>
                      <a:pt x="11776" y="1"/>
                    </a:lnTo>
                    <a:cubicBezTo>
                      <a:pt x="11776" y="1"/>
                      <a:pt x="6906" y="24"/>
                      <a:pt x="3644" y="2048"/>
                    </a:cubicBezTo>
                    <a:cubicBezTo>
                      <a:pt x="382" y="4072"/>
                      <a:pt x="1" y="7323"/>
                      <a:pt x="1" y="7323"/>
                    </a:cubicBezTo>
                    <a:cubicBezTo>
                      <a:pt x="1" y="7323"/>
                      <a:pt x="829" y="7613"/>
                      <a:pt x="2076" y="7613"/>
                    </a:cubicBezTo>
                    <a:cubicBezTo>
                      <a:pt x="3240" y="7613"/>
                      <a:pt x="4771" y="7360"/>
                      <a:pt x="6335" y="6382"/>
                    </a:cubicBezTo>
                    <a:cubicBezTo>
                      <a:pt x="9597" y="4358"/>
                      <a:pt x="11776" y="1"/>
                      <a:pt x="1177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6" name="Google Shape;6116;p46"/>
              <p:cNvSpPr/>
              <p:nvPr/>
            </p:nvSpPr>
            <p:spPr>
              <a:xfrm>
                <a:off x="4902675" y="4513150"/>
                <a:ext cx="26525" cy="26250"/>
              </a:xfrm>
              <a:custGeom>
                <a:avLst/>
                <a:gdLst/>
                <a:ahLst/>
                <a:cxnLst/>
                <a:rect l="l" t="t" r="r" b="b"/>
                <a:pathLst>
                  <a:path w="1061" h="1050" extrusionOk="0">
                    <a:moveTo>
                      <a:pt x="497" y="0"/>
                    </a:moveTo>
                    <a:cubicBezTo>
                      <a:pt x="228" y="0"/>
                      <a:pt x="1" y="229"/>
                      <a:pt x="1" y="502"/>
                    </a:cubicBezTo>
                    <a:cubicBezTo>
                      <a:pt x="1" y="692"/>
                      <a:pt x="108" y="859"/>
                      <a:pt x="263" y="966"/>
                    </a:cubicBezTo>
                    <a:cubicBezTo>
                      <a:pt x="334" y="1014"/>
                      <a:pt x="418" y="1050"/>
                      <a:pt x="513" y="1050"/>
                    </a:cubicBezTo>
                    <a:cubicBezTo>
                      <a:pt x="537" y="1050"/>
                      <a:pt x="584" y="1038"/>
                      <a:pt x="620" y="1038"/>
                    </a:cubicBezTo>
                    <a:cubicBezTo>
                      <a:pt x="858" y="990"/>
                      <a:pt x="1049" y="800"/>
                      <a:pt x="1049" y="550"/>
                    </a:cubicBezTo>
                    <a:cubicBezTo>
                      <a:pt x="1061" y="311"/>
                      <a:pt x="918" y="121"/>
                      <a:pt x="703" y="38"/>
                    </a:cubicBezTo>
                    <a:cubicBezTo>
                      <a:pt x="691" y="38"/>
                      <a:pt x="656" y="26"/>
                      <a:pt x="644" y="26"/>
                    </a:cubicBezTo>
                    <a:cubicBezTo>
                      <a:pt x="620" y="14"/>
                      <a:pt x="584" y="2"/>
                      <a:pt x="537" y="2"/>
                    </a:cubicBezTo>
                    <a:cubicBezTo>
                      <a:pt x="523" y="1"/>
                      <a:pt x="510" y="0"/>
                      <a:pt x="49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7" name="Google Shape;6117;p46"/>
              <p:cNvSpPr/>
              <p:nvPr/>
            </p:nvSpPr>
            <p:spPr>
              <a:xfrm>
                <a:off x="6378750" y="4361325"/>
                <a:ext cx="22350" cy="21525"/>
              </a:xfrm>
              <a:custGeom>
                <a:avLst/>
                <a:gdLst/>
                <a:ahLst/>
                <a:cxnLst/>
                <a:rect l="l" t="t" r="r" b="b"/>
                <a:pathLst>
                  <a:path w="894" h="861" extrusionOk="0">
                    <a:moveTo>
                      <a:pt x="429" y="1"/>
                    </a:moveTo>
                    <a:cubicBezTo>
                      <a:pt x="218" y="1"/>
                      <a:pt x="35" y="194"/>
                      <a:pt x="13" y="419"/>
                    </a:cubicBezTo>
                    <a:cubicBezTo>
                      <a:pt x="1" y="658"/>
                      <a:pt x="191" y="860"/>
                      <a:pt x="430" y="860"/>
                    </a:cubicBezTo>
                    <a:cubicBezTo>
                      <a:pt x="437" y="860"/>
                      <a:pt x="444" y="860"/>
                      <a:pt x="451" y="860"/>
                    </a:cubicBezTo>
                    <a:cubicBezTo>
                      <a:pt x="680" y="860"/>
                      <a:pt x="882" y="674"/>
                      <a:pt x="882" y="443"/>
                    </a:cubicBezTo>
                    <a:cubicBezTo>
                      <a:pt x="894" y="205"/>
                      <a:pt x="703" y="3"/>
                      <a:pt x="465" y="3"/>
                    </a:cubicBezTo>
                    <a:cubicBezTo>
                      <a:pt x="453" y="1"/>
                      <a:pt x="441" y="1"/>
                      <a:pt x="429"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8" name="Google Shape;6118;p46"/>
              <p:cNvSpPr/>
              <p:nvPr/>
            </p:nvSpPr>
            <p:spPr>
              <a:xfrm>
                <a:off x="5995075" y="4160425"/>
                <a:ext cx="60750" cy="48650"/>
              </a:xfrm>
              <a:custGeom>
                <a:avLst/>
                <a:gdLst/>
                <a:ahLst/>
                <a:cxnLst/>
                <a:rect l="l" t="t" r="r" b="b"/>
                <a:pathLst>
                  <a:path w="2430" h="1946" extrusionOk="0">
                    <a:moveTo>
                      <a:pt x="1542" y="0"/>
                    </a:moveTo>
                    <a:cubicBezTo>
                      <a:pt x="1208" y="0"/>
                      <a:pt x="923" y="208"/>
                      <a:pt x="799" y="502"/>
                    </a:cubicBezTo>
                    <a:lnTo>
                      <a:pt x="763" y="502"/>
                    </a:lnTo>
                    <a:cubicBezTo>
                      <a:pt x="755" y="502"/>
                      <a:pt x="748" y="502"/>
                      <a:pt x="740" y="502"/>
                    </a:cubicBezTo>
                    <a:cubicBezTo>
                      <a:pt x="346" y="502"/>
                      <a:pt x="36" y="807"/>
                      <a:pt x="25" y="1205"/>
                    </a:cubicBezTo>
                    <a:cubicBezTo>
                      <a:pt x="1" y="1609"/>
                      <a:pt x="322" y="1931"/>
                      <a:pt x="715" y="1943"/>
                    </a:cubicBezTo>
                    <a:cubicBezTo>
                      <a:pt x="737" y="1945"/>
                      <a:pt x="759" y="1946"/>
                      <a:pt x="781" y="1946"/>
                    </a:cubicBezTo>
                    <a:cubicBezTo>
                      <a:pt x="1013" y="1946"/>
                      <a:pt x="1203" y="1830"/>
                      <a:pt x="1322" y="1645"/>
                    </a:cubicBezTo>
                    <a:cubicBezTo>
                      <a:pt x="1406" y="1669"/>
                      <a:pt x="1465" y="1681"/>
                      <a:pt x="1537" y="1681"/>
                    </a:cubicBezTo>
                    <a:cubicBezTo>
                      <a:pt x="1552" y="1682"/>
                      <a:pt x="1567" y="1682"/>
                      <a:pt x="1581" y="1682"/>
                    </a:cubicBezTo>
                    <a:cubicBezTo>
                      <a:pt x="1802" y="1682"/>
                      <a:pt x="1998" y="1600"/>
                      <a:pt x="2132" y="1455"/>
                    </a:cubicBezTo>
                    <a:cubicBezTo>
                      <a:pt x="2299" y="1312"/>
                      <a:pt x="2406" y="1097"/>
                      <a:pt x="2406" y="859"/>
                    </a:cubicBezTo>
                    <a:cubicBezTo>
                      <a:pt x="2430" y="609"/>
                      <a:pt x="2311" y="371"/>
                      <a:pt x="2120" y="204"/>
                    </a:cubicBezTo>
                    <a:cubicBezTo>
                      <a:pt x="1989" y="85"/>
                      <a:pt x="1811" y="14"/>
                      <a:pt x="1596" y="2"/>
                    </a:cubicBezTo>
                    <a:cubicBezTo>
                      <a:pt x="1578" y="1"/>
                      <a:pt x="1560" y="0"/>
                      <a:pt x="154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19" name="Google Shape;6119;p46"/>
              <p:cNvSpPr/>
              <p:nvPr/>
            </p:nvSpPr>
            <p:spPr>
              <a:xfrm>
                <a:off x="6076950" y="3976800"/>
                <a:ext cx="15800" cy="15800"/>
              </a:xfrm>
              <a:custGeom>
                <a:avLst/>
                <a:gdLst/>
                <a:ahLst/>
                <a:cxnLst/>
                <a:rect l="l" t="t" r="r" b="b"/>
                <a:pathLst>
                  <a:path w="632" h="632" extrusionOk="0">
                    <a:moveTo>
                      <a:pt x="311" y="0"/>
                    </a:moveTo>
                    <a:cubicBezTo>
                      <a:pt x="142" y="0"/>
                      <a:pt x="0" y="127"/>
                      <a:pt x="0" y="299"/>
                    </a:cubicBezTo>
                    <a:cubicBezTo>
                      <a:pt x="0" y="477"/>
                      <a:pt x="143" y="620"/>
                      <a:pt x="298" y="632"/>
                    </a:cubicBezTo>
                    <a:cubicBezTo>
                      <a:pt x="476" y="632"/>
                      <a:pt x="619" y="501"/>
                      <a:pt x="631" y="334"/>
                    </a:cubicBezTo>
                    <a:cubicBezTo>
                      <a:pt x="631" y="156"/>
                      <a:pt x="500" y="25"/>
                      <a:pt x="333" y="1"/>
                    </a:cubicBezTo>
                    <a:cubicBezTo>
                      <a:pt x="326" y="0"/>
                      <a:pt x="318" y="0"/>
                      <a:pt x="31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0" name="Google Shape;6120;p46"/>
              <p:cNvSpPr/>
              <p:nvPr/>
            </p:nvSpPr>
            <p:spPr>
              <a:xfrm>
                <a:off x="6249275" y="4173250"/>
                <a:ext cx="33075" cy="32500"/>
              </a:xfrm>
              <a:custGeom>
                <a:avLst/>
                <a:gdLst/>
                <a:ahLst/>
                <a:cxnLst/>
                <a:rect l="l" t="t" r="r" b="b"/>
                <a:pathLst>
                  <a:path w="1323" h="1300" extrusionOk="0">
                    <a:moveTo>
                      <a:pt x="670" y="1"/>
                    </a:moveTo>
                    <a:cubicBezTo>
                      <a:pt x="321" y="1"/>
                      <a:pt x="13" y="282"/>
                      <a:pt x="13" y="632"/>
                    </a:cubicBezTo>
                    <a:cubicBezTo>
                      <a:pt x="1" y="989"/>
                      <a:pt x="286" y="1287"/>
                      <a:pt x="644" y="1299"/>
                    </a:cubicBezTo>
                    <a:cubicBezTo>
                      <a:pt x="651" y="1299"/>
                      <a:pt x="659" y="1299"/>
                      <a:pt x="666" y="1299"/>
                    </a:cubicBezTo>
                    <a:cubicBezTo>
                      <a:pt x="1013" y="1299"/>
                      <a:pt x="1299" y="1029"/>
                      <a:pt x="1310" y="668"/>
                    </a:cubicBezTo>
                    <a:cubicBezTo>
                      <a:pt x="1322" y="322"/>
                      <a:pt x="1048" y="25"/>
                      <a:pt x="691" y="1"/>
                    </a:cubicBezTo>
                    <a:cubicBezTo>
                      <a:pt x="684" y="1"/>
                      <a:pt x="677" y="1"/>
                      <a:pt x="67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1" name="Google Shape;6121;p46"/>
              <p:cNvSpPr/>
              <p:nvPr/>
            </p:nvSpPr>
            <p:spPr>
              <a:xfrm>
                <a:off x="6156400" y="4302725"/>
                <a:ext cx="25325" cy="24750"/>
              </a:xfrm>
              <a:custGeom>
                <a:avLst/>
                <a:gdLst/>
                <a:ahLst/>
                <a:cxnLst/>
                <a:rect l="l" t="t" r="r" b="b"/>
                <a:pathLst>
                  <a:path w="1013" h="990" extrusionOk="0">
                    <a:moveTo>
                      <a:pt x="493" y="1"/>
                    </a:moveTo>
                    <a:cubicBezTo>
                      <a:pt x="239" y="1"/>
                      <a:pt x="13" y="222"/>
                      <a:pt x="13" y="477"/>
                    </a:cubicBezTo>
                    <a:cubicBezTo>
                      <a:pt x="1" y="751"/>
                      <a:pt x="215" y="989"/>
                      <a:pt x="489" y="989"/>
                    </a:cubicBezTo>
                    <a:cubicBezTo>
                      <a:pt x="497" y="990"/>
                      <a:pt x="505" y="990"/>
                      <a:pt x="513" y="990"/>
                    </a:cubicBezTo>
                    <a:cubicBezTo>
                      <a:pt x="787" y="990"/>
                      <a:pt x="989" y="791"/>
                      <a:pt x="989" y="513"/>
                    </a:cubicBezTo>
                    <a:cubicBezTo>
                      <a:pt x="1013" y="239"/>
                      <a:pt x="787" y="1"/>
                      <a:pt x="513" y="1"/>
                    </a:cubicBezTo>
                    <a:cubicBezTo>
                      <a:pt x="506" y="1"/>
                      <a:pt x="500" y="1"/>
                      <a:pt x="49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2" name="Google Shape;6122;p46"/>
              <p:cNvSpPr/>
              <p:nvPr/>
            </p:nvSpPr>
            <p:spPr>
              <a:xfrm>
                <a:off x="6472525" y="4172975"/>
                <a:ext cx="19975" cy="20250"/>
              </a:xfrm>
              <a:custGeom>
                <a:avLst/>
                <a:gdLst/>
                <a:ahLst/>
                <a:cxnLst/>
                <a:rect l="l" t="t" r="r" b="b"/>
                <a:pathLst>
                  <a:path w="799" h="810" extrusionOk="0">
                    <a:moveTo>
                      <a:pt x="417" y="0"/>
                    </a:moveTo>
                    <a:cubicBezTo>
                      <a:pt x="191" y="0"/>
                      <a:pt x="12" y="167"/>
                      <a:pt x="0" y="393"/>
                    </a:cubicBezTo>
                    <a:cubicBezTo>
                      <a:pt x="0" y="607"/>
                      <a:pt x="167" y="786"/>
                      <a:pt x="381" y="810"/>
                    </a:cubicBezTo>
                    <a:cubicBezTo>
                      <a:pt x="608" y="810"/>
                      <a:pt x="786" y="643"/>
                      <a:pt x="798" y="417"/>
                    </a:cubicBezTo>
                    <a:cubicBezTo>
                      <a:pt x="798" y="191"/>
                      <a:pt x="643" y="12"/>
                      <a:pt x="417"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3" name="Google Shape;6123;p46"/>
              <p:cNvSpPr/>
              <p:nvPr/>
            </p:nvSpPr>
            <p:spPr>
              <a:xfrm>
                <a:off x="6059675" y="4563200"/>
                <a:ext cx="13425" cy="13400"/>
              </a:xfrm>
              <a:custGeom>
                <a:avLst/>
                <a:gdLst/>
                <a:ahLst/>
                <a:cxnLst/>
                <a:rect l="l" t="t" r="r" b="b"/>
                <a:pathLst>
                  <a:path w="537" h="536" extrusionOk="0">
                    <a:moveTo>
                      <a:pt x="274" y="0"/>
                    </a:moveTo>
                    <a:cubicBezTo>
                      <a:pt x="131" y="0"/>
                      <a:pt x="0" y="119"/>
                      <a:pt x="0" y="262"/>
                    </a:cubicBezTo>
                    <a:cubicBezTo>
                      <a:pt x="0" y="405"/>
                      <a:pt x="96" y="524"/>
                      <a:pt x="250" y="536"/>
                    </a:cubicBezTo>
                    <a:cubicBezTo>
                      <a:pt x="393" y="536"/>
                      <a:pt x="512" y="441"/>
                      <a:pt x="536" y="286"/>
                    </a:cubicBezTo>
                    <a:cubicBezTo>
                      <a:pt x="536" y="143"/>
                      <a:pt x="429" y="24"/>
                      <a:pt x="27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4" name="Google Shape;6124;p46"/>
              <p:cNvSpPr/>
              <p:nvPr/>
            </p:nvSpPr>
            <p:spPr>
              <a:xfrm>
                <a:off x="6093000" y="4010450"/>
                <a:ext cx="6275" cy="6275"/>
              </a:xfrm>
              <a:custGeom>
                <a:avLst/>
                <a:gdLst/>
                <a:ahLst/>
                <a:cxnLst/>
                <a:rect l="l" t="t" r="r" b="b"/>
                <a:pathLst>
                  <a:path w="251" h="251" extrusionOk="0">
                    <a:moveTo>
                      <a:pt x="132" y="0"/>
                    </a:moveTo>
                    <a:cubicBezTo>
                      <a:pt x="60" y="0"/>
                      <a:pt x="1" y="48"/>
                      <a:pt x="1" y="119"/>
                    </a:cubicBezTo>
                    <a:cubicBezTo>
                      <a:pt x="1" y="191"/>
                      <a:pt x="60" y="250"/>
                      <a:pt x="120" y="250"/>
                    </a:cubicBezTo>
                    <a:cubicBezTo>
                      <a:pt x="191" y="250"/>
                      <a:pt x="251" y="191"/>
                      <a:pt x="251" y="131"/>
                    </a:cubicBezTo>
                    <a:cubicBezTo>
                      <a:pt x="251" y="60"/>
                      <a:pt x="191" y="0"/>
                      <a:pt x="13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5" name="Google Shape;6125;p46"/>
              <p:cNvSpPr/>
              <p:nvPr/>
            </p:nvSpPr>
            <p:spPr>
              <a:xfrm>
                <a:off x="5133975" y="3809525"/>
                <a:ext cx="31275" cy="30425"/>
              </a:xfrm>
              <a:custGeom>
                <a:avLst/>
                <a:gdLst/>
                <a:ahLst/>
                <a:cxnLst/>
                <a:rect l="l" t="t" r="r" b="b"/>
                <a:pathLst>
                  <a:path w="1251" h="1217" extrusionOk="0">
                    <a:moveTo>
                      <a:pt x="631" y="1"/>
                    </a:moveTo>
                    <a:cubicBezTo>
                      <a:pt x="512" y="1"/>
                      <a:pt x="393" y="24"/>
                      <a:pt x="310" y="84"/>
                    </a:cubicBezTo>
                    <a:cubicBezTo>
                      <a:pt x="131" y="191"/>
                      <a:pt x="12" y="370"/>
                      <a:pt x="12" y="596"/>
                    </a:cubicBezTo>
                    <a:cubicBezTo>
                      <a:pt x="0" y="929"/>
                      <a:pt x="262" y="1215"/>
                      <a:pt x="607" y="1215"/>
                    </a:cubicBezTo>
                    <a:cubicBezTo>
                      <a:pt x="621" y="1216"/>
                      <a:pt x="635" y="1216"/>
                      <a:pt x="649" y="1216"/>
                    </a:cubicBezTo>
                    <a:cubicBezTo>
                      <a:pt x="974" y="1216"/>
                      <a:pt x="1226" y="951"/>
                      <a:pt x="1226" y="620"/>
                    </a:cubicBezTo>
                    <a:cubicBezTo>
                      <a:pt x="1250" y="358"/>
                      <a:pt x="1072" y="120"/>
                      <a:pt x="810" y="24"/>
                    </a:cubicBezTo>
                    <a:cubicBezTo>
                      <a:pt x="750" y="12"/>
                      <a:pt x="691" y="1"/>
                      <a:pt x="63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6" name="Google Shape;6126;p46"/>
              <p:cNvSpPr/>
              <p:nvPr/>
            </p:nvSpPr>
            <p:spPr>
              <a:xfrm>
                <a:off x="5094375" y="4259550"/>
                <a:ext cx="13125" cy="12850"/>
              </a:xfrm>
              <a:custGeom>
                <a:avLst/>
                <a:gdLst/>
                <a:ahLst/>
                <a:cxnLst/>
                <a:rect l="l" t="t" r="r" b="b"/>
                <a:pathLst>
                  <a:path w="525" h="514" extrusionOk="0">
                    <a:moveTo>
                      <a:pt x="268" y="1"/>
                    </a:moveTo>
                    <a:cubicBezTo>
                      <a:pt x="144" y="1"/>
                      <a:pt x="35" y="115"/>
                      <a:pt x="12" y="240"/>
                    </a:cubicBezTo>
                    <a:cubicBezTo>
                      <a:pt x="0" y="395"/>
                      <a:pt x="120" y="514"/>
                      <a:pt x="251" y="514"/>
                    </a:cubicBezTo>
                    <a:cubicBezTo>
                      <a:pt x="393" y="514"/>
                      <a:pt x="512" y="407"/>
                      <a:pt x="524" y="276"/>
                    </a:cubicBezTo>
                    <a:cubicBezTo>
                      <a:pt x="524" y="145"/>
                      <a:pt x="417" y="26"/>
                      <a:pt x="286" y="2"/>
                    </a:cubicBezTo>
                    <a:cubicBezTo>
                      <a:pt x="280" y="1"/>
                      <a:pt x="274" y="1"/>
                      <a:pt x="26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7" name="Google Shape;6127;p46"/>
              <p:cNvSpPr/>
              <p:nvPr/>
            </p:nvSpPr>
            <p:spPr>
              <a:xfrm>
                <a:off x="5375350" y="4504550"/>
                <a:ext cx="31000" cy="30100"/>
              </a:xfrm>
              <a:custGeom>
                <a:avLst/>
                <a:gdLst/>
                <a:ahLst/>
                <a:cxnLst/>
                <a:rect l="l" t="t" r="r" b="b"/>
                <a:pathLst>
                  <a:path w="1240" h="1204" extrusionOk="0">
                    <a:moveTo>
                      <a:pt x="620" y="0"/>
                    </a:moveTo>
                    <a:cubicBezTo>
                      <a:pt x="286" y="0"/>
                      <a:pt x="13" y="247"/>
                      <a:pt x="13" y="584"/>
                    </a:cubicBezTo>
                    <a:cubicBezTo>
                      <a:pt x="1" y="905"/>
                      <a:pt x="263" y="1191"/>
                      <a:pt x="596" y="1203"/>
                    </a:cubicBezTo>
                    <a:cubicBezTo>
                      <a:pt x="603" y="1203"/>
                      <a:pt x="610" y="1204"/>
                      <a:pt x="617" y="1204"/>
                    </a:cubicBezTo>
                    <a:cubicBezTo>
                      <a:pt x="930" y="1204"/>
                      <a:pt x="1204" y="946"/>
                      <a:pt x="1215" y="620"/>
                    </a:cubicBezTo>
                    <a:cubicBezTo>
                      <a:pt x="1239" y="298"/>
                      <a:pt x="965" y="13"/>
                      <a:pt x="644" y="1"/>
                    </a:cubicBezTo>
                    <a:cubicBezTo>
                      <a:pt x="636" y="0"/>
                      <a:pt x="628" y="0"/>
                      <a:pt x="62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8" name="Google Shape;6128;p46"/>
              <p:cNvSpPr/>
              <p:nvPr/>
            </p:nvSpPr>
            <p:spPr>
              <a:xfrm>
                <a:off x="5347675" y="4579550"/>
                <a:ext cx="25625" cy="25050"/>
              </a:xfrm>
              <a:custGeom>
                <a:avLst/>
                <a:gdLst/>
                <a:ahLst/>
                <a:cxnLst/>
                <a:rect l="l" t="t" r="r" b="b"/>
                <a:pathLst>
                  <a:path w="1025" h="1002" extrusionOk="0">
                    <a:moveTo>
                      <a:pt x="515" y="1"/>
                    </a:moveTo>
                    <a:cubicBezTo>
                      <a:pt x="240" y="1"/>
                      <a:pt x="36" y="222"/>
                      <a:pt x="25" y="477"/>
                    </a:cubicBezTo>
                    <a:cubicBezTo>
                      <a:pt x="1" y="763"/>
                      <a:pt x="227" y="989"/>
                      <a:pt x="501" y="1001"/>
                    </a:cubicBezTo>
                    <a:cubicBezTo>
                      <a:pt x="508" y="1001"/>
                      <a:pt x="515" y="1002"/>
                      <a:pt x="523" y="1002"/>
                    </a:cubicBezTo>
                    <a:cubicBezTo>
                      <a:pt x="776" y="1002"/>
                      <a:pt x="1001" y="803"/>
                      <a:pt x="1013" y="525"/>
                    </a:cubicBezTo>
                    <a:cubicBezTo>
                      <a:pt x="1025" y="239"/>
                      <a:pt x="810" y="25"/>
                      <a:pt x="536" y="1"/>
                    </a:cubicBezTo>
                    <a:cubicBezTo>
                      <a:pt x="529" y="1"/>
                      <a:pt x="522" y="1"/>
                      <a:pt x="515"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29" name="Google Shape;6129;p46"/>
              <p:cNvSpPr/>
              <p:nvPr/>
            </p:nvSpPr>
            <p:spPr>
              <a:xfrm>
                <a:off x="4939600" y="4410775"/>
                <a:ext cx="38125" cy="37250"/>
              </a:xfrm>
              <a:custGeom>
                <a:avLst/>
                <a:gdLst/>
                <a:ahLst/>
                <a:cxnLst/>
                <a:rect l="l" t="t" r="r" b="b"/>
                <a:pathLst>
                  <a:path w="1525" h="1490" extrusionOk="0">
                    <a:moveTo>
                      <a:pt x="764" y="1"/>
                    </a:moveTo>
                    <a:cubicBezTo>
                      <a:pt x="357" y="1"/>
                      <a:pt x="12" y="318"/>
                      <a:pt x="12" y="716"/>
                    </a:cubicBezTo>
                    <a:cubicBezTo>
                      <a:pt x="0" y="1132"/>
                      <a:pt x="334" y="1478"/>
                      <a:pt x="727" y="1489"/>
                    </a:cubicBezTo>
                    <a:cubicBezTo>
                      <a:pt x="734" y="1490"/>
                      <a:pt x="741" y="1490"/>
                      <a:pt x="749" y="1490"/>
                    </a:cubicBezTo>
                    <a:cubicBezTo>
                      <a:pt x="1156" y="1490"/>
                      <a:pt x="1489" y="1173"/>
                      <a:pt x="1500" y="775"/>
                    </a:cubicBezTo>
                    <a:cubicBezTo>
                      <a:pt x="1524" y="358"/>
                      <a:pt x="1191" y="13"/>
                      <a:pt x="786"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0" name="Google Shape;6130;p46"/>
              <p:cNvSpPr/>
              <p:nvPr/>
            </p:nvSpPr>
            <p:spPr>
              <a:xfrm>
                <a:off x="6685050" y="4318500"/>
                <a:ext cx="317625" cy="159250"/>
              </a:xfrm>
              <a:custGeom>
                <a:avLst/>
                <a:gdLst/>
                <a:ahLst/>
                <a:cxnLst/>
                <a:rect l="l" t="t" r="r" b="b"/>
                <a:pathLst>
                  <a:path w="12705" h="6370" extrusionOk="0">
                    <a:moveTo>
                      <a:pt x="10191" y="0"/>
                    </a:moveTo>
                    <a:cubicBezTo>
                      <a:pt x="8500" y="0"/>
                      <a:pt x="6244" y="191"/>
                      <a:pt x="4370" y="1013"/>
                    </a:cubicBezTo>
                    <a:cubicBezTo>
                      <a:pt x="858" y="2525"/>
                      <a:pt x="0" y="5704"/>
                      <a:pt x="0" y="5704"/>
                    </a:cubicBezTo>
                    <a:cubicBezTo>
                      <a:pt x="0" y="5704"/>
                      <a:pt x="1278" y="6369"/>
                      <a:pt x="3163" y="6369"/>
                    </a:cubicBezTo>
                    <a:cubicBezTo>
                      <a:pt x="4121" y="6369"/>
                      <a:pt x="5235" y="6198"/>
                      <a:pt x="6418" y="5680"/>
                    </a:cubicBezTo>
                    <a:cubicBezTo>
                      <a:pt x="9930" y="4156"/>
                      <a:pt x="12704" y="144"/>
                      <a:pt x="12704" y="144"/>
                    </a:cubicBezTo>
                    <a:cubicBezTo>
                      <a:pt x="12704" y="144"/>
                      <a:pt x="11660" y="0"/>
                      <a:pt x="10191"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1" name="Google Shape;6131;p46"/>
              <p:cNvSpPr/>
              <p:nvPr/>
            </p:nvSpPr>
            <p:spPr>
              <a:xfrm>
                <a:off x="6545450" y="4567350"/>
                <a:ext cx="26525" cy="26525"/>
              </a:xfrm>
              <a:custGeom>
                <a:avLst/>
                <a:gdLst/>
                <a:ahLst/>
                <a:cxnLst/>
                <a:rect l="l" t="t" r="r" b="b"/>
                <a:pathLst>
                  <a:path w="1061" h="1061" extrusionOk="0">
                    <a:moveTo>
                      <a:pt x="516" y="0"/>
                    </a:moveTo>
                    <a:cubicBezTo>
                      <a:pt x="239" y="0"/>
                      <a:pt x="0" y="234"/>
                      <a:pt x="0" y="501"/>
                    </a:cubicBezTo>
                    <a:cubicBezTo>
                      <a:pt x="0" y="703"/>
                      <a:pt x="108" y="858"/>
                      <a:pt x="250" y="965"/>
                    </a:cubicBezTo>
                    <a:cubicBezTo>
                      <a:pt x="334" y="1013"/>
                      <a:pt x="417" y="1060"/>
                      <a:pt x="512" y="1060"/>
                    </a:cubicBezTo>
                    <a:cubicBezTo>
                      <a:pt x="536" y="1060"/>
                      <a:pt x="584" y="1037"/>
                      <a:pt x="608" y="1037"/>
                    </a:cubicBezTo>
                    <a:cubicBezTo>
                      <a:pt x="846" y="1001"/>
                      <a:pt x="1048" y="799"/>
                      <a:pt x="1048" y="549"/>
                    </a:cubicBezTo>
                    <a:cubicBezTo>
                      <a:pt x="1060" y="310"/>
                      <a:pt x="905" y="120"/>
                      <a:pt x="703" y="48"/>
                    </a:cubicBezTo>
                    <a:cubicBezTo>
                      <a:pt x="691" y="48"/>
                      <a:pt x="655" y="37"/>
                      <a:pt x="643" y="37"/>
                    </a:cubicBezTo>
                    <a:cubicBezTo>
                      <a:pt x="608" y="13"/>
                      <a:pt x="584" y="1"/>
                      <a:pt x="536" y="1"/>
                    </a:cubicBezTo>
                    <a:cubicBezTo>
                      <a:pt x="529" y="1"/>
                      <a:pt x="523" y="0"/>
                      <a:pt x="51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2" name="Google Shape;6132;p46"/>
              <p:cNvSpPr/>
              <p:nvPr/>
            </p:nvSpPr>
            <p:spPr>
              <a:xfrm>
                <a:off x="6776425" y="3863700"/>
                <a:ext cx="31275" cy="30700"/>
              </a:xfrm>
              <a:custGeom>
                <a:avLst/>
                <a:gdLst/>
                <a:ahLst/>
                <a:cxnLst/>
                <a:rect l="l" t="t" r="r" b="b"/>
                <a:pathLst>
                  <a:path w="1251" h="1228" extrusionOk="0">
                    <a:moveTo>
                      <a:pt x="644" y="0"/>
                    </a:moveTo>
                    <a:cubicBezTo>
                      <a:pt x="525" y="0"/>
                      <a:pt x="406" y="36"/>
                      <a:pt x="322" y="96"/>
                    </a:cubicBezTo>
                    <a:cubicBezTo>
                      <a:pt x="144" y="203"/>
                      <a:pt x="25" y="381"/>
                      <a:pt x="25" y="596"/>
                    </a:cubicBezTo>
                    <a:cubicBezTo>
                      <a:pt x="1" y="941"/>
                      <a:pt x="275" y="1227"/>
                      <a:pt x="620" y="1227"/>
                    </a:cubicBezTo>
                    <a:cubicBezTo>
                      <a:pt x="627" y="1227"/>
                      <a:pt x="634" y="1227"/>
                      <a:pt x="642" y="1227"/>
                    </a:cubicBezTo>
                    <a:cubicBezTo>
                      <a:pt x="966" y="1227"/>
                      <a:pt x="1239" y="969"/>
                      <a:pt x="1239" y="632"/>
                    </a:cubicBezTo>
                    <a:cubicBezTo>
                      <a:pt x="1251" y="358"/>
                      <a:pt x="1072" y="120"/>
                      <a:pt x="822" y="36"/>
                    </a:cubicBezTo>
                    <a:cubicBezTo>
                      <a:pt x="763" y="24"/>
                      <a:pt x="703" y="0"/>
                      <a:pt x="64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3" name="Google Shape;6133;p46"/>
              <p:cNvSpPr/>
              <p:nvPr/>
            </p:nvSpPr>
            <p:spPr>
              <a:xfrm>
                <a:off x="6737150" y="4314050"/>
                <a:ext cx="13100" cy="12525"/>
              </a:xfrm>
              <a:custGeom>
                <a:avLst/>
                <a:gdLst/>
                <a:ahLst/>
                <a:cxnLst/>
                <a:rect l="l" t="t" r="r" b="b"/>
                <a:pathLst>
                  <a:path w="524" h="501" extrusionOk="0">
                    <a:moveTo>
                      <a:pt x="286" y="1"/>
                    </a:moveTo>
                    <a:cubicBezTo>
                      <a:pt x="143" y="1"/>
                      <a:pt x="24" y="108"/>
                      <a:pt x="12" y="239"/>
                    </a:cubicBezTo>
                    <a:cubicBezTo>
                      <a:pt x="0" y="382"/>
                      <a:pt x="107" y="489"/>
                      <a:pt x="250" y="501"/>
                    </a:cubicBezTo>
                    <a:cubicBezTo>
                      <a:pt x="381" y="501"/>
                      <a:pt x="500" y="394"/>
                      <a:pt x="524" y="263"/>
                    </a:cubicBezTo>
                    <a:cubicBezTo>
                      <a:pt x="524" y="132"/>
                      <a:pt x="417" y="13"/>
                      <a:pt x="28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4" name="Google Shape;6134;p46"/>
              <p:cNvSpPr/>
              <p:nvPr/>
            </p:nvSpPr>
            <p:spPr>
              <a:xfrm>
                <a:off x="6582050" y="4464950"/>
                <a:ext cx="37825" cy="37275"/>
              </a:xfrm>
              <a:custGeom>
                <a:avLst/>
                <a:gdLst/>
                <a:ahLst/>
                <a:cxnLst/>
                <a:rect l="l" t="t" r="r" b="b"/>
                <a:pathLst>
                  <a:path w="1513" h="1491" extrusionOk="0">
                    <a:moveTo>
                      <a:pt x="764" y="1"/>
                    </a:moveTo>
                    <a:cubicBezTo>
                      <a:pt x="357" y="1"/>
                      <a:pt x="25" y="306"/>
                      <a:pt x="13" y="715"/>
                    </a:cubicBezTo>
                    <a:cubicBezTo>
                      <a:pt x="1" y="1132"/>
                      <a:pt x="322" y="1477"/>
                      <a:pt x="727" y="1489"/>
                    </a:cubicBezTo>
                    <a:cubicBezTo>
                      <a:pt x="741" y="1490"/>
                      <a:pt x="754" y="1491"/>
                      <a:pt x="768" y="1491"/>
                    </a:cubicBezTo>
                    <a:cubicBezTo>
                      <a:pt x="1155" y="1491"/>
                      <a:pt x="1478" y="1166"/>
                      <a:pt x="1501" y="775"/>
                    </a:cubicBezTo>
                    <a:cubicBezTo>
                      <a:pt x="1513" y="358"/>
                      <a:pt x="1192" y="25"/>
                      <a:pt x="787" y="1"/>
                    </a:cubicBezTo>
                    <a:cubicBezTo>
                      <a:pt x="779" y="1"/>
                      <a:pt x="771" y="1"/>
                      <a:pt x="76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5" name="Google Shape;6135;p46"/>
              <p:cNvSpPr/>
              <p:nvPr/>
            </p:nvSpPr>
            <p:spPr>
              <a:xfrm>
                <a:off x="979575" y="1313600"/>
                <a:ext cx="27700" cy="26600"/>
              </a:xfrm>
              <a:custGeom>
                <a:avLst/>
                <a:gdLst/>
                <a:ahLst/>
                <a:cxnLst/>
                <a:rect l="l" t="t" r="r" b="b"/>
                <a:pathLst>
                  <a:path w="1108" h="1064" extrusionOk="0">
                    <a:moveTo>
                      <a:pt x="524" y="1"/>
                    </a:moveTo>
                    <a:cubicBezTo>
                      <a:pt x="448" y="1"/>
                      <a:pt x="381" y="24"/>
                      <a:pt x="322" y="63"/>
                    </a:cubicBezTo>
                    <a:cubicBezTo>
                      <a:pt x="155" y="147"/>
                      <a:pt x="36" y="313"/>
                      <a:pt x="24" y="504"/>
                    </a:cubicBezTo>
                    <a:cubicBezTo>
                      <a:pt x="0" y="802"/>
                      <a:pt x="239" y="1040"/>
                      <a:pt x="536" y="1064"/>
                    </a:cubicBezTo>
                    <a:cubicBezTo>
                      <a:pt x="584" y="1064"/>
                      <a:pt x="620" y="1040"/>
                      <a:pt x="655" y="1040"/>
                    </a:cubicBezTo>
                    <a:cubicBezTo>
                      <a:pt x="893" y="992"/>
                      <a:pt x="1072" y="802"/>
                      <a:pt x="1096" y="552"/>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6" name="Google Shape;6136;p46"/>
              <p:cNvSpPr/>
              <p:nvPr/>
            </p:nvSpPr>
            <p:spPr>
              <a:xfrm>
                <a:off x="692925" y="1529475"/>
                <a:ext cx="44375" cy="43825"/>
              </a:xfrm>
              <a:custGeom>
                <a:avLst/>
                <a:gdLst/>
                <a:ahLst/>
                <a:cxnLst/>
                <a:rect l="l" t="t" r="r" b="b"/>
                <a:pathLst>
                  <a:path w="1775" h="1753" extrusionOk="0">
                    <a:moveTo>
                      <a:pt x="895" y="1"/>
                    </a:moveTo>
                    <a:cubicBezTo>
                      <a:pt x="428" y="1"/>
                      <a:pt x="24" y="366"/>
                      <a:pt x="13" y="846"/>
                    </a:cubicBezTo>
                    <a:cubicBezTo>
                      <a:pt x="1" y="1322"/>
                      <a:pt x="370" y="1739"/>
                      <a:pt x="858" y="1751"/>
                    </a:cubicBezTo>
                    <a:cubicBezTo>
                      <a:pt x="873" y="1752"/>
                      <a:pt x="887" y="1752"/>
                      <a:pt x="901" y="1752"/>
                    </a:cubicBezTo>
                    <a:cubicBezTo>
                      <a:pt x="1370" y="1752"/>
                      <a:pt x="1751" y="1379"/>
                      <a:pt x="1763" y="906"/>
                    </a:cubicBezTo>
                    <a:cubicBezTo>
                      <a:pt x="1775" y="430"/>
                      <a:pt x="1406" y="13"/>
                      <a:pt x="918"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7" name="Google Shape;6137;p46"/>
              <p:cNvSpPr/>
              <p:nvPr/>
            </p:nvSpPr>
            <p:spPr>
              <a:xfrm>
                <a:off x="543500" y="1528300"/>
                <a:ext cx="7175" cy="7175"/>
              </a:xfrm>
              <a:custGeom>
                <a:avLst/>
                <a:gdLst/>
                <a:ahLst/>
                <a:cxnLst/>
                <a:rect l="l" t="t" r="r" b="b"/>
                <a:pathLst>
                  <a:path w="287" h="287" extrusionOk="0">
                    <a:moveTo>
                      <a:pt x="156" y="0"/>
                    </a:moveTo>
                    <a:cubicBezTo>
                      <a:pt x="84" y="0"/>
                      <a:pt x="1" y="60"/>
                      <a:pt x="1" y="131"/>
                    </a:cubicBezTo>
                    <a:cubicBezTo>
                      <a:pt x="1" y="215"/>
                      <a:pt x="60" y="286"/>
                      <a:pt x="144" y="286"/>
                    </a:cubicBezTo>
                    <a:cubicBezTo>
                      <a:pt x="215" y="286"/>
                      <a:pt x="287" y="226"/>
                      <a:pt x="287" y="155"/>
                    </a:cubicBezTo>
                    <a:cubicBezTo>
                      <a:pt x="287" y="72"/>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8" name="Google Shape;6138;p46"/>
              <p:cNvSpPr/>
              <p:nvPr/>
            </p:nvSpPr>
            <p:spPr>
              <a:xfrm>
                <a:off x="611375" y="1533950"/>
                <a:ext cx="15500" cy="15575"/>
              </a:xfrm>
              <a:custGeom>
                <a:avLst/>
                <a:gdLst/>
                <a:ahLst/>
                <a:cxnLst/>
                <a:rect l="l" t="t" r="r" b="b"/>
                <a:pathLst>
                  <a:path w="620" h="623" extrusionOk="0">
                    <a:moveTo>
                      <a:pt x="322" y="0"/>
                    </a:moveTo>
                    <a:cubicBezTo>
                      <a:pt x="143" y="0"/>
                      <a:pt x="12" y="131"/>
                      <a:pt x="0" y="298"/>
                    </a:cubicBezTo>
                    <a:cubicBezTo>
                      <a:pt x="0" y="477"/>
                      <a:pt x="131" y="608"/>
                      <a:pt x="298" y="620"/>
                    </a:cubicBezTo>
                    <a:cubicBezTo>
                      <a:pt x="311" y="621"/>
                      <a:pt x="324" y="622"/>
                      <a:pt x="337" y="622"/>
                    </a:cubicBezTo>
                    <a:cubicBezTo>
                      <a:pt x="497" y="622"/>
                      <a:pt x="620" y="487"/>
                      <a:pt x="620" y="322"/>
                    </a:cubicBezTo>
                    <a:cubicBezTo>
                      <a:pt x="620" y="143"/>
                      <a:pt x="489" y="12"/>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39" name="Google Shape;6139;p46"/>
              <p:cNvSpPr/>
              <p:nvPr/>
            </p:nvSpPr>
            <p:spPr>
              <a:xfrm>
                <a:off x="979275" y="1752725"/>
                <a:ext cx="39625" cy="38725"/>
              </a:xfrm>
              <a:custGeom>
                <a:avLst/>
                <a:gdLst/>
                <a:ahLst/>
                <a:cxnLst/>
                <a:rect l="l" t="t" r="r" b="b"/>
                <a:pathLst>
                  <a:path w="1585" h="1549" extrusionOk="0">
                    <a:moveTo>
                      <a:pt x="800" y="0"/>
                    </a:moveTo>
                    <a:cubicBezTo>
                      <a:pt x="381" y="0"/>
                      <a:pt x="36" y="329"/>
                      <a:pt x="12" y="739"/>
                    </a:cubicBezTo>
                    <a:cubicBezTo>
                      <a:pt x="1" y="1179"/>
                      <a:pt x="334" y="1536"/>
                      <a:pt x="763" y="1548"/>
                    </a:cubicBezTo>
                    <a:cubicBezTo>
                      <a:pt x="770" y="1549"/>
                      <a:pt x="777" y="1549"/>
                      <a:pt x="784" y="1549"/>
                    </a:cubicBezTo>
                    <a:cubicBezTo>
                      <a:pt x="1203" y="1549"/>
                      <a:pt x="1549" y="1208"/>
                      <a:pt x="1560"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0" name="Google Shape;6140;p46"/>
              <p:cNvSpPr/>
              <p:nvPr/>
            </p:nvSpPr>
            <p:spPr>
              <a:xfrm>
                <a:off x="1030775" y="1666700"/>
                <a:ext cx="40500" cy="39925"/>
              </a:xfrm>
              <a:custGeom>
                <a:avLst/>
                <a:gdLst/>
                <a:ahLst/>
                <a:cxnLst/>
                <a:rect l="l" t="t" r="r" b="b"/>
                <a:pathLst>
                  <a:path w="1620" h="1597" extrusionOk="0">
                    <a:moveTo>
                      <a:pt x="811" y="0"/>
                    </a:moveTo>
                    <a:cubicBezTo>
                      <a:pt x="369" y="0"/>
                      <a:pt x="24" y="341"/>
                      <a:pt x="12" y="775"/>
                    </a:cubicBezTo>
                    <a:cubicBezTo>
                      <a:pt x="0" y="1227"/>
                      <a:pt x="358" y="1584"/>
                      <a:pt x="786" y="1596"/>
                    </a:cubicBezTo>
                    <a:cubicBezTo>
                      <a:pt x="794" y="1596"/>
                      <a:pt x="801" y="1596"/>
                      <a:pt x="808" y="1596"/>
                    </a:cubicBezTo>
                    <a:cubicBezTo>
                      <a:pt x="1239" y="1596"/>
                      <a:pt x="1584" y="1255"/>
                      <a:pt x="1608" y="822"/>
                    </a:cubicBezTo>
                    <a:cubicBezTo>
                      <a:pt x="1620" y="370"/>
                      <a:pt x="1274" y="13"/>
                      <a:pt x="834" y="1"/>
                    </a:cubicBezTo>
                    <a:cubicBezTo>
                      <a:pt x="826" y="0"/>
                      <a:pt x="819"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1" name="Google Shape;6141;p46"/>
              <p:cNvSpPr/>
              <p:nvPr/>
            </p:nvSpPr>
            <p:spPr>
              <a:xfrm>
                <a:off x="1391525" y="1541700"/>
                <a:ext cx="19075" cy="18775"/>
              </a:xfrm>
              <a:custGeom>
                <a:avLst/>
                <a:gdLst/>
                <a:ahLst/>
                <a:cxnLst/>
                <a:rect l="l" t="t" r="r" b="b"/>
                <a:pathLst>
                  <a:path w="763" h="751" extrusionOk="0">
                    <a:moveTo>
                      <a:pt x="394" y="0"/>
                    </a:moveTo>
                    <a:cubicBezTo>
                      <a:pt x="179" y="0"/>
                      <a:pt x="1" y="167"/>
                      <a:pt x="1" y="357"/>
                    </a:cubicBezTo>
                    <a:cubicBezTo>
                      <a:pt x="1" y="572"/>
                      <a:pt x="167" y="750"/>
                      <a:pt x="370" y="750"/>
                    </a:cubicBezTo>
                    <a:cubicBezTo>
                      <a:pt x="377" y="751"/>
                      <a:pt x="384" y="751"/>
                      <a:pt x="391" y="751"/>
                    </a:cubicBezTo>
                    <a:cubicBezTo>
                      <a:pt x="596" y="751"/>
                      <a:pt x="763" y="589"/>
                      <a:pt x="763" y="393"/>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2" name="Google Shape;6142;p46"/>
              <p:cNvSpPr/>
              <p:nvPr/>
            </p:nvSpPr>
            <p:spPr>
              <a:xfrm>
                <a:off x="1607025" y="1481550"/>
                <a:ext cx="19075" cy="18800"/>
              </a:xfrm>
              <a:custGeom>
                <a:avLst/>
                <a:gdLst/>
                <a:ahLst/>
                <a:cxnLst/>
                <a:rect l="l" t="t" r="r" b="b"/>
                <a:pathLst>
                  <a:path w="763" h="752" extrusionOk="0">
                    <a:moveTo>
                      <a:pt x="382" y="1"/>
                    </a:moveTo>
                    <a:cubicBezTo>
                      <a:pt x="179" y="1"/>
                      <a:pt x="1" y="156"/>
                      <a:pt x="1" y="370"/>
                    </a:cubicBezTo>
                    <a:cubicBezTo>
                      <a:pt x="1" y="572"/>
                      <a:pt x="168" y="751"/>
                      <a:pt x="370" y="751"/>
                    </a:cubicBezTo>
                    <a:cubicBezTo>
                      <a:pt x="572" y="751"/>
                      <a:pt x="763" y="596"/>
                      <a:pt x="763" y="382"/>
                    </a:cubicBezTo>
                    <a:cubicBezTo>
                      <a:pt x="763" y="180"/>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3" name="Google Shape;6143;p46"/>
              <p:cNvSpPr/>
              <p:nvPr/>
            </p:nvSpPr>
            <p:spPr>
              <a:xfrm>
                <a:off x="1392425" y="1452700"/>
                <a:ext cx="15800" cy="16100"/>
              </a:xfrm>
              <a:custGeom>
                <a:avLst/>
                <a:gdLst/>
                <a:ahLst/>
                <a:cxnLst/>
                <a:rect l="l" t="t" r="r" b="b"/>
                <a:pathLst>
                  <a:path w="632" h="644" extrusionOk="0">
                    <a:moveTo>
                      <a:pt x="322" y="0"/>
                    </a:moveTo>
                    <a:cubicBezTo>
                      <a:pt x="143" y="0"/>
                      <a:pt x="0" y="143"/>
                      <a:pt x="0" y="322"/>
                    </a:cubicBezTo>
                    <a:cubicBezTo>
                      <a:pt x="0" y="500"/>
                      <a:pt x="131" y="643"/>
                      <a:pt x="310" y="643"/>
                    </a:cubicBezTo>
                    <a:cubicBezTo>
                      <a:pt x="489" y="643"/>
                      <a:pt x="620" y="512"/>
                      <a:pt x="631" y="333"/>
                    </a:cubicBezTo>
                    <a:cubicBezTo>
                      <a:pt x="631" y="155"/>
                      <a:pt x="501"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4" name="Google Shape;6144;p46"/>
              <p:cNvSpPr/>
              <p:nvPr/>
            </p:nvSpPr>
            <p:spPr>
              <a:xfrm>
                <a:off x="1718650" y="1245225"/>
                <a:ext cx="32775" cy="32475"/>
              </a:xfrm>
              <a:custGeom>
                <a:avLst/>
                <a:gdLst/>
                <a:ahLst/>
                <a:cxnLst/>
                <a:rect l="l" t="t" r="r" b="b"/>
                <a:pathLst>
                  <a:path w="1311" h="1299" extrusionOk="0">
                    <a:moveTo>
                      <a:pt x="645" y="0"/>
                    </a:moveTo>
                    <a:cubicBezTo>
                      <a:pt x="298" y="0"/>
                      <a:pt x="13" y="270"/>
                      <a:pt x="13" y="620"/>
                    </a:cubicBezTo>
                    <a:cubicBezTo>
                      <a:pt x="1" y="977"/>
                      <a:pt x="286" y="1274"/>
                      <a:pt x="644" y="1298"/>
                    </a:cubicBezTo>
                    <a:lnTo>
                      <a:pt x="727" y="1298"/>
                    </a:lnTo>
                    <a:cubicBezTo>
                      <a:pt x="1037" y="1262"/>
                      <a:pt x="1298" y="1001"/>
                      <a:pt x="1298" y="667"/>
                    </a:cubicBezTo>
                    <a:cubicBezTo>
                      <a:pt x="1310" y="346"/>
                      <a:pt x="1072" y="72"/>
                      <a:pt x="763" y="12"/>
                    </a:cubicBezTo>
                    <a:cubicBezTo>
                      <a:pt x="727" y="12"/>
                      <a:pt x="703" y="0"/>
                      <a:pt x="667" y="0"/>
                    </a:cubicBezTo>
                    <a:cubicBezTo>
                      <a:pt x="660" y="0"/>
                      <a:pt x="652" y="0"/>
                      <a:pt x="6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5" name="Google Shape;6145;p46"/>
              <p:cNvSpPr/>
              <p:nvPr/>
            </p:nvSpPr>
            <p:spPr>
              <a:xfrm>
                <a:off x="1525475" y="1486925"/>
                <a:ext cx="43175" cy="42600"/>
              </a:xfrm>
              <a:custGeom>
                <a:avLst/>
                <a:gdLst/>
                <a:ahLst/>
                <a:cxnLst/>
                <a:rect l="l" t="t" r="r" b="b"/>
                <a:pathLst>
                  <a:path w="1727" h="1704" extrusionOk="0">
                    <a:moveTo>
                      <a:pt x="871" y="0"/>
                    </a:moveTo>
                    <a:cubicBezTo>
                      <a:pt x="417" y="0"/>
                      <a:pt x="48" y="353"/>
                      <a:pt x="12" y="822"/>
                    </a:cubicBezTo>
                    <a:cubicBezTo>
                      <a:pt x="1" y="1286"/>
                      <a:pt x="358" y="1667"/>
                      <a:pt x="834" y="1703"/>
                    </a:cubicBezTo>
                    <a:cubicBezTo>
                      <a:pt x="842" y="1703"/>
                      <a:pt x="849" y="1703"/>
                      <a:pt x="857" y="1703"/>
                    </a:cubicBezTo>
                    <a:cubicBezTo>
                      <a:pt x="1311" y="1703"/>
                      <a:pt x="1703" y="1350"/>
                      <a:pt x="1715" y="881"/>
                    </a:cubicBezTo>
                    <a:cubicBezTo>
                      <a:pt x="1727" y="417"/>
                      <a:pt x="1370" y="36"/>
                      <a:pt x="894" y="0"/>
                    </a:cubicBezTo>
                    <a:cubicBezTo>
                      <a:pt x="886" y="0"/>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6" name="Google Shape;6146;p46"/>
              <p:cNvSpPr/>
              <p:nvPr/>
            </p:nvSpPr>
            <p:spPr>
              <a:xfrm>
                <a:off x="3114675" y="1765825"/>
                <a:ext cx="133950" cy="237550"/>
              </a:xfrm>
              <a:custGeom>
                <a:avLst/>
                <a:gdLst/>
                <a:ahLst/>
                <a:cxnLst/>
                <a:rect l="l" t="t" r="r" b="b"/>
                <a:pathLst>
                  <a:path w="5358" h="9502" extrusionOk="0">
                    <a:moveTo>
                      <a:pt x="4167" y="0"/>
                    </a:moveTo>
                    <a:cubicBezTo>
                      <a:pt x="4167" y="0"/>
                      <a:pt x="1857" y="715"/>
                      <a:pt x="833" y="3346"/>
                    </a:cubicBezTo>
                    <a:cubicBezTo>
                      <a:pt x="667" y="3763"/>
                      <a:pt x="548" y="4215"/>
                      <a:pt x="464" y="4680"/>
                    </a:cubicBezTo>
                    <a:cubicBezTo>
                      <a:pt x="0" y="7037"/>
                      <a:pt x="429" y="9502"/>
                      <a:pt x="429" y="9502"/>
                    </a:cubicBezTo>
                    <a:cubicBezTo>
                      <a:pt x="429" y="9502"/>
                      <a:pt x="3227" y="7394"/>
                      <a:pt x="4286" y="4811"/>
                    </a:cubicBezTo>
                    <a:cubicBezTo>
                      <a:pt x="4298" y="4787"/>
                      <a:pt x="4310" y="4763"/>
                      <a:pt x="4334" y="4715"/>
                    </a:cubicBezTo>
                    <a:cubicBezTo>
                      <a:pt x="5358" y="2084"/>
                      <a:pt x="4167" y="0"/>
                      <a:pt x="41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7" name="Google Shape;6147;p46"/>
              <p:cNvSpPr/>
              <p:nvPr/>
            </p:nvSpPr>
            <p:spPr>
              <a:xfrm>
                <a:off x="1956475" y="1742900"/>
                <a:ext cx="170300" cy="199150"/>
              </a:xfrm>
              <a:custGeom>
                <a:avLst/>
                <a:gdLst/>
                <a:ahLst/>
                <a:cxnLst/>
                <a:rect l="l" t="t" r="r" b="b"/>
                <a:pathLst>
                  <a:path w="6812" h="7966" extrusionOk="0">
                    <a:moveTo>
                      <a:pt x="6811" y="1"/>
                    </a:moveTo>
                    <a:cubicBezTo>
                      <a:pt x="6811" y="1"/>
                      <a:pt x="3430" y="1215"/>
                      <a:pt x="1668" y="3418"/>
                    </a:cubicBezTo>
                    <a:cubicBezTo>
                      <a:pt x="1489" y="3632"/>
                      <a:pt x="1322" y="3870"/>
                      <a:pt x="1191" y="4096"/>
                    </a:cubicBezTo>
                    <a:cubicBezTo>
                      <a:pt x="1" y="6073"/>
                      <a:pt x="394" y="7966"/>
                      <a:pt x="394" y="7966"/>
                    </a:cubicBezTo>
                    <a:cubicBezTo>
                      <a:pt x="394" y="7966"/>
                      <a:pt x="2811" y="7966"/>
                      <a:pt x="4585" y="5763"/>
                    </a:cubicBezTo>
                    <a:cubicBezTo>
                      <a:pt x="4954" y="5299"/>
                      <a:pt x="5263" y="4763"/>
                      <a:pt x="5537" y="4227"/>
                    </a:cubicBezTo>
                    <a:cubicBezTo>
                      <a:pt x="6525" y="2227"/>
                      <a:pt x="6811" y="1"/>
                      <a:pt x="6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8" name="Google Shape;6148;p46"/>
              <p:cNvSpPr/>
              <p:nvPr/>
            </p:nvSpPr>
            <p:spPr>
              <a:xfrm>
                <a:off x="2030900" y="1190150"/>
                <a:ext cx="109250" cy="117300"/>
              </a:xfrm>
              <a:custGeom>
                <a:avLst/>
                <a:gdLst/>
                <a:ahLst/>
                <a:cxnLst/>
                <a:rect l="l" t="t" r="r" b="b"/>
                <a:pathLst>
                  <a:path w="4370" h="4692" extrusionOk="0">
                    <a:moveTo>
                      <a:pt x="774" y="1"/>
                    </a:moveTo>
                    <a:lnTo>
                      <a:pt x="774" y="1"/>
                    </a:lnTo>
                    <a:cubicBezTo>
                      <a:pt x="0" y="2703"/>
                      <a:pt x="1381" y="4692"/>
                      <a:pt x="1381" y="4692"/>
                    </a:cubicBezTo>
                    <a:cubicBezTo>
                      <a:pt x="1381" y="4692"/>
                      <a:pt x="3596" y="3751"/>
                      <a:pt x="4370" y="1037"/>
                    </a:cubicBezTo>
                    <a:lnTo>
                      <a:pt x="774"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49" name="Google Shape;6149;p46"/>
              <p:cNvSpPr/>
              <p:nvPr/>
            </p:nvSpPr>
            <p:spPr>
              <a:xfrm>
                <a:off x="2030900" y="1190150"/>
                <a:ext cx="109250" cy="117300"/>
              </a:xfrm>
              <a:custGeom>
                <a:avLst/>
                <a:gdLst/>
                <a:ahLst/>
                <a:cxnLst/>
                <a:rect l="l" t="t" r="r" b="b"/>
                <a:pathLst>
                  <a:path w="4370" h="4692" fill="none" extrusionOk="0">
                    <a:moveTo>
                      <a:pt x="774" y="1"/>
                    </a:moveTo>
                    <a:cubicBezTo>
                      <a:pt x="0" y="2703"/>
                      <a:pt x="1381" y="4692"/>
                      <a:pt x="1381" y="4692"/>
                    </a:cubicBezTo>
                    <a:cubicBezTo>
                      <a:pt x="1381" y="4692"/>
                      <a:pt x="3596" y="3751"/>
                      <a:pt x="4370" y="1037"/>
                    </a:cubicBez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0" name="Google Shape;6150;p46"/>
              <p:cNvSpPr/>
              <p:nvPr/>
            </p:nvSpPr>
            <p:spPr>
              <a:xfrm>
                <a:off x="2622350" y="1367550"/>
                <a:ext cx="27100" cy="26525"/>
              </a:xfrm>
              <a:custGeom>
                <a:avLst/>
                <a:gdLst/>
                <a:ahLst/>
                <a:cxnLst/>
                <a:rect l="l" t="t" r="r" b="b"/>
                <a:pathLst>
                  <a:path w="1084" h="1061" extrusionOk="0">
                    <a:moveTo>
                      <a:pt x="572" y="1"/>
                    </a:moveTo>
                    <a:cubicBezTo>
                      <a:pt x="476" y="1"/>
                      <a:pt x="393" y="25"/>
                      <a:pt x="310" y="60"/>
                    </a:cubicBezTo>
                    <a:cubicBezTo>
                      <a:pt x="143" y="156"/>
                      <a:pt x="36" y="310"/>
                      <a:pt x="12" y="513"/>
                    </a:cubicBezTo>
                    <a:cubicBezTo>
                      <a:pt x="0" y="811"/>
                      <a:pt x="238" y="1049"/>
                      <a:pt x="536" y="1061"/>
                    </a:cubicBezTo>
                    <a:cubicBezTo>
                      <a:pt x="583" y="1061"/>
                      <a:pt x="607" y="1049"/>
                      <a:pt x="655" y="1049"/>
                    </a:cubicBezTo>
                    <a:cubicBezTo>
                      <a:pt x="893" y="1001"/>
                      <a:pt x="1072" y="811"/>
                      <a:pt x="1084" y="549"/>
                    </a:cubicBezTo>
                    <a:cubicBezTo>
                      <a:pt x="1084"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1" name="Google Shape;6151;p46"/>
              <p:cNvSpPr/>
              <p:nvPr/>
            </p:nvSpPr>
            <p:spPr>
              <a:xfrm>
                <a:off x="2272300" y="1153250"/>
                <a:ext cx="24425" cy="23850"/>
              </a:xfrm>
              <a:custGeom>
                <a:avLst/>
                <a:gdLst/>
                <a:ahLst/>
                <a:cxnLst/>
                <a:rect l="l" t="t" r="r" b="b"/>
                <a:pathLst>
                  <a:path w="977" h="954" extrusionOk="0">
                    <a:moveTo>
                      <a:pt x="500" y="0"/>
                    </a:moveTo>
                    <a:cubicBezTo>
                      <a:pt x="238" y="0"/>
                      <a:pt x="24" y="191"/>
                      <a:pt x="12" y="465"/>
                    </a:cubicBezTo>
                    <a:cubicBezTo>
                      <a:pt x="0" y="715"/>
                      <a:pt x="203" y="941"/>
                      <a:pt x="477" y="953"/>
                    </a:cubicBezTo>
                    <a:cubicBezTo>
                      <a:pt x="484" y="953"/>
                      <a:pt x="491" y="953"/>
                      <a:pt x="498" y="953"/>
                    </a:cubicBezTo>
                    <a:cubicBezTo>
                      <a:pt x="739" y="953"/>
                      <a:pt x="953" y="755"/>
                      <a:pt x="965" y="489"/>
                    </a:cubicBezTo>
                    <a:cubicBezTo>
                      <a:pt x="977" y="239"/>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2" name="Google Shape;6152;p46"/>
              <p:cNvSpPr/>
              <p:nvPr/>
            </p:nvSpPr>
            <p:spPr>
              <a:xfrm>
                <a:off x="2335700" y="1583650"/>
                <a:ext cx="44375" cy="44100"/>
              </a:xfrm>
              <a:custGeom>
                <a:avLst/>
                <a:gdLst/>
                <a:ahLst/>
                <a:cxnLst/>
                <a:rect l="l" t="t" r="r" b="b"/>
                <a:pathLst>
                  <a:path w="1775" h="1764" extrusionOk="0">
                    <a:moveTo>
                      <a:pt x="895" y="1"/>
                    </a:moveTo>
                    <a:cubicBezTo>
                      <a:pt x="428" y="1"/>
                      <a:pt x="24" y="366"/>
                      <a:pt x="0" y="858"/>
                    </a:cubicBezTo>
                    <a:cubicBezTo>
                      <a:pt x="0" y="1334"/>
                      <a:pt x="381" y="1727"/>
                      <a:pt x="858" y="1763"/>
                    </a:cubicBezTo>
                    <a:cubicBezTo>
                      <a:pt x="865" y="1763"/>
                      <a:pt x="873" y="1763"/>
                      <a:pt x="880" y="1763"/>
                    </a:cubicBezTo>
                    <a:cubicBezTo>
                      <a:pt x="1347" y="1763"/>
                      <a:pt x="1751" y="1398"/>
                      <a:pt x="1762" y="918"/>
                    </a:cubicBezTo>
                    <a:cubicBezTo>
                      <a:pt x="1774" y="441"/>
                      <a:pt x="1405" y="25"/>
                      <a:pt x="917" y="1"/>
                    </a:cubicBezTo>
                    <a:cubicBezTo>
                      <a:pt x="910" y="1"/>
                      <a:pt x="902"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3" name="Google Shape;6153;p46"/>
              <p:cNvSpPr/>
              <p:nvPr/>
            </p:nvSpPr>
            <p:spPr>
              <a:xfrm>
                <a:off x="2049950" y="1626500"/>
                <a:ext cx="37825" cy="36950"/>
              </a:xfrm>
              <a:custGeom>
                <a:avLst/>
                <a:gdLst/>
                <a:ahLst/>
                <a:cxnLst/>
                <a:rect l="l" t="t" r="r" b="b"/>
                <a:pathLst>
                  <a:path w="1513" h="1478" extrusionOk="0">
                    <a:moveTo>
                      <a:pt x="764" y="1"/>
                    </a:moveTo>
                    <a:cubicBezTo>
                      <a:pt x="369" y="1"/>
                      <a:pt x="36" y="307"/>
                      <a:pt x="24" y="716"/>
                    </a:cubicBezTo>
                    <a:cubicBezTo>
                      <a:pt x="0" y="1120"/>
                      <a:pt x="322" y="1466"/>
                      <a:pt x="739" y="1478"/>
                    </a:cubicBezTo>
                    <a:cubicBezTo>
                      <a:pt x="1143" y="1478"/>
                      <a:pt x="1477" y="1168"/>
                      <a:pt x="1501" y="763"/>
                    </a:cubicBezTo>
                    <a:cubicBezTo>
                      <a:pt x="1512" y="358"/>
                      <a:pt x="1203" y="13"/>
                      <a:pt x="786" y="1"/>
                    </a:cubicBezTo>
                    <a:cubicBezTo>
                      <a:pt x="779" y="1"/>
                      <a:pt x="771" y="1"/>
                      <a:pt x="76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4" name="Google Shape;6154;p46"/>
              <p:cNvSpPr/>
              <p:nvPr/>
            </p:nvSpPr>
            <p:spPr>
              <a:xfrm>
                <a:off x="2186275" y="1582175"/>
                <a:ext cx="7175" cy="7200"/>
              </a:xfrm>
              <a:custGeom>
                <a:avLst/>
                <a:gdLst/>
                <a:ahLst/>
                <a:cxnLst/>
                <a:rect l="l" t="t" r="r" b="b"/>
                <a:pathLst>
                  <a:path w="287" h="288" extrusionOk="0">
                    <a:moveTo>
                      <a:pt x="155" y="0"/>
                    </a:moveTo>
                    <a:cubicBezTo>
                      <a:pt x="72" y="0"/>
                      <a:pt x="0" y="60"/>
                      <a:pt x="0" y="143"/>
                    </a:cubicBezTo>
                    <a:cubicBezTo>
                      <a:pt x="0" y="215"/>
                      <a:pt x="60" y="286"/>
                      <a:pt x="131" y="286"/>
                    </a:cubicBezTo>
                    <a:cubicBezTo>
                      <a:pt x="139" y="287"/>
                      <a:pt x="146" y="288"/>
                      <a:pt x="153" y="288"/>
                    </a:cubicBezTo>
                    <a:cubicBezTo>
                      <a:pt x="226" y="288"/>
                      <a:pt x="286" y="231"/>
                      <a:pt x="286" y="155"/>
                    </a:cubicBezTo>
                    <a:cubicBezTo>
                      <a:pt x="286" y="84"/>
                      <a:pt x="227"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5" name="Google Shape;6155;p46"/>
              <p:cNvSpPr/>
              <p:nvPr/>
            </p:nvSpPr>
            <p:spPr>
              <a:xfrm>
                <a:off x="2253850" y="1588125"/>
                <a:ext cx="15800" cy="15825"/>
              </a:xfrm>
              <a:custGeom>
                <a:avLst/>
                <a:gdLst/>
                <a:ahLst/>
                <a:cxnLst/>
                <a:rect l="l" t="t" r="r" b="b"/>
                <a:pathLst>
                  <a:path w="632" h="633" extrusionOk="0">
                    <a:moveTo>
                      <a:pt x="334" y="0"/>
                    </a:moveTo>
                    <a:cubicBezTo>
                      <a:pt x="155" y="0"/>
                      <a:pt x="24" y="143"/>
                      <a:pt x="0" y="298"/>
                    </a:cubicBezTo>
                    <a:cubicBezTo>
                      <a:pt x="0" y="477"/>
                      <a:pt x="143" y="620"/>
                      <a:pt x="298" y="631"/>
                    </a:cubicBezTo>
                    <a:cubicBezTo>
                      <a:pt x="305" y="632"/>
                      <a:pt x="313" y="632"/>
                      <a:pt x="320" y="632"/>
                    </a:cubicBezTo>
                    <a:cubicBezTo>
                      <a:pt x="499" y="632"/>
                      <a:pt x="631" y="494"/>
                      <a:pt x="631" y="334"/>
                    </a:cubicBezTo>
                    <a:cubicBezTo>
                      <a:pt x="631" y="155"/>
                      <a:pt x="500"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6" name="Google Shape;6156;p46"/>
              <p:cNvSpPr/>
              <p:nvPr/>
            </p:nvSpPr>
            <p:spPr>
              <a:xfrm>
                <a:off x="2621750" y="1806600"/>
                <a:ext cx="39600" cy="38725"/>
              </a:xfrm>
              <a:custGeom>
                <a:avLst/>
                <a:gdLst/>
                <a:ahLst/>
                <a:cxnLst/>
                <a:rect l="l" t="t" r="r" b="b"/>
                <a:pathLst>
                  <a:path w="1584" h="1549" extrusionOk="0">
                    <a:moveTo>
                      <a:pt x="800" y="0"/>
                    </a:moveTo>
                    <a:cubicBezTo>
                      <a:pt x="381" y="0"/>
                      <a:pt x="36" y="341"/>
                      <a:pt x="24" y="751"/>
                    </a:cubicBezTo>
                    <a:cubicBezTo>
                      <a:pt x="0" y="1179"/>
                      <a:pt x="334" y="1536"/>
                      <a:pt x="762" y="1548"/>
                    </a:cubicBezTo>
                    <a:cubicBezTo>
                      <a:pt x="770" y="1549"/>
                      <a:pt x="778" y="1549"/>
                      <a:pt x="785" y="1549"/>
                    </a:cubicBezTo>
                    <a:cubicBezTo>
                      <a:pt x="1215" y="1549"/>
                      <a:pt x="1560" y="1219"/>
                      <a:pt x="1572" y="798"/>
                    </a:cubicBezTo>
                    <a:cubicBezTo>
                      <a:pt x="1584" y="370"/>
                      <a:pt x="1239" y="12"/>
                      <a:pt x="822" y="1"/>
                    </a:cubicBezTo>
                    <a:cubicBezTo>
                      <a:pt x="815" y="0"/>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7" name="Google Shape;6157;p46"/>
              <p:cNvSpPr/>
              <p:nvPr/>
            </p:nvSpPr>
            <p:spPr>
              <a:xfrm>
                <a:off x="2673250" y="1721150"/>
                <a:ext cx="40800" cy="39675"/>
              </a:xfrm>
              <a:custGeom>
                <a:avLst/>
                <a:gdLst/>
                <a:ahLst/>
                <a:cxnLst/>
                <a:rect l="l" t="t" r="r" b="b"/>
                <a:pathLst>
                  <a:path w="1632" h="1587" extrusionOk="0">
                    <a:moveTo>
                      <a:pt x="791" y="0"/>
                    </a:moveTo>
                    <a:cubicBezTo>
                      <a:pt x="370" y="0"/>
                      <a:pt x="35" y="338"/>
                      <a:pt x="12" y="775"/>
                    </a:cubicBezTo>
                    <a:cubicBezTo>
                      <a:pt x="0" y="1216"/>
                      <a:pt x="345" y="1573"/>
                      <a:pt x="798" y="1585"/>
                    </a:cubicBezTo>
                    <a:cubicBezTo>
                      <a:pt x="812" y="1586"/>
                      <a:pt x="826" y="1586"/>
                      <a:pt x="841" y="1586"/>
                    </a:cubicBezTo>
                    <a:cubicBezTo>
                      <a:pt x="1261" y="1586"/>
                      <a:pt x="1596" y="1249"/>
                      <a:pt x="1607" y="811"/>
                    </a:cubicBezTo>
                    <a:cubicBezTo>
                      <a:pt x="1631" y="371"/>
                      <a:pt x="1286" y="13"/>
                      <a:pt x="833" y="1"/>
                    </a:cubicBezTo>
                    <a:cubicBezTo>
                      <a:pt x="819" y="1"/>
                      <a:pt x="805" y="0"/>
                      <a:pt x="7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8" name="Google Shape;6158;p46"/>
              <p:cNvSpPr/>
              <p:nvPr/>
            </p:nvSpPr>
            <p:spPr>
              <a:xfrm>
                <a:off x="3034300" y="1595575"/>
                <a:ext cx="19075" cy="18775"/>
              </a:xfrm>
              <a:custGeom>
                <a:avLst/>
                <a:gdLst/>
                <a:ahLst/>
                <a:cxnLst/>
                <a:rect l="l" t="t" r="r" b="b"/>
                <a:pathLst>
                  <a:path w="763" h="751" extrusionOk="0">
                    <a:moveTo>
                      <a:pt x="381" y="0"/>
                    </a:moveTo>
                    <a:cubicBezTo>
                      <a:pt x="179" y="0"/>
                      <a:pt x="0" y="167"/>
                      <a:pt x="0" y="357"/>
                    </a:cubicBezTo>
                    <a:cubicBezTo>
                      <a:pt x="0" y="572"/>
                      <a:pt x="167" y="750"/>
                      <a:pt x="369" y="750"/>
                    </a:cubicBezTo>
                    <a:cubicBezTo>
                      <a:pt x="377" y="751"/>
                      <a:pt x="384" y="751"/>
                      <a:pt x="391" y="751"/>
                    </a:cubicBezTo>
                    <a:cubicBezTo>
                      <a:pt x="594" y="751"/>
                      <a:pt x="739" y="589"/>
                      <a:pt x="762" y="393"/>
                    </a:cubicBezTo>
                    <a:cubicBezTo>
                      <a:pt x="762"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59" name="Google Shape;6159;p46"/>
              <p:cNvSpPr/>
              <p:nvPr/>
            </p:nvSpPr>
            <p:spPr>
              <a:xfrm>
                <a:off x="3249800" y="1535725"/>
                <a:ext cx="18775" cy="19075"/>
              </a:xfrm>
              <a:custGeom>
                <a:avLst/>
                <a:gdLst/>
                <a:ahLst/>
                <a:cxnLst/>
                <a:rect l="l" t="t" r="r" b="b"/>
                <a:pathLst>
                  <a:path w="751" h="763" extrusionOk="0">
                    <a:moveTo>
                      <a:pt x="381" y="1"/>
                    </a:moveTo>
                    <a:cubicBezTo>
                      <a:pt x="179" y="1"/>
                      <a:pt x="0" y="168"/>
                      <a:pt x="0" y="370"/>
                    </a:cubicBezTo>
                    <a:cubicBezTo>
                      <a:pt x="0" y="584"/>
                      <a:pt x="155" y="763"/>
                      <a:pt x="370" y="763"/>
                    </a:cubicBezTo>
                    <a:cubicBezTo>
                      <a:pt x="572" y="763"/>
                      <a:pt x="751" y="596"/>
                      <a:pt x="751" y="394"/>
                    </a:cubicBezTo>
                    <a:cubicBezTo>
                      <a:pt x="751" y="180"/>
                      <a:pt x="596" y="1"/>
                      <a:pt x="3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0" name="Google Shape;6160;p46"/>
              <p:cNvSpPr/>
              <p:nvPr/>
            </p:nvSpPr>
            <p:spPr>
              <a:xfrm>
                <a:off x="3034900" y="1507150"/>
                <a:ext cx="16100" cy="16100"/>
              </a:xfrm>
              <a:custGeom>
                <a:avLst/>
                <a:gdLst/>
                <a:ahLst/>
                <a:cxnLst/>
                <a:rect l="l" t="t" r="r" b="b"/>
                <a:pathLst>
                  <a:path w="644" h="644" extrusionOk="0">
                    <a:moveTo>
                      <a:pt x="334" y="1"/>
                    </a:moveTo>
                    <a:cubicBezTo>
                      <a:pt x="155" y="1"/>
                      <a:pt x="0" y="132"/>
                      <a:pt x="0" y="310"/>
                    </a:cubicBezTo>
                    <a:cubicBezTo>
                      <a:pt x="0" y="489"/>
                      <a:pt x="131" y="644"/>
                      <a:pt x="322" y="644"/>
                    </a:cubicBezTo>
                    <a:cubicBezTo>
                      <a:pt x="500" y="644"/>
                      <a:pt x="643" y="501"/>
                      <a:pt x="643" y="322"/>
                    </a:cubicBezTo>
                    <a:cubicBezTo>
                      <a:pt x="643" y="144"/>
                      <a:pt x="512"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1" name="Google Shape;6161;p46"/>
              <p:cNvSpPr/>
              <p:nvPr/>
            </p:nvSpPr>
            <p:spPr>
              <a:xfrm>
                <a:off x="3360825" y="1299400"/>
                <a:ext cx="32775" cy="32475"/>
              </a:xfrm>
              <a:custGeom>
                <a:avLst/>
                <a:gdLst/>
                <a:ahLst/>
                <a:cxnLst/>
                <a:rect l="l" t="t" r="r" b="b"/>
                <a:pathLst>
                  <a:path w="1311" h="1299" extrusionOk="0">
                    <a:moveTo>
                      <a:pt x="658" y="0"/>
                    </a:moveTo>
                    <a:cubicBezTo>
                      <a:pt x="322" y="0"/>
                      <a:pt x="36" y="281"/>
                      <a:pt x="24" y="631"/>
                    </a:cubicBezTo>
                    <a:cubicBezTo>
                      <a:pt x="0" y="989"/>
                      <a:pt x="286" y="1286"/>
                      <a:pt x="643" y="1298"/>
                    </a:cubicBezTo>
                    <a:lnTo>
                      <a:pt x="739" y="1298"/>
                    </a:lnTo>
                    <a:cubicBezTo>
                      <a:pt x="1048" y="1274"/>
                      <a:pt x="1298" y="1000"/>
                      <a:pt x="1298" y="679"/>
                    </a:cubicBezTo>
                    <a:cubicBezTo>
                      <a:pt x="1310" y="346"/>
                      <a:pt x="1072" y="84"/>
                      <a:pt x="762" y="24"/>
                    </a:cubicBezTo>
                    <a:cubicBezTo>
                      <a:pt x="739" y="24"/>
                      <a:pt x="703" y="0"/>
                      <a:pt x="679" y="0"/>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2" name="Google Shape;6162;p46"/>
              <p:cNvSpPr/>
              <p:nvPr/>
            </p:nvSpPr>
            <p:spPr>
              <a:xfrm>
                <a:off x="3168250" y="1541400"/>
                <a:ext cx="43175" cy="42300"/>
              </a:xfrm>
              <a:custGeom>
                <a:avLst/>
                <a:gdLst/>
                <a:ahLst/>
                <a:cxnLst/>
                <a:rect l="l" t="t" r="r" b="b"/>
                <a:pathLst>
                  <a:path w="1727" h="1692" extrusionOk="0">
                    <a:moveTo>
                      <a:pt x="893" y="0"/>
                    </a:moveTo>
                    <a:cubicBezTo>
                      <a:pt x="417" y="0"/>
                      <a:pt x="24" y="357"/>
                      <a:pt x="12" y="822"/>
                    </a:cubicBezTo>
                    <a:cubicBezTo>
                      <a:pt x="0" y="1274"/>
                      <a:pt x="357" y="1667"/>
                      <a:pt x="834" y="1691"/>
                    </a:cubicBezTo>
                    <a:cubicBezTo>
                      <a:pt x="848" y="1692"/>
                      <a:pt x="863" y="1692"/>
                      <a:pt x="877" y="1692"/>
                    </a:cubicBezTo>
                    <a:cubicBezTo>
                      <a:pt x="1322" y="1692"/>
                      <a:pt x="1680" y="1342"/>
                      <a:pt x="1715" y="881"/>
                    </a:cubicBezTo>
                    <a:cubicBezTo>
                      <a:pt x="1727" y="417"/>
                      <a:pt x="1369" y="24"/>
                      <a:pt x="8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3" name="Google Shape;6163;p46"/>
              <p:cNvSpPr/>
              <p:nvPr/>
            </p:nvSpPr>
            <p:spPr>
              <a:xfrm>
                <a:off x="4756825" y="1820000"/>
                <a:ext cx="134575" cy="238150"/>
              </a:xfrm>
              <a:custGeom>
                <a:avLst/>
                <a:gdLst/>
                <a:ahLst/>
                <a:cxnLst/>
                <a:rect l="l" t="t" r="r" b="b"/>
                <a:pathLst>
                  <a:path w="5383" h="9526" extrusionOk="0">
                    <a:moveTo>
                      <a:pt x="4192" y="0"/>
                    </a:moveTo>
                    <a:cubicBezTo>
                      <a:pt x="4192" y="0"/>
                      <a:pt x="1882" y="715"/>
                      <a:pt x="858" y="3346"/>
                    </a:cubicBezTo>
                    <a:cubicBezTo>
                      <a:pt x="691" y="3787"/>
                      <a:pt x="560" y="4239"/>
                      <a:pt x="465" y="4703"/>
                    </a:cubicBezTo>
                    <a:cubicBezTo>
                      <a:pt x="1" y="7061"/>
                      <a:pt x="441" y="9525"/>
                      <a:pt x="441" y="9525"/>
                    </a:cubicBezTo>
                    <a:cubicBezTo>
                      <a:pt x="441" y="9525"/>
                      <a:pt x="3239" y="7418"/>
                      <a:pt x="4287" y="4834"/>
                    </a:cubicBezTo>
                    <a:cubicBezTo>
                      <a:pt x="4323" y="4775"/>
                      <a:pt x="4347" y="4751"/>
                      <a:pt x="4347"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4" name="Google Shape;6164;p46"/>
              <p:cNvSpPr/>
              <p:nvPr/>
            </p:nvSpPr>
            <p:spPr>
              <a:xfrm>
                <a:off x="3598950" y="1797375"/>
                <a:ext cx="170575" cy="199150"/>
              </a:xfrm>
              <a:custGeom>
                <a:avLst/>
                <a:gdLst/>
                <a:ahLst/>
                <a:cxnLst/>
                <a:rect l="l" t="t" r="r" b="b"/>
                <a:pathLst>
                  <a:path w="6823" h="7966" extrusionOk="0">
                    <a:moveTo>
                      <a:pt x="6823" y="0"/>
                    </a:moveTo>
                    <a:cubicBezTo>
                      <a:pt x="6822" y="1"/>
                      <a:pt x="3441" y="1203"/>
                      <a:pt x="1667" y="3406"/>
                    </a:cubicBezTo>
                    <a:cubicBezTo>
                      <a:pt x="1489" y="3632"/>
                      <a:pt x="1334" y="3870"/>
                      <a:pt x="1191" y="4096"/>
                    </a:cubicBezTo>
                    <a:cubicBezTo>
                      <a:pt x="0" y="6073"/>
                      <a:pt x="405" y="7966"/>
                      <a:pt x="405" y="7966"/>
                    </a:cubicBezTo>
                    <a:cubicBezTo>
                      <a:pt x="405" y="7966"/>
                      <a:pt x="2822" y="7966"/>
                      <a:pt x="4584" y="5763"/>
                    </a:cubicBezTo>
                    <a:cubicBezTo>
                      <a:pt x="4965" y="5299"/>
                      <a:pt x="5275" y="4763"/>
                      <a:pt x="5537" y="4227"/>
                    </a:cubicBezTo>
                    <a:cubicBezTo>
                      <a:pt x="6537" y="2215"/>
                      <a:pt x="6823" y="1"/>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5" name="Google Shape;6165;p46"/>
              <p:cNvSpPr/>
              <p:nvPr/>
            </p:nvSpPr>
            <p:spPr>
              <a:xfrm>
                <a:off x="4264800" y="1422025"/>
                <a:ext cx="27425" cy="26225"/>
              </a:xfrm>
              <a:custGeom>
                <a:avLst/>
                <a:gdLst/>
                <a:ahLst/>
                <a:cxnLst/>
                <a:rect l="l" t="t" r="r" b="b"/>
                <a:pathLst>
                  <a:path w="1097" h="1049" extrusionOk="0">
                    <a:moveTo>
                      <a:pt x="560" y="1"/>
                    </a:moveTo>
                    <a:cubicBezTo>
                      <a:pt x="477" y="1"/>
                      <a:pt x="382" y="25"/>
                      <a:pt x="310" y="60"/>
                    </a:cubicBezTo>
                    <a:cubicBezTo>
                      <a:pt x="144" y="144"/>
                      <a:pt x="25" y="310"/>
                      <a:pt x="13" y="501"/>
                    </a:cubicBezTo>
                    <a:cubicBezTo>
                      <a:pt x="1" y="798"/>
                      <a:pt x="239" y="1037"/>
                      <a:pt x="537" y="1048"/>
                    </a:cubicBezTo>
                    <a:cubicBezTo>
                      <a:pt x="572" y="1048"/>
                      <a:pt x="608" y="1037"/>
                      <a:pt x="644" y="1037"/>
                    </a:cubicBezTo>
                    <a:cubicBezTo>
                      <a:pt x="894" y="989"/>
                      <a:pt x="1084" y="798"/>
                      <a:pt x="1084" y="548"/>
                    </a:cubicBezTo>
                    <a:cubicBezTo>
                      <a:pt x="1096" y="251"/>
                      <a:pt x="858" y="13"/>
                      <a:pt x="56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6" name="Google Shape;6166;p46"/>
              <p:cNvSpPr/>
              <p:nvPr/>
            </p:nvSpPr>
            <p:spPr>
              <a:xfrm>
                <a:off x="3914475" y="1207675"/>
                <a:ext cx="24725" cy="23875"/>
              </a:xfrm>
              <a:custGeom>
                <a:avLst/>
                <a:gdLst/>
                <a:ahLst/>
                <a:cxnLst/>
                <a:rect l="l" t="t" r="r" b="b"/>
                <a:pathLst>
                  <a:path w="989" h="955" extrusionOk="0">
                    <a:moveTo>
                      <a:pt x="474" y="0"/>
                    </a:moveTo>
                    <a:cubicBezTo>
                      <a:pt x="240" y="0"/>
                      <a:pt x="35" y="206"/>
                      <a:pt x="24" y="455"/>
                    </a:cubicBezTo>
                    <a:cubicBezTo>
                      <a:pt x="0" y="717"/>
                      <a:pt x="214" y="931"/>
                      <a:pt x="476" y="955"/>
                    </a:cubicBezTo>
                    <a:cubicBezTo>
                      <a:pt x="750" y="955"/>
                      <a:pt x="976" y="740"/>
                      <a:pt x="976" y="490"/>
                    </a:cubicBezTo>
                    <a:cubicBezTo>
                      <a:pt x="988" y="240"/>
                      <a:pt x="774" y="14"/>
                      <a:pt x="512" y="2"/>
                    </a:cubicBezTo>
                    <a:cubicBezTo>
                      <a:pt x="499" y="1"/>
                      <a:pt x="487" y="0"/>
                      <a:pt x="47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7" name="Google Shape;6167;p46"/>
              <p:cNvSpPr/>
              <p:nvPr/>
            </p:nvSpPr>
            <p:spPr>
              <a:xfrm>
                <a:off x="3978175" y="1637800"/>
                <a:ext cx="44650" cy="43825"/>
              </a:xfrm>
              <a:custGeom>
                <a:avLst/>
                <a:gdLst/>
                <a:ahLst/>
                <a:cxnLst/>
                <a:rect l="l" t="t" r="r" b="b"/>
                <a:pathLst>
                  <a:path w="1786" h="1753" extrusionOk="0">
                    <a:moveTo>
                      <a:pt x="886" y="1"/>
                    </a:moveTo>
                    <a:cubicBezTo>
                      <a:pt x="428" y="1"/>
                      <a:pt x="35" y="373"/>
                      <a:pt x="12" y="847"/>
                    </a:cubicBezTo>
                    <a:cubicBezTo>
                      <a:pt x="0" y="1323"/>
                      <a:pt x="369" y="1740"/>
                      <a:pt x="869" y="1752"/>
                    </a:cubicBezTo>
                    <a:cubicBezTo>
                      <a:pt x="877" y="1752"/>
                      <a:pt x="885" y="1752"/>
                      <a:pt x="892" y="1752"/>
                    </a:cubicBezTo>
                    <a:cubicBezTo>
                      <a:pt x="1370" y="1752"/>
                      <a:pt x="1762" y="1387"/>
                      <a:pt x="1774" y="907"/>
                    </a:cubicBezTo>
                    <a:cubicBezTo>
                      <a:pt x="1786" y="430"/>
                      <a:pt x="1417" y="14"/>
                      <a:pt x="929" y="2"/>
                    </a:cubicBezTo>
                    <a:cubicBezTo>
                      <a:pt x="915" y="1"/>
                      <a:pt x="900" y="1"/>
                      <a:pt x="88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8" name="Google Shape;6168;p46"/>
              <p:cNvSpPr/>
              <p:nvPr/>
            </p:nvSpPr>
            <p:spPr>
              <a:xfrm>
                <a:off x="3692700" y="1680400"/>
                <a:ext cx="37850" cy="36950"/>
              </a:xfrm>
              <a:custGeom>
                <a:avLst/>
                <a:gdLst/>
                <a:ahLst/>
                <a:cxnLst/>
                <a:rect l="l" t="t" r="r" b="b"/>
                <a:pathLst>
                  <a:path w="1514" h="1478" extrusionOk="0">
                    <a:moveTo>
                      <a:pt x="775" y="0"/>
                    </a:moveTo>
                    <a:cubicBezTo>
                      <a:pt x="382" y="0"/>
                      <a:pt x="37" y="322"/>
                      <a:pt x="25" y="715"/>
                    </a:cubicBezTo>
                    <a:cubicBezTo>
                      <a:pt x="1" y="1120"/>
                      <a:pt x="322" y="1465"/>
                      <a:pt x="739" y="1477"/>
                    </a:cubicBezTo>
                    <a:cubicBezTo>
                      <a:pt x="746" y="1477"/>
                      <a:pt x="754" y="1477"/>
                      <a:pt x="761" y="1477"/>
                    </a:cubicBezTo>
                    <a:cubicBezTo>
                      <a:pt x="1145" y="1477"/>
                      <a:pt x="1478" y="1171"/>
                      <a:pt x="1489" y="762"/>
                    </a:cubicBezTo>
                    <a:cubicBezTo>
                      <a:pt x="1513" y="358"/>
                      <a:pt x="1192" y="24"/>
                      <a:pt x="77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69" name="Google Shape;6169;p46"/>
              <p:cNvSpPr/>
              <p:nvPr/>
            </p:nvSpPr>
            <p:spPr>
              <a:xfrm>
                <a:off x="3828750" y="1636650"/>
                <a:ext cx="7450" cy="7150"/>
              </a:xfrm>
              <a:custGeom>
                <a:avLst/>
                <a:gdLst/>
                <a:ahLst/>
                <a:cxnLst/>
                <a:rect l="l" t="t" r="r" b="b"/>
                <a:pathLst>
                  <a:path w="298" h="286" extrusionOk="0">
                    <a:moveTo>
                      <a:pt x="155" y="0"/>
                    </a:moveTo>
                    <a:cubicBezTo>
                      <a:pt x="83" y="0"/>
                      <a:pt x="12" y="60"/>
                      <a:pt x="12" y="131"/>
                    </a:cubicBezTo>
                    <a:cubicBezTo>
                      <a:pt x="0" y="226"/>
                      <a:pt x="60" y="286"/>
                      <a:pt x="143" y="286"/>
                    </a:cubicBezTo>
                    <a:cubicBezTo>
                      <a:pt x="214" y="286"/>
                      <a:pt x="298" y="226"/>
                      <a:pt x="298" y="143"/>
                    </a:cubicBezTo>
                    <a:cubicBezTo>
                      <a:pt x="298" y="72"/>
                      <a:pt x="238" y="0"/>
                      <a:pt x="15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0" name="Google Shape;6170;p46"/>
              <p:cNvSpPr/>
              <p:nvPr/>
            </p:nvSpPr>
            <p:spPr>
              <a:xfrm>
                <a:off x="3896600" y="1642225"/>
                <a:ext cx="15800" cy="15600"/>
              </a:xfrm>
              <a:custGeom>
                <a:avLst/>
                <a:gdLst/>
                <a:ahLst/>
                <a:cxnLst/>
                <a:rect l="l" t="t" r="r" b="b"/>
                <a:pathLst>
                  <a:path w="632" h="624" extrusionOk="0">
                    <a:moveTo>
                      <a:pt x="300" y="1"/>
                    </a:moveTo>
                    <a:cubicBezTo>
                      <a:pt x="148" y="1"/>
                      <a:pt x="23" y="146"/>
                      <a:pt x="1" y="301"/>
                    </a:cubicBezTo>
                    <a:cubicBezTo>
                      <a:pt x="1" y="480"/>
                      <a:pt x="144" y="611"/>
                      <a:pt x="298" y="622"/>
                    </a:cubicBezTo>
                    <a:cubicBezTo>
                      <a:pt x="305" y="623"/>
                      <a:pt x="312" y="623"/>
                      <a:pt x="320" y="623"/>
                    </a:cubicBezTo>
                    <a:cubicBezTo>
                      <a:pt x="479" y="623"/>
                      <a:pt x="632" y="496"/>
                      <a:pt x="632" y="325"/>
                    </a:cubicBezTo>
                    <a:cubicBezTo>
                      <a:pt x="632" y="146"/>
                      <a:pt x="501" y="15"/>
                      <a:pt x="334" y="3"/>
                    </a:cubicBezTo>
                    <a:cubicBezTo>
                      <a:pt x="323" y="2"/>
                      <a:pt x="311" y="1"/>
                      <a:pt x="3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1" name="Google Shape;6171;p46"/>
              <p:cNvSpPr/>
              <p:nvPr/>
            </p:nvSpPr>
            <p:spPr>
              <a:xfrm>
                <a:off x="4264200" y="1861050"/>
                <a:ext cx="39625" cy="38750"/>
              </a:xfrm>
              <a:custGeom>
                <a:avLst/>
                <a:gdLst/>
                <a:ahLst/>
                <a:cxnLst/>
                <a:rect l="l" t="t" r="r" b="b"/>
                <a:pathLst>
                  <a:path w="1585" h="1550" extrusionOk="0">
                    <a:moveTo>
                      <a:pt x="781" y="0"/>
                    </a:moveTo>
                    <a:cubicBezTo>
                      <a:pt x="371" y="0"/>
                      <a:pt x="36" y="337"/>
                      <a:pt x="13" y="740"/>
                    </a:cubicBezTo>
                    <a:cubicBezTo>
                      <a:pt x="1" y="1168"/>
                      <a:pt x="346" y="1525"/>
                      <a:pt x="763" y="1549"/>
                    </a:cubicBezTo>
                    <a:cubicBezTo>
                      <a:pt x="770" y="1549"/>
                      <a:pt x="778" y="1550"/>
                      <a:pt x="785" y="1550"/>
                    </a:cubicBezTo>
                    <a:cubicBezTo>
                      <a:pt x="1204" y="1550"/>
                      <a:pt x="1549" y="1220"/>
                      <a:pt x="1561" y="799"/>
                    </a:cubicBezTo>
                    <a:cubicBezTo>
                      <a:pt x="1584" y="371"/>
                      <a:pt x="1239" y="13"/>
                      <a:pt x="822" y="1"/>
                    </a:cubicBezTo>
                    <a:cubicBezTo>
                      <a:pt x="808" y="1"/>
                      <a:pt x="795" y="0"/>
                      <a:pt x="7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2" name="Google Shape;6172;p46"/>
              <p:cNvSpPr/>
              <p:nvPr/>
            </p:nvSpPr>
            <p:spPr>
              <a:xfrm>
                <a:off x="4316000" y="1775350"/>
                <a:ext cx="40500" cy="39925"/>
              </a:xfrm>
              <a:custGeom>
                <a:avLst/>
                <a:gdLst/>
                <a:ahLst/>
                <a:cxnLst/>
                <a:rect l="l" t="t" r="r" b="b"/>
                <a:pathLst>
                  <a:path w="1620" h="1597" extrusionOk="0">
                    <a:moveTo>
                      <a:pt x="813" y="0"/>
                    </a:moveTo>
                    <a:cubicBezTo>
                      <a:pt x="393" y="0"/>
                      <a:pt x="36" y="341"/>
                      <a:pt x="13" y="774"/>
                    </a:cubicBezTo>
                    <a:cubicBezTo>
                      <a:pt x="1" y="1227"/>
                      <a:pt x="346" y="1584"/>
                      <a:pt x="786" y="1596"/>
                    </a:cubicBezTo>
                    <a:cubicBezTo>
                      <a:pt x="794" y="1596"/>
                      <a:pt x="802" y="1596"/>
                      <a:pt x="809" y="1596"/>
                    </a:cubicBezTo>
                    <a:cubicBezTo>
                      <a:pt x="1251" y="1596"/>
                      <a:pt x="1596" y="1255"/>
                      <a:pt x="1608" y="822"/>
                    </a:cubicBezTo>
                    <a:cubicBezTo>
                      <a:pt x="1620" y="370"/>
                      <a:pt x="1275" y="12"/>
                      <a:pt x="834" y="0"/>
                    </a:cubicBezTo>
                    <a:cubicBezTo>
                      <a:pt x="827" y="0"/>
                      <a:pt x="820" y="0"/>
                      <a:pt x="8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3" name="Google Shape;6173;p46"/>
              <p:cNvSpPr/>
              <p:nvPr/>
            </p:nvSpPr>
            <p:spPr>
              <a:xfrm>
                <a:off x="4677050" y="1650025"/>
                <a:ext cx="18775" cy="18500"/>
              </a:xfrm>
              <a:custGeom>
                <a:avLst/>
                <a:gdLst/>
                <a:ahLst/>
                <a:cxnLst/>
                <a:rect l="l" t="t" r="r" b="b"/>
                <a:pathLst>
                  <a:path w="751" h="740" extrusionOk="0">
                    <a:moveTo>
                      <a:pt x="382" y="1"/>
                    </a:moveTo>
                    <a:cubicBezTo>
                      <a:pt x="180" y="1"/>
                      <a:pt x="13" y="144"/>
                      <a:pt x="1" y="358"/>
                    </a:cubicBezTo>
                    <a:cubicBezTo>
                      <a:pt x="1" y="560"/>
                      <a:pt x="156" y="739"/>
                      <a:pt x="370" y="739"/>
                    </a:cubicBezTo>
                    <a:cubicBezTo>
                      <a:pt x="572" y="739"/>
                      <a:pt x="751" y="584"/>
                      <a:pt x="751" y="382"/>
                    </a:cubicBezTo>
                    <a:cubicBezTo>
                      <a:pt x="751" y="179"/>
                      <a:pt x="596" y="1"/>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4" name="Google Shape;6174;p46"/>
              <p:cNvSpPr/>
              <p:nvPr/>
            </p:nvSpPr>
            <p:spPr>
              <a:xfrm>
                <a:off x="4892275" y="1590200"/>
                <a:ext cx="19075" cy="18775"/>
              </a:xfrm>
              <a:custGeom>
                <a:avLst/>
                <a:gdLst/>
                <a:ahLst/>
                <a:cxnLst/>
                <a:rect l="l" t="t" r="r" b="b"/>
                <a:pathLst>
                  <a:path w="763" h="751" extrusionOk="0">
                    <a:moveTo>
                      <a:pt x="393" y="1"/>
                    </a:moveTo>
                    <a:cubicBezTo>
                      <a:pt x="179" y="1"/>
                      <a:pt x="0" y="156"/>
                      <a:pt x="0" y="370"/>
                    </a:cubicBezTo>
                    <a:cubicBezTo>
                      <a:pt x="0" y="572"/>
                      <a:pt x="167" y="739"/>
                      <a:pt x="381" y="751"/>
                    </a:cubicBezTo>
                    <a:cubicBezTo>
                      <a:pt x="584" y="751"/>
                      <a:pt x="762" y="596"/>
                      <a:pt x="762" y="382"/>
                    </a:cubicBezTo>
                    <a:cubicBezTo>
                      <a:pt x="762" y="179"/>
                      <a:pt x="595"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5" name="Google Shape;6175;p46"/>
              <p:cNvSpPr/>
              <p:nvPr/>
            </p:nvSpPr>
            <p:spPr>
              <a:xfrm>
                <a:off x="4677650" y="1561025"/>
                <a:ext cx="16100" cy="16100"/>
              </a:xfrm>
              <a:custGeom>
                <a:avLst/>
                <a:gdLst/>
                <a:ahLst/>
                <a:cxnLst/>
                <a:rect l="l" t="t" r="r" b="b"/>
                <a:pathLst>
                  <a:path w="644" h="644" extrusionOk="0">
                    <a:moveTo>
                      <a:pt x="334" y="1"/>
                    </a:moveTo>
                    <a:cubicBezTo>
                      <a:pt x="156" y="1"/>
                      <a:pt x="1" y="132"/>
                      <a:pt x="1" y="311"/>
                    </a:cubicBezTo>
                    <a:cubicBezTo>
                      <a:pt x="1" y="489"/>
                      <a:pt x="132" y="644"/>
                      <a:pt x="310" y="644"/>
                    </a:cubicBezTo>
                    <a:cubicBezTo>
                      <a:pt x="489" y="644"/>
                      <a:pt x="644" y="501"/>
                      <a:pt x="644" y="334"/>
                    </a:cubicBezTo>
                    <a:cubicBezTo>
                      <a:pt x="644" y="156"/>
                      <a:pt x="501"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6" name="Google Shape;6176;p46"/>
              <p:cNvSpPr/>
              <p:nvPr/>
            </p:nvSpPr>
            <p:spPr>
              <a:xfrm>
                <a:off x="5003600" y="1353550"/>
                <a:ext cx="32750" cy="32200"/>
              </a:xfrm>
              <a:custGeom>
                <a:avLst/>
                <a:gdLst/>
                <a:ahLst/>
                <a:cxnLst/>
                <a:rect l="l" t="t" r="r" b="b"/>
                <a:pathLst>
                  <a:path w="1310" h="1288" extrusionOk="0">
                    <a:moveTo>
                      <a:pt x="646" y="1"/>
                    </a:moveTo>
                    <a:cubicBezTo>
                      <a:pt x="321" y="1"/>
                      <a:pt x="35" y="271"/>
                      <a:pt x="12" y="620"/>
                    </a:cubicBezTo>
                    <a:cubicBezTo>
                      <a:pt x="0" y="978"/>
                      <a:pt x="286" y="1275"/>
                      <a:pt x="643" y="1287"/>
                    </a:cubicBezTo>
                    <a:lnTo>
                      <a:pt x="726" y="1287"/>
                    </a:lnTo>
                    <a:cubicBezTo>
                      <a:pt x="1048" y="1263"/>
                      <a:pt x="1298" y="990"/>
                      <a:pt x="1298" y="668"/>
                    </a:cubicBezTo>
                    <a:cubicBezTo>
                      <a:pt x="1310" y="335"/>
                      <a:pt x="1072" y="73"/>
                      <a:pt x="762" y="13"/>
                    </a:cubicBezTo>
                    <a:cubicBezTo>
                      <a:pt x="726" y="13"/>
                      <a:pt x="703" y="1"/>
                      <a:pt x="667" y="1"/>
                    </a:cubicBezTo>
                    <a:cubicBezTo>
                      <a:pt x="660" y="1"/>
                      <a:pt x="653" y="1"/>
                      <a:pt x="6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7" name="Google Shape;6177;p46"/>
              <p:cNvSpPr/>
              <p:nvPr/>
            </p:nvSpPr>
            <p:spPr>
              <a:xfrm>
                <a:off x="4811000" y="1595550"/>
                <a:ext cx="42900" cy="42600"/>
              </a:xfrm>
              <a:custGeom>
                <a:avLst/>
                <a:gdLst/>
                <a:ahLst/>
                <a:cxnLst/>
                <a:rect l="l" t="t" r="r" b="b"/>
                <a:pathLst>
                  <a:path w="1716" h="1704" extrusionOk="0">
                    <a:moveTo>
                      <a:pt x="871" y="1"/>
                    </a:moveTo>
                    <a:cubicBezTo>
                      <a:pt x="405" y="1"/>
                      <a:pt x="24" y="366"/>
                      <a:pt x="13" y="823"/>
                    </a:cubicBezTo>
                    <a:cubicBezTo>
                      <a:pt x="1" y="1287"/>
                      <a:pt x="346" y="1668"/>
                      <a:pt x="822" y="1704"/>
                    </a:cubicBezTo>
                    <a:cubicBezTo>
                      <a:pt x="830" y="1704"/>
                      <a:pt x="837" y="1704"/>
                      <a:pt x="845" y="1704"/>
                    </a:cubicBezTo>
                    <a:cubicBezTo>
                      <a:pt x="1299" y="1704"/>
                      <a:pt x="1680" y="1351"/>
                      <a:pt x="1703" y="882"/>
                    </a:cubicBezTo>
                    <a:cubicBezTo>
                      <a:pt x="1715" y="418"/>
                      <a:pt x="1370" y="37"/>
                      <a:pt x="894" y="1"/>
                    </a:cubicBezTo>
                    <a:cubicBezTo>
                      <a:pt x="886" y="1"/>
                      <a:pt x="879"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8" name="Google Shape;6178;p46"/>
              <p:cNvSpPr/>
              <p:nvPr/>
            </p:nvSpPr>
            <p:spPr>
              <a:xfrm>
                <a:off x="5974250" y="1172600"/>
                <a:ext cx="153325" cy="218800"/>
              </a:xfrm>
              <a:custGeom>
                <a:avLst/>
                <a:gdLst/>
                <a:ahLst/>
                <a:cxnLst/>
                <a:rect l="l" t="t" r="r" b="b"/>
                <a:pathLst>
                  <a:path w="6133" h="8752" extrusionOk="0">
                    <a:moveTo>
                      <a:pt x="822" y="0"/>
                    </a:moveTo>
                    <a:cubicBezTo>
                      <a:pt x="822" y="0"/>
                      <a:pt x="0" y="2263"/>
                      <a:pt x="1465" y="4691"/>
                    </a:cubicBezTo>
                    <a:cubicBezTo>
                      <a:pt x="2917" y="7096"/>
                      <a:pt x="6120" y="8751"/>
                      <a:pt x="6120" y="8751"/>
                    </a:cubicBezTo>
                    <a:cubicBezTo>
                      <a:pt x="6120" y="8751"/>
                      <a:pt x="6132" y="5168"/>
                      <a:pt x="4680" y="2739"/>
                    </a:cubicBezTo>
                    <a:cubicBezTo>
                      <a:pt x="3203" y="334"/>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79" name="Google Shape;6179;p46"/>
              <p:cNvSpPr/>
              <p:nvPr/>
            </p:nvSpPr>
            <p:spPr>
              <a:xfrm>
                <a:off x="5746250" y="1934900"/>
                <a:ext cx="138725" cy="229200"/>
              </a:xfrm>
              <a:custGeom>
                <a:avLst/>
                <a:gdLst/>
                <a:ahLst/>
                <a:cxnLst/>
                <a:rect l="l" t="t" r="r" b="b"/>
                <a:pathLst>
                  <a:path w="5549" h="9168" extrusionOk="0">
                    <a:moveTo>
                      <a:pt x="48" y="0"/>
                    </a:moveTo>
                    <a:cubicBezTo>
                      <a:pt x="48" y="0"/>
                      <a:pt x="0" y="560"/>
                      <a:pt x="0" y="1369"/>
                    </a:cubicBezTo>
                    <a:cubicBezTo>
                      <a:pt x="12" y="2655"/>
                      <a:pt x="179" y="4572"/>
                      <a:pt x="941" y="6108"/>
                    </a:cubicBezTo>
                    <a:cubicBezTo>
                      <a:pt x="2179" y="8632"/>
                      <a:pt x="4525" y="9168"/>
                      <a:pt x="4525" y="9168"/>
                    </a:cubicBezTo>
                    <a:cubicBezTo>
                      <a:pt x="4525" y="9168"/>
                      <a:pt x="5548" y="6989"/>
                      <a:pt x="4298" y="4453"/>
                    </a:cubicBezTo>
                    <a:cubicBezTo>
                      <a:pt x="3727" y="3262"/>
                      <a:pt x="2739" y="2203"/>
                      <a:pt x="1881" y="1429"/>
                    </a:cubicBezTo>
                    <a:cubicBezTo>
                      <a:pt x="893" y="560"/>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0" name="Google Shape;6180;p46"/>
              <p:cNvSpPr/>
              <p:nvPr/>
            </p:nvSpPr>
            <p:spPr>
              <a:xfrm>
                <a:off x="5241425" y="1851550"/>
                <a:ext cx="170875" cy="199150"/>
              </a:xfrm>
              <a:custGeom>
                <a:avLst/>
                <a:gdLst/>
                <a:ahLst/>
                <a:cxnLst/>
                <a:rect l="l" t="t" r="r" b="b"/>
                <a:pathLst>
                  <a:path w="6835" h="7966" extrusionOk="0">
                    <a:moveTo>
                      <a:pt x="6834" y="0"/>
                    </a:moveTo>
                    <a:cubicBezTo>
                      <a:pt x="6834" y="1"/>
                      <a:pt x="3453" y="1215"/>
                      <a:pt x="1667" y="3418"/>
                    </a:cubicBezTo>
                    <a:cubicBezTo>
                      <a:pt x="1488" y="3632"/>
                      <a:pt x="1322" y="3870"/>
                      <a:pt x="1191" y="4096"/>
                    </a:cubicBezTo>
                    <a:cubicBezTo>
                      <a:pt x="0" y="6073"/>
                      <a:pt x="405" y="7966"/>
                      <a:pt x="405" y="7966"/>
                    </a:cubicBezTo>
                    <a:cubicBezTo>
                      <a:pt x="405" y="7966"/>
                      <a:pt x="2810" y="7966"/>
                      <a:pt x="4584" y="5763"/>
                    </a:cubicBezTo>
                    <a:cubicBezTo>
                      <a:pt x="4953" y="5299"/>
                      <a:pt x="5263" y="4763"/>
                      <a:pt x="5537" y="4227"/>
                    </a:cubicBezTo>
                    <a:cubicBezTo>
                      <a:pt x="6549" y="2227"/>
                      <a:pt x="6834" y="1"/>
                      <a:pt x="6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1" name="Google Shape;6181;p46"/>
              <p:cNvSpPr/>
              <p:nvPr/>
            </p:nvSpPr>
            <p:spPr>
              <a:xfrm>
                <a:off x="5315825" y="1169925"/>
                <a:ext cx="128625" cy="245575"/>
              </a:xfrm>
              <a:custGeom>
                <a:avLst/>
                <a:gdLst/>
                <a:ahLst/>
                <a:cxnLst/>
                <a:rect l="l" t="t" r="r" b="b"/>
                <a:pathLst>
                  <a:path w="5145" h="9823" extrusionOk="0">
                    <a:moveTo>
                      <a:pt x="4180" y="0"/>
                    </a:moveTo>
                    <a:cubicBezTo>
                      <a:pt x="4180" y="0"/>
                      <a:pt x="1549" y="2429"/>
                      <a:pt x="775" y="5144"/>
                    </a:cubicBezTo>
                    <a:cubicBezTo>
                      <a:pt x="1" y="7846"/>
                      <a:pt x="1382" y="9823"/>
                      <a:pt x="1382" y="9823"/>
                    </a:cubicBezTo>
                    <a:cubicBezTo>
                      <a:pt x="1382" y="9823"/>
                      <a:pt x="3596" y="8894"/>
                      <a:pt x="4370" y="6179"/>
                    </a:cubicBezTo>
                    <a:cubicBezTo>
                      <a:pt x="5144" y="3477"/>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2" name="Google Shape;6182;p46"/>
              <p:cNvSpPr/>
              <p:nvPr/>
            </p:nvSpPr>
            <p:spPr>
              <a:xfrm>
                <a:off x="5907275" y="1476125"/>
                <a:ext cx="27700" cy="26600"/>
              </a:xfrm>
              <a:custGeom>
                <a:avLst/>
                <a:gdLst/>
                <a:ahLst/>
                <a:cxnLst/>
                <a:rect l="l" t="t" r="r" b="b"/>
                <a:pathLst>
                  <a:path w="1108" h="1064" extrusionOk="0">
                    <a:moveTo>
                      <a:pt x="524" y="1"/>
                    </a:moveTo>
                    <a:cubicBezTo>
                      <a:pt x="448" y="1"/>
                      <a:pt x="381" y="24"/>
                      <a:pt x="322" y="63"/>
                    </a:cubicBezTo>
                    <a:cubicBezTo>
                      <a:pt x="155" y="158"/>
                      <a:pt x="36" y="313"/>
                      <a:pt x="24" y="516"/>
                    </a:cubicBezTo>
                    <a:cubicBezTo>
                      <a:pt x="0" y="813"/>
                      <a:pt x="239" y="1051"/>
                      <a:pt x="536" y="1063"/>
                    </a:cubicBezTo>
                    <a:cubicBezTo>
                      <a:pt x="584" y="1063"/>
                      <a:pt x="620" y="1051"/>
                      <a:pt x="655" y="1051"/>
                    </a:cubicBezTo>
                    <a:cubicBezTo>
                      <a:pt x="893" y="1004"/>
                      <a:pt x="1072" y="813"/>
                      <a:pt x="1096" y="551"/>
                    </a:cubicBezTo>
                    <a:cubicBezTo>
                      <a:pt x="1108" y="254"/>
                      <a:pt x="870" y="16"/>
                      <a:pt x="572" y="4"/>
                    </a:cubicBezTo>
                    <a:cubicBezTo>
                      <a:pt x="556" y="2"/>
                      <a:pt x="540" y="1"/>
                      <a:pt x="52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3" name="Google Shape;6183;p46"/>
              <p:cNvSpPr/>
              <p:nvPr/>
            </p:nvSpPr>
            <p:spPr>
              <a:xfrm>
                <a:off x="5557525" y="1261600"/>
                <a:ext cx="24725" cy="23850"/>
              </a:xfrm>
              <a:custGeom>
                <a:avLst/>
                <a:gdLst/>
                <a:ahLst/>
                <a:cxnLst/>
                <a:rect l="l" t="t" r="r" b="b"/>
                <a:pathLst>
                  <a:path w="989" h="954" extrusionOk="0">
                    <a:moveTo>
                      <a:pt x="513" y="0"/>
                    </a:moveTo>
                    <a:cubicBezTo>
                      <a:pt x="239" y="0"/>
                      <a:pt x="36" y="203"/>
                      <a:pt x="24" y="465"/>
                    </a:cubicBezTo>
                    <a:cubicBezTo>
                      <a:pt x="1" y="715"/>
                      <a:pt x="215" y="941"/>
                      <a:pt x="477" y="953"/>
                    </a:cubicBezTo>
                    <a:cubicBezTo>
                      <a:pt x="484" y="953"/>
                      <a:pt x="492" y="953"/>
                      <a:pt x="499" y="953"/>
                    </a:cubicBezTo>
                    <a:cubicBezTo>
                      <a:pt x="751" y="953"/>
                      <a:pt x="953" y="755"/>
                      <a:pt x="965" y="488"/>
                    </a:cubicBezTo>
                    <a:cubicBezTo>
                      <a:pt x="989" y="238"/>
                      <a:pt x="775" y="12"/>
                      <a:pt x="5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4" name="Google Shape;6184;p46"/>
              <p:cNvSpPr/>
              <p:nvPr/>
            </p:nvSpPr>
            <p:spPr>
              <a:xfrm>
                <a:off x="5834050" y="1186300"/>
                <a:ext cx="12225" cy="12525"/>
              </a:xfrm>
              <a:custGeom>
                <a:avLst/>
                <a:gdLst/>
                <a:ahLst/>
                <a:cxnLst/>
                <a:rect l="l" t="t" r="r" b="b"/>
                <a:pathLst>
                  <a:path w="489" h="501" extrusionOk="0">
                    <a:moveTo>
                      <a:pt x="251" y="0"/>
                    </a:moveTo>
                    <a:cubicBezTo>
                      <a:pt x="120" y="0"/>
                      <a:pt x="1" y="107"/>
                      <a:pt x="1" y="238"/>
                    </a:cubicBezTo>
                    <a:cubicBezTo>
                      <a:pt x="1" y="393"/>
                      <a:pt x="108" y="500"/>
                      <a:pt x="239" y="500"/>
                    </a:cubicBezTo>
                    <a:cubicBezTo>
                      <a:pt x="370" y="500"/>
                      <a:pt x="489" y="393"/>
                      <a:pt x="489" y="262"/>
                    </a:cubicBezTo>
                    <a:cubicBezTo>
                      <a:pt x="489" y="119"/>
                      <a:pt x="393"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5" name="Google Shape;6185;p46"/>
              <p:cNvSpPr/>
              <p:nvPr/>
            </p:nvSpPr>
            <p:spPr>
              <a:xfrm>
                <a:off x="5620925" y="1692000"/>
                <a:ext cx="44675" cy="44100"/>
              </a:xfrm>
              <a:custGeom>
                <a:avLst/>
                <a:gdLst/>
                <a:ahLst/>
                <a:cxnLst/>
                <a:rect l="l" t="t" r="r" b="b"/>
                <a:pathLst>
                  <a:path w="1787" h="1764" extrusionOk="0">
                    <a:moveTo>
                      <a:pt x="896" y="0"/>
                    </a:moveTo>
                    <a:cubicBezTo>
                      <a:pt x="429" y="0"/>
                      <a:pt x="24" y="377"/>
                      <a:pt x="13" y="846"/>
                    </a:cubicBezTo>
                    <a:cubicBezTo>
                      <a:pt x="1" y="1322"/>
                      <a:pt x="370" y="1739"/>
                      <a:pt x="858" y="1763"/>
                    </a:cubicBezTo>
                    <a:cubicBezTo>
                      <a:pt x="865" y="1763"/>
                      <a:pt x="873" y="1763"/>
                      <a:pt x="880" y="1763"/>
                    </a:cubicBezTo>
                    <a:cubicBezTo>
                      <a:pt x="1347" y="1763"/>
                      <a:pt x="1751" y="1398"/>
                      <a:pt x="1775" y="906"/>
                    </a:cubicBezTo>
                    <a:cubicBezTo>
                      <a:pt x="1787" y="429"/>
                      <a:pt x="1406" y="13"/>
                      <a:pt x="917" y="1"/>
                    </a:cubicBezTo>
                    <a:cubicBezTo>
                      <a:pt x="910" y="1"/>
                      <a:pt x="903" y="0"/>
                      <a:pt x="8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6" name="Google Shape;6186;p46"/>
              <p:cNvSpPr/>
              <p:nvPr/>
            </p:nvSpPr>
            <p:spPr>
              <a:xfrm>
                <a:off x="5335475" y="1734850"/>
                <a:ext cx="37525" cy="36950"/>
              </a:xfrm>
              <a:custGeom>
                <a:avLst/>
                <a:gdLst/>
                <a:ahLst/>
                <a:cxnLst/>
                <a:rect l="l" t="t" r="r" b="b"/>
                <a:pathLst>
                  <a:path w="1501" h="1478" extrusionOk="0">
                    <a:moveTo>
                      <a:pt x="752" y="1"/>
                    </a:moveTo>
                    <a:cubicBezTo>
                      <a:pt x="346" y="1"/>
                      <a:pt x="36" y="318"/>
                      <a:pt x="12" y="716"/>
                    </a:cubicBezTo>
                    <a:cubicBezTo>
                      <a:pt x="1" y="1120"/>
                      <a:pt x="310" y="1454"/>
                      <a:pt x="727" y="1478"/>
                    </a:cubicBezTo>
                    <a:cubicBezTo>
                      <a:pt x="734" y="1478"/>
                      <a:pt x="742" y="1478"/>
                      <a:pt x="749" y="1478"/>
                    </a:cubicBezTo>
                    <a:cubicBezTo>
                      <a:pt x="1144" y="1478"/>
                      <a:pt x="1477" y="1172"/>
                      <a:pt x="1489" y="763"/>
                    </a:cubicBezTo>
                    <a:cubicBezTo>
                      <a:pt x="1501" y="358"/>
                      <a:pt x="1191" y="13"/>
                      <a:pt x="774" y="1"/>
                    </a:cubicBezTo>
                    <a:cubicBezTo>
                      <a:pt x="767" y="1"/>
                      <a:pt x="759" y="1"/>
                      <a:pt x="7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7" name="Google Shape;6187;p46"/>
              <p:cNvSpPr/>
              <p:nvPr/>
            </p:nvSpPr>
            <p:spPr>
              <a:xfrm>
                <a:off x="5471200" y="1690825"/>
                <a:ext cx="7175" cy="7150"/>
              </a:xfrm>
              <a:custGeom>
                <a:avLst/>
                <a:gdLst/>
                <a:ahLst/>
                <a:cxnLst/>
                <a:rect l="l" t="t" r="r" b="b"/>
                <a:pathLst>
                  <a:path w="287" h="286" extrusionOk="0">
                    <a:moveTo>
                      <a:pt x="156" y="0"/>
                    </a:moveTo>
                    <a:cubicBezTo>
                      <a:pt x="84" y="0"/>
                      <a:pt x="25" y="60"/>
                      <a:pt x="1" y="143"/>
                    </a:cubicBezTo>
                    <a:cubicBezTo>
                      <a:pt x="1" y="214"/>
                      <a:pt x="60" y="286"/>
                      <a:pt x="144" y="286"/>
                    </a:cubicBezTo>
                    <a:cubicBezTo>
                      <a:pt x="215" y="286"/>
                      <a:pt x="287" y="226"/>
                      <a:pt x="287" y="155"/>
                    </a:cubicBezTo>
                    <a:cubicBezTo>
                      <a:pt x="287" y="83"/>
                      <a:pt x="227" y="0"/>
                      <a:pt x="1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8" name="Google Shape;6188;p46"/>
              <p:cNvSpPr/>
              <p:nvPr/>
            </p:nvSpPr>
            <p:spPr>
              <a:xfrm>
                <a:off x="5539075" y="1696750"/>
                <a:ext cx="15500" cy="15825"/>
              </a:xfrm>
              <a:custGeom>
                <a:avLst/>
                <a:gdLst/>
                <a:ahLst/>
                <a:cxnLst/>
                <a:rect l="l" t="t" r="r" b="b"/>
                <a:pathLst>
                  <a:path w="620" h="633" extrusionOk="0">
                    <a:moveTo>
                      <a:pt x="302" y="0"/>
                    </a:moveTo>
                    <a:cubicBezTo>
                      <a:pt x="154" y="0"/>
                      <a:pt x="12" y="128"/>
                      <a:pt x="0" y="299"/>
                    </a:cubicBezTo>
                    <a:cubicBezTo>
                      <a:pt x="0" y="477"/>
                      <a:pt x="131" y="620"/>
                      <a:pt x="298" y="632"/>
                    </a:cubicBezTo>
                    <a:cubicBezTo>
                      <a:pt x="477" y="632"/>
                      <a:pt x="608" y="501"/>
                      <a:pt x="620" y="335"/>
                    </a:cubicBezTo>
                    <a:cubicBezTo>
                      <a:pt x="620" y="156"/>
                      <a:pt x="489" y="25"/>
                      <a:pt x="322" y="1"/>
                    </a:cubicBezTo>
                    <a:cubicBezTo>
                      <a:pt x="315" y="1"/>
                      <a:pt x="309" y="0"/>
                      <a:pt x="30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89" name="Google Shape;6189;p46"/>
              <p:cNvSpPr/>
              <p:nvPr/>
            </p:nvSpPr>
            <p:spPr>
              <a:xfrm>
                <a:off x="5906975" y="1915250"/>
                <a:ext cx="39625" cy="38725"/>
              </a:xfrm>
              <a:custGeom>
                <a:avLst/>
                <a:gdLst/>
                <a:ahLst/>
                <a:cxnLst/>
                <a:rect l="l" t="t" r="r" b="b"/>
                <a:pathLst>
                  <a:path w="1585" h="1549" extrusionOk="0">
                    <a:moveTo>
                      <a:pt x="799" y="0"/>
                    </a:moveTo>
                    <a:cubicBezTo>
                      <a:pt x="381" y="0"/>
                      <a:pt x="36" y="318"/>
                      <a:pt x="12" y="750"/>
                    </a:cubicBezTo>
                    <a:cubicBezTo>
                      <a:pt x="1" y="1179"/>
                      <a:pt x="346" y="1536"/>
                      <a:pt x="763" y="1548"/>
                    </a:cubicBezTo>
                    <a:cubicBezTo>
                      <a:pt x="770" y="1548"/>
                      <a:pt x="777" y="1548"/>
                      <a:pt x="784" y="1548"/>
                    </a:cubicBezTo>
                    <a:cubicBezTo>
                      <a:pt x="1203" y="1548"/>
                      <a:pt x="1549" y="1208"/>
                      <a:pt x="1560" y="798"/>
                    </a:cubicBezTo>
                    <a:cubicBezTo>
                      <a:pt x="1584" y="369"/>
                      <a:pt x="1239" y="12"/>
                      <a:pt x="822" y="0"/>
                    </a:cubicBezTo>
                    <a:cubicBezTo>
                      <a:pt x="814" y="0"/>
                      <a:pt x="807" y="0"/>
                      <a:pt x="79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0" name="Google Shape;6190;p46"/>
              <p:cNvSpPr/>
              <p:nvPr/>
            </p:nvSpPr>
            <p:spPr>
              <a:xfrm>
                <a:off x="5958775" y="1829225"/>
                <a:ext cx="40500" cy="39925"/>
              </a:xfrm>
              <a:custGeom>
                <a:avLst/>
                <a:gdLst/>
                <a:ahLst/>
                <a:cxnLst/>
                <a:rect l="l" t="t" r="r" b="b"/>
                <a:pathLst>
                  <a:path w="1620" h="1597" extrusionOk="0">
                    <a:moveTo>
                      <a:pt x="834" y="0"/>
                    </a:moveTo>
                    <a:cubicBezTo>
                      <a:pt x="405" y="0"/>
                      <a:pt x="24" y="346"/>
                      <a:pt x="12" y="774"/>
                    </a:cubicBezTo>
                    <a:cubicBezTo>
                      <a:pt x="0" y="1227"/>
                      <a:pt x="346" y="1584"/>
                      <a:pt x="786" y="1596"/>
                    </a:cubicBezTo>
                    <a:cubicBezTo>
                      <a:pt x="794" y="1596"/>
                      <a:pt x="802" y="1596"/>
                      <a:pt x="809" y="1596"/>
                    </a:cubicBezTo>
                    <a:cubicBezTo>
                      <a:pt x="1251" y="1596"/>
                      <a:pt x="1596" y="1267"/>
                      <a:pt x="1608" y="822"/>
                    </a:cubicBezTo>
                    <a:cubicBezTo>
                      <a:pt x="1619" y="381"/>
                      <a:pt x="1274" y="24"/>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1" name="Google Shape;6191;p46"/>
              <p:cNvSpPr/>
              <p:nvPr/>
            </p:nvSpPr>
            <p:spPr>
              <a:xfrm>
                <a:off x="6319525" y="1704200"/>
                <a:ext cx="19075" cy="18775"/>
              </a:xfrm>
              <a:custGeom>
                <a:avLst/>
                <a:gdLst/>
                <a:ahLst/>
                <a:cxnLst/>
                <a:rect l="l" t="t" r="r" b="b"/>
                <a:pathLst>
                  <a:path w="763" h="751" extrusionOk="0">
                    <a:moveTo>
                      <a:pt x="372" y="0"/>
                    </a:moveTo>
                    <a:cubicBezTo>
                      <a:pt x="167" y="0"/>
                      <a:pt x="1" y="162"/>
                      <a:pt x="1" y="358"/>
                    </a:cubicBezTo>
                    <a:cubicBezTo>
                      <a:pt x="1" y="572"/>
                      <a:pt x="167" y="751"/>
                      <a:pt x="382" y="751"/>
                    </a:cubicBezTo>
                    <a:cubicBezTo>
                      <a:pt x="584" y="751"/>
                      <a:pt x="763" y="584"/>
                      <a:pt x="763" y="394"/>
                    </a:cubicBezTo>
                    <a:cubicBezTo>
                      <a:pt x="763" y="179"/>
                      <a:pt x="596" y="1"/>
                      <a:pt x="394" y="1"/>
                    </a:cubicBezTo>
                    <a:cubicBezTo>
                      <a:pt x="386" y="0"/>
                      <a:pt x="379" y="0"/>
                      <a:pt x="3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2" name="Google Shape;6192;p46"/>
              <p:cNvSpPr/>
              <p:nvPr/>
            </p:nvSpPr>
            <p:spPr>
              <a:xfrm>
                <a:off x="6535025" y="1644075"/>
                <a:ext cx="19075" cy="19075"/>
              </a:xfrm>
              <a:custGeom>
                <a:avLst/>
                <a:gdLst/>
                <a:ahLst/>
                <a:cxnLst/>
                <a:rect l="l" t="t" r="r" b="b"/>
                <a:pathLst>
                  <a:path w="763" h="763" extrusionOk="0">
                    <a:moveTo>
                      <a:pt x="394" y="1"/>
                    </a:moveTo>
                    <a:cubicBezTo>
                      <a:pt x="179" y="1"/>
                      <a:pt x="13" y="167"/>
                      <a:pt x="1" y="370"/>
                    </a:cubicBezTo>
                    <a:cubicBezTo>
                      <a:pt x="1" y="584"/>
                      <a:pt x="167" y="763"/>
                      <a:pt x="370" y="763"/>
                    </a:cubicBezTo>
                    <a:cubicBezTo>
                      <a:pt x="584" y="763"/>
                      <a:pt x="763" y="596"/>
                      <a:pt x="763" y="382"/>
                    </a:cubicBezTo>
                    <a:cubicBezTo>
                      <a:pt x="763" y="179"/>
                      <a:pt x="596" y="1"/>
                      <a:pt x="39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3" name="Google Shape;6193;p46"/>
              <p:cNvSpPr/>
              <p:nvPr/>
            </p:nvSpPr>
            <p:spPr>
              <a:xfrm>
                <a:off x="6320125" y="1615500"/>
                <a:ext cx="15800" cy="15800"/>
              </a:xfrm>
              <a:custGeom>
                <a:avLst/>
                <a:gdLst/>
                <a:ahLst/>
                <a:cxnLst/>
                <a:rect l="l" t="t" r="r" b="b"/>
                <a:pathLst>
                  <a:path w="632" h="632" extrusionOk="0">
                    <a:moveTo>
                      <a:pt x="322" y="1"/>
                    </a:moveTo>
                    <a:cubicBezTo>
                      <a:pt x="143" y="1"/>
                      <a:pt x="0" y="132"/>
                      <a:pt x="0" y="310"/>
                    </a:cubicBezTo>
                    <a:cubicBezTo>
                      <a:pt x="0" y="489"/>
                      <a:pt x="131" y="632"/>
                      <a:pt x="310" y="632"/>
                    </a:cubicBezTo>
                    <a:cubicBezTo>
                      <a:pt x="489" y="632"/>
                      <a:pt x="631" y="501"/>
                      <a:pt x="631" y="322"/>
                    </a:cubicBezTo>
                    <a:cubicBezTo>
                      <a:pt x="631" y="144"/>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4" name="Google Shape;6194;p46"/>
              <p:cNvSpPr/>
              <p:nvPr/>
            </p:nvSpPr>
            <p:spPr>
              <a:xfrm>
                <a:off x="6646350" y="1407725"/>
                <a:ext cx="32775" cy="32500"/>
              </a:xfrm>
              <a:custGeom>
                <a:avLst/>
                <a:gdLst/>
                <a:ahLst/>
                <a:cxnLst/>
                <a:rect l="l" t="t" r="r" b="b"/>
                <a:pathLst>
                  <a:path w="1311" h="1300" extrusionOk="0">
                    <a:moveTo>
                      <a:pt x="647" y="1"/>
                    </a:moveTo>
                    <a:cubicBezTo>
                      <a:pt x="310" y="1"/>
                      <a:pt x="24" y="282"/>
                      <a:pt x="13" y="632"/>
                    </a:cubicBezTo>
                    <a:cubicBezTo>
                      <a:pt x="1" y="989"/>
                      <a:pt x="286" y="1287"/>
                      <a:pt x="644" y="1299"/>
                    </a:cubicBezTo>
                    <a:lnTo>
                      <a:pt x="727" y="1299"/>
                    </a:lnTo>
                    <a:cubicBezTo>
                      <a:pt x="1037" y="1263"/>
                      <a:pt x="1298" y="1001"/>
                      <a:pt x="1298" y="668"/>
                    </a:cubicBezTo>
                    <a:cubicBezTo>
                      <a:pt x="1310" y="347"/>
                      <a:pt x="1072" y="73"/>
                      <a:pt x="763" y="13"/>
                    </a:cubicBezTo>
                    <a:cubicBezTo>
                      <a:pt x="727" y="13"/>
                      <a:pt x="703" y="1"/>
                      <a:pt x="667" y="1"/>
                    </a:cubicBezTo>
                    <a:cubicBezTo>
                      <a:pt x="660"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5" name="Google Shape;6195;p46"/>
              <p:cNvSpPr/>
              <p:nvPr/>
            </p:nvSpPr>
            <p:spPr>
              <a:xfrm>
                <a:off x="6453175" y="1650025"/>
                <a:ext cx="43175" cy="42325"/>
              </a:xfrm>
              <a:custGeom>
                <a:avLst/>
                <a:gdLst/>
                <a:ahLst/>
                <a:cxnLst/>
                <a:rect l="l" t="t" r="r" b="b"/>
                <a:pathLst>
                  <a:path w="1727" h="1693" extrusionOk="0">
                    <a:moveTo>
                      <a:pt x="871" y="1"/>
                    </a:moveTo>
                    <a:cubicBezTo>
                      <a:pt x="417" y="1"/>
                      <a:pt x="48" y="354"/>
                      <a:pt x="12" y="822"/>
                    </a:cubicBezTo>
                    <a:cubicBezTo>
                      <a:pt x="1" y="1275"/>
                      <a:pt x="358" y="1668"/>
                      <a:pt x="834" y="1692"/>
                    </a:cubicBezTo>
                    <a:cubicBezTo>
                      <a:pt x="849" y="1692"/>
                      <a:pt x="863" y="1693"/>
                      <a:pt x="878" y="1693"/>
                    </a:cubicBezTo>
                    <a:cubicBezTo>
                      <a:pt x="1322" y="1693"/>
                      <a:pt x="1680" y="1343"/>
                      <a:pt x="1715" y="882"/>
                    </a:cubicBezTo>
                    <a:cubicBezTo>
                      <a:pt x="1727" y="406"/>
                      <a:pt x="1370"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6" name="Google Shape;6196;p46"/>
              <p:cNvSpPr/>
              <p:nvPr/>
            </p:nvSpPr>
            <p:spPr>
              <a:xfrm>
                <a:off x="6978250" y="1789025"/>
                <a:ext cx="37525" cy="36950"/>
              </a:xfrm>
              <a:custGeom>
                <a:avLst/>
                <a:gdLst/>
                <a:ahLst/>
                <a:cxnLst/>
                <a:rect l="l" t="t" r="r" b="b"/>
                <a:pathLst>
                  <a:path w="1501" h="1478" extrusionOk="0">
                    <a:moveTo>
                      <a:pt x="751" y="1"/>
                    </a:moveTo>
                    <a:cubicBezTo>
                      <a:pt x="345" y="1"/>
                      <a:pt x="24" y="307"/>
                      <a:pt x="12" y="715"/>
                    </a:cubicBezTo>
                    <a:cubicBezTo>
                      <a:pt x="0" y="1120"/>
                      <a:pt x="310" y="1466"/>
                      <a:pt x="726" y="1477"/>
                    </a:cubicBezTo>
                    <a:cubicBezTo>
                      <a:pt x="734" y="1478"/>
                      <a:pt x="741" y="1478"/>
                      <a:pt x="749" y="1478"/>
                    </a:cubicBezTo>
                    <a:cubicBezTo>
                      <a:pt x="1144" y="1478"/>
                      <a:pt x="1477" y="1172"/>
                      <a:pt x="1488" y="763"/>
                    </a:cubicBezTo>
                    <a:cubicBezTo>
                      <a:pt x="1500" y="358"/>
                      <a:pt x="1191" y="25"/>
                      <a:pt x="774" y="1"/>
                    </a:cubicBezTo>
                    <a:cubicBezTo>
                      <a:pt x="766" y="1"/>
                      <a:pt x="759" y="1"/>
                      <a:pt x="7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7" name="Google Shape;6197;p46"/>
              <p:cNvSpPr/>
              <p:nvPr/>
            </p:nvSpPr>
            <p:spPr>
              <a:xfrm>
                <a:off x="1602875" y="2593600"/>
                <a:ext cx="108950" cy="253025"/>
              </a:xfrm>
              <a:custGeom>
                <a:avLst/>
                <a:gdLst/>
                <a:ahLst/>
                <a:cxnLst/>
                <a:rect l="l" t="t" r="r" b="b"/>
                <a:pathLst>
                  <a:path w="4358" h="10121" extrusionOk="0">
                    <a:moveTo>
                      <a:pt x="2917" y="1"/>
                    </a:moveTo>
                    <a:cubicBezTo>
                      <a:pt x="2917" y="1"/>
                      <a:pt x="834" y="1215"/>
                      <a:pt x="417" y="4013"/>
                    </a:cubicBezTo>
                    <a:cubicBezTo>
                      <a:pt x="0" y="6811"/>
                      <a:pt x="1417" y="10121"/>
                      <a:pt x="1417" y="10121"/>
                    </a:cubicBezTo>
                    <a:cubicBezTo>
                      <a:pt x="1417" y="10121"/>
                      <a:pt x="2250" y="9109"/>
                      <a:pt x="3012" y="7704"/>
                    </a:cubicBezTo>
                    <a:cubicBezTo>
                      <a:pt x="2858" y="7621"/>
                      <a:pt x="2751" y="7442"/>
                      <a:pt x="2751" y="7240"/>
                    </a:cubicBezTo>
                    <a:cubicBezTo>
                      <a:pt x="2774" y="6972"/>
                      <a:pt x="3001" y="6739"/>
                      <a:pt x="3267" y="6739"/>
                    </a:cubicBezTo>
                    <a:cubicBezTo>
                      <a:pt x="3273" y="6739"/>
                      <a:pt x="3280" y="6739"/>
                      <a:pt x="3286" y="6740"/>
                    </a:cubicBezTo>
                    <a:cubicBezTo>
                      <a:pt x="3322" y="6740"/>
                      <a:pt x="3370" y="6751"/>
                      <a:pt x="3393" y="6775"/>
                    </a:cubicBezTo>
                    <a:cubicBezTo>
                      <a:pt x="3405" y="6775"/>
                      <a:pt x="3441" y="6775"/>
                      <a:pt x="3453" y="6787"/>
                    </a:cubicBezTo>
                    <a:cubicBezTo>
                      <a:pt x="3763" y="6085"/>
                      <a:pt x="4024" y="5323"/>
                      <a:pt x="4144" y="4573"/>
                    </a:cubicBezTo>
                    <a:cubicBezTo>
                      <a:pt x="4358" y="3049"/>
                      <a:pt x="3989" y="1846"/>
                      <a:pt x="3584" y="1036"/>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8" name="Google Shape;6198;p46"/>
              <p:cNvSpPr/>
              <p:nvPr/>
            </p:nvSpPr>
            <p:spPr>
              <a:xfrm>
                <a:off x="992075" y="2652825"/>
                <a:ext cx="153625" cy="218825"/>
              </a:xfrm>
              <a:custGeom>
                <a:avLst/>
                <a:gdLst/>
                <a:ahLst/>
                <a:cxnLst/>
                <a:rect l="l" t="t" r="r" b="b"/>
                <a:pathLst>
                  <a:path w="6145" h="8753" extrusionOk="0">
                    <a:moveTo>
                      <a:pt x="810" y="1"/>
                    </a:moveTo>
                    <a:lnTo>
                      <a:pt x="810" y="1"/>
                    </a:lnTo>
                    <a:cubicBezTo>
                      <a:pt x="810" y="1"/>
                      <a:pt x="1" y="2263"/>
                      <a:pt x="1453" y="4680"/>
                    </a:cubicBezTo>
                    <a:cubicBezTo>
                      <a:pt x="2918" y="7097"/>
                      <a:pt x="6108" y="8752"/>
                      <a:pt x="6108" y="8752"/>
                    </a:cubicBezTo>
                    <a:cubicBezTo>
                      <a:pt x="6108" y="8752"/>
                      <a:pt x="6144" y="5144"/>
                      <a:pt x="4668" y="2739"/>
                    </a:cubicBezTo>
                    <a:cubicBezTo>
                      <a:pt x="3215" y="322"/>
                      <a:pt x="810" y="1"/>
                      <a:pt x="8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99" name="Google Shape;6199;p46"/>
              <p:cNvSpPr/>
              <p:nvPr/>
            </p:nvSpPr>
            <p:spPr>
              <a:xfrm>
                <a:off x="1471900" y="1711350"/>
                <a:ext cx="134275" cy="238150"/>
              </a:xfrm>
              <a:custGeom>
                <a:avLst/>
                <a:gdLst/>
                <a:ahLst/>
                <a:cxnLst/>
                <a:rect l="l" t="t" r="r" b="b"/>
                <a:pathLst>
                  <a:path w="5371" h="9526" extrusionOk="0">
                    <a:moveTo>
                      <a:pt x="4180" y="1"/>
                    </a:moveTo>
                    <a:cubicBezTo>
                      <a:pt x="4180" y="1"/>
                      <a:pt x="1882" y="715"/>
                      <a:pt x="846" y="3346"/>
                    </a:cubicBezTo>
                    <a:cubicBezTo>
                      <a:pt x="691" y="3787"/>
                      <a:pt x="548" y="4239"/>
                      <a:pt x="465" y="4704"/>
                    </a:cubicBezTo>
                    <a:cubicBezTo>
                      <a:pt x="0" y="7061"/>
                      <a:pt x="429" y="9526"/>
                      <a:pt x="429" y="9526"/>
                    </a:cubicBezTo>
                    <a:cubicBezTo>
                      <a:pt x="429" y="9526"/>
                      <a:pt x="3227" y="7394"/>
                      <a:pt x="4299" y="4823"/>
                    </a:cubicBezTo>
                    <a:cubicBezTo>
                      <a:pt x="4322" y="4799"/>
                      <a:pt x="4334" y="4763"/>
                      <a:pt x="4346" y="4715"/>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0" name="Google Shape;6200;p46"/>
              <p:cNvSpPr/>
              <p:nvPr/>
            </p:nvSpPr>
            <p:spPr>
              <a:xfrm>
                <a:off x="1054000" y="2158475"/>
                <a:ext cx="241700" cy="108775"/>
              </a:xfrm>
              <a:custGeom>
                <a:avLst/>
                <a:gdLst/>
                <a:ahLst/>
                <a:cxnLst/>
                <a:rect l="l" t="t" r="r" b="b"/>
                <a:pathLst>
                  <a:path w="9668" h="4351" extrusionOk="0">
                    <a:moveTo>
                      <a:pt x="6276" y="522"/>
                    </a:moveTo>
                    <a:cubicBezTo>
                      <a:pt x="6283" y="522"/>
                      <a:pt x="6291" y="522"/>
                      <a:pt x="6298" y="523"/>
                    </a:cubicBezTo>
                    <a:cubicBezTo>
                      <a:pt x="6477" y="523"/>
                      <a:pt x="6608" y="677"/>
                      <a:pt x="6596" y="856"/>
                    </a:cubicBezTo>
                    <a:cubicBezTo>
                      <a:pt x="6596" y="1027"/>
                      <a:pt x="6454" y="1154"/>
                      <a:pt x="6285" y="1154"/>
                    </a:cubicBezTo>
                    <a:cubicBezTo>
                      <a:pt x="6278" y="1154"/>
                      <a:pt x="6270" y="1154"/>
                      <a:pt x="6263" y="1154"/>
                    </a:cubicBezTo>
                    <a:cubicBezTo>
                      <a:pt x="6096" y="1142"/>
                      <a:pt x="5953" y="987"/>
                      <a:pt x="5965" y="820"/>
                    </a:cubicBezTo>
                    <a:cubicBezTo>
                      <a:pt x="5965" y="649"/>
                      <a:pt x="6107" y="522"/>
                      <a:pt x="6276" y="522"/>
                    </a:cubicBezTo>
                    <a:close/>
                    <a:moveTo>
                      <a:pt x="6721" y="1866"/>
                    </a:moveTo>
                    <a:cubicBezTo>
                      <a:pt x="6727" y="1866"/>
                      <a:pt x="6733" y="1867"/>
                      <a:pt x="6739" y="1868"/>
                    </a:cubicBezTo>
                    <a:cubicBezTo>
                      <a:pt x="6822" y="1868"/>
                      <a:pt x="6882" y="1928"/>
                      <a:pt x="6858" y="1999"/>
                    </a:cubicBezTo>
                    <a:cubicBezTo>
                      <a:pt x="6858" y="2064"/>
                      <a:pt x="6818" y="2120"/>
                      <a:pt x="6748" y="2120"/>
                    </a:cubicBezTo>
                    <a:cubicBezTo>
                      <a:pt x="6741" y="2120"/>
                      <a:pt x="6734" y="2119"/>
                      <a:pt x="6727" y="2118"/>
                    </a:cubicBezTo>
                    <a:cubicBezTo>
                      <a:pt x="6656" y="2118"/>
                      <a:pt x="6608" y="2059"/>
                      <a:pt x="6608" y="1987"/>
                    </a:cubicBezTo>
                    <a:cubicBezTo>
                      <a:pt x="6608" y="1922"/>
                      <a:pt x="6658" y="1866"/>
                      <a:pt x="6721" y="1866"/>
                    </a:cubicBezTo>
                    <a:close/>
                    <a:moveTo>
                      <a:pt x="6909" y="0"/>
                    </a:moveTo>
                    <a:cubicBezTo>
                      <a:pt x="6315" y="0"/>
                      <a:pt x="5650" y="90"/>
                      <a:pt x="4941" y="332"/>
                    </a:cubicBezTo>
                    <a:cubicBezTo>
                      <a:pt x="2286" y="1261"/>
                      <a:pt x="0" y="4035"/>
                      <a:pt x="0" y="4035"/>
                    </a:cubicBezTo>
                    <a:cubicBezTo>
                      <a:pt x="0" y="4035"/>
                      <a:pt x="1385" y="4351"/>
                      <a:pt x="3080" y="4351"/>
                    </a:cubicBezTo>
                    <a:cubicBezTo>
                      <a:pt x="4079" y="4351"/>
                      <a:pt x="5186" y="4241"/>
                      <a:pt x="6179" y="3892"/>
                    </a:cubicBezTo>
                    <a:cubicBezTo>
                      <a:pt x="8846" y="2963"/>
                      <a:pt x="9668" y="689"/>
                      <a:pt x="9668" y="689"/>
                    </a:cubicBezTo>
                    <a:cubicBezTo>
                      <a:pt x="9668" y="689"/>
                      <a:pt x="8560" y="0"/>
                      <a:pt x="69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1" name="Google Shape;6201;p46"/>
              <p:cNvSpPr/>
              <p:nvPr/>
            </p:nvSpPr>
            <p:spPr>
              <a:xfrm>
                <a:off x="818250" y="1772375"/>
                <a:ext cx="139025" cy="229225"/>
              </a:xfrm>
              <a:custGeom>
                <a:avLst/>
                <a:gdLst/>
                <a:ahLst/>
                <a:cxnLst/>
                <a:rect l="l" t="t" r="r" b="b"/>
                <a:pathLst>
                  <a:path w="5561" h="9169" extrusionOk="0">
                    <a:moveTo>
                      <a:pt x="36" y="0"/>
                    </a:moveTo>
                    <a:cubicBezTo>
                      <a:pt x="36" y="0"/>
                      <a:pt x="0" y="548"/>
                      <a:pt x="0" y="1370"/>
                    </a:cubicBezTo>
                    <a:cubicBezTo>
                      <a:pt x="12" y="2655"/>
                      <a:pt x="179" y="4572"/>
                      <a:pt x="929" y="6108"/>
                    </a:cubicBezTo>
                    <a:cubicBezTo>
                      <a:pt x="2167" y="8632"/>
                      <a:pt x="4525" y="9168"/>
                      <a:pt x="4525" y="9168"/>
                    </a:cubicBezTo>
                    <a:cubicBezTo>
                      <a:pt x="4525" y="9168"/>
                      <a:pt x="5561" y="7001"/>
                      <a:pt x="4310" y="4465"/>
                    </a:cubicBezTo>
                    <a:cubicBezTo>
                      <a:pt x="3739" y="3275"/>
                      <a:pt x="2751" y="2215"/>
                      <a:pt x="1893" y="1441"/>
                    </a:cubicBezTo>
                    <a:cubicBezTo>
                      <a:pt x="905" y="548"/>
                      <a:pt x="36" y="0"/>
                      <a:pt x="3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2" name="Google Shape;6202;p46"/>
              <p:cNvSpPr/>
              <p:nvPr/>
            </p:nvSpPr>
            <p:spPr>
              <a:xfrm>
                <a:off x="925400" y="2956450"/>
                <a:ext cx="27400" cy="26225"/>
              </a:xfrm>
              <a:custGeom>
                <a:avLst/>
                <a:gdLst/>
                <a:ahLst/>
                <a:cxnLst/>
                <a:rect l="l" t="t" r="r" b="b"/>
                <a:pathLst>
                  <a:path w="1096" h="1049" extrusionOk="0">
                    <a:moveTo>
                      <a:pt x="560" y="0"/>
                    </a:moveTo>
                    <a:cubicBezTo>
                      <a:pt x="477" y="0"/>
                      <a:pt x="382" y="24"/>
                      <a:pt x="310" y="60"/>
                    </a:cubicBezTo>
                    <a:cubicBezTo>
                      <a:pt x="143" y="143"/>
                      <a:pt x="24" y="310"/>
                      <a:pt x="12" y="500"/>
                    </a:cubicBezTo>
                    <a:cubicBezTo>
                      <a:pt x="1" y="798"/>
                      <a:pt x="239" y="1036"/>
                      <a:pt x="536" y="1048"/>
                    </a:cubicBezTo>
                    <a:cubicBezTo>
                      <a:pt x="584" y="1048"/>
                      <a:pt x="608" y="1036"/>
                      <a:pt x="655" y="1036"/>
                    </a:cubicBezTo>
                    <a:cubicBezTo>
                      <a:pt x="894" y="989"/>
                      <a:pt x="1072" y="798"/>
                      <a:pt x="1084" y="548"/>
                    </a:cubicBezTo>
                    <a:cubicBezTo>
                      <a:pt x="1096" y="250"/>
                      <a:pt x="858" y="12"/>
                      <a:pt x="5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3" name="Google Shape;6203;p46"/>
              <p:cNvSpPr/>
              <p:nvPr/>
            </p:nvSpPr>
            <p:spPr>
              <a:xfrm>
                <a:off x="1092675" y="2560575"/>
                <a:ext cx="23250" cy="22925"/>
              </a:xfrm>
              <a:custGeom>
                <a:avLst/>
                <a:gdLst/>
                <a:ahLst/>
                <a:cxnLst/>
                <a:rect l="l" t="t" r="r" b="b"/>
                <a:pathLst>
                  <a:path w="930" h="917" extrusionOk="0">
                    <a:moveTo>
                      <a:pt x="501" y="0"/>
                    </a:moveTo>
                    <a:cubicBezTo>
                      <a:pt x="334" y="0"/>
                      <a:pt x="179" y="83"/>
                      <a:pt x="96" y="214"/>
                    </a:cubicBezTo>
                    <a:cubicBezTo>
                      <a:pt x="48" y="274"/>
                      <a:pt x="25" y="357"/>
                      <a:pt x="25" y="441"/>
                    </a:cubicBezTo>
                    <a:cubicBezTo>
                      <a:pt x="1" y="691"/>
                      <a:pt x="215" y="905"/>
                      <a:pt x="465" y="917"/>
                    </a:cubicBezTo>
                    <a:cubicBezTo>
                      <a:pt x="680" y="917"/>
                      <a:pt x="870" y="738"/>
                      <a:pt x="918" y="512"/>
                    </a:cubicBezTo>
                    <a:cubicBezTo>
                      <a:pt x="918" y="500"/>
                      <a:pt x="930" y="488"/>
                      <a:pt x="930" y="476"/>
                    </a:cubicBezTo>
                    <a:cubicBezTo>
                      <a:pt x="930" y="393"/>
                      <a:pt x="918" y="333"/>
                      <a:pt x="894" y="274"/>
                    </a:cubicBezTo>
                    <a:cubicBezTo>
                      <a:pt x="822" y="119"/>
                      <a:pt x="680"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4" name="Google Shape;6204;p46"/>
              <p:cNvSpPr/>
              <p:nvPr/>
            </p:nvSpPr>
            <p:spPr>
              <a:xfrm>
                <a:off x="731925" y="2187600"/>
                <a:ext cx="26825" cy="26225"/>
              </a:xfrm>
              <a:custGeom>
                <a:avLst/>
                <a:gdLst/>
                <a:ahLst/>
                <a:cxnLst/>
                <a:rect l="l" t="t" r="r" b="b"/>
                <a:pathLst>
                  <a:path w="1073" h="1049" extrusionOk="0">
                    <a:moveTo>
                      <a:pt x="528" y="0"/>
                    </a:moveTo>
                    <a:cubicBezTo>
                      <a:pt x="251" y="0"/>
                      <a:pt x="12" y="233"/>
                      <a:pt x="12" y="501"/>
                    </a:cubicBezTo>
                    <a:cubicBezTo>
                      <a:pt x="0" y="786"/>
                      <a:pt x="239" y="1048"/>
                      <a:pt x="524" y="1048"/>
                    </a:cubicBezTo>
                    <a:cubicBezTo>
                      <a:pt x="531" y="1049"/>
                      <a:pt x="537" y="1049"/>
                      <a:pt x="544" y="1049"/>
                    </a:cubicBezTo>
                    <a:cubicBezTo>
                      <a:pt x="810" y="1049"/>
                      <a:pt x="1037" y="815"/>
                      <a:pt x="1060" y="536"/>
                    </a:cubicBezTo>
                    <a:cubicBezTo>
                      <a:pt x="1072" y="251"/>
                      <a:pt x="834" y="1"/>
                      <a:pt x="548" y="1"/>
                    </a:cubicBezTo>
                    <a:cubicBezTo>
                      <a:pt x="541" y="0"/>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5" name="Google Shape;6205;p46"/>
              <p:cNvSpPr/>
              <p:nvPr/>
            </p:nvSpPr>
            <p:spPr>
              <a:xfrm>
                <a:off x="1115600" y="2035800"/>
                <a:ext cx="39325" cy="38725"/>
              </a:xfrm>
              <a:custGeom>
                <a:avLst/>
                <a:gdLst/>
                <a:ahLst/>
                <a:cxnLst/>
                <a:rect l="l" t="t" r="r" b="b"/>
                <a:pathLst>
                  <a:path w="1573" h="1549" extrusionOk="0">
                    <a:moveTo>
                      <a:pt x="789" y="0"/>
                    </a:moveTo>
                    <a:cubicBezTo>
                      <a:pt x="370" y="0"/>
                      <a:pt x="24" y="341"/>
                      <a:pt x="13" y="750"/>
                    </a:cubicBezTo>
                    <a:cubicBezTo>
                      <a:pt x="1" y="1179"/>
                      <a:pt x="322" y="1536"/>
                      <a:pt x="751" y="1548"/>
                    </a:cubicBezTo>
                    <a:cubicBezTo>
                      <a:pt x="758" y="1548"/>
                      <a:pt x="766" y="1548"/>
                      <a:pt x="774" y="1548"/>
                    </a:cubicBezTo>
                    <a:cubicBezTo>
                      <a:pt x="1204" y="1548"/>
                      <a:pt x="1549" y="1219"/>
                      <a:pt x="1560" y="810"/>
                    </a:cubicBezTo>
                    <a:cubicBezTo>
                      <a:pt x="1572" y="369"/>
                      <a:pt x="1251" y="12"/>
                      <a:pt x="810" y="0"/>
                    </a:cubicBezTo>
                    <a:cubicBezTo>
                      <a:pt x="803" y="0"/>
                      <a:pt x="796" y="0"/>
                      <a:pt x="7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6" name="Google Shape;6206;p46"/>
              <p:cNvSpPr/>
              <p:nvPr/>
            </p:nvSpPr>
            <p:spPr>
              <a:xfrm>
                <a:off x="787875" y="2259900"/>
                <a:ext cx="42900" cy="42325"/>
              </a:xfrm>
              <a:custGeom>
                <a:avLst/>
                <a:gdLst/>
                <a:ahLst/>
                <a:cxnLst/>
                <a:rect l="l" t="t" r="r" b="b"/>
                <a:pathLst>
                  <a:path w="1716" h="1693" extrusionOk="0">
                    <a:moveTo>
                      <a:pt x="853" y="1"/>
                    </a:moveTo>
                    <a:cubicBezTo>
                      <a:pt x="406" y="1"/>
                      <a:pt x="36" y="372"/>
                      <a:pt x="25" y="811"/>
                    </a:cubicBezTo>
                    <a:cubicBezTo>
                      <a:pt x="1" y="1288"/>
                      <a:pt x="382" y="1681"/>
                      <a:pt x="834" y="1692"/>
                    </a:cubicBezTo>
                    <a:cubicBezTo>
                      <a:pt x="843" y="1693"/>
                      <a:pt x="851" y="1693"/>
                      <a:pt x="860" y="1693"/>
                    </a:cubicBezTo>
                    <a:cubicBezTo>
                      <a:pt x="1289" y="1693"/>
                      <a:pt x="1633" y="1399"/>
                      <a:pt x="1703" y="1026"/>
                    </a:cubicBezTo>
                    <a:cubicBezTo>
                      <a:pt x="1715" y="978"/>
                      <a:pt x="1715" y="919"/>
                      <a:pt x="1715" y="871"/>
                    </a:cubicBezTo>
                    <a:cubicBezTo>
                      <a:pt x="1715" y="788"/>
                      <a:pt x="1703" y="692"/>
                      <a:pt x="1692" y="621"/>
                    </a:cubicBezTo>
                    <a:cubicBezTo>
                      <a:pt x="1596" y="264"/>
                      <a:pt x="1287" y="14"/>
                      <a:pt x="894" y="2"/>
                    </a:cubicBezTo>
                    <a:cubicBezTo>
                      <a:pt x="880" y="1"/>
                      <a:pt x="866" y="1"/>
                      <a:pt x="85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7" name="Google Shape;6207;p46"/>
              <p:cNvSpPr/>
              <p:nvPr/>
            </p:nvSpPr>
            <p:spPr>
              <a:xfrm>
                <a:off x="605125" y="1825300"/>
                <a:ext cx="21450" cy="20675"/>
              </a:xfrm>
              <a:custGeom>
                <a:avLst/>
                <a:gdLst/>
                <a:ahLst/>
                <a:cxnLst/>
                <a:rect l="l" t="t" r="r" b="b"/>
                <a:pathLst>
                  <a:path w="858" h="827" extrusionOk="0">
                    <a:moveTo>
                      <a:pt x="399" y="1"/>
                    </a:moveTo>
                    <a:cubicBezTo>
                      <a:pt x="181" y="1"/>
                      <a:pt x="12" y="172"/>
                      <a:pt x="12" y="396"/>
                    </a:cubicBezTo>
                    <a:cubicBezTo>
                      <a:pt x="0" y="622"/>
                      <a:pt x="191" y="812"/>
                      <a:pt x="417" y="824"/>
                    </a:cubicBezTo>
                    <a:cubicBezTo>
                      <a:pt x="429" y="825"/>
                      <a:pt x="440" y="826"/>
                      <a:pt x="452" y="826"/>
                    </a:cubicBezTo>
                    <a:cubicBezTo>
                      <a:pt x="653" y="826"/>
                      <a:pt x="834" y="634"/>
                      <a:pt x="846" y="431"/>
                    </a:cubicBezTo>
                    <a:cubicBezTo>
                      <a:pt x="858" y="205"/>
                      <a:pt x="667" y="15"/>
                      <a:pt x="441" y="3"/>
                    </a:cubicBezTo>
                    <a:cubicBezTo>
                      <a:pt x="427" y="1"/>
                      <a:pt x="412" y="1"/>
                      <a:pt x="3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8" name="Google Shape;6208;p46"/>
              <p:cNvSpPr/>
              <p:nvPr/>
            </p:nvSpPr>
            <p:spPr>
              <a:xfrm>
                <a:off x="1019450" y="1813450"/>
                <a:ext cx="20875" cy="8350"/>
              </a:xfrm>
              <a:custGeom>
                <a:avLst/>
                <a:gdLst/>
                <a:ahLst/>
                <a:cxnLst/>
                <a:rect l="l" t="t" r="r" b="b"/>
                <a:pathLst>
                  <a:path w="835" h="334" extrusionOk="0">
                    <a:moveTo>
                      <a:pt x="1" y="0"/>
                    </a:moveTo>
                    <a:cubicBezTo>
                      <a:pt x="49" y="191"/>
                      <a:pt x="215" y="322"/>
                      <a:pt x="406" y="334"/>
                    </a:cubicBezTo>
                    <a:cubicBezTo>
                      <a:pt x="608" y="334"/>
                      <a:pt x="787"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09" name="Google Shape;6209;p46"/>
              <p:cNvSpPr/>
              <p:nvPr/>
            </p:nvSpPr>
            <p:spPr>
              <a:xfrm>
                <a:off x="554525" y="2031625"/>
                <a:ext cx="9850" cy="10150"/>
              </a:xfrm>
              <a:custGeom>
                <a:avLst/>
                <a:gdLst/>
                <a:ahLst/>
                <a:cxnLst/>
                <a:rect l="l" t="t" r="r" b="b"/>
                <a:pathLst>
                  <a:path w="394" h="406" extrusionOk="0">
                    <a:moveTo>
                      <a:pt x="203" y="1"/>
                    </a:moveTo>
                    <a:cubicBezTo>
                      <a:pt x="96" y="1"/>
                      <a:pt x="12" y="84"/>
                      <a:pt x="0" y="203"/>
                    </a:cubicBezTo>
                    <a:cubicBezTo>
                      <a:pt x="0" y="298"/>
                      <a:pt x="72" y="394"/>
                      <a:pt x="191" y="405"/>
                    </a:cubicBezTo>
                    <a:cubicBezTo>
                      <a:pt x="298" y="405"/>
                      <a:pt x="381" y="322"/>
                      <a:pt x="393" y="215"/>
                    </a:cubicBezTo>
                    <a:cubicBezTo>
                      <a:pt x="393" y="108"/>
                      <a:pt x="322" y="13"/>
                      <a:pt x="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0" name="Google Shape;6210;p46"/>
              <p:cNvSpPr/>
              <p:nvPr/>
            </p:nvSpPr>
            <p:spPr>
              <a:xfrm>
                <a:off x="575350" y="2741525"/>
                <a:ext cx="24450" cy="23850"/>
              </a:xfrm>
              <a:custGeom>
                <a:avLst/>
                <a:gdLst/>
                <a:ahLst/>
                <a:cxnLst/>
                <a:rect l="l" t="t" r="r" b="b"/>
                <a:pathLst>
                  <a:path w="978" h="954" extrusionOk="0">
                    <a:moveTo>
                      <a:pt x="481" y="1"/>
                    </a:moveTo>
                    <a:cubicBezTo>
                      <a:pt x="239" y="1"/>
                      <a:pt x="24" y="210"/>
                      <a:pt x="13" y="465"/>
                    </a:cubicBezTo>
                    <a:cubicBezTo>
                      <a:pt x="1" y="715"/>
                      <a:pt x="203" y="942"/>
                      <a:pt x="477" y="954"/>
                    </a:cubicBezTo>
                    <a:cubicBezTo>
                      <a:pt x="739" y="954"/>
                      <a:pt x="953" y="763"/>
                      <a:pt x="965" y="501"/>
                    </a:cubicBezTo>
                    <a:cubicBezTo>
                      <a:pt x="977" y="239"/>
                      <a:pt x="775" y="25"/>
                      <a:pt x="501" y="1"/>
                    </a:cubicBezTo>
                    <a:cubicBezTo>
                      <a:pt x="494" y="1"/>
                      <a:pt x="488" y="1"/>
                      <a:pt x="48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1" name="Google Shape;6211;p46"/>
              <p:cNvSpPr/>
              <p:nvPr/>
            </p:nvSpPr>
            <p:spPr>
              <a:xfrm>
                <a:off x="851575" y="2666525"/>
                <a:ext cx="12525" cy="12225"/>
              </a:xfrm>
              <a:custGeom>
                <a:avLst/>
                <a:gdLst/>
                <a:ahLst/>
                <a:cxnLst/>
                <a:rect l="l" t="t" r="r" b="b"/>
                <a:pathLst>
                  <a:path w="501" h="489" extrusionOk="0">
                    <a:moveTo>
                      <a:pt x="263" y="1"/>
                    </a:moveTo>
                    <a:cubicBezTo>
                      <a:pt x="120" y="1"/>
                      <a:pt x="1" y="108"/>
                      <a:pt x="1" y="239"/>
                    </a:cubicBezTo>
                    <a:cubicBezTo>
                      <a:pt x="1" y="370"/>
                      <a:pt x="108" y="489"/>
                      <a:pt x="239" y="489"/>
                    </a:cubicBezTo>
                    <a:cubicBezTo>
                      <a:pt x="394" y="489"/>
                      <a:pt x="501" y="382"/>
                      <a:pt x="501" y="251"/>
                    </a:cubicBezTo>
                    <a:cubicBezTo>
                      <a:pt x="501" y="120"/>
                      <a:pt x="394" y="1"/>
                      <a:pt x="2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2" name="Google Shape;6212;p46"/>
              <p:cNvSpPr/>
              <p:nvPr/>
            </p:nvSpPr>
            <p:spPr>
              <a:xfrm>
                <a:off x="638450" y="3172225"/>
                <a:ext cx="44675" cy="43800"/>
              </a:xfrm>
              <a:custGeom>
                <a:avLst/>
                <a:gdLst/>
                <a:ahLst/>
                <a:cxnLst/>
                <a:rect l="l" t="t" r="r" b="b"/>
                <a:pathLst>
                  <a:path w="1787" h="1752" extrusionOk="0">
                    <a:moveTo>
                      <a:pt x="887" y="0"/>
                    </a:moveTo>
                    <a:cubicBezTo>
                      <a:pt x="429" y="0"/>
                      <a:pt x="36" y="373"/>
                      <a:pt x="13" y="847"/>
                    </a:cubicBezTo>
                    <a:cubicBezTo>
                      <a:pt x="1" y="1323"/>
                      <a:pt x="370" y="1740"/>
                      <a:pt x="870" y="1752"/>
                    </a:cubicBezTo>
                    <a:cubicBezTo>
                      <a:pt x="878" y="1752"/>
                      <a:pt x="885" y="1752"/>
                      <a:pt x="892" y="1752"/>
                    </a:cubicBezTo>
                    <a:cubicBezTo>
                      <a:pt x="1370" y="1752"/>
                      <a:pt x="1763" y="1375"/>
                      <a:pt x="1775" y="906"/>
                    </a:cubicBezTo>
                    <a:cubicBezTo>
                      <a:pt x="1787" y="430"/>
                      <a:pt x="1418" y="13"/>
                      <a:pt x="930" y="1"/>
                    </a:cubicBezTo>
                    <a:cubicBezTo>
                      <a:pt x="915" y="1"/>
                      <a:pt x="901" y="0"/>
                      <a:pt x="88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3" name="Google Shape;6213;p46"/>
              <p:cNvSpPr/>
              <p:nvPr/>
            </p:nvSpPr>
            <p:spPr>
              <a:xfrm>
                <a:off x="556900" y="3176425"/>
                <a:ext cx="15800" cy="15800"/>
              </a:xfrm>
              <a:custGeom>
                <a:avLst/>
                <a:gdLst/>
                <a:ahLst/>
                <a:cxnLst/>
                <a:rect l="l" t="t" r="r" b="b"/>
                <a:pathLst>
                  <a:path w="632" h="632" extrusionOk="0">
                    <a:moveTo>
                      <a:pt x="334" y="0"/>
                    </a:moveTo>
                    <a:cubicBezTo>
                      <a:pt x="155" y="0"/>
                      <a:pt x="24" y="143"/>
                      <a:pt x="1" y="298"/>
                    </a:cubicBezTo>
                    <a:cubicBezTo>
                      <a:pt x="1" y="488"/>
                      <a:pt x="143" y="619"/>
                      <a:pt x="298" y="631"/>
                    </a:cubicBezTo>
                    <a:cubicBezTo>
                      <a:pt x="306" y="632"/>
                      <a:pt x="313" y="632"/>
                      <a:pt x="321" y="632"/>
                    </a:cubicBezTo>
                    <a:cubicBezTo>
                      <a:pt x="490" y="632"/>
                      <a:pt x="632" y="504"/>
                      <a:pt x="632" y="333"/>
                    </a:cubicBezTo>
                    <a:cubicBezTo>
                      <a:pt x="632" y="155"/>
                      <a:pt x="501" y="24"/>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4" name="Google Shape;6214;p46"/>
              <p:cNvSpPr/>
              <p:nvPr/>
            </p:nvSpPr>
            <p:spPr>
              <a:xfrm>
                <a:off x="925100" y="3394875"/>
                <a:ext cx="39325" cy="38800"/>
              </a:xfrm>
              <a:custGeom>
                <a:avLst/>
                <a:gdLst/>
                <a:ahLst/>
                <a:cxnLst/>
                <a:rect l="l" t="t" r="r" b="b"/>
                <a:pathLst>
                  <a:path w="1573" h="1552" extrusionOk="0">
                    <a:moveTo>
                      <a:pt x="789" y="1"/>
                    </a:moveTo>
                    <a:cubicBezTo>
                      <a:pt x="370" y="1"/>
                      <a:pt x="24" y="342"/>
                      <a:pt x="13" y="751"/>
                    </a:cubicBezTo>
                    <a:cubicBezTo>
                      <a:pt x="1" y="1180"/>
                      <a:pt x="334" y="1537"/>
                      <a:pt x="751" y="1549"/>
                    </a:cubicBezTo>
                    <a:cubicBezTo>
                      <a:pt x="772" y="1551"/>
                      <a:pt x="793" y="1552"/>
                      <a:pt x="813" y="1552"/>
                    </a:cubicBezTo>
                    <a:cubicBezTo>
                      <a:pt x="1225" y="1552"/>
                      <a:pt x="1549" y="1219"/>
                      <a:pt x="1560" y="811"/>
                    </a:cubicBezTo>
                    <a:cubicBezTo>
                      <a:pt x="1572" y="382"/>
                      <a:pt x="1227" y="25"/>
                      <a:pt x="810" y="1"/>
                    </a:cubicBezTo>
                    <a:cubicBezTo>
                      <a:pt x="803" y="1"/>
                      <a:pt x="796" y="1"/>
                      <a:pt x="7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5" name="Google Shape;6215;p46"/>
              <p:cNvSpPr/>
              <p:nvPr/>
            </p:nvSpPr>
            <p:spPr>
              <a:xfrm>
                <a:off x="976600" y="3309750"/>
                <a:ext cx="40800" cy="39925"/>
              </a:xfrm>
              <a:custGeom>
                <a:avLst/>
                <a:gdLst/>
                <a:ahLst/>
                <a:cxnLst/>
                <a:rect l="l" t="t" r="r" b="b"/>
                <a:pathLst>
                  <a:path w="1632" h="1597" extrusionOk="0">
                    <a:moveTo>
                      <a:pt x="812" y="1"/>
                    </a:moveTo>
                    <a:cubicBezTo>
                      <a:pt x="381" y="1"/>
                      <a:pt x="36" y="342"/>
                      <a:pt x="24" y="775"/>
                    </a:cubicBezTo>
                    <a:cubicBezTo>
                      <a:pt x="0" y="1227"/>
                      <a:pt x="346" y="1585"/>
                      <a:pt x="798" y="1596"/>
                    </a:cubicBezTo>
                    <a:cubicBezTo>
                      <a:pt x="1227" y="1596"/>
                      <a:pt x="1596" y="1251"/>
                      <a:pt x="1608" y="823"/>
                    </a:cubicBezTo>
                    <a:cubicBezTo>
                      <a:pt x="1632" y="370"/>
                      <a:pt x="1286" y="13"/>
                      <a:pt x="834" y="1"/>
                    </a:cubicBezTo>
                    <a:cubicBezTo>
                      <a:pt x="826" y="1"/>
                      <a:pt x="819" y="1"/>
                      <a:pt x="8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6" name="Google Shape;6216;p46"/>
              <p:cNvSpPr/>
              <p:nvPr/>
            </p:nvSpPr>
            <p:spPr>
              <a:xfrm>
                <a:off x="1337050" y="3184450"/>
                <a:ext cx="19075" cy="18525"/>
              </a:xfrm>
              <a:custGeom>
                <a:avLst/>
                <a:gdLst/>
                <a:ahLst/>
                <a:cxnLst/>
                <a:rect l="l" t="t" r="r" b="b"/>
                <a:pathLst>
                  <a:path w="763" h="741" extrusionOk="0">
                    <a:moveTo>
                      <a:pt x="394" y="0"/>
                    </a:moveTo>
                    <a:cubicBezTo>
                      <a:pt x="191" y="0"/>
                      <a:pt x="1" y="167"/>
                      <a:pt x="1" y="358"/>
                    </a:cubicBezTo>
                    <a:cubicBezTo>
                      <a:pt x="1" y="560"/>
                      <a:pt x="168" y="739"/>
                      <a:pt x="358" y="739"/>
                    </a:cubicBezTo>
                    <a:cubicBezTo>
                      <a:pt x="373" y="740"/>
                      <a:pt x="387" y="741"/>
                      <a:pt x="401" y="741"/>
                    </a:cubicBezTo>
                    <a:cubicBezTo>
                      <a:pt x="606" y="741"/>
                      <a:pt x="763" y="582"/>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7" name="Google Shape;6217;p46"/>
              <p:cNvSpPr/>
              <p:nvPr/>
            </p:nvSpPr>
            <p:spPr>
              <a:xfrm>
                <a:off x="1552575" y="3124025"/>
                <a:ext cx="19350" cy="19075"/>
              </a:xfrm>
              <a:custGeom>
                <a:avLst/>
                <a:gdLst/>
                <a:ahLst/>
                <a:cxnLst/>
                <a:rect l="l" t="t" r="r" b="b"/>
                <a:pathLst>
                  <a:path w="774" h="763" extrusionOk="0">
                    <a:moveTo>
                      <a:pt x="405" y="1"/>
                    </a:moveTo>
                    <a:cubicBezTo>
                      <a:pt x="202" y="1"/>
                      <a:pt x="24" y="167"/>
                      <a:pt x="24" y="382"/>
                    </a:cubicBezTo>
                    <a:cubicBezTo>
                      <a:pt x="0" y="584"/>
                      <a:pt x="167" y="763"/>
                      <a:pt x="393" y="763"/>
                    </a:cubicBezTo>
                    <a:cubicBezTo>
                      <a:pt x="595" y="763"/>
                      <a:pt x="774" y="596"/>
                      <a:pt x="774" y="393"/>
                    </a:cubicBezTo>
                    <a:cubicBezTo>
                      <a:pt x="774" y="179"/>
                      <a:pt x="619" y="1"/>
                      <a:pt x="4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8" name="Google Shape;6218;p46"/>
              <p:cNvSpPr/>
              <p:nvPr/>
            </p:nvSpPr>
            <p:spPr>
              <a:xfrm>
                <a:off x="1337950" y="3095450"/>
                <a:ext cx="16100" cy="16100"/>
              </a:xfrm>
              <a:custGeom>
                <a:avLst/>
                <a:gdLst/>
                <a:ahLst/>
                <a:cxnLst/>
                <a:rect l="l" t="t" r="r" b="b"/>
                <a:pathLst>
                  <a:path w="644" h="644" extrusionOk="0">
                    <a:moveTo>
                      <a:pt x="322" y="1"/>
                    </a:moveTo>
                    <a:cubicBezTo>
                      <a:pt x="143" y="1"/>
                      <a:pt x="1" y="131"/>
                      <a:pt x="1" y="310"/>
                    </a:cubicBezTo>
                    <a:cubicBezTo>
                      <a:pt x="1" y="489"/>
                      <a:pt x="132" y="643"/>
                      <a:pt x="310" y="643"/>
                    </a:cubicBezTo>
                    <a:cubicBezTo>
                      <a:pt x="489" y="643"/>
                      <a:pt x="644" y="501"/>
                      <a:pt x="644" y="334"/>
                    </a:cubicBezTo>
                    <a:cubicBezTo>
                      <a:pt x="644" y="155"/>
                      <a:pt x="513"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19" name="Google Shape;6219;p46"/>
              <p:cNvSpPr/>
              <p:nvPr/>
            </p:nvSpPr>
            <p:spPr>
              <a:xfrm>
                <a:off x="1664175" y="2887675"/>
                <a:ext cx="32775" cy="32475"/>
              </a:xfrm>
              <a:custGeom>
                <a:avLst/>
                <a:gdLst/>
                <a:ahLst/>
                <a:cxnLst/>
                <a:rect l="l" t="t" r="r" b="b"/>
                <a:pathLst>
                  <a:path w="1311" h="1299" extrusionOk="0">
                    <a:moveTo>
                      <a:pt x="647" y="1"/>
                    </a:moveTo>
                    <a:cubicBezTo>
                      <a:pt x="322" y="1"/>
                      <a:pt x="36" y="282"/>
                      <a:pt x="25" y="632"/>
                    </a:cubicBezTo>
                    <a:cubicBezTo>
                      <a:pt x="1" y="989"/>
                      <a:pt x="287" y="1287"/>
                      <a:pt x="644" y="1299"/>
                    </a:cubicBezTo>
                    <a:lnTo>
                      <a:pt x="739" y="1299"/>
                    </a:lnTo>
                    <a:cubicBezTo>
                      <a:pt x="1049" y="1275"/>
                      <a:pt x="1299" y="1001"/>
                      <a:pt x="1299" y="680"/>
                    </a:cubicBezTo>
                    <a:cubicBezTo>
                      <a:pt x="1311" y="346"/>
                      <a:pt x="1072" y="84"/>
                      <a:pt x="763" y="25"/>
                    </a:cubicBezTo>
                    <a:cubicBezTo>
                      <a:pt x="739" y="25"/>
                      <a:pt x="703" y="1"/>
                      <a:pt x="668" y="1"/>
                    </a:cubicBezTo>
                    <a:cubicBezTo>
                      <a:pt x="661" y="1"/>
                      <a:pt x="654" y="1"/>
                      <a:pt x="64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0" name="Google Shape;6220;p46"/>
              <p:cNvSpPr/>
              <p:nvPr/>
            </p:nvSpPr>
            <p:spPr>
              <a:xfrm>
                <a:off x="1471300" y="3129675"/>
                <a:ext cx="43175" cy="42600"/>
              </a:xfrm>
              <a:custGeom>
                <a:avLst/>
                <a:gdLst/>
                <a:ahLst/>
                <a:cxnLst/>
                <a:rect l="l" t="t" r="r" b="b"/>
                <a:pathLst>
                  <a:path w="1727" h="1704" extrusionOk="0">
                    <a:moveTo>
                      <a:pt x="871" y="0"/>
                    </a:moveTo>
                    <a:cubicBezTo>
                      <a:pt x="417" y="0"/>
                      <a:pt x="36" y="354"/>
                      <a:pt x="13" y="822"/>
                    </a:cubicBezTo>
                    <a:cubicBezTo>
                      <a:pt x="1" y="1287"/>
                      <a:pt x="358" y="1668"/>
                      <a:pt x="834" y="1703"/>
                    </a:cubicBezTo>
                    <a:cubicBezTo>
                      <a:pt x="842" y="1704"/>
                      <a:pt x="849" y="1704"/>
                      <a:pt x="857" y="1704"/>
                    </a:cubicBezTo>
                    <a:cubicBezTo>
                      <a:pt x="1323" y="1704"/>
                      <a:pt x="1691" y="1350"/>
                      <a:pt x="1703" y="882"/>
                    </a:cubicBezTo>
                    <a:cubicBezTo>
                      <a:pt x="1727" y="417"/>
                      <a:pt x="1370" y="25"/>
                      <a:pt x="894" y="1"/>
                    </a:cubicBezTo>
                    <a:cubicBezTo>
                      <a:pt x="886" y="1"/>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1" name="Google Shape;6221;p46"/>
              <p:cNvSpPr/>
              <p:nvPr/>
            </p:nvSpPr>
            <p:spPr>
              <a:xfrm>
                <a:off x="1378725" y="2466750"/>
                <a:ext cx="28000" cy="27175"/>
              </a:xfrm>
              <a:custGeom>
                <a:avLst/>
                <a:gdLst/>
                <a:ahLst/>
                <a:cxnLst/>
                <a:rect l="l" t="t" r="r" b="b"/>
                <a:pathLst>
                  <a:path w="1120" h="1087" extrusionOk="0">
                    <a:moveTo>
                      <a:pt x="543" y="1"/>
                    </a:moveTo>
                    <a:cubicBezTo>
                      <a:pt x="264" y="1"/>
                      <a:pt x="36" y="231"/>
                      <a:pt x="25" y="515"/>
                    </a:cubicBezTo>
                    <a:cubicBezTo>
                      <a:pt x="1" y="812"/>
                      <a:pt x="251" y="1074"/>
                      <a:pt x="548" y="1086"/>
                    </a:cubicBezTo>
                    <a:cubicBezTo>
                      <a:pt x="556" y="1086"/>
                      <a:pt x="563" y="1086"/>
                      <a:pt x="570" y="1086"/>
                    </a:cubicBezTo>
                    <a:cubicBezTo>
                      <a:pt x="858" y="1086"/>
                      <a:pt x="1096" y="853"/>
                      <a:pt x="1108" y="562"/>
                    </a:cubicBezTo>
                    <a:cubicBezTo>
                      <a:pt x="1120" y="265"/>
                      <a:pt x="882" y="14"/>
                      <a:pt x="584" y="3"/>
                    </a:cubicBezTo>
                    <a:cubicBezTo>
                      <a:pt x="570" y="1"/>
                      <a:pt x="557" y="1"/>
                      <a:pt x="5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2" name="Google Shape;6222;p46"/>
              <p:cNvSpPr/>
              <p:nvPr/>
            </p:nvSpPr>
            <p:spPr>
              <a:xfrm>
                <a:off x="1287350" y="2218550"/>
                <a:ext cx="15200" cy="15225"/>
              </a:xfrm>
              <a:custGeom>
                <a:avLst/>
                <a:gdLst/>
                <a:ahLst/>
                <a:cxnLst/>
                <a:rect l="l" t="t" r="r" b="b"/>
                <a:pathLst>
                  <a:path w="608" h="609" extrusionOk="0">
                    <a:moveTo>
                      <a:pt x="310" y="1"/>
                    </a:moveTo>
                    <a:cubicBezTo>
                      <a:pt x="155" y="1"/>
                      <a:pt x="1" y="120"/>
                      <a:pt x="1" y="298"/>
                    </a:cubicBezTo>
                    <a:cubicBezTo>
                      <a:pt x="1" y="465"/>
                      <a:pt x="120" y="608"/>
                      <a:pt x="298" y="608"/>
                    </a:cubicBezTo>
                    <a:cubicBezTo>
                      <a:pt x="477" y="608"/>
                      <a:pt x="608" y="477"/>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3" name="Google Shape;6223;p46"/>
              <p:cNvSpPr/>
              <p:nvPr/>
            </p:nvSpPr>
            <p:spPr>
              <a:xfrm>
                <a:off x="1573400" y="2189975"/>
                <a:ext cx="17275" cy="17000"/>
              </a:xfrm>
              <a:custGeom>
                <a:avLst/>
                <a:gdLst/>
                <a:ahLst/>
                <a:cxnLst/>
                <a:rect l="l" t="t" r="r" b="b"/>
                <a:pathLst>
                  <a:path w="691" h="680" extrusionOk="0">
                    <a:moveTo>
                      <a:pt x="358" y="1"/>
                    </a:moveTo>
                    <a:cubicBezTo>
                      <a:pt x="167" y="1"/>
                      <a:pt x="24" y="132"/>
                      <a:pt x="0" y="322"/>
                    </a:cubicBezTo>
                    <a:cubicBezTo>
                      <a:pt x="0" y="513"/>
                      <a:pt x="143" y="668"/>
                      <a:pt x="334" y="679"/>
                    </a:cubicBezTo>
                    <a:cubicBezTo>
                      <a:pt x="524" y="679"/>
                      <a:pt x="679" y="537"/>
                      <a:pt x="691" y="358"/>
                    </a:cubicBezTo>
                    <a:cubicBezTo>
                      <a:pt x="691" y="156"/>
                      <a:pt x="560" y="13"/>
                      <a:pt x="3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4" name="Google Shape;6224;p46"/>
              <p:cNvSpPr/>
              <p:nvPr/>
            </p:nvSpPr>
            <p:spPr>
              <a:xfrm>
                <a:off x="1552575" y="1951850"/>
                <a:ext cx="16975" cy="16700"/>
              </a:xfrm>
              <a:custGeom>
                <a:avLst/>
                <a:gdLst/>
                <a:ahLst/>
                <a:cxnLst/>
                <a:rect l="l" t="t" r="r" b="b"/>
                <a:pathLst>
                  <a:path w="679" h="668" extrusionOk="0">
                    <a:moveTo>
                      <a:pt x="345" y="1"/>
                    </a:moveTo>
                    <a:cubicBezTo>
                      <a:pt x="167" y="1"/>
                      <a:pt x="0" y="132"/>
                      <a:pt x="0" y="322"/>
                    </a:cubicBezTo>
                    <a:cubicBezTo>
                      <a:pt x="0" y="501"/>
                      <a:pt x="143" y="668"/>
                      <a:pt x="333" y="668"/>
                    </a:cubicBezTo>
                    <a:cubicBezTo>
                      <a:pt x="512" y="668"/>
                      <a:pt x="655" y="537"/>
                      <a:pt x="679" y="334"/>
                    </a:cubicBezTo>
                    <a:cubicBezTo>
                      <a:pt x="679" y="156"/>
                      <a:pt x="536" y="1"/>
                      <a:pt x="34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5" name="Google Shape;6225;p46"/>
              <p:cNvSpPr/>
              <p:nvPr/>
            </p:nvSpPr>
            <p:spPr>
              <a:xfrm>
                <a:off x="2634550" y="2707000"/>
                <a:ext cx="153300" cy="218800"/>
              </a:xfrm>
              <a:custGeom>
                <a:avLst/>
                <a:gdLst/>
                <a:ahLst/>
                <a:cxnLst/>
                <a:rect l="l" t="t" r="r" b="b"/>
                <a:pathLst>
                  <a:path w="6132" h="8752" extrusionOk="0">
                    <a:moveTo>
                      <a:pt x="822" y="1"/>
                    </a:moveTo>
                    <a:cubicBezTo>
                      <a:pt x="822" y="1"/>
                      <a:pt x="0" y="2263"/>
                      <a:pt x="1465" y="4692"/>
                    </a:cubicBezTo>
                    <a:cubicBezTo>
                      <a:pt x="2917" y="7097"/>
                      <a:pt x="6120" y="8752"/>
                      <a:pt x="6120" y="8752"/>
                    </a:cubicBezTo>
                    <a:cubicBezTo>
                      <a:pt x="6120" y="8752"/>
                      <a:pt x="6132" y="5168"/>
                      <a:pt x="4679" y="2739"/>
                    </a:cubicBezTo>
                    <a:cubicBezTo>
                      <a:pt x="3215" y="311"/>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6" name="Google Shape;6226;p46"/>
              <p:cNvSpPr/>
              <p:nvPr/>
            </p:nvSpPr>
            <p:spPr>
              <a:xfrm>
                <a:off x="2139850" y="2353225"/>
                <a:ext cx="245275" cy="104350"/>
              </a:xfrm>
              <a:custGeom>
                <a:avLst/>
                <a:gdLst/>
                <a:ahLst/>
                <a:cxnLst/>
                <a:rect l="l" t="t" r="r" b="b"/>
                <a:pathLst>
                  <a:path w="9811" h="4174" extrusionOk="0">
                    <a:moveTo>
                      <a:pt x="6165" y="0"/>
                    </a:moveTo>
                    <a:cubicBezTo>
                      <a:pt x="5328" y="0"/>
                      <a:pt x="4445" y="85"/>
                      <a:pt x="3631" y="329"/>
                    </a:cubicBezTo>
                    <a:cubicBezTo>
                      <a:pt x="917" y="1126"/>
                      <a:pt x="0" y="3353"/>
                      <a:pt x="0" y="3353"/>
                    </a:cubicBezTo>
                    <a:cubicBezTo>
                      <a:pt x="0" y="3353"/>
                      <a:pt x="286" y="3567"/>
                      <a:pt x="822" y="3770"/>
                    </a:cubicBezTo>
                    <a:cubicBezTo>
                      <a:pt x="798" y="3793"/>
                      <a:pt x="798" y="3829"/>
                      <a:pt x="798" y="3853"/>
                    </a:cubicBezTo>
                    <a:cubicBezTo>
                      <a:pt x="798" y="3984"/>
                      <a:pt x="893" y="4091"/>
                      <a:pt x="1024" y="4091"/>
                    </a:cubicBezTo>
                    <a:cubicBezTo>
                      <a:pt x="1131" y="4091"/>
                      <a:pt x="1214" y="4020"/>
                      <a:pt x="1250" y="3913"/>
                    </a:cubicBezTo>
                    <a:cubicBezTo>
                      <a:pt x="1723" y="4055"/>
                      <a:pt x="2316" y="4173"/>
                      <a:pt x="2996" y="4173"/>
                    </a:cubicBezTo>
                    <a:cubicBezTo>
                      <a:pt x="3515" y="4173"/>
                      <a:pt x="4084" y="4105"/>
                      <a:pt x="4691" y="3924"/>
                    </a:cubicBezTo>
                    <a:cubicBezTo>
                      <a:pt x="7394" y="3127"/>
                      <a:pt x="9811" y="460"/>
                      <a:pt x="9811" y="460"/>
                    </a:cubicBezTo>
                    <a:cubicBezTo>
                      <a:pt x="9811" y="460"/>
                      <a:pt x="8112" y="0"/>
                      <a:pt x="616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7" name="Google Shape;6227;p46"/>
              <p:cNvSpPr/>
              <p:nvPr/>
            </p:nvSpPr>
            <p:spPr>
              <a:xfrm>
                <a:off x="1845450" y="2125100"/>
                <a:ext cx="117000" cy="251825"/>
              </a:xfrm>
              <a:custGeom>
                <a:avLst/>
                <a:gdLst/>
                <a:ahLst/>
                <a:cxnLst/>
                <a:rect l="l" t="t" r="r" b="b"/>
                <a:pathLst>
                  <a:path w="4680" h="10073" extrusionOk="0">
                    <a:moveTo>
                      <a:pt x="1596" y="0"/>
                    </a:moveTo>
                    <a:cubicBezTo>
                      <a:pt x="1596" y="0"/>
                      <a:pt x="1" y="1810"/>
                      <a:pt x="477" y="4596"/>
                    </a:cubicBezTo>
                    <a:cubicBezTo>
                      <a:pt x="953" y="7382"/>
                      <a:pt x="3335" y="10073"/>
                      <a:pt x="3335" y="10073"/>
                    </a:cubicBezTo>
                    <a:cubicBezTo>
                      <a:pt x="3335" y="10073"/>
                      <a:pt x="4680"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8" name="Google Shape;6228;p46"/>
              <p:cNvSpPr/>
              <p:nvPr/>
            </p:nvSpPr>
            <p:spPr>
              <a:xfrm>
                <a:off x="3060200" y="3408275"/>
                <a:ext cx="133950" cy="237875"/>
              </a:xfrm>
              <a:custGeom>
                <a:avLst/>
                <a:gdLst/>
                <a:ahLst/>
                <a:cxnLst/>
                <a:rect l="l" t="t" r="r" b="b"/>
                <a:pathLst>
                  <a:path w="5358" h="9515" extrusionOk="0">
                    <a:moveTo>
                      <a:pt x="4167" y="1"/>
                    </a:moveTo>
                    <a:cubicBezTo>
                      <a:pt x="4167" y="1"/>
                      <a:pt x="1858" y="715"/>
                      <a:pt x="834" y="3347"/>
                    </a:cubicBezTo>
                    <a:cubicBezTo>
                      <a:pt x="679" y="3775"/>
                      <a:pt x="560" y="4228"/>
                      <a:pt x="465" y="4692"/>
                    </a:cubicBezTo>
                    <a:cubicBezTo>
                      <a:pt x="0" y="7049"/>
                      <a:pt x="441" y="9514"/>
                      <a:pt x="441" y="9514"/>
                    </a:cubicBezTo>
                    <a:cubicBezTo>
                      <a:pt x="441" y="9514"/>
                      <a:pt x="3239" y="7407"/>
                      <a:pt x="4286" y="4823"/>
                    </a:cubicBezTo>
                    <a:cubicBezTo>
                      <a:pt x="4310" y="4799"/>
                      <a:pt x="4322" y="4763"/>
                      <a:pt x="4334" y="4728"/>
                    </a:cubicBezTo>
                    <a:cubicBezTo>
                      <a:pt x="5358" y="2085"/>
                      <a:pt x="4167" y="1"/>
                      <a:pt x="416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29" name="Google Shape;6229;p46"/>
              <p:cNvSpPr/>
              <p:nvPr/>
            </p:nvSpPr>
            <p:spPr>
              <a:xfrm>
                <a:off x="2696450" y="2212825"/>
                <a:ext cx="241425" cy="108575"/>
              </a:xfrm>
              <a:custGeom>
                <a:avLst/>
                <a:gdLst/>
                <a:ahLst/>
                <a:cxnLst/>
                <a:rect l="l" t="t" r="r" b="b"/>
                <a:pathLst>
                  <a:path w="9657" h="4343" extrusionOk="0">
                    <a:moveTo>
                      <a:pt x="6299" y="516"/>
                    </a:moveTo>
                    <a:cubicBezTo>
                      <a:pt x="6478" y="516"/>
                      <a:pt x="6609" y="658"/>
                      <a:pt x="6597" y="837"/>
                    </a:cubicBezTo>
                    <a:cubicBezTo>
                      <a:pt x="6597" y="1008"/>
                      <a:pt x="6455" y="1135"/>
                      <a:pt x="6286" y="1135"/>
                    </a:cubicBezTo>
                    <a:cubicBezTo>
                      <a:pt x="6278" y="1135"/>
                      <a:pt x="6271" y="1135"/>
                      <a:pt x="6263" y="1135"/>
                    </a:cubicBezTo>
                    <a:cubicBezTo>
                      <a:pt x="6085" y="1135"/>
                      <a:pt x="5954" y="992"/>
                      <a:pt x="5966" y="813"/>
                    </a:cubicBezTo>
                    <a:cubicBezTo>
                      <a:pt x="5978" y="647"/>
                      <a:pt x="6132" y="516"/>
                      <a:pt x="6299" y="516"/>
                    </a:cubicBezTo>
                    <a:close/>
                    <a:moveTo>
                      <a:pt x="6733" y="1848"/>
                    </a:moveTo>
                    <a:cubicBezTo>
                      <a:pt x="6739" y="1848"/>
                      <a:pt x="6745" y="1848"/>
                      <a:pt x="6752" y="1849"/>
                    </a:cubicBezTo>
                    <a:cubicBezTo>
                      <a:pt x="6811" y="1861"/>
                      <a:pt x="6871" y="1920"/>
                      <a:pt x="6871" y="1980"/>
                    </a:cubicBezTo>
                    <a:cubicBezTo>
                      <a:pt x="6871" y="2051"/>
                      <a:pt x="6828" y="2104"/>
                      <a:pt x="6771" y="2104"/>
                    </a:cubicBezTo>
                    <a:cubicBezTo>
                      <a:pt x="6761" y="2104"/>
                      <a:pt x="6750" y="2103"/>
                      <a:pt x="6740" y="2099"/>
                    </a:cubicBezTo>
                    <a:cubicBezTo>
                      <a:pt x="6668" y="2099"/>
                      <a:pt x="6609" y="2040"/>
                      <a:pt x="6621" y="1968"/>
                    </a:cubicBezTo>
                    <a:cubicBezTo>
                      <a:pt x="6621" y="1903"/>
                      <a:pt x="6670" y="1848"/>
                      <a:pt x="6733" y="1848"/>
                    </a:cubicBezTo>
                    <a:close/>
                    <a:moveTo>
                      <a:pt x="6912" y="0"/>
                    </a:moveTo>
                    <a:cubicBezTo>
                      <a:pt x="6318" y="0"/>
                      <a:pt x="5653" y="91"/>
                      <a:pt x="4942" y="337"/>
                    </a:cubicBezTo>
                    <a:cubicBezTo>
                      <a:pt x="2275" y="1266"/>
                      <a:pt x="1" y="4040"/>
                      <a:pt x="1" y="4040"/>
                    </a:cubicBezTo>
                    <a:cubicBezTo>
                      <a:pt x="1" y="4040"/>
                      <a:pt x="1373" y="4342"/>
                      <a:pt x="3053" y="4342"/>
                    </a:cubicBezTo>
                    <a:cubicBezTo>
                      <a:pt x="4061" y="4342"/>
                      <a:pt x="5180" y="4233"/>
                      <a:pt x="6180" y="3885"/>
                    </a:cubicBezTo>
                    <a:cubicBezTo>
                      <a:pt x="8835" y="2968"/>
                      <a:pt x="9657" y="694"/>
                      <a:pt x="9657" y="694"/>
                    </a:cubicBezTo>
                    <a:cubicBezTo>
                      <a:pt x="9657" y="694"/>
                      <a:pt x="8558"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0" name="Google Shape;6230;p46"/>
              <p:cNvSpPr/>
              <p:nvPr/>
            </p:nvSpPr>
            <p:spPr>
              <a:xfrm>
                <a:off x="2461000" y="1826850"/>
                <a:ext cx="139050" cy="229500"/>
              </a:xfrm>
              <a:custGeom>
                <a:avLst/>
                <a:gdLst/>
                <a:ahLst/>
                <a:cxnLst/>
                <a:rect l="l" t="t" r="r" b="b"/>
                <a:pathLst>
                  <a:path w="5562" h="9180" extrusionOk="0">
                    <a:moveTo>
                      <a:pt x="37" y="0"/>
                    </a:moveTo>
                    <a:cubicBezTo>
                      <a:pt x="37" y="0"/>
                      <a:pt x="1" y="548"/>
                      <a:pt x="1" y="1369"/>
                    </a:cubicBezTo>
                    <a:cubicBezTo>
                      <a:pt x="13" y="2643"/>
                      <a:pt x="179" y="4560"/>
                      <a:pt x="930" y="6096"/>
                    </a:cubicBezTo>
                    <a:cubicBezTo>
                      <a:pt x="2180" y="8644"/>
                      <a:pt x="4537" y="9180"/>
                      <a:pt x="4537" y="9180"/>
                    </a:cubicBezTo>
                    <a:cubicBezTo>
                      <a:pt x="4537" y="9180"/>
                      <a:pt x="5561" y="6989"/>
                      <a:pt x="4311" y="4465"/>
                    </a:cubicBezTo>
                    <a:cubicBezTo>
                      <a:pt x="3728" y="3274"/>
                      <a:pt x="2751" y="2215"/>
                      <a:pt x="1882" y="1441"/>
                    </a:cubicBezTo>
                    <a:cubicBezTo>
                      <a:pt x="906" y="548"/>
                      <a:pt x="37" y="0"/>
                      <a:pt x="3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1" name="Google Shape;6231;p46"/>
              <p:cNvSpPr/>
              <p:nvPr/>
            </p:nvSpPr>
            <p:spPr>
              <a:xfrm>
                <a:off x="1902000" y="3385675"/>
                <a:ext cx="170600" cy="199150"/>
              </a:xfrm>
              <a:custGeom>
                <a:avLst/>
                <a:gdLst/>
                <a:ahLst/>
                <a:cxnLst/>
                <a:rect l="l" t="t" r="r" b="b"/>
                <a:pathLst>
                  <a:path w="6824" h="7966" extrusionOk="0">
                    <a:moveTo>
                      <a:pt x="6823" y="0"/>
                    </a:moveTo>
                    <a:cubicBezTo>
                      <a:pt x="6823" y="0"/>
                      <a:pt x="3454" y="1203"/>
                      <a:pt x="1668" y="3405"/>
                    </a:cubicBezTo>
                    <a:cubicBezTo>
                      <a:pt x="1489" y="3632"/>
                      <a:pt x="1323" y="3870"/>
                      <a:pt x="1192" y="4096"/>
                    </a:cubicBezTo>
                    <a:cubicBezTo>
                      <a:pt x="1" y="6072"/>
                      <a:pt x="406" y="7965"/>
                      <a:pt x="406" y="7965"/>
                    </a:cubicBezTo>
                    <a:cubicBezTo>
                      <a:pt x="406" y="7965"/>
                      <a:pt x="2811" y="7965"/>
                      <a:pt x="4585" y="5763"/>
                    </a:cubicBezTo>
                    <a:cubicBezTo>
                      <a:pt x="4954" y="5298"/>
                      <a:pt x="5275" y="4763"/>
                      <a:pt x="5537" y="4227"/>
                    </a:cubicBezTo>
                    <a:cubicBezTo>
                      <a:pt x="6537" y="2215"/>
                      <a:pt x="6823" y="0"/>
                      <a:pt x="682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2" name="Google Shape;6232;p46"/>
              <p:cNvSpPr/>
              <p:nvPr/>
            </p:nvSpPr>
            <p:spPr>
              <a:xfrm>
                <a:off x="1976425" y="2704325"/>
                <a:ext cx="128900" cy="245600"/>
              </a:xfrm>
              <a:custGeom>
                <a:avLst/>
                <a:gdLst/>
                <a:ahLst/>
                <a:cxnLst/>
                <a:rect l="l" t="t" r="r" b="b"/>
                <a:pathLst>
                  <a:path w="5156" h="9824" extrusionOk="0">
                    <a:moveTo>
                      <a:pt x="4180" y="1"/>
                    </a:moveTo>
                    <a:cubicBezTo>
                      <a:pt x="4180" y="1"/>
                      <a:pt x="1548" y="2418"/>
                      <a:pt x="774" y="5132"/>
                    </a:cubicBezTo>
                    <a:cubicBezTo>
                      <a:pt x="1" y="7847"/>
                      <a:pt x="1382" y="9823"/>
                      <a:pt x="1382" y="9823"/>
                    </a:cubicBezTo>
                    <a:cubicBezTo>
                      <a:pt x="1382" y="9823"/>
                      <a:pt x="3608" y="8895"/>
                      <a:pt x="4382" y="6180"/>
                    </a:cubicBezTo>
                    <a:cubicBezTo>
                      <a:pt x="5156"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3" name="Google Shape;6233;p46"/>
              <p:cNvSpPr/>
              <p:nvPr/>
            </p:nvSpPr>
            <p:spPr>
              <a:xfrm>
                <a:off x="2567875" y="3010325"/>
                <a:ext cx="27400" cy="26500"/>
              </a:xfrm>
              <a:custGeom>
                <a:avLst/>
                <a:gdLst/>
                <a:ahLst/>
                <a:cxnLst/>
                <a:rect l="l" t="t" r="r" b="b"/>
                <a:pathLst>
                  <a:path w="1096" h="1060" extrusionOk="0">
                    <a:moveTo>
                      <a:pt x="572" y="0"/>
                    </a:moveTo>
                    <a:cubicBezTo>
                      <a:pt x="488" y="0"/>
                      <a:pt x="393" y="24"/>
                      <a:pt x="322" y="60"/>
                    </a:cubicBezTo>
                    <a:cubicBezTo>
                      <a:pt x="155" y="143"/>
                      <a:pt x="36" y="310"/>
                      <a:pt x="24" y="500"/>
                    </a:cubicBezTo>
                    <a:cubicBezTo>
                      <a:pt x="0" y="798"/>
                      <a:pt x="238" y="1036"/>
                      <a:pt x="536" y="1060"/>
                    </a:cubicBezTo>
                    <a:cubicBezTo>
                      <a:pt x="584" y="1060"/>
                      <a:pt x="619" y="1036"/>
                      <a:pt x="655" y="1036"/>
                    </a:cubicBezTo>
                    <a:cubicBezTo>
                      <a:pt x="893" y="1000"/>
                      <a:pt x="1072" y="798"/>
                      <a:pt x="1096" y="548"/>
                    </a:cubicBezTo>
                    <a:cubicBezTo>
                      <a:pt x="1096" y="250"/>
                      <a:pt x="869"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4" name="Google Shape;6234;p46"/>
              <p:cNvSpPr/>
              <p:nvPr/>
            </p:nvSpPr>
            <p:spPr>
              <a:xfrm>
                <a:off x="2734850" y="2614450"/>
                <a:ext cx="23250" cy="22975"/>
              </a:xfrm>
              <a:custGeom>
                <a:avLst/>
                <a:gdLst/>
                <a:ahLst/>
                <a:cxnLst/>
                <a:rect l="l" t="t" r="r" b="b"/>
                <a:pathLst>
                  <a:path w="930" h="919" extrusionOk="0">
                    <a:moveTo>
                      <a:pt x="501" y="0"/>
                    </a:moveTo>
                    <a:cubicBezTo>
                      <a:pt x="334" y="0"/>
                      <a:pt x="191" y="83"/>
                      <a:pt x="96" y="226"/>
                    </a:cubicBezTo>
                    <a:cubicBezTo>
                      <a:pt x="60" y="298"/>
                      <a:pt x="13" y="369"/>
                      <a:pt x="13" y="441"/>
                    </a:cubicBezTo>
                    <a:cubicBezTo>
                      <a:pt x="1" y="703"/>
                      <a:pt x="203" y="905"/>
                      <a:pt x="453" y="917"/>
                    </a:cubicBezTo>
                    <a:cubicBezTo>
                      <a:pt x="467" y="918"/>
                      <a:pt x="482" y="919"/>
                      <a:pt x="496" y="919"/>
                    </a:cubicBezTo>
                    <a:cubicBezTo>
                      <a:pt x="715" y="919"/>
                      <a:pt x="895" y="748"/>
                      <a:pt x="917" y="524"/>
                    </a:cubicBezTo>
                    <a:cubicBezTo>
                      <a:pt x="917" y="500"/>
                      <a:pt x="929" y="488"/>
                      <a:pt x="929" y="476"/>
                    </a:cubicBezTo>
                    <a:cubicBezTo>
                      <a:pt x="929" y="405"/>
                      <a:pt x="917" y="345"/>
                      <a:pt x="906" y="286"/>
                    </a:cubicBezTo>
                    <a:cubicBezTo>
                      <a:pt x="834" y="119"/>
                      <a:pt x="679" y="0"/>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5" name="Google Shape;6235;p46"/>
              <p:cNvSpPr/>
              <p:nvPr/>
            </p:nvSpPr>
            <p:spPr>
              <a:xfrm>
                <a:off x="2374700" y="2242025"/>
                <a:ext cx="26800" cy="25975"/>
              </a:xfrm>
              <a:custGeom>
                <a:avLst/>
                <a:gdLst/>
                <a:ahLst/>
                <a:cxnLst/>
                <a:rect l="l" t="t" r="r" b="b"/>
                <a:pathLst>
                  <a:path w="1072" h="1039" extrusionOk="0">
                    <a:moveTo>
                      <a:pt x="508" y="1"/>
                    </a:moveTo>
                    <a:cubicBezTo>
                      <a:pt x="239" y="1"/>
                      <a:pt x="12" y="230"/>
                      <a:pt x="12" y="502"/>
                    </a:cubicBezTo>
                    <a:cubicBezTo>
                      <a:pt x="0" y="788"/>
                      <a:pt x="214" y="1026"/>
                      <a:pt x="512" y="1038"/>
                    </a:cubicBezTo>
                    <a:cubicBezTo>
                      <a:pt x="519" y="1039"/>
                      <a:pt x="526" y="1039"/>
                      <a:pt x="533" y="1039"/>
                    </a:cubicBezTo>
                    <a:cubicBezTo>
                      <a:pt x="810" y="1039"/>
                      <a:pt x="1048" y="805"/>
                      <a:pt x="1048" y="538"/>
                    </a:cubicBezTo>
                    <a:cubicBezTo>
                      <a:pt x="1072" y="252"/>
                      <a:pt x="834" y="2"/>
                      <a:pt x="548" y="2"/>
                    </a:cubicBezTo>
                    <a:cubicBezTo>
                      <a:pt x="535" y="1"/>
                      <a:pt x="521" y="1"/>
                      <a:pt x="50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6" name="Google Shape;6236;p46"/>
              <p:cNvSpPr/>
              <p:nvPr/>
            </p:nvSpPr>
            <p:spPr>
              <a:xfrm>
                <a:off x="2758675" y="2090250"/>
                <a:ext cx="39300" cy="38750"/>
              </a:xfrm>
              <a:custGeom>
                <a:avLst/>
                <a:gdLst/>
                <a:ahLst/>
                <a:cxnLst/>
                <a:rect l="l" t="t" r="r" b="b"/>
                <a:pathLst>
                  <a:path w="1572" h="1550" extrusionOk="0">
                    <a:moveTo>
                      <a:pt x="767" y="0"/>
                    </a:moveTo>
                    <a:cubicBezTo>
                      <a:pt x="357" y="0"/>
                      <a:pt x="24" y="325"/>
                      <a:pt x="12" y="739"/>
                    </a:cubicBezTo>
                    <a:cubicBezTo>
                      <a:pt x="0" y="1168"/>
                      <a:pt x="322" y="1525"/>
                      <a:pt x="750" y="1549"/>
                    </a:cubicBezTo>
                    <a:cubicBezTo>
                      <a:pt x="758" y="1549"/>
                      <a:pt x="765" y="1549"/>
                      <a:pt x="773" y="1549"/>
                    </a:cubicBezTo>
                    <a:cubicBezTo>
                      <a:pt x="1203" y="1549"/>
                      <a:pt x="1548" y="1220"/>
                      <a:pt x="1560" y="799"/>
                    </a:cubicBezTo>
                    <a:cubicBezTo>
                      <a:pt x="1572" y="370"/>
                      <a:pt x="1250" y="13"/>
                      <a:pt x="810" y="1"/>
                    </a:cubicBezTo>
                    <a:cubicBezTo>
                      <a:pt x="795" y="0"/>
                      <a:pt x="781" y="0"/>
                      <a:pt x="7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7" name="Google Shape;6237;p46"/>
              <p:cNvSpPr/>
              <p:nvPr/>
            </p:nvSpPr>
            <p:spPr>
              <a:xfrm>
                <a:off x="2430650" y="2314075"/>
                <a:ext cx="42875" cy="42350"/>
              </a:xfrm>
              <a:custGeom>
                <a:avLst/>
                <a:gdLst/>
                <a:ahLst/>
                <a:cxnLst/>
                <a:rect l="l" t="t" r="r" b="b"/>
                <a:pathLst>
                  <a:path w="1715" h="1694" extrusionOk="0">
                    <a:moveTo>
                      <a:pt x="852" y="1"/>
                    </a:moveTo>
                    <a:cubicBezTo>
                      <a:pt x="417" y="1"/>
                      <a:pt x="36" y="362"/>
                      <a:pt x="24" y="823"/>
                    </a:cubicBezTo>
                    <a:cubicBezTo>
                      <a:pt x="0" y="1299"/>
                      <a:pt x="370" y="1680"/>
                      <a:pt x="834" y="1692"/>
                    </a:cubicBezTo>
                    <a:cubicBezTo>
                      <a:pt x="850" y="1693"/>
                      <a:pt x="865" y="1694"/>
                      <a:pt x="881" y="1694"/>
                    </a:cubicBezTo>
                    <a:cubicBezTo>
                      <a:pt x="1277" y="1694"/>
                      <a:pt x="1611" y="1404"/>
                      <a:pt x="1703" y="1026"/>
                    </a:cubicBezTo>
                    <a:cubicBezTo>
                      <a:pt x="1715" y="978"/>
                      <a:pt x="1715" y="930"/>
                      <a:pt x="1715" y="883"/>
                    </a:cubicBezTo>
                    <a:cubicBezTo>
                      <a:pt x="1715" y="788"/>
                      <a:pt x="1703" y="704"/>
                      <a:pt x="1679" y="633"/>
                    </a:cubicBezTo>
                    <a:cubicBezTo>
                      <a:pt x="1596" y="276"/>
                      <a:pt x="1286" y="14"/>
                      <a:pt x="893" y="2"/>
                    </a:cubicBezTo>
                    <a:cubicBezTo>
                      <a:pt x="880" y="1"/>
                      <a:pt x="866" y="1"/>
                      <a:pt x="85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8" name="Google Shape;6238;p46"/>
              <p:cNvSpPr/>
              <p:nvPr/>
            </p:nvSpPr>
            <p:spPr>
              <a:xfrm>
                <a:off x="2247600" y="1879175"/>
                <a:ext cx="21750" cy="20925"/>
              </a:xfrm>
              <a:custGeom>
                <a:avLst/>
                <a:gdLst/>
                <a:ahLst/>
                <a:cxnLst/>
                <a:rect l="l" t="t" r="r" b="b"/>
                <a:pathLst>
                  <a:path w="870" h="837" extrusionOk="0">
                    <a:moveTo>
                      <a:pt x="416" y="1"/>
                    </a:moveTo>
                    <a:cubicBezTo>
                      <a:pt x="206" y="1"/>
                      <a:pt x="35" y="193"/>
                      <a:pt x="12" y="408"/>
                    </a:cubicBezTo>
                    <a:cubicBezTo>
                      <a:pt x="0" y="622"/>
                      <a:pt x="203" y="824"/>
                      <a:pt x="417" y="836"/>
                    </a:cubicBezTo>
                    <a:cubicBezTo>
                      <a:pt x="424" y="837"/>
                      <a:pt x="431" y="837"/>
                      <a:pt x="438" y="837"/>
                    </a:cubicBezTo>
                    <a:cubicBezTo>
                      <a:pt x="655" y="837"/>
                      <a:pt x="834" y="662"/>
                      <a:pt x="845" y="431"/>
                    </a:cubicBezTo>
                    <a:cubicBezTo>
                      <a:pt x="869" y="205"/>
                      <a:pt x="667" y="15"/>
                      <a:pt x="453" y="3"/>
                    </a:cubicBezTo>
                    <a:cubicBezTo>
                      <a:pt x="440" y="1"/>
                      <a:pt x="428" y="1"/>
                      <a:pt x="41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39" name="Google Shape;6239;p46"/>
              <p:cNvSpPr/>
              <p:nvPr/>
            </p:nvSpPr>
            <p:spPr>
              <a:xfrm>
                <a:off x="2662525" y="1867625"/>
                <a:ext cx="20850" cy="8650"/>
              </a:xfrm>
              <a:custGeom>
                <a:avLst/>
                <a:gdLst/>
                <a:ahLst/>
                <a:cxnLst/>
                <a:rect l="l" t="t" r="r" b="b"/>
                <a:pathLst>
                  <a:path w="834" h="346" extrusionOk="0">
                    <a:moveTo>
                      <a:pt x="0" y="0"/>
                    </a:moveTo>
                    <a:cubicBezTo>
                      <a:pt x="24" y="179"/>
                      <a:pt x="191" y="334"/>
                      <a:pt x="405" y="346"/>
                    </a:cubicBezTo>
                    <a:cubicBezTo>
                      <a:pt x="608" y="346"/>
                      <a:pt x="774" y="215"/>
                      <a:pt x="834" y="24"/>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0" name="Google Shape;6240;p46"/>
              <p:cNvSpPr/>
              <p:nvPr/>
            </p:nvSpPr>
            <p:spPr>
              <a:xfrm>
                <a:off x="2197000" y="2085800"/>
                <a:ext cx="10125" cy="9850"/>
              </a:xfrm>
              <a:custGeom>
                <a:avLst/>
                <a:gdLst/>
                <a:ahLst/>
                <a:cxnLst/>
                <a:rect l="l" t="t" r="r" b="b"/>
                <a:pathLst>
                  <a:path w="405" h="394" extrusionOk="0">
                    <a:moveTo>
                      <a:pt x="214" y="1"/>
                    </a:moveTo>
                    <a:cubicBezTo>
                      <a:pt x="107" y="1"/>
                      <a:pt x="24" y="72"/>
                      <a:pt x="0" y="191"/>
                    </a:cubicBezTo>
                    <a:cubicBezTo>
                      <a:pt x="0" y="310"/>
                      <a:pt x="95" y="394"/>
                      <a:pt x="191" y="394"/>
                    </a:cubicBezTo>
                    <a:cubicBezTo>
                      <a:pt x="298" y="394"/>
                      <a:pt x="393" y="322"/>
                      <a:pt x="405" y="203"/>
                    </a:cubicBezTo>
                    <a:cubicBezTo>
                      <a:pt x="405" y="96"/>
                      <a:pt x="333" y="13"/>
                      <a:pt x="2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1" name="Google Shape;6241;p46"/>
              <p:cNvSpPr/>
              <p:nvPr/>
            </p:nvSpPr>
            <p:spPr>
              <a:xfrm>
                <a:off x="2130900" y="2189975"/>
                <a:ext cx="18500" cy="18475"/>
              </a:xfrm>
              <a:custGeom>
                <a:avLst/>
                <a:gdLst/>
                <a:ahLst/>
                <a:cxnLst/>
                <a:rect l="l" t="t" r="r" b="b"/>
                <a:pathLst>
                  <a:path w="740" h="739" extrusionOk="0">
                    <a:moveTo>
                      <a:pt x="382" y="1"/>
                    </a:moveTo>
                    <a:cubicBezTo>
                      <a:pt x="179" y="1"/>
                      <a:pt x="1" y="156"/>
                      <a:pt x="1" y="358"/>
                    </a:cubicBezTo>
                    <a:cubicBezTo>
                      <a:pt x="1" y="560"/>
                      <a:pt x="144" y="727"/>
                      <a:pt x="358" y="739"/>
                    </a:cubicBezTo>
                    <a:cubicBezTo>
                      <a:pt x="560" y="739"/>
                      <a:pt x="727" y="596"/>
                      <a:pt x="739" y="382"/>
                    </a:cubicBezTo>
                    <a:cubicBezTo>
                      <a:pt x="739" y="179"/>
                      <a:pt x="596" y="13"/>
                      <a:pt x="38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2" name="Google Shape;6242;p46"/>
              <p:cNvSpPr/>
              <p:nvPr/>
            </p:nvSpPr>
            <p:spPr>
              <a:xfrm>
                <a:off x="1956775" y="2355775"/>
                <a:ext cx="22950" cy="22350"/>
              </a:xfrm>
              <a:custGeom>
                <a:avLst/>
                <a:gdLst/>
                <a:ahLst/>
                <a:cxnLst/>
                <a:rect l="l" t="t" r="r" b="b"/>
                <a:pathLst>
                  <a:path w="918" h="894" extrusionOk="0">
                    <a:moveTo>
                      <a:pt x="456" y="0"/>
                    </a:moveTo>
                    <a:cubicBezTo>
                      <a:pt x="215" y="0"/>
                      <a:pt x="13" y="198"/>
                      <a:pt x="13" y="429"/>
                    </a:cubicBezTo>
                    <a:cubicBezTo>
                      <a:pt x="1" y="679"/>
                      <a:pt x="191" y="894"/>
                      <a:pt x="441" y="894"/>
                    </a:cubicBezTo>
                    <a:cubicBezTo>
                      <a:pt x="679" y="894"/>
                      <a:pt x="894" y="703"/>
                      <a:pt x="906" y="465"/>
                    </a:cubicBezTo>
                    <a:cubicBezTo>
                      <a:pt x="917" y="215"/>
                      <a:pt x="715" y="1"/>
                      <a:pt x="477" y="1"/>
                    </a:cubicBezTo>
                    <a:cubicBezTo>
                      <a:pt x="470" y="0"/>
                      <a:pt x="463" y="0"/>
                      <a:pt x="45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3" name="Google Shape;6243;p46"/>
              <p:cNvSpPr/>
              <p:nvPr/>
            </p:nvSpPr>
            <p:spPr>
              <a:xfrm>
                <a:off x="1998750" y="2303400"/>
                <a:ext cx="40200" cy="39325"/>
              </a:xfrm>
              <a:custGeom>
                <a:avLst/>
                <a:gdLst/>
                <a:ahLst/>
                <a:cxnLst/>
                <a:rect l="l" t="t" r="r" b="b"/>
                <a:pathLst>
                  <a:path w="1608" h="1573" extrusionOk="0">
                    <a:moveTo>
                      <a:pt x="834" y="0"/>
                    </a:moveTo>
                    <a:cubicBezTo>
                      <a:pt x="786" y="0"/>
                      <a:pt x="727" y="0"/>
                      <a:pt x="679" y="12"/>
                    </a:cubicBezTo>
                    <a:cubicBezTo>
                      <a:pt x="310" y="72"/>
                      <a:pt x="36" y="381"/>
                      <a:pt x="12" y="762"/>
                    </a:cubicBezTo>
                    <a:cubicBezTo>
                      <a:pt x="0" y="1095"/>
                      <a:pt x="227" y="1393"/>
                      <a:pt x="524" y="1512"/>
                    </a:cubicBezTo>
                    <a:cubicBezTo>
                      <a:pt x="596" y="1548"/>
                      <a:pt x="679" y="1560"/>
                      <a:pt x="774" y="1572"/>
                    </a:cubicBezTo>
                    <a:cubicBezTo>
                      <a:pt x="789" y="1572"/>
                      <a:pt x="804" y="1573"/>
                      <a:pt x="818" y="1573"/>
                    </a:cubicBezTo>
                    <a:cubicBezTo>
                      <a:pt x="1250" y="1573"/>
                      <a:pt x="1584" y="1236"/>
                      <a:pt x="1596" y="822"/>
                    </a:cubicBezTo>
                    <a:cubicBezTo>
                      <a:pt x="1608" y="381"/>
                      <a:pt x="1263"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4" name="Google Shape;6244;p46"/>
              <p:cNvSpPr/>
              <p:nvPr/>
            </p:nvSpPr>
            <p:spPr>
              <a:xfrm>
                <a:off x="2218125" y="2796000"/>
                <a:ext cx="24725" cy="23850"/>
              </a:xfrm>
              <a:custGeom>
                <a:avLst/>
                <a:gdLst/>
                <a:ahLst/>
                <a:cxnLst/>
                <a:rect l="l" t="t" r="r" b="b"/>
                <a:pathLst>
                  <a:path w="989" h="954" extrusionOk="0">
                    <a:moveTo>
                      <a:pt x="512" y="1"/>
                    </a:moveTo>
                    <a:cubicBezTo>
                      <a:pt x="239" y="1"/>
                      <a:pt x="24" y="191"/>
                      <a:pt x="24" y="465"/>
                    </a:cubicBezTo>
                    <a:cubicBezTo>
                      <a:pt x="0" y="715"/>
                      <a:pt x="215" y="941"/>
                      <a:pt x="489" y="953"/>
                    </a:cubicBezTo>
                    <a:cubicBezTo>
                      <a:pt x="496" y="954"/>
                      <a:pt x="503" y="954"/>
                      <a:pt x="510" y="954"/>
                    </a:cubicBezTo>
                    <a:cubicBezTo>
                      <a:pt x="751" y="954"/>
                      <a:pt x="965" y="755"/>
                      <a:pt x="977" y="489"/>
                    </a:cubicBezTo>
                    <a:cubicBezTo>
                      <a:pt x="989" y="239"/>
                      <a:pt x="786" y="13"/>
                      <a:pt x="5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5" name="Google Shape;6245;p46"/>
              <p:cNvSpPr/>
              <p:nvPr/>
            </p:nvSpPr>
            <p:spPr>
              <a:xfrm>
                <a:off x="2494650" y="2720700"/>
                <a:ext cx="12525" cy="12525"/>
              </a:xfrm>
              <a:custGeom>
                <a:avLst/>
                <a:gdLst/>
                <a:ahLst/>
                <a:cxnLst/>
                <a:rect l="l" t="t" r="r" b="b"/>
                <a:pathLst>
                  <a:path w="501" h="501" extrusionOk="0">
                    <a:moveTo>
                      <a:pt x="262" y="1"/>
                    </a:moveTo>
                    <a:cubicBezTo>
                      <a:pt x="119" y="1"/>
                      <a:pt x="0" y="108"/>
                      <a:pt x="0" y="239"/>
                    </a:cubicBezTo>
                    <a:cubicBezTo>
                      <a:pt x="0" y="382"/>
                      <a:pt x="107" y="501"/>
                      <a:pt x="238" y="501"/>
                    </a:cubicBezTo>
                    <a:cubicBezTo>
                      <a:pt x="381" y="501"/>
                      <a:pt x="500" y="393"/>
                      <a:pt x="500" y="263"/>
                    </a:cubicBezTo>
                    <a:cubicBezTo>
                      <a:pt x="488" y="120"/>
                      <a:pt x="393" y="24"/>
                      <a:pt x="2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6" name="Google Shape;6246;p46"/>
              <p:cNvSpPr/>
              <p:nvPr/>
            </p:nvSpPr>
            <p:spPr>
              <a:xfrm>
                <a:off x="2281525" y="3226100"/>
                <a:ext cx="44675" cy="43825"/>
              </a:xfrm>
              <a:custGeom>
                <a:avLst/>
                <a:gdLst/>
                <a:ahLst/>
                <a:cxnLst/>
                <a:rect l="l" t="t" r="r" b="b"/>
                <a:pathLst>
                  <a:path w="1787" h="1753" extrusionOk="0">
                    <a:moveTo>
                      <a:pt x="886" y="0"/>
                    </a:moveTo>
                    <a:cubicBezTo>
                      <a:pt x="417" y="0"/>
                      <a:pt x="35" y="373"/>
                      <a:pt x="12" y="847"/>
                    </a:cubicBezTo>
                    <a:cubicBezTo>
                      <a:pt x="0" y="1335"/>
                      <a:pt x="370" y="1740"/>
                      <a:pt x="870" y="1752"/>
                    </a:cubicBezTo>
                    <a:cubicBezTo>
                      <a:pt x="884" y="1752"/>
                      <a:pt x="898" y="1753"/>
                      <a:pt x="912" y="1753"/>
                    </a:cubicBezTo>
                    <a:cubicBezTo>
                      <a:pt x="1370" y="1753"/>
                      <a:pt x="1763" y="1380"/>
                      <a:pt x="1774" y="906"/>
                    </a:cubicBezTo>
                    <a:cubicBezTo>
                      <a:pt x="1786" y="430"/>
                      <a:pt x="1417" y="13"/>
                      <a:pt x="929" y="1"/>
                    </a:cubicBezTo>
                    <a:cubicBezTo>
                      <a:pt x="915" y="1"/>
                      <a:pt x="900" y="0"/>
                      <a:pt x="88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7" name="Google Shape;6247;p46"/>
              <p:cNvSpPr/>
              <p:nvPr/>
            </p:nvSpPr>
            <p:spPr>
              <a:xfrm>
                <a:off x="1995775" y="3269275"/>
                <a:ext cx="37525" cy="36950"/>
              </a:xfrm>
              <a:custGeom>
                <a:avLst/>
                <a:gdLst/>
                <a:ahLst/>
                <a:cxnLst/>
                <a:rect l="l" t="t" r="r" b="b"/>
                <a:pathLst>
                  <a:path w="1501" h="1478" extrusionOk="0">
                    <a:moveTo>
                      <a:pt x="752" y="0"/>
                    </a:moveTo>
                    <a:cubicBezTo>
                      <a:pt x="357" y="0"/>
                      <a:pt x="36" y="306"/>
                      <a:pt x="12" y="715"/>
                    </a:cubicBezTo>
                    <a:cubicBezTo>
                      <a:pt x="0" y="1120"/>
                      <a:pt x="310" y="1453"/>
                      <a:pt x="727" y="1477"/>
                    </a:cubicBezTo>
                    <a:cubicBezTo>
                      <a:pt x="1132" y="1477"/>
                      <a:pt x="1477" y="1156"/>
                      <a:pt x="1489" y="763"/>
                    </a:cubicBezTo>
                    <a:cubicBezTo>
                      <a:pt x="1501" y="358"/>
                      <a:pt x="1191" y="13"/>
                      <a:pt x="774" y="1"/>
                    </a:cubicBezTo>
                    <a:cubicBezTo>
                      <a:pt x="767" y="1"/>
                      <a:pt x="759"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8" name="Google Shape;6248;p46"/>
              <p:cNvSpPr/>
              <p:nvPr/>
            </p:nvSpPr>
            <p:spPr>
              <a:xfrm>
                <a:off x="2132100" y="3224925"/>
                <a:ext cx="6875" cy="7200"/>
              </a:xfrm>
              <a:custGeom>
                <a:avLst/>
                <a:gdLst/>
                <a:ahLst/>
                <a:cxnLst/>
                <a:rect l="l" t="t" r="r" b="b"/>
                <a:pathLst>
                  <a:path w="275" h="288" extrusionOk="0">
                    <a:moveTo>
                      <a:pt x="143" y="1"/>
                    </a:moveTo>
                    <a:cubicBezTo>
                      <a:pt x="72" y="1"/>
                      <a:pt x="0" y="60"/>
                      <a:pt x="0" y="132"/>
                    </a:cubicBezTo>
                    <a:cubicBezTo>
                      <a:pt x="0" y="215"/>
                      <a:pt x="60" y="286"/>
                      <a:pt x="131" y="286"/>
                    </a:cubicBezTo>
                    <a:cubicBezTo>
                      <a:pt x="139" y="288"/>
                      <a:pt x="146" y="288"/>
                      <a:pt x="152" y="288"/>
                    </a:cubicBezTo>
                    <a:cubicBezTo>
                      <a:pt x="225" y="288"/>
                      <a:pt x="274" y="232"/>
                      <a:pt x="274" y="156"/>
                    </a:cubicBezTo>
                    <a:cubicBezTo>
                      <a:pt x="274" y="72"/>
                      <a:pt x="215" y="1"/>
                      <a:pt x="14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49" name="Google Shape;6249;p46"/>
              <p:cNvSpPr/>
              <p:nvPr/>
            </p:nvSpPr>
            <p:spPr>
              <a:xfrm>
                <a:off x="2199675" y="3230875"/>
                <a:ext cx="15800" cy="15800"/>
              </a:xfrm>
              <a:custGeom>
                <a:avLst/>
                <a:gdLst/>
                <a:ahLst/>
                <a:cxnLst/>
                <a:rect l="l" t="t" r="r" b="b"/>
                <a:pathLst>
                  <a:path w="632" h="632" extrusionOk="0">
                    <a:moveTo>
                      <a:pt x="314" y="0"/>
                    </a:moveTo>
                    <a:cubicBezTo>
                      <a:pt x="155" y="0"/>
                      <a:pt x="12" y="138"/>
                      <a:pt x="0" y="299"/>
                    </a:cubicBezTo>
                    <a:cubicBezTo>
                      <a:pt x="0" y="477"/>
                      <a:pt x="131" y="632"/>
                      <a:pt x="298" y="632"/>
                    </a:cubicBezTo>
                    <a:cubicBezTo>
                      <a:pt x="476" y="632"/>
                      <a:pt x="607" y="489"/>
                      <a:pt x="631" y="334"/>
                    </a:cubicBezTo>
                    <a:cubicBezTo>
                      <a:pt x="631" y="144"/>
                      <a:pt x="488" y="13"/>
                      <a:pt x="334" y="1"/>
                    </a:cubicBezTo>
                    <a:cubicBezTo>
                      <a:pt x="327" y="0"/>
                      <a:pt x="321" y="0"/>
                      <a:pt x="31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0" name="Google Shape;6250;p46"/>
              <p:cNvSpPr/>
              <p:nvPr/>
            </p:nvSpPr>
            <p:spPr>
              <a:xfrm>
                <a:off x="2567575" y="3449350"/>
                <a:ext cx="39600" cy="38750"/>
              </a:xfrm>
              <a:custGeom>
                <a:avLst/>
                <a:gdLst/>
                <a:ahLst/>
                <a:cxnLst/>
                <a:rect l="l" t="t" r="r" b="b"/>
                <a:pathLst>
                  <a:path w="1584" h="1550" extrusionOk="0">
                    <a:moveTo>
                      <a:pt x="800" y="1"/>
                    </a:moveTo>
                    <a:cubicBezTo>
                      <a:pt x="381" y="1"/>
                      <a:pt x="36" y="330"/>
                      <a:pt x="24" y="739"/>
                    </a:cubicBezTo>
                    <a:cubicBezTo>
                      <a:pt x="0" y="1180"/>
                      <a:pt x="334" y="1537"/>
                      <a:pt x="762" y="1549"/>
                    </a:cubicBezTo>
                    <a:cubicBezTo>
                      <a:pt x="770" y="1549"/>
                      <a:pt x="777" y="1549"/>
                      <a:pt x="784" y="1549"/>
                    </a:cubicBezTo>
                    <a:cubicBezTo>
                      <a:pt x="1203" y="1549"/>
                      <a:pt x="1549" y="1208"/>
                      <a:pt x="1572" y="799"/>
                    </a:cubicBezTo>
                    <a:cubicBezTo>
                      <a:pt x="1584" y="370"/>
                      <a:pt x="1239" y="13"/>
                      <a:pt x="822" y="1"/>
                    </a:cubicBezTo>
                    <a:cubicBezTo>
                      <a:pt x="814"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1" name="Google Shape;6251;p46"/>
              <p:cNvSpPr/>
              <p:nvPr/>
            </p:nvSpPr>
            <p:spPr>
              <a:xfrm>
                <a:off x="2619375" y="3363625"/>
                <a:ext cx="40500" cy="39925"/>
              </a:xfrm>
              <a:custGeom>
                <a:avLst/>
                <a:gdLst/>
                <a:ahLst/>
                <a:cxnLst/>
                <a:rect l="l" t="t" r="r" b="b"/>
                <a:pathLst>
                  <a:path w="1620" h="1597" extrusionOk="0">
                    <a:moveTo>
                      <a:pt x="811" y="1"/>
                    </a:moveTo>
                    <a:cubicBezTo>
                      <a:pt x="369" y="1"/>
                      <a:pt x="24" y="342"/>
                      <a:pt x="12" y="775"/>
                    </a:cubicBezTo>
                    <a:cubicBezTo>
                      <a:pt x="0" y="1227"/>
                      <a:pt x="345" y="1585"/>
                      <a:pt x="786" y="1596"/>
                    </a:cubicBezTo>
                    <a:cubicBezTo>
                      <a:pt x="793" y="1597"/>
                      <a:pt x="801" y="1597"/>
                      <a:pt x="809" y="1597"/>
                    </a:cubicBezTo>
                    <a:cubicBezTo>
                      <a:pt x="1239" y="1597"/>
                      <a:pt x="1596" y="1267"/>
                      <a:pt x="1607" y="823"/>
                    </a:cubicBezTo>
                    <a:cubicBezTo>
                      <a:pt x="1619" y="382"/>
                      <a:pt x="1274" y="25"/>
                      <a:pt x="833" y="1"/>
                    </a:cubicBezTo>
                    <a:cubicBezTo>
                      <a:pt x="826" y="1"/>
                      <a:pt x="818" y="1"/>
                      <a:pt x="81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2" name="Google Shape;6252;p46"/>
              <p:cNvSpPr/>
              <p:nvPr/>
            </p:nvSpPr>
            <p:spPr>
              <a:xfrm>
                <a:off x="2979825" y="3238325"/>
                <a:ext cx="19075" cy="19075"/>
              </a:xfrm>
              <a:custGeom>
                <a:avLst/>
                <a:gdLst/>
                <a:ahLst/>
                <a:cxnLst/>
                <a:rect l="l" t="t" r="r" b="b"/>
                <a:pathLst>
                  <a:path w="763" h="763" extrusionOk="0">
                    <a:moveTo>
                      <a:pt x="393" y="1"/>
                    </a:moveTo>
                    <a:cubicBezTo>
                      <a:pt x="179" y="1"/>
                      <a:pt x="0" y="167"/>
                      <a:pt x="0" y="370"/>
                    </a:cubicBezTo>
                    <a:cubicBezTo>
                      <a:pt x="0" y="584"/>
                      <a:pt x="155" y="763"/>
                      <a:pt x="358" y="763"/>
                    </a:cubicBezTo>
                    <a:cubicBezTo>
                      <a:pt x="584" y="763"/>
                      <a:pt x="762" y="596"/>
                      <a:pt x="762" y="393"/>
                    </a:cubicBezTo>
                    <a:cubicBezTo>
                      <a:pt x="762" y="179"/>
                      <a:pt x="596"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3" name="Google Shape;6253;p46"/>
              <p:cNvSpPr/>
              <p:nvPr/>
            </p:nvSpPr>
            <p:spPr>
              <a:xfrm>
                <a:off x="3195325" y="3178500"/>
                <a:ext cx="19075" cy="18775"/>
              </a:xfrm>
              <a:custGeom>
                <a:avLst/>
                <a:gdLst/>
                <a:ahLst/>
                <a:cxnLst/>
                <a:rect l="l" t="t" r="r" b="b"/>
                <a:pathLst>
                  <a:path w="763" h="751" extrusionOk="0">
                    <a:moveTo>
                      <a:pt x="394" y="0"/>
                    </a:moveTo>
                    <a:cubicBezTo>
                      <a:pt x="179" y="0"/>
                      <a:pt x="1" y="155"/>
                      <a:pt x="1" y="369"/>
                    </a:cubicBezTo>
                    <a:cubicBezTo>
                      <a:pt x="1" y="584"/>
                      <a:pt x="167" y="750"/>
                      <a:pt x="370" y="750"/>
                    </a:cubicBezTo>
                    <a:cubicBezTo>
                      <a:pt x="584" y="750"/>
                      <a:pt x="763" y="596"/>
                      <a:pt x="763" y="381"/>
                    </a:cubicBezTo>
                    <a:cubicBezTo>
                      <a:pt x="763" y="179"/>
                      <a:pt x="596" y="0"/>
                      <a:pt x="39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4" name="Google Shape;6254;p46"/>
              <p:cNvSpPr/>
              <p:nvPr/>
            </p:nvSpPr>
            <p:spPr>
              <a:xfrm>
                <a:off x="2980725" y="3149925"/>
                <a:ext cx="16100" cy="15800"/>
              </a:xfrm>
              <a:custGeom>
                <a:avLst/>
                <a:gdLst/>
                <a:ahLst/>
                <a:cxnLst/>
                <a:rect l="l" t="t" r="r" b="b"/>
                <a:pathLst>
                  <a:path w="644" h="632" extrusionOk="0">
                    <a:moveTo>
                      <a:pt x="322" y="0"/>
                    </a:moveTo>
                    <a:cubicBezTo>
                      <a:pt x="143" y="0"/>
                      <a:pt x="0" y="131"/>
                      <a:pt x="0" y="310"/>
                    </a:cubicBezTo>
                    <a:cubicBezTo>
                      <a:pt x="0" y="489"/>
                      <a:pt x="131" y="631"/>
                      <a:pt x="310" y="631"/>
                    </a:cubicBezTo>
                    <a:cubicBezTo>
                      <a:pt x="488" y="631"/>
                      <a:pt x="643" y="500"/>
                      <a:pt x="643" y="322"/>
                    </a:cubicBezTo>
                    <a:cubicBezTo>
                      <a:pt x="643" y="143"/>
                      <a:pt x="500" y="0"/>
                      <a:pt x="3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5" name="Google Shape;6255;p46"/>
              <p:cNvSpPr/>
              <p:nvPr/>
            </p:nvSpPr>
            <p:spPr>
              <a:xfrm>
                <a:off x="3306950" y="2942150"/>
                <a:ext cx="32775" cy="32475"/>
              </a:xfrm>
              <a:custGeom>
                <a:avLst/>
                <a:gdLst/>
                <a:ahLst/>
                <a:cxnLst/>
                <a:rect l="l" t="t" r="r" b="b"/>
                <a:pathLst>
                  <a:path w="1311" h="1299" extrusionOk="0">
                    <a:moveTo>
                      <a:pt x="647" y="0"/>
                    </a:moveTo>
                    <a:cubicBezTo>
                      <a:pt x="321" y="0"/>
                      <a:pt x="12" y="282"/>
                      <a:pt x="12" y="632"/>
                    </a:cubicBezTo>
                    <a:cubicBezTo>
                      <a:pt x="0" y="977"/>
                      <a:pt x="286" y="1275"/>
                      <a:pt x="643" y="1299"/>
                    </a:cubicBezTo>
                    <a:lnTo>
                      <a:pt x="727" y="1299"/>
                    </a:lnTo>
                    <a:cubicBezTo>
                      <a:pt x="1048" y="1263"/>
                      <a:pt x="1298" y="1001"/>
                      <a:pt x="1298" y="668"/>
                    </a:cubicBezTo>
                    <a:cubicBezTo>
                      <a:pt x="1310" y="346"/>
                      <a:pt x="1072" y="72"/>
                      <a:pt x="762" y="13"/>
                    </a:cubicBezTo>
                    <a:cubicBezTo>
                      <a:pt x="727" y="13"/>
                      <a:pt x="703" y="1"/>
                      <a:pt x="667" y="1"/>
                    </a:cubicBezTo>
                    <a:cubicBezTo>
                      <a:pt x="660" y="1"/>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6" name="Google Shape;6256;p46"/>
              <p:cNvSpPr/>
              <p:nvPr/>
            </p:nvSpPr>
            <p:spPr>
              <a:xfrm>
                <a:off x="3114375" y="3184125"/>
                <a:ext cx="43175" cy="42325"/>
              </a:xfrm>
              <a:custGeom>
                <a:avLst/>
                <a:gdLst/>
                <a:ahLst/>
                <a:cxnLst/>
                <a:rect l="l" t="t" r="r" b="b"/>
                <a:pathLst>
                  <a:path w="1727" h="1693" extrusionOk="0">
                    <a:moveTo>
                      <a:pt x="851" y="1"/>
                    </a:moveTo>
                    <a:cubicBezTo>
                      <a:pt x="394" y="1"/>
                      <a:pt x="24" y="372"/>
                      <a:pt x="12" y="811"/>
                    </a:cubicBezTo>
                    <a:cubicBezTo>
                      <a:pt x="0" y="1276"/>
                      <a:pt x="357" y="1668"/>
                      <a:pt x="834" y="1692"/>
                    </a:cubicBezTo>
                    <a:cubicBezTo>
                      <a:pt x="841" y="1692"/>
                      <a:pt x="848" y="1693"/>
                      <a:pt x="855" y="1693"/>
                    </a:cubicBezTo>
                    <a:cubicBezTo>
                      <a:pt x="1299" y="1693"/>
                      <a:pt x="1679" y="1339"/>
                      <a:pt x="1703" y="871"/>
                    </a:cubicBezTo>
                    <a:cubicBezTo>
                      <a:pt x="1727" y="418"/>
                      <a:pt x="1369" y="25"/>
                      <a:pt x="893" y="2"/>
                    </a:cubicBezTo>
                    <a:cubicBezTo>
                      <a:pt x="879" y="1"/>
                      <a:pt x="865" y="1"/>
                      <a:pt x="85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7" name="Google Shape;6257;p46"/>
              <p:cNvSpPr/>
              <p:nvPr/>
            </p:nvSpPr>
            <p:spPr>
              <a:xfrm>
                <a:off x="3021500" y="2521250"/>
                <a:ext cx="27700" cy="27450"/>
              </a:xfrm>
              <a:custGeom>
                <a:avLst/>
                <a:gdLst/>
                <a:ahLst/>
                <a:cxnLst/>
                <a:rect l="l" t="t" r="r" b="b"/>
                <a:pathLst>
                  <a:path w="1108" h="1098" extrusionOk="0">
                    <a:moveTo>
                      <a:pt x="549" y="1"/>
                    </a:moveTo>
                    <a:cubicBezTo>
                      <a:pt x="262" y="1"/>
                      <a:pt x="36" y="224"/>
                      <a:pt x="24" y="525"/>
                    </a:cubicBezTo>
                    <a:cubicBezTo>
                      <a:pt x="0" y="823"/>
                      <a:pt x="238" y="1073"/>
                      <a:pt x="536" y="1097"/>
                    </a:cubicBezTo>
                    <a:cubicBezTo>
                      <a:pt x="543" y="1097"/>
                      <a:pt x="550" y="1097"/>
                      <a:pt x="558" y="1097"/>
                    </a:cubicBezTo>
                    <a:cubicBezTo>
                      <a:pt x="846" y="1097"/>
                      <a:pt x="1096" y="863"/>
                      <a:pt x="1096" y="573"/>
                    </a:cubicBezTo>
                    <a:cubicBezTo>
                      <a:pt x="1108" y="275"/>
                      <a:pt x="870" y="25"/>
                      <a:pt x="572" y="1"/>
                    </a:cubicBezTo>
                    <a:cubicBezTo>
                      <a:pt x="564" y="1"/>
                      <a:pt x="557" y="1"/>
                      <a:pt x="54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8" name="Google Shape;6258;p46"/>
              <p:cNvSpPr/>
              <p:nvPr/>
            </p:nvSpPr>
            <p:spPr>
              <a:xfrm>
                <a:off x="2930425" y="2272425"/>
                <a:ext cx="15200" cy="15225"/>
              </a:xfrm>
              <a:custGeom>
                <a:avLst/>
                <a:gdLst/>
                <a:ahLst/>
                <a:cxnLst/>
                <a:rect l="l" t="t" r="r" b="b"/>
                <a:pathLst>
                  <a:path w="608" h="609" extrusionOk="0">
                    <a:moveTo>
                      <a:pt x="310" y="1"/>
                    </a:moveTo>
                    <a:cubicBezTo>
                      <a:pt x="131" y="1"/>
                      <a:pt x="0" y="132"/>
                      <a:pt x="0" y="298"/>
                    </a:cubicBezTo>
                    <a:cubicBezTo>
                      <a:pt x="0" y="465"/>
                      <a:pt x="119" y="608"/>
                      <a:pt x="298" y="608"/>
                    </a:cubicBezTo>
                    <a:cubicBezTo>
                      <a:pt x="476" y="608"/>
                      <a:pt x="607" y="489"/>
                      <a:pt x="607" y="310"/>
                    </a:cubicBezTo>
                    <a:cubicBezTo>
                      <a:pt x="607" y="156"/>
                      <a:pt x="488"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59" name="Google Shape;6259;p46"/>
              <p:cNvSpPr/>
              <p:nvPr/>
            </p:nvSpPr>
            <p:spPr>
              <a:xfrm>
                <a:off x="3216175" y="2243850"/>
                <a:ext cx="17275" cy="17050"/>
              </a:xfrm>
              <a:custGeom>
                <a:avLst/>
                <a:gdLst/>
                <a:ahLst/>
                <a:cxnLst/>
                <a:rect l="l" t="t" r="r" b="b"/>
                <a:pathLst>
                  <a:path w="691" h="682" extrusionOk="0">
                    <a:moveTo>
                      <a:pt x="357" y="1"/>
                    </a:moveTo>
                    <a:cubicBezTo>
                      <a:pt x="167" y="1"/>
                      <a:pt x="12" y="132"/>
                      <a:pt x="0" y="322"/>
                    </a:cubicBezTo>
                    <a:cubicBezTo>
                      <a:pt x="0" y="525"/>
                      <a:pt x="131" y="668"/>
                      <a:pt x="333" y="679"/>
                    </a:cubicBezTo>
                    <a:cubicBezTo>
                      <a:pt x="346" y="681"/>
                      <a:pt x="359" y="682"/>
                      <a:pt x="372" y="682"/>
                    </a:cubicBezTo>
                    <a:cubicBezTo>
                      <a:pt x="543" y="682"/>
                      <a:pt x="668" y="535"/>
                      <a:pt x="691" y="358"/>
                    </a:cubicBezTo>
                    <a:cubicBezTo>
                      <a:pt x="691" y="168"/>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0" name="Google Shape;6260;p46"/>
              <p:cNvSpPr/>
              <p:nvPr/>
            </p:nvSpPr>
            <p:spPr>
              <a:xfrm>
                <a:off x="3195325" y="2006025"/>
                <a:ext cx="16700" cy="16700"/>
              </a:xfrm>
              <a:custGeom>
                <a:avLst/>
                <a:gdLst/>
                <a:ahLst/>
                <a:cxnLst/>
                <a:rect l="l" t="t" r="r" b="b"/>
                <a:pathLst>
                  <a:path w="668" h="668" extrusionOk="0">
                    <a:moveTo>
                      <a:pt x="346" y="1"/>
                    </a:moveTo>
                    <a:cubicBezTo>
                      <a:pt x="167" y="1"/>
                      <a:pt x="1" y="132"/>
                      <a:pt x="1" y="322"/>
                    </a:cubicBezTo>
                    <a:cubicBezTo>
                      <a:pt x="1" y="501"/>
                      <a:pt x="132" y="667"/>
                      <a:pt x="334" y="667"/>
                    </a:cubicBezTo>
                    <a:cubicBezTo>
                      <a:pt x="513" y="667"/>
                      <a:pt x="655" y="525"/>
                      <a:pt x="667" y="346"/>
                    </a:cubicBezTo>
                    <a:cubicBezTo>
                      <a:pt x="667" y="167"/>
                      <a:pt x="536" y="1"/>
                      <a:pt x="3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1" name="Google Shape;6261;p46"/>
              <p:cNvSpPr/>
              <p:nvPr/>
            </p:nvSpPr>
            <p:spPr>
              <a:xfrm>
                <a:off x="3245625" y="2647775"/>
                <a:ext cx="108975" cy="253025"/>
              </a:xfrm>
              <a:custGeom>
                <a:avLst/>
                <a:gdLst/>
                <a:ahLst/>
                <a:cxnLst/>
                <a:rect l="l" t="t" r="r" b="b"/>
                <a:pathLst>
                  <a:path w="4359" h="10121" extrusionOk="0">
                    <a:moveTo>
                      <a:pt x="2918" y="1"/>
                    </a:moveTo>
                    <a:cubicBezTo>
                      <a:pt x="2918" y="1"/>
                      <a:pt x="834" y="1227"/>
                      <a:pt x="417" y="4025"/>
                    </a:cubicBezTo>
                    <a:cubicBezTo>
                      <a:pt x="1" y="6823"/>
                      <a:pt x="1418" y="10121"/>
                      <a:pt x="1418" y="10121"/>
                    </a:cubicBezTo>
                    <a:cubicBezTo>
                      <a:pt x="1418" y="10121"/>
                      <a:pt x="2251" y="9133"/>
                      <a:pt x="3001" y="7728"/>
                    </a:cubicBezTo>
                    <a:cubicBezTo>
                      <a:pt x="2858" y="7644"/>
                      <a:pt x="2751" y="7466"/>
                      <a:pt x="2751" y="7263"/>
                    </a:cubicBezTo>
                    <a:cubicBezTo>
                      <a:pt x="2763" y="6996"/>
                      <a:pt x="2990" y="6763"/>
                      <a:pt x="3266" y="6763"/>
                    </a:cubicBezTo>
                    <a:cubicBezTo>
                      <a:pt x="3273" y="6763"/>
                      <a:pt x="3280" y="6763"/>
                      <a:pt x="3287" y="6763"/>
                    </a:cubicBezTo>
                    <a:cubicBezTo>
                      <a:pt x="3323" y="6763"/>
                      <a:pt x="3358" y="6775"/>
                      <a:pt x="3394" y="6787"/>
                    </a:cubicBezTo>
                    <a:cubicBezTo>
                      <a:pt x="3400" y="6781"/>
                      <a:pt x="3412" y="6778"/>
                      <a:pt x="3424" y="6778"/>
                    </a:cubicBezTo>
                    <a:cubicBezTo>
                      <a:pt x="3436" y="6778"/>
                      <a:pt x="3448" y="6781"/>
                      <a:pt x="3454" y="6787"/>
                    </a:cubicBezTo>
                    <a:cubicBezTo>
                      <a:pt x="3763" y="6097"/>
                      <a:pt x="4013" y="5335"/>
                      <a:pt x="4132" y="4573"/>
                    </a:cubicBezTo>
                    <a:cubicBezTo>
                      <a:pt x="4358" y="3060"/>
                      <a:pt x="3989" y="1846"/>
                      <a:pt x="3585" y="1048"/>
                    </a:cubicBezTo>
                    <a:cubicBezTo>
                      <a:pt x="3263" y="382"/>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2" name="Google Shape;6262;p46"/>
              <p:cNvSpPr/>
              <p:nvPr/>
            </p:nvSpPr>
            <p:spPr>
              <a:xfrm>
                <a:off x="4277300" y="2761475"/>
                <a:ext cx="153325" cy="218800"/>
              </a:xfrm>
              <a:custGeom>
                <a:avLst/>
                <a:gdLst/>
                <a:ahLst/>
                <a:cxnLst/>
                <a:rect l="l" t="t" r="r" b="b"/>
                <a:pathLst>
                  <a:path w="6133" h="8752" extrusionOk="0">
                    <a:moveTo>
                      <a:pt x="822" y="1"/>
                    </a:moveTo>
                    <a:lnTo>
                      <a:pt x="822" y="1"/>
                    </a:lnTo>
                    <a:cubicBezTo>
                      <a:pt x="822" y="1"/>
                      <a:pt x="1" y="2263"/>
                      <a:pt x="1453" y="4680"/>
                    </a:cubicBezTo>
                    <a:cubicBezTo>
                      <a:pt x="2918" y="7097"/>
                      <a:pt x="6121" y="8752"/>
                      <a:pt x="6121" y="8752"/>
                    </a:cubicBezTo>
                    <a:cubicBezTo>
                      <a:pt x="6121" y="8752"/>
                      <a:pt x="6133" y="5156"/>
                      <a:pt x="4668" y="2739"/>
                    </a:cubicBezTo>
                    <a:cubicBezTo>
                      <a:pt x="3216" y="310"/>
                      <a:pt x="823"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3" name="Google Shape;6263;p46"/>
              <p:cNvSpPr/>
              <p:nvPr/>
            </p:nvSpPr>
            <p:spPr>
              <a:xfrm>
                <a:off x="3782000" y="2407575"/>
                <a:ext cx="245300" cy="104475"/>
              </a:xfrm>
              <a:custGeom>
                <a:avLst/>
                <a:gdLst/>
                <a:ahLst/>
                <a:cxnLst/>
                <a:rect l="l" t="t" r="r" b="b"/>
                <a:pathLst>
                  <a:path w="9812" h="4179" extrusionOk="0">
                    <a:moveTo>
                      <a:pt x="6146" y="1"/>
                    </a:moveTo>
                    <a:cubicBezTo>
                      <a:pt x="5315" y="1"/>
                      <a:pt x="4441" y="84"/>
                      <a:pt x="3632" y="322"/>
                    </a:cubicBezTo>
                    <a:cubicBezTo>
                      <a:pt x="930" y="1131"/>
                      <a:pt x="1" y="3346"/>
                      <a:pt x="1" y="3346"/>
                    </a:cubicBezTo>
                    <a:cubicBezTo>
                      <a:pt x="1" y="3346"/>
                      <a:pt x="298" y="3560"/>
                      <a:pt x="822" y="3763"/>
                    </a:cubicBezTo>
                    <a:cubicBezTo>
                      <a:pt x="810" y="3798"/>
                      <a:pt x="810" y="3822"/>
                      <a:pt x="810" y="3858"/>
                    </a:cubicBezTo>
                    <a:cubicBezTo>
                      <a:pt x="810" y="3989"/>
                      <a:pt x="894" y="4096"/>
                      <a:pt x="1037" y="4096"/>
                    </a:cubicBezTo>
                    <a:cubicBezTo>
                      <a:pt x="1132" y="4096"/>
                      <a:pt x="1227" y="4013"/>
                      <a:pt x="1251" y="3917"/>
                    </a:cubicBezTo>
                    <a:cubicBezTo>
                      <a:pt x="1724" y="4059"/>
                      <a:pt x="2320" y="4178"/>
                      <a:pt x="3002" y="4178"/>
                    </a:cubicBezTo>
                    <a:cubicBezTo>
                      <a:pt x="3521" y="4178"/>
                      <a:pt x="4090" y="4109"/>
                      <a:pt x="4692" y="3929"/>
                    </a:cubicBezTo>
                    <a:cubicBezTo>
                      <a:pt x="7407" y="3120"/>
                      <a:pt x="9812" y="465"/>
                      <a:pt x="9812" y="465"/>
                    </a:cubicBezTo>
                    <a:cubicBezTo>
                      <a:pt x="9812" y="465"/>
                      <a:pt x="8103" y="1"/>
                      <a:pt x="614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4" name="Google Shape;6264;p46"/>
              <p:cNvSpPr/>
              <p:nvPr/>
            </p:nvSpPr>
            <p:spPr>
              <a:xfrm>
                <a:off x="3488225" y="2179575"/>
                <a:ext cx="116700" cy="251825"/>
              </a:xfrm>
              <a:custGeom>
                <a:avLst/>
                <a:gdLst/>
                <a:ahLst/>
                <a:cxnLst/>
                <a:rect l="l" t="t" r="r" b="b"/>
                <a:pathLst>
                  <a:path w="4668" h="10073" extrusionOk="0">
                    <a:moveTo>
                      <a:pt x="1596" y="0"/>
                    </a:moveTo>
                    <a:cubicBezTo>
                      <a:pt x="1596" y="0"/>
                      <a:pt x="0" y="1810"/>
                      <a:pt x="477" y="4596"/>
                    </a:cubicBezTo>
                    <a:cubicBezTo>
                      <a:pt x="953" y="7370"/>
                      <a:pt x="3334" y="10073"/>
                      <a:pt x="3334" y="10073"/>
                    </a:cubicBezTo>
                    <a:cubicBezTo>
                      <a:pt x="3334" y="10073"/>
                      <a:pt x="4668" y="6739"/>
                      <a:pt x="4179" y="3953"/>
                    </a:cubicBezTo>
                    <a:cubicBezTo>
                      <a:pt x="3703" y="1167"/>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5" name="Google Shape;6265;p46"/>
              <p:cNvSpPr/>
              <p:nvPr/>
            </p:nvSpPr>
            <p:spPr>
              <a:xfrm>
                <a:off x="4702950" y="3462450"/>
                <a:ext cx="134275" cy="238150"/>
              </a:xfrm>
              <a:custGeom>
                <a:avLst/>
                <a:gdLst/>
                <a:ahLst/>
                <a:cxnLst/>
                <a:rect l="l" t="t" r="r" b="b"/>
                <a:pathLst>
                  <a:path w="5371" h="9526" extrusionOk="0">
                    <a:moveTo>
                      <a:pt x="4180" y="1"/>
                    </a:moveTo>
                    <a:cubicBezTo>
                      <a:pt x="4180" y="1"/>
                      <a:pt x="1882" y="715"/>
                      <a:pt x="846" y="3347"/>
                    </a:cubicBezTo>
                    <a:cubicBezTo>
                      <a:pt x="691" y="3775"/>
                      <a:pt x="548" y="4240"/>
                      <a:pt x="465" y="4704"/>
                    </a:cubicBezTo>
                    <a:cubicBezTo>
                      <a:pt x="1" y="7049"/>
                      <a:pt x="429" y="9526"/>
                      <a:pt x="429" y="9526"/>
                    </a:cubicBezTo>
                    <a:cubicBezTo>
                      <a:pt x="429" y="9526"/>
                      <a:pt x="3227" y="7407"/>
                      <a:pt x="4287" y="4835"/>
                    </a:cubicBezTo>
                    <a:cubicBezTo>
                      <a:pt x="4323" y="4787"/>
                      <a:pt x="4335" y="4763"/>
                      <a:pt x="4347" y="4716"/>
                    </a:cubicBezTo>
                    <a:cubicBezTo>
                      <a:pt x="5370" y="2084"/>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6" name="Google Shape;6266;p46"/>
              <p:cNvSpPr/>
              <p:nvPr/>
            </p:nvSpPr>
            <p:spPr>
              <a:xfrm>
                <a:off x="4338925" y="2266975"/>
                <a:ext cx="241725" cy="108650"/>
              </a:xfrm>
              <a:custGeom>
                <a:avLst/>
                <a:gdLst/>
                <a:ahLst/>
                <a:cxnLst/>
                <a:rect l="l" t="t" r="r" b="b"/>
                <a:pathLst>
                  <a:path w="9669" h="4346" extrusionOk="0">
                    <a:moveTo>
                      <a:pt x="6276" y="516"/>
                    </a:moveTo>
                    <a:cubicBezTo>
                      <a:pt x="6284" y="516"/>
                      <a:pt x="6291" y="516"/>
                      <a:pt x="6299" y="516"/>
                    </a:cubicBezTo>
                    <a:cubicBezTo>
                      <a:pt x="6477" y="516"/>
                      <a:pt x="6608" y="671"/>
                      <a:pt x="6596" y="850"/>
                    </a:cubicBezTo>
                    <a:cubicBezTo>
                      <a:pt x="6596" y="1021"/>
                      <a:pt x="6465" y="1148"/>
                      <a:pt x="6297" y="1148"/>
                    </a:cubicBezTo>
                    <a:cubicBezTo>
                      <a:pt x="6290" y="1148"/>
                      <a:pt x="6283" y="1148"/>
                      <a:pt x="6275" y="1148"/>
                    </a:cubicBezTo>
                    <a:cubicBezTo>
                      <a:pt x="6108" y="1124"/>
                      <a:pt x="5977" y="993"/>
                      <a:pt x="5977" y="814"/>
                    </a:cubicBezTo>
                    <a:cubicBezTo>
                      <a:pt x="5977" y="643"/>
                      <a:pt x="6108" y="516"/>
                      <a:pt x="6276" y="516"/>
                    </a:cubicBezTo>
                    <a:close/>
                    <a:moveTo>
                      <a:pt x="6745" y="1872"/>
                    </a:moveTo>
                    <a:cubicBezTo>
                      <a:pt x="6751" y="1872"/>
                      <a:pt x="6757" y="1873"/>
                      <a:pt x="6763" y="1874"/>
                    </a:cubicBezTo>
                    <a:cubicBezTo>
                      <a:pt x="6835" y="1874"/>
                      <a:pt x="6894" y="1933"/>
                      <a:pt x="6882" y="2005"/>
                    </a:cubicBezTo>
                    <a:cubicBezTo>
                      <a:pt x="6882" y="2070"/>
                      <a:pt x="6833" y="2125"/>
                      <a:pt x="6769" y="2125"/>
                    </a:cubicBezTo>
                    <a:cubicBezTo>
                      <a:pt x="6764" y="2125"/>
                      <a:pt x="6757" y="2125"/>
                      <a:pt x="6751" y="2124"/>
                    </a:cubicBezTo>
                    <a:cubicBezTo>
                      <a:pt x="6680" y="2112"/>
                      <a:pt x="6608" y="2052"/>
                      <a:pt x="6632" y="1993"/>
                    </a:cubicBezTo>
                    <a:cubicBezTo>
                      <a:pt x="6632" y="1928"/>
                      <a:pt x="6682" y="1872"/>
                      <a:pt x="6745" y="1872"/>
                    </a:cubicBezTo>
                    <a:close/>
                    <a:moveTo>
                      <a:pt x="6914" y="1"/>
                    </a:moveTo>
                    <a:cubicBezTo>
                      <a:pt x="6319" y="1"/>
                      <a:pt x="5652" y="91"/>
                      <a:pt x="4942" y="338"/>
                    </a:cubicBezTo>
                    <a:cubicBezTo>
                      <a:pt x="2286" y="1267"/>
                      <a:pt x="0" y="4041"/>
                      <a:pt x="0" y="4041"/>
                    </a:cubicBezTo>
                    <a:cubicBezTo>
                      <a:pt x="0" y="4041"/>
                      <a:pt x="1386" y="4346"/>
                      <a:pt x="3077" y="4346"/>
                    </a:cubicBezTo>
                    <a:cubicBezTo>
                      <a:pt x="4079" y="4346"/>
                      <a:pt x="5188" y="4239"/>
                      <a:pt x="6180" y="3898"/>
                    </a:cubicBezTo>
                    <a:cubicBezTo>
                      <a:pt x="8847" y="2969"/>
                      <a:pt x="9668" y="695"/>
                      <a:pt x="9668" y="695"/>
                    </a:cubicBezTo>
                    <a:cubicBezTo>
                      <a:pt x="9668" y="695"/>
                      <a:pt x="8563"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7" name="Google Shape;6267;p46"/>
              <p:cNvSpPr/>
              <p:nvPr/>
            </p:nvSpPr>
            <p:spPr>
              <a:xfrm>
                <a:off x="4103475" y="1880725"/>
                <a:ext cx="138725" cy="229225"/>
              </a:xfrm>
              <a:custGeom>
                <a:avLst/>
                <a:gdLst/>
                <a:ahLst/>
                <a:cxnLst/>
                <a:rect l="l" t="t" r="r" b="b"/>
                <a:pathLst>
                  <a:path w="5549" h="9169" extrusionOk="0">
                    <a:moveTo>
                      <a:pt x="48" y="0"/>
                    </a:moveTo>
                    <a:cubicBezTo>
                      <a:pt x="48" y="0"/>
                      <a:pt x="1" y="548"/>
                      <a:pt x="1" y="1369"/>
                    </a:cubicBezTo>
                    <a:cubicBezTo>
                      <a:pt x="12" y="2643"/>
                      <a:pt x="179" y="4572"/>
                      <a:pt x="941" y="6096"/>
                    </a:cubicBezTo>
                    <a:cubicBezTo>
                      <a:pt x="2179" y="8632"/>
                      <a:pt x="4525" y="9168"/>
                      <a:pt x="4525" y="9168"/>
                    </a:cubicBezTo>
                    <a:cubicBezTo>
                      <a:pt x="4525" y="9168"/>
                      <a:pt x="5549" y="6977"/>
                      <a:pt x="4299" y="4453"/>
                    </a:cubicBezTo>
                    <a:cubicBezTo>
                      <a:pt x="3739" y="3274"/>
                      <a:pt x="2775" y="2227"/>
                      <a:pt x="1894" y="1441"/>
                    </a:cubicBezTo>
                    <a:cubicBezTo>
                      <a:pt x="917" y="548"/>
                      <a:pt x="48" y="0"/>
                      <a:pt x="4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8" name="Google Shape;6268;p46"/>
              <p:cNvSpPr/>
              <p:nvPr/>
            </p:nvSpPr>
            <p:spPr>
              <a:xfrm>
                <a:off x="3544775" y="3439550"/>
                <a:ext cx="170275" cy="199150"/>
              </a:xfrm>
              <a:custGeom>
                <a:avLst/>
                <a:gdLst/>
                <a:ahLst/>
                <a:cxnLst/>
                <a:rect l="l" t="t" r="r" b="b"/>
                <a:pathLst>
                  <a:path w="6811" h="7966" extrusionOk="0">
                    <a:moveTo>
                      <a:pt x="6811" y="0"/>
                    </a:moveTo>
                    <a:lnTo>
                      <a:pt x="6811" y="0"/>
                    </a:lnTo>
                    <a:cubicBezTo>
                      <a:pt x="6811" y="0"/>
                      <a:pt x="3441" y="1227"/>
                      <a:pt x="1667" y="3417"/>
                    </a:cubicBezTo>
                    <a:cubicBezTo>
                      <a:pt x="1489" y="3632"/>
                      <a:pt x="1322" y="3870"/>
                      <a:pt x="1191" y="4096"/>
                    </a:cubicBezTo>
                    <a:cubicBezTo>
                      <a:pt x="1" y="6072"/>
                      <a:pt x="405" y="7965"/>
                      <a:pt x="405" y="7965"/>
                    </a:cubicBezTo>
                    <a:cubicBezTo>
                      <a:pt x="405" y="7965"/>
                      <a:pt x="2810" y="7965"/>
                      <a:pt x="4584" y="5763"/>
                    </a:cubicBezTo>
                    <a:cubicBezTo>
                      <a:pt x="4954" y="5298"/>
                      <a:pt x="5263" y="4763"/>
                      <a:pt x="5537" y="4227"/>
                    </a:cubicBezTo>
                    <a:cubicBezTo>
                      <a:pt x="6537" y="2227"/>
                      <a:pt x="6811" y="0"/>
                      <a:pt x="6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69" name="Google Shape;6269;p46"/>
              <p:cNvSpPr/>
              <p:nvPr/>
            </p:nvSpPr>
            <p:spPr>
              <a:xfrm>
                <a:off x="3619200" y="2758200"/>
                <a:ext cx="128600" cy="245600"/>
              </a:xfrm>
              <a:custGeom>
                <a:avLst/>
                <a:gdLst/>
                <a:ahLst/>
                <a:cxnLst/>
                <a:rect l="l" t="t" r="r" b="b"/>
                <a:pathLst>
                  <a:path w="5144" h="9824" extrusionOk="0">
                    <a:moveTo>
                      <a:pt x="4179" y="1"/>
                    </a:moveTo>
                    <a:cubicBezTo>
                      <a:pt x="4179" y="1"/>
                      <a:pt x="1548" y="2430"/>
                      <a:pt x="774" y="5144"/>
                    </a:cubicBezTo>
                    <a:cubicBezTo>
                      <a:pt x="0" y="7847"/>
                      <a:pt x="1381" y="9823"/>
                      <a:pt x="1381" y="9823"/>
                    </a:cubicBezTo>
                    <a:cubicBezTo>
                      <a:pt x="1381" y="9823"/>
                      <a:pt x="3596" y="8895"/>
                      <a:pt x="4370" y="6180"/>
                    </a:cubicBezTo>
                    <a:cubicBezTo>
                      <a:pt x="5144" y="3477"/>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0" name="Google Shape;6270;p46"/>
              <p:cNvSpPr/>
              <p:nvPr/>
            </p:nvSpPr>
            <p:spPr>
              <a:xfrm>
                <a:off x="4210325" y="3064500"/>
                <a:ext cx="27725" cy="26500"/>
              </a:xfrm>
              <a:custGeom>
                <a:avLst/>
                <a:gdLst/>
                <a:ahLst/>
                <a:cxnLst/>
                <a:rect l="l" t="t" r="r" b="b"/>
                <a:pathLst>
                  <a:path w="1109" h="1060" extrusionOk="0">
                    <a:moveTo>
                      <a:pt x="572" y="0"/>
                    </a:moveTo>
                    <a:cubicBezTo>
                      <a:pt x="477" y="0"/>
                      <a:pt x="394" y="36"/>
                      <a:pt x="310" y="60"/>
                    </a:cubicBezTo>
                    <a:cubicBezTo>
                      <a:pt x="156" y="155"/>
                      <a:pt x="37" y="310"/>
                      <a:pt x="13" y="512"/>
                    </a:cubicBezTo>
                    <a:cubicBezTo>
                      <a:pt x="1" y="810"/>
                      <a:pt x="239" y="1048"/>
                      <a:pt x="537" y="1060"/>
                    </a:cubicBezTo>
                    <a:cubicBezTo>
                      <a:pt x="584" y="1060"/>
                      <a:pt x="608" y="1048"/>
                      <a:pt x="656" y="1048"/>
                    </a:cubicBezTo>
                    <a:cubicBezTo>
                      <a:pt x="894" y="1000"/>
                      <a:pt x="1084" y="810"/>
                      <a:pt x="1084" y="548"/>
                    </a:cubicBezTo>
                    <a:cubicBezTo>
                      <a:pt x="1108" y="250"/>
                      <a:pt x="870" y="12"/>
                      <a:pt x="5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1" name="Google Shape;6271;p46"/>
              <p:cNvSpPr/>
              <p:nvPr/>
            </p:nvSpPr>
            <p:spPr>
              <a:xfrm>
                <a:off x="4377625" y="2668625"/>
                <a:ext cx="23225" cy="23250"/>
              </a:xfrm>
              <a:custGeom>
                <a:avLst/>
                <a:gdLst/>
                <a:ahLst/>
                <a:cxnLst/>
                <a:rect l="l" t="t" r="r" b="b"/>
                <a:pathLst>
                  <a:path w="929" h="930" extrusionOk="0">
                    <a:moveTo>
                      <a:pt x="500" y="0"/>
                    </a:moveTo>
                    <a:cubicBezTo>
                      <a:pt x="334" y="0"/>
                      <a:pt x="179" y="95"/>
                      <a:pt x="95" y="226"/>
                    </a:cubicBezTo>
                    <a:cubicBezTo>
                      <a:pt x="48" y="286"/>
                      <a:pt x="24" y="357"/>
                      <a:pt x="24" y="452"/>
                    </a:cubicBezTo>
                    <a:cubicBezTo>
                      <a:pt x="0" y="702"/>
                      <a:pt x="203" y="929"/>
                      <a:pt x="453" y="929"/>
                    </a:cubicBezTo>
                    <a:cubicBezTo>
                      <a:pt x="460" y="929"/>
                      <a:pt x="468" y="929"/>
                      <a:pt x="475" y="929"/>
                    </a:cubicBezTo>
                    <a:cubicBezTo>
                      <a:pt x="703" y="929"/>
                      <a:pt x="882" y="754"/>
                      <a:pt x="917" y="524"/>
                    </a:cubicBezTo>
                    <a:cubicBezTo>
                      <a:pt x="917" y="512"/>
                      <a:pt x="929" y="500"/>
                      <a:pt x="929" y="476"/>
                    </a:cubicBezTo>
                    <a:cubicBezTo>
                      <a:pt x="929" y="405"/>
                      <a:pt x="917" y="345"/>
                      <a:pt x="893" y="286"/>
                    </a:cubicBezTo>
                    <a:cubicBezTo>
                      <a:pt x="822" y="119"/>
                      <a:pt x="679" y="0"/>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2" name="Google Shape;6272;p46"/>
              <p:cNvSpPr/>
              <p:nvPr/>
            </p:nvSpPr>
            <p:spPr>
              <a:xfrm>
                <a:off x="4017150" y="2295925"/>
                <a:ext cx="26825" cy="25975"/>
              </a:xfrm>
              <a:custGeom>
                <a:avLst/>
                <a:gdLst/>
                <a:ahLst/>
                <a:cxnLst/>
                <a:rect l="l" t="t" r="r" b="b"/>
                <a:pathLst>
                  <a:path w="1073" h="1039" extrusionOk="0">
                    <a:moveTo>
                      <a:pt x="540" y="1"/>
                    </a:moveTo>
                    <a:cubicBezTo>
                      <a:pt x="263" y="1"/>
                      <a:pt x="25" y="234"/>
                      <a:pt x="25" y="501"/>
                    </a:cubicBezTo>
                    <a:cubicBezTo>
                      <a:pt x="1" y="787"/>
                      <a:pt x="239" y="1037"/>
                      <a:pt x="525" y="1037"/>
                    </a:cubicBezTo>
                    <a:cubicBezTo>
                      <a:pt x="538" y="1038"/>
                      <a:pt x="552" y="1039"/>
                      <a:pt x="566" y="1039"/>
                    </a:cubicBezTo>
                    <a:cubicBezTo>
                      <a:pt x="833" y="1039"/>
                      <a:pt x="1049" y="820"/>
                      <a:pt x="1060" y="537"/>
                    </a:cubicBezTo>
                    <a:cubicBezTo>
                      <a:pt x="1072" y="251"/>
                      <a:pt x="834" y="1"/>
                      <a:pt x="560" y="1"/>
                    </a:cubicBezTo>
                    <a:cubicBezTo>
                      <a:pt x="553" y="1"/>
                      <a:pt x="547"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3" name="Google Shape;6273;p46"/>
              <p:cNvSpPr/>
              <p:nvPr/>
            </p:nvSpPr>
            <p:spPr>
              <a:xfrm>
                <a:off x="4400825" y="2144425"/>
                <a:ext cx="39625" cy="38750"/>
              </a:xfrm>
              <a:custGeom>
                <a:avLst/>
                <a:gdLst/>
                <a:ahLst/>
                <a:cxnLst/>
                <a:rect l="l" t="t" r="r" b="b"/>
                <a:pathLst>
                  <a:path w="1585" h="1550" extrusionOk="0">
                    <a:moveTo>
                      <a:pt x="799" y="1"/>
                    </a:moveTo>
                    <a:cubicBezTo>
                      <a:pt x="381" y="1"/>
                      <a:pt x="36" y="319"/>
                      <a:pt x="13" y="751"/>
                    </a:cubicBezTo>
                    <a:cubicBezTo>
                      <a:pt x="1" y="1180"/>
                      <a:pt x="334" y="1537"/>
                      <a:pt x="763" y="1549"/>
                    </a:cubicBezTo>
                    <a:cubicBezTo>
                      <a:pt x="771" y="1549"/>
                      <a:pt x="778" y="1549"/>
                      <a:pt x="786" y="1549"/>
                    </a:cubicBezTo>
                    <a:cubicBezTo>
                      <a:pt x="1204" y="1549"/>
                      <a:pt x="1549" y="1232"/>
                      <a:pt x="1561" y="811"/>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4" name="Google Shape;6274;p46"/>
              <p:cNvSpPr/>
              <p:nvPr/>
            </p:nvSpPr>
            <p:spPr>
              <a:xfrm>
                <a:off x="4073425" y="2367975"/>
                <a:ext cx="42875" cy="42600"/>
              </a:xfrm>
              <a:custGeom>
                <a:avLst/>
                <a:gdLst/>
                <a:ahLst/>
                <a:cxnLst/>
                <a:rect l="l" t="t" r="r" b="b"/>
                <a:pathLst>
                  <a:path w="1715" h="1704" extrusionOk="0">
                    <a:moveTo>
                      <a:pt x="871" y="0"/>
                    </a:moveTo>
                    <a:cubicBezTo>
                      <a:pt x="405" y="0"/>
                      <a:pt x="35" y="365"/>
                      <a:pt x="12" y="822"/>
                    </a:cubicBezTo>
                    <a:cubicBezTo>
                      <a:pt x="0" y="1298"/>
                      <a:pt x="369" y="1691"/>
                      <a:pt x="833" y="1703"/>
                    </a:cubicBezTo>
                    <a:cubicBezTo>
                      <a:pt x="842" y="1704"/>
                      <a:pt x="850" y="1704"/>
                      <a:pt x="858" y="1704"/>
                    </a:cubicBezTo>
                    <a:cubicBezTo>
                      <a:pt x="1264" y="1704"/>
                      <a:pt x="1609" y="1410"/>
                      <a:pt x="1691" y="1025"/>
                    </a:cubicBezTo>
                    <a:cubicBezTo>
                      <a:pt x="1715" y="989"/>
                      <a:pt x="1715" y="929"/>
                      <a:pt x="1715" y="882"/>
                    </a:cubicBezTo>
                    <a:cubicBezTo>
                      <a:pt x="1715" y="787"/>
                      <a:pt x="1691" y="703"/>
                      <a:pt x="1679" y="632"/>
                    </a:cubicBezTo>
                    <a:cubicBezTo>
                      <a:pt x="1595" y="286"/>
                      <a:pt x="1286" y="25"/>
                      <a:pt x="893" y="1"/>
                    </a:cubicBezTo>
                    <a:cubicBezTo>
                      <a:pt x="886" y="1"/>
                      <a:pt x="878"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5" name="Google Shape;6275;p46"/>
              <p:cNvSpPr/>
              <p:nvPr/>
            </p:nvSpPr>
            <p:spPr>
              <a:xfrm>
                <a:off x="3890350" y="1933400"/>
                <a:ext cx="21750" cy="20900"/>
              </a:xfrm>
              <a:custGeom>
                <a:avLst/>
                <a:gdLst/>
                <a:ahLst/>
                <a:cxnLst/>
                <a:rect l="l" t="t" r="r" b="b"/>
                <a:pathLst>
                  <a:path w="870" h="836" extrusionOk="0">
                    <a:moveTo>
                      <a:pt x="431" y="0"/>
                    </a:moveTo>
                    <a:cubicBezTo>
                      <a:pt x="202" y="0"/>
                      <a:pt x="13" y="175"/>
                      <a:pt x="13" y="405"/>
                    </a:cubicBezTo>
                    <a:cubicBezTo>
                      <a:pt x="1" y="632"/>
                      <a:pt x="191" y="822"/>
                      <a:pt x="417" y="834"/>
                    </a:cubicBezTo>
                    <a:cubicBezTo>
                      <a:pt x="430" y="835"/>
                      <a:pt x="442" y="836"/>
                      <a:pt x="454" y="836"/>
                    </a:cubicBezTo>
                    <a:cubicBezTo>
                      <a:pt x="664" y="836"/>
                      <a:pt x="835" y="644"/>
                      <a:pt x="846" y="441"/>
                    </a:cubicBezTo>
                    <a:cubicBezTo>
                      <a:pt x="870" y="215"/>
                      <a:pt x="667" y="24"/>
                      <a:pt x="453" y="1"/>
                    </a:cubicBezTo>
                    <a:cubicBezTo>
                      <a:pt x="446" y="0"/>
                      <a:pt x="438" y="0"/>
                      <a:pt x="43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6" name="Google Shape;6276;p46"/>
              <p:cNvSpPr/>
              <p:nvPr/>
            </p:nvSpPr>
            <p:spPr>
              <a:xfrm>
                <a:off x="4305000" y="1921500"/>
                <a:ext cx="20850" cy="8650"/>
              </a:xfrm>
              <a:custGeom>
                <a:avLst/>
                <a:gdLst/>
                <a:ahLst/>
                <a:cxnLst/>
                <a:rect l="l" t="t" r="r" b="b"/>
                <a:pathLst>
                  <a:path w="834" h="346" extrusionOk="0">
                    <a:moveTo>
                      <a:pt x="0" y="0"/>
                    </a:moveTo>
                    <a:cubicBezTo>
                      <a:pt x="36" y="203"/>
                      <a:pt x="203" y="346"/>
                      <a:pt x="393" y="346"/>
                    </a:cubicBezTo>
                    <a:cubicBezTo>
                      <a:pt x="607" y="346"/>
                      <a:pt x="774" y="215"/>
                      <a:pt x="834" y="36"/>
                    </a:cubicBez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7" name="Google Shape;6277;p46"/>
              <p:cNvSpPr/>
              <p:nvPr/>
            </p:nvSpPr>
            <p:spPr>
              <a:xfrm>
                <a:off x="3839750" y="2140275"/>
                <a:ext cx="10150" cy="10150"/>
              </a:xfrm>
              <a:custGeom>
                <a:avLst/>
                <a:gdLst/>
                <a:ahLst/>
                <a:cxnLst/>
                <a:rect l="l" t="t" r="r" b="b"/>
                <a:pathLst>
                  <a:path w="406" h="406" extrusionOk="0">
                    <a:moveTo>
                      <a:pt x="215" y="0"/>
                    </a:moveTo>
                    <a:cubicBezTo>
                      <a:pt x="96" y="0"/>
                      <a:pt x="1" y="84"/>
                      <a:pt x="1" y="203"/>
                    </a:cubicBezTo>
                    <a:cubicBezTo>
                      <a:pt x="1" y="298"/>
                      <a:pt x="72" y="393"/>
                      <a:pt x="191" y="405"/>
                    </a:cubicBezTo>
                    <a:cubicBezTo>
                      <a:pt x="298" y="405"/>
                      <a:pt x="382" y="334"/>
                      <a:pt x="405" y="215"/>
                    </a:cubicBezTo>
                    <a:cubicBezTo>
                      <a:pt x="405" y="108"/>
                      <a:pt x="334" y="12"/>
                      <a:pt x="21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8" name="Google Shape;6278;p46"/>
              <p:cNvSpPr/>
              <p:nvPr/>
            </p:nvSpPr>
            <p:spPr>
              <a:xfrm>
                <a:off x="3773675" y="2244150"/>
                <a:ext cx="18475" cy="18775"/>
              </a:xfrm>
              <a:custGeom>
                <a:avLst/>
                <a:gdLst/>
                <a:ahLst/>
                <a:cxnLst/>
                <a:rect l="l" t="t" r="r" b="b"/>
                <a:pathLst>
                  <a:path w="739" h="751" extrusionOk="0">
                    <a:moveTo>
                      <a:pt x="361" y="0"/>
                    </a:moveTo>
                    <a:cubicBezTo>
                      <a:pt x="167" y="0"/>
                      <a:pt x="0" y="162"/>
                      <a:pt x="0" y="358"/>
                    </a:cubicBezTo>
                    <a:cubicBezTo>
                      <a:pt x="0" y="572"/>
                      <a:pt x="143" y="727"/>
                      <a:pt x="358" y="751"/>
                    </a:cubicBezTo>
                    <a:cubicBezTo>
                      <a:pt x="560" y="751"/>
                      <a:pt x="727" y="596"/>
                      <a:pt x="739" y="394"/>
                    </a:cubicBezTo>
                    <a:cubicBezTo>
                      <a:pt x="739" y="179"/>
                      <a:pt x="596" y="13"/>
                      <a:pt x="381" y="1"/>
                    </a:cubicBezTo>
                    <a:cubicBezTo>
                      <a:pt x="375" y="0"/>
                      <a:pt x="368" y="0"/>
                      <a:pt x="36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79" name="Google Shape;6279;p46"/>
              <p:cNvSpPr/>
              <p:nvPr/>
            </p:nvSpPr>
            <p:spPr>
              <a:xfrm>
                <a:off x="3599550" y="2409650"/>
                <a:ext cx="22950" cy="22400"/>
              </a:xfrm>
              <a:custGeom>
                <a:avLst/>
                <a:gdLst/>
                <a:ahLst/>
                <a:cxnLst/>
                <a:rect l="l" t="t" r="r" b="b"/>
                <a:pathLst>
                  <a:path w="918" h="896" extrusionOk="0">
                    <a:moveTo>
                      <a:pt x="453" y="0"/>
                    </a:moveTo>
                    <a:cubicBezTo>
                      <a:pt x="203" y="0"/>
                      <a:pt x="12" y="187"/>
                      <a:pt x="12" y="429"/>
                    </a:cubicBezTo>
                    <a:cubicBezTo>
                      <a:pt x="0" y="691"/>
                      <a:pt x="191" y="894"/>
                      <a:pt x="441" y="894"/>
                    </a:cubicBezTo>
                    <a:cubicBezTo>
                      <a:pt x="454" y="895"/>
                      <a:pt x="466" y="895"/>
                      <a:pt x="479" y="895"/>
                    </a:cubicBezTo>
                    <a:cubicBezTo>
                      <a:pt x="701" y="895"/>
                      <a:pt x="894" y="702"/>
                      <a:pt x="905" y="465"/>
                    </a:cubicBezTo>
                    <a:cubicBezTo>
                      <a:pt x="917" y="215"/>
                      <a:pt x="715" y="1"/>
                      <a:pt x="477" y="1"/>
                    </a:cubicBezTo>
                    <a:cubicBezTo>
                      <a:pt x="469" y="0"/>
                      <a:pt x="461" y="0"/>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0" name="Google Shape;6280;p46"/>
              <p:cNvSpPr/>
              <p:nvPr/>
            </p:nvSpPr>
            <p:spPr>
              <a:xfrm>
                <a:off x="3641525" y="2357550"/>
                <a:ext cx="40200" cy="39625"/>
              </a:xfrm>
              <a:custGeom>
                <a:avLst/>
                <a:gdLst/>
                <a:ahLst/>
                <a:cxnLst/>
                <a:rect l="l" t="t" r="r" b="b"/>
                <a:pathLst>
                  <a:path w="1608" h="1585" extrusionOk="0">
                    <a:moveTo>
                      <a:pt x="834" y="1"/>
                    </a:moveTo>
                    <a:cubicBezTo>
                      <a:pt x="786" y="1"/>
                      <a:pt x="726" y="1"/>
                      <a:pt x="679" y="25"/>
                    </a:cubicBezTo>
                    <a:cubicBezTo>
                      <a:pt x="310" y="84"/>
                      <a:pt x="24" y="394"/>
                      <a:pt x="12" y="763"/>
                    </a:cubicBezTo>
                    <a:cubicBezTo>
                      <a:pt x="0" y="1108"/>
                      <a:pt x="226" y="1406"/>
                      <a:pt x="524" y="1525"/>
                    </a:cubicBezTo>
                    <a:cubicBezTo>
                      <a:pt x="595" y="1549"/>
                      <a:pt x="679" y="1573"/>
                      <a:pt x="774" y="1585"/>
                    </a:cubicBezTo>
                    <a:cubicBezTo>
                      <a:pt x="781" y="1585"/>
                      <a:pt x="789" y="1585"/>
                      <a:pt x="796" y="1585"/>
                    </a:cubicBezTo>
                    <a:cubicBezTo>
                      <a:pt x="1226" y="1585"/>
                      <a:pt x="1572" y="1244"/>
                      <a:pt x="1596" y="823"/>
                    </a:cubicBezTo>
                    <a:cubicBezTo>
                      <a:pt x="1607" y="394"/>
                      <a:pt x="1262" y="25"/>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1" name="Google Shape;6281;p46"/>
              <p:cNvSpPr/>
              <p:nvPr/>
            </p:nvSpPr>
            <p:spPr>
              <a:xfrm>
                <a:off x="3860600" y="2850175"/>
                <a:ext cx="24725" cy="23850"/>
              </a:xfrm>
              <a:custGeom>
                <a:avLst/>
                <a:gdLst/>
                <a:ahLst/>
                <a:cxnLst/>
                <a:rect l="l" t="t" r="r" b="b"/>
                <a:pathLst>
                  <a:path w="989" h="954" extrusionOk="0">
                    <a:moveTo>
                      <a:pt x="490" y="0"/>
                    </a:moveTo>
                    <a:cubicBezTo>
                      <a:pt x="238" y="0"/>
                      <a:pt x="35" y="199"/>
                      <a:pt x="12" y="465"/>
                    </a:cubicBezTo>
                    <a:cubicBezTo>
                      <a:pt x="0" y="715"/>
                      <a:pt x="214" y="941"/>
                      <a:pt x="476" y="953"/>
                    </a:cubicBezTo>
                    <a:cubicBezTo>
                      <a:pt x="726" y="953"/>
                      <a:pt x="953" y="751"/>
                      <a:pt x="964" y="489"/>
                    </a:cubicBezTo>
                    <a:cubicBezTo>
                      <a:pt x="988" y="239"/>
                      <a:pt x="774" y="13"/>
                      <a:pt x="512" y="1"/>
                    </a:cubicBezTo>
                    <a:cubicBezTo>
                      <a:pt x="505" y="0"/>
                      <a:pt x="497" y="0"/>
                      <a:pt x="49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2" name="Google Shape;6282;p46"/>
              <p:cNvSpPr/>
              <p:nvPr/>
            </p:nvSpPr>
            <p:spPr>
              <a:xfrm>
                <a:off x="4137100" y="2775175"/>
                <a:ext cx="12250" cy="12225"/>
              </a:xfrm>
              <a:custGeom>
                <a:avLst/>
                <a:gdLst/>
                <a:ahLst/>
                <a:cxnLst/>
                <a:rect l="l" t="t" r="r" b="b"/>
                <a:pathLst>
                  <a:path w="490" h="489" extrusionOk="0">
                    <a:moveTo>
                      <a:pt x="251" y="0"/>
                    </a:moveTo>
                    <a:cubicBezTo>
                      <a:pt x="120" y="0"/>
                      <a:pt x="1" y="108"/>
                      <a:pt x="1" y="239"/>
                    </a:cubicBezTo>
                    <a:cubicBezTo>
                      <a:pt x="1" y="370"/>
                      <a:pt x="96" y="477"/>
                      <a:pt x="239" y="489"/>
                    </a:cubicBezTo>
                    <a:cubicBezTo>
                      <a:pt x="370" y="489"/>
                      <a:pt x="489" y="381"/>
                      <a:pt x="489" y="250"/>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3" name="Google Shape;6283;p46"/>
              <p:cNvSpPr/>
              <p:nvPr/>
            </p:nvSpPr>
            <p:spPr>
              <a:xfrm>
                <a:off x="3923700" y="3280300"/>
                <a:ext cx="44975" cy="44075"/>
              </a:xfrm>
              <a:custGeom>
                <a:avLst/>
                <a:gdLst/>
                <a:ahLst/>
                <a:cxnLst/>
                <a:rect l="l" t="t" r="r" b="b"/>
                <a:pathLst>
                  <a:path w="1799" h="1763" extrusionOk="0">
                    <a:moveTo>
                      <a:pt x="906" y="0"/>
                    </a:moveTo>
                    <a:cubicBezTo>
                      <a:pt x="440" y="0"/>
                      <a:pt x="36" y="365"/>
                      <a:pt x="24" y="858"/>
                    </a:cubicBezTo>
                    <a:cubicBezTo>
                      <a:pt x="0" y="1334"/>
                      <a:pt x="381" y="1751"/>
                      <a:pt x="869" y="1762"/>
                    </a:cubicBezTo>
                    <a:cubicBezTo>
                      <a:pt x="877" y="1763"/>
                      <a:pt x="885" y="1763"/>
                      <a:pt x="892" y="1763"/>
                    </a:cubicBezTo>
                    <a:cubicBezTo>
                      <a:pt x="1370" y="1763"/>
                      <a:pt x="1763" y="1398"/>
                      <a:pt x="1774" y="917"/>
                    </a:cubicBezTo>
                    <a:cubicBezTo>
                      <a:pt x="1798" y="441"/>
                      <a:pt x="1417" y="24"/>
                      <a:pt x="929" y="0"/>
                    </a:cubicBezTo>
                    <a:cubicBezTo>
                      <a:pt x="921" y="0"/>
                      <a:pt x="914" y="0"/>
                      <a:pt x="9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4" name="Google Shape;6284;p46"/>
              <p:cNvSpPr/>
              <p:nvPr/>
            </p:nvSpPr>
            <p:spPr>
              <a:xfrm>
                <a:off x="3638550" y="3323150"/>
                <a:ext cx="37525" cy="36950"/>
              </a:xfrm>
              <a:custGeom>
                <a:avLst/>
                <a:gdLst/>
                <a:ahLst/>
                <a:cxnLst/>
                <a:rect l="l" t="t" r="r" b="b"/>
                <a:pathLst>
                  <a:path w="1501" h="1478" extrusionOk="0">
                    <a:moveTo>
                      <a:pt x="774" y="1"/>
                    </a:moveTo>
                    <a:cubicBezTo>
                      <a:pt x="369" y="1"/>
                      <a:pt x="24" y="310"/>
                      <a:pt x="12" y="715"/>
                    </a:cubicBezTo>
                    <a:cubicBezTo>
                      <a:pt x="0" y="1120"/>
                      <a:pt x="310" y="1465"/>
                      <a:pt x="726" y="1477"/>
                    </a:cubicBezTo>
                    <a:cubicBezTo>
                      <a:pt x="734" y="1477"/>
                      <a:pt x="741" y="1478"/>
                      <a:pt x="749" y="1478"/>
                    </a:cubicBezTo>
                    <a:cubicBezTo>
                      <a:pt x="1144" y="1478"/>
                      <a:pt x="1477" y="1172"/>
                      <a:pt x="1488" y="763"/>
                    </a:cubicBezTo>
                    <a:cubicBezTo>
                      <a:pt x="1500" y="358"/>
                      <a:pt x="1191" y="13"/>
                      <a:pt x="77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5" name="Google Shape;6285;p46"/>
              <p:cNvSpPr/>
              <p:nvPr/>
            </p:nvSpPr>
            <p:spPr>
              <a:xfrm>
                <a:off x="3774575" y="3279400"/>
                <a:ext cx="7150" cy="6875"/>
              </a:xfrm>
              <a:custGeom>
                <a:avLst/>
                <a:gdLst/>
                <a:ahLst/>
                <a:cxnLst/>
                <a:rect l="l" t="t" r="r" b="b"/>
                <a:pathLst>
                  <a:path w="286" h="275" extrusionOk="0">
                    <a:moveTo>
                      <a:pt x="155" y="1"/>
                    </a:moveTo>
                    <a:cubicBezTo>
                      <a:pt x="84" y="1"/>
                      <a:pt x="0" y="60"/>
                      <a:pt x="0" y="132"/>
                    </a:cubicBezTo>
                    <a:cubicBezTo>
                      <a:pt x="0" y="215"/>
                      <a:pt x="60" y="274"/>
                      <a:pt x="143" y="274"/>
                    </a:cubicBezTo>
                    <a:cubicBezTo>
                      <a:pt x="214" y="274"/>
                      <a:pt x="286" y="215"/>
                      <a:pt x="286" y="143"/>
                    </a:cubicBezTo>
                    <a:cubicBezTo>
                      <a:pt x="286" y="72"/>
                      <a:pt x="226" y="1"/>
                      <a:pt x="1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6" name="Google Shape;6286;p46"/>
              <p:cNvSpPr/>
              <p:nvPr/>
            </p:nvSpPr>
            <p:spPr>
              <a:xfrm>
                <a:off x="3842425" y="3284750"/>
                <a:ext cx="15500" cy="15825"/>
              </a:xfrm>
              <a:custGeom>
                <a:avLst/>
                <a:gdLst/>
                <a:ahLst/>
                <a:cxnLst/>
                <a:rect l="l" t="t" r="r" b="b"/>
                <a:pathLst>
                  <a:path w="620" h="633" extrusionOk="0">
                    <a:moveTo>
                      <a:pt x="305" y="0"/>
                    </a:moveTo>
                    <a:cubicBezTo>
                      <a:pt x="156" y="0"/>
                      <a:pt x="12" y="149"/>
                      <a:pt x="1" y="299"/>
                    </a:cubicBezTo>
                    <a:cubicBezTo>
                      <a:pt x="1" y="477"/>
                      <a:pt x="132" y="620"/>
                      <a:pt x="298" y="632"/>
                    </a:cubicBezTo>
                    <a:cubicBezTo>
                      <a:pt x="306" y="632"/>
                      <a:pt x="313" y="633"/>
                      <a:pt x="321" y="633"/>
                    </a:cubicBezTo>
                    <a:cubicBezTo>
                      <a:pt x="489" y="633"/>
                      <a:pt x="620" y="505"/>
                      <a:pt x="620" y="334"/>
                    </a:cubicBezTo>
                    <a:cubicBezTo>
                      <a:pt x="620" y="156"/>
                      <a:pt x="489" y="25"/>
                      <a:pt x="322" y="1"/>
                    </a:cubicBezTo>
                    <a:cubicBezTo>
                      <a:pt x="317" y="0"/>
                      <a:pt x="311" y="0"/>
                      <a:pt x="30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7" name="Google Shape;6287;p46"/>
              <p:cNvSpPr/>
              <p:nvPr/>
            </p:nvSpPr>
            <p:spPr>
              <a:xfrm>
                <a:off x="4210325" y="3503525"/>
                <a:ext cx="39625" cy="38750"/>
              </a:xfrm>
              <a:custGeom>
                <a:avLst/>
                <a:gdLst/>
                <a:ahLst/>
                <a:cxnLst/>
                <a:rect l="l" t="t" r="r" b="b"/>
                <a:pathLst>
                  <a:path w="1585" h="1550" extrusionOk="0">
                    <a:moveTo>
                      <a:pt x="801" y="1"/>
                    </a:moveTo>
                    <a:cubicBezTo>
                      <a:pt x="382" y="1"/>
                      <a:pt x="36" y="341"/>
                      <a:pt x="13" y="751"/>
                    </a:cubicBezTo>
                    <a:cubicBezTo>
                      <a:pt x="1" y="1180"/>
                      <a:pt x="334" y="1537"/>
                      <a:pt x="763" y="1549"/>
                    </a:cubicBezTo>
                    <a:cubicBezTo>
                      <a:pt x="777" y="1550"/>
                      <a:pt x="791" y="1550"/>
                      <a:pt x="805" y="1550"/>
                    </a:cubicBezTo>
                    <a:cubicBezTo>
                      <a:pt x="1215" y="1550"/>
                      <a:pt x="1549" y="1214"/>
                      <a:pt x="1561" y="811"/>
                    </a:cubicBezTo>
                    <a:cubicBezTo>
                      <a:pt x="1584" y="382"/>
                      <a:pt x="1239" y="25"/>
                      <a:pt x="822" y="1"/>
                    </a:cubicBezTo>
                    <a:cubicBezTo>
                      <a:pt x="815" y="1"/>
                      <a:pt x="808" y="1"/>
                      <a:pt x="8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8" name="Google Shape;6288;p46"/>
              <p:cNvSpPr/>
              <p:nvPr/>
            </p:nvSpPr>
            <p:spPr>
              <a:xfrm>
                <a:off x="4261825" y="3417800"/>
                <a:ext cx="40500" cy="39650"/>
              </a:xfrm>
              <a:custGeom>
                <a:avLst/>
                <a:gdLst/>
                <a:ahLst/>
                <a:cxnLst/>
                <a:rect l="l" t="t" r="r" b="b"/>
                <a:pathLst>
                  <a:path w="1620" h="1586" extrusionOk="0">
                    <a:moveTo>
                      <a:pt x="834" y="1"/>
                    </a:moveTo>
                    <a:cubicBezTo>
                      <a:pt x="394" y="1"/>
                      <a:pt x="25" y="334"/>
                      <a:pt x="13" y="775"/>
                    </a:cubicBezTo>
                    <a:cubicBezTo>
                      <a:pt x="1" y="1215"/>
                      <a:pt x="334" y="1573"/>
                      <a:pt x="787" y="1585"/>
                    </a:cubicBezTo>
                    <a:cubicBezTo>
                      <a:pt x="801" y="1585"/>
                      <a:pt x="815" y="1586"/>
                      <a:pt x="829" y="1586"/>
                    </a:cubicBezTo>
                    <a:cubicBezTo>
                      <a:pt x="1250" y="1586"/>
                      <a:pt x="1585" y="1248"/>
                      <a:pt x="1608" y="811"/>
                    </a:cubicBezTo>
                    <a:cubicBezTo>
                      <a:pt x="1620" y="370"/>
                      <a:pt x="1275"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89" name="Google Shape;6289;p46"/>
              <p:cNvSpPr/>
              <p:nvPr/>
            </p:nvSpPr>
            <p:spPr>
              <a:xfrm>
                <a:off x="4622600" y="3292750"/>
                <a:ext cx="18775" cy="18525"/>
              </a:xfrm>
              <a:custGeom>
                <a:avLst/>
                <a:gdLst/>
                <a:ahLst/>
                <a:cxnLst/>
                <a:rect l="l" t="t" r="r" b="b"/>
                <a:pathLst>
                  <a:path w="751" h="741" extrusionOk="0">
                    <a:moveTo>
                      <a:pt x="335" y="0"/>
                    </a:moveTo>
                    <a:cubicBezTo>
                      <a:pt x="168" y="0"/>
                      <a:pt x="11" y="159"/>
                      <a:pt x="0" y="360"/>
                    </a:cubicBezTo>
                    <a:cubicBezTo>
                      <a:pt x="0" y="562"/>
                      <a:pt x="167" y="741"/>
                      <a:pt x="357" y="741"/>
                    </a:cubicBezTo>
                    <a:cubicBezTo>
                      <a:pt x="572" y="741"/>
                      <a:pt x="750" y="574"/>
                      <a:pt x="750" y="383"/>
                    </a:cubicBezTo>
                    <a:cubicBezTo>
                      <a:pt x="750" y="181"/>
                      <a:pt x="583" y="2"/>
                      <a:pt x="369" y="2"/>
                    </a:cubicBezTo>
                    <a:cubicBezTo>
                      <a:pt x="358" y="1"/>
                      <a:pt x="346" y="0"/>
                      <a:pt x="33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0" name="Google Shape;6290;p46"/>
              <p:cNvSpPr/>
              <p:nvPr/>
            </p:nvSpPr>
            <p:spPr>
              <a:xfrm>
                <a:off x="4838100" y="3232675"/>
                <a:ext cx="18775" cy="19075"/>
              </a:xfrm>
              <a:custGeom>
                <a:avLst/>
                <a:gdLst/>
                <a:ahLst/>
                <a:cxnLst/>
                <a:rect l="l" t="t" r="r" b="b"/>
                <a:pathLst>
                  <a:path w="751" h="763" extrusionOk="0">
                    <a:moveTo>
                      <a:pt x="381" y="0"/>
                    </a:moveTo>
                    <a:cubicBezTo>
                      <a:pt x="179" y="0"/>
                      <a:pt x="0" y="167"/>
                      <a:pt x="0" y="369"/>
                    </a:cubicBezTo>
                    <a:cubicBezTo>
                      <a:pt x="0" y="572"/>
                      <a:pt x="167" y="750"/>
                      <a:pt x="369" y="762"/>
                    </a:cubicBezTo>
                    <a:cubicBezTo>
                      <a:pt x="584" y="762"/>
                      <a:pt x="750" y="596"/>
                      <a:pt x="750" y="393"/>
                    </a:cubicBezTo>
                    <a:cubicBezTo>
                      <a:pt x="750" y="179"/>
                      <a:pt x="596" y="0"/>
                      <a:pt x="38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1" name="Google Shape;6291;p46"/>
              <p:cNvSpPr/>
              <p:nvPr/>
            </p:nvSpPr>
            <p:spPr>
              <a:xfrm>
                <a:off x="4623175" y="3203800"/>
                <a:ext cx="16100" cy="16100"/>
              </a:xfrm>
              <a:custGeom>
                <a:avLst/>
                <a:gdLst/>
                <a:ahLst/>
                <a:cxnLst/>
                <a:rect l="l" t="t" r="r" b="b"/>
                <a:pathLst>
                  <a:path w="644" h="644" extrusionOk="0">
                    <a:moveTo>
                      <a:pt x="334" y="0"/>
                    </a:moveTo>
                    <a:cubicBezTo>
                      <a:pt x="168" y="0"/>
                      <a:pt x="25" y="131"/>
                      <a:pt x="1" y="310"/>
                    </a:cubicBezTo>
                    <a:cubicBezTo>
                      <a:pt x="1" y="489"/>
                      <a:pt x="144" y="643"/>
                      <a:pt x="322" y="643"/>
                    </a:cubicBezTo>
                    <a:cubicBezTo>
                      <a:pt x="501" y="643"/>
                      <a:pt x="644" y="500"/>
                      <a:pt x="644" y="322"/>
                    </a:cubicBezTo>
                    <a:cubicBezTo>
                      <a:pt x="644" y="143"/>
                      <a:pt x="513"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2" name="Google Shape;6292;p46"/>
              <p:cNvSpPr/>
              <p:nvPr/>
            </p:nvSpPr>
            <p:spPr>
              <a:xfrm>
                <a:off x="4756525" y="3238325"/>
                <a:ext cx="43200" cy="42325"/>
              </a:xfrm>
              <a:custGeom>
                <a:avLst/>
                <a:gdLst/>
                <a:ahLst/>
                <a:cxnLst/>
                <a:rect l="l" t="t" r="r" b="b"/>
                <a:pathLst>
                  <a:path w="1728" h="1693" extrusionOk="0">
                    <a:moveTo>
                      <a:pt x="872" y="0"/>
                    </a:moveTo>
                    <a:cubicBezTo>
                      <a:pt x="417" y="0"/>
                      <a:pt x="25" y="365"/>
                      <a:pt x="13" y="822"/>
                    </a:cubicBezTo>
                    <a:cubicBezTo>
                      <a:pt x="1" y="1286"/>
                      <a:pt x="358" y="1667"/>
                      <a:pt x="834" y="1691"/>
                    </a:cubicBezTo>
                    <a:cubicBezTo>
                      <a:pt x="849" y="1692"/>
                      <a:pt x="864" y="1692"/>
                      <a:pt x="878" y="1692"/>
                    </a:cubicBezTo>
                    <a:cubicBezTo>
                      <a:pt x="1322" y="1692"/>
                      <a:pt x="1681" y="1343"/>
                      <a:pt x="1715" y="882"/>
                    </a:cubicBezTo>
                    <a:cubicBezTo>
                      <a:pt x="1727" y="417"/>
                      <a:pt x="1370" y="24"/>
                      <a:pt x="894" y="1"/>
                    </a:cubicBezTo>
                    <a:cubicBezTo>
                      <a:pt x="887"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3" name="Google Shape;6293;p46"/>
              <p:cNvSpPr/>
              <p:nvPr/>
            </p:nvSpPr>
            <p:spPr>
              <a:xfrm>
                <a:off x="4664250" y="2575400"/>
                <a:ext cx="28025" cy="27175"/>
              </a:xfrm>
              <a:custGeom>
                <a:avLst/>
                <a:gdLst/>
                <a:ahLst/>
                <a:cxnLst/>
                <a:rect l="l" t="t" r="r" b="b"/>
                <a:pathLst>
                  <a:path w="1121" h="1087" extrusionOk="0">
                    <a:moveTo>
                      <a:pt x="542" y="1"/>
                    </a:moveTo>
                    <a:cubicBezTo>
                      <a:pt x="251" y="1"/>
                      <a:pt x="13" y="230"/>
                      <a:pt x="13" y="514"/>
                    </a:cubicBezTo>
                    <a:cubicBezTo>
                      <a:pt x="1" y="812"/>
                      <a:pt x="239" y="1074"/>
                      <a:pt x="537" y="1086"/>
                    </a:cubicBezTo>
                    <a:cubicBezTo>
                      <a:pt x="544" y="1086"/>
                      <a:pt x="551" y="1086"/>
                      <a:pt x="558" y="1086"/>
                    </a:cubicBezTo>
                    <a:cubicBezTo>
                      <a:pt x="846" y="1086"/>
                      <a:pt x="1085" y="852"/>
                      <a:pt x="1108" y="562"/>
                    </a:cubicBezTo>
                    <a:cubicBezTo>
                      <a:pt x="1120" y="264"/>
                      <a:pt x="882" y="14"/>
                      <a:pt x="584" y="2"/>
                    </a:cubicBezTo>
                    <a:cubicBezTo>
                      <a:pt x="570" y="1"/>
                      <a:pt x="556" y="1"/>
                      <a:pt x="54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4" name="Google Shape;6294;p46"/>
              <p:cNvSpPr/>
              <p:nvPr/>
            </p:nvSpPr>
            <p:spPr>
              <a:xfrm>
                <a:off x="4572875" y="2326900"/>
                <a:ext cx="15200" cy="15200"/>
              </a:xfrm>
              <a:custGeom>
                <a:avLst/>
                <a:gdLst/>
                <a:ahLst/>
                <a:cxnLst/>
                <a:rect l="l" t="t" r="r" b="b"/>
                <a:pathLst>
                  <a:path w="608" h="608" extrusionOk="0">
                    <a:moveTo>
                      <a:pt x="310" y="1"/>
                    </a:moveTo>
                    <a:cubicBezTo>
                      <a:pt x="144" y="1"/>
                      <a:pt x="13" y="132"/>
                      <a:pt x="1" y="298"/>
                    </a:cubicBezTo>
                    <a:cubicBezTo>
                      <a:pt x="1" y="453"/>
                      <a:pt x="120" y="608"/>
                      <a:pt x="298" y="608"/>
                    </a:cubicBezTo>
                    <a:cubicBezTo>
                      <a:pt x="453" y="608"/>
                      <a:pt x="608" y="489"/>
                      <a:pt x="608" y="310"/>
                    </a:cubicBezTo>
                    <a:cubicBezTo>
                      <a:pt x="608" y="144"/>
                      <a:pt x="489" y="1"/>
                      <a:pt x="31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5" name="Google Shape;6295;p46"/>
              <p:cNvSpPr/>
              <p:nvPr/>
            </p:nvSpPr>
            <p:spPr>
              <a:xfrm>
                <a:off x="4858925" y="2298575"/>
                <a:ext cx="17000" cy="17050"/>
              </a:xfrm>
              <a:custGeom>
                <a:avLst/>
                <a:gdLst/>
                <a:ahLst/>
                <a:cxnLst/>
                <a:rect l="l" t="t" r="r" b="b"/>
                <a:pathLst>
                  <a:path w="680" h="682" extrusionOk="0">
                    <a:moveTo>
                      <a:pt x="319" y="0"/>
                    </a:moveTo>
                    <a:cubicBezTo>
                      <a:pt x="145" y="0"/>
                      <a:pt x="1" y="147"/>
                      <a:pt x="1" y="324"/>
                    </a:cubicBezTo>
                    <a:cubicBezTo>
                      <a:pt x="1" y="515"/>
                      <a:pt x="132" y="669"/>
                      <a:pt x="322" y="681"/>
                    </a:cubicBezTo>
                    <a:cubicBezTo>
                      <a:pt x="525" y="681"/>
                      <a:pt x="667" y="550"/>
                      <a:pt x="679" y="360"/>
                    </a:cubicBezTo>
                    <a:cubicBezTo>
                      <a:pt x="679" y="157"/>
                      <a:pt x="548" y="14"/>
                      <a:pt x="358" y="3"/>
                    </a:cubicBezTo>
                    <a:cubicBezTo>
                      <a:pt x="345" y="1"/>
                      <a:pt x="332" y="0"/>
                      <a:pt x="31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6" name="Google Shape;6296;p46"/>
              <p:cNvSpPr/>
              <p:nvPr/>
            </p:nvSpPr>
            <p:spPr>
              <a:xfrm>
                <a:off x="4838100" y="2060500"/>
                <a:ext cx="16675" cy="16700"/>
              </a:xfrm>
              <a:custGeom>
                <a:avLst/>
                <a:gdLst/>
                <a:ahLst/>
                <a:cxnLst/>
                <a:rect l="l" t="t" r="r" b="b"/>
                <a:pathLst>
                  <a:path w="667" h="668" extrusionOk="0">
                    <a:moveTo>
                      <a:pt x="334" y="1"/>
                    </a:moveTo>
                    <a:cubicBezTo>
                      <a:pt x="155" y="1"/>
                      <a:pt x="0" y="132"/>
                      <a:pt x="0" y="322"/>
                    </a:cubicBezTo>
                    <a:cubicBezTo>
                      <a:pt x="0" y="501"/>
                      <a:pt x="131" y="667"/>
                      <a:pt x="322" y="667"/>
                    </a:cubicBezTo>
                    <a:cubicBezTo>
                      <a:pt x="500" y="667"/>
                      <a:pt x="655" y="513"/>
                      <a:pt x="667" y="334"/>
                    </a:cubicBezTo>
                    <a:cubicBezTo>
                      <a:pt x="667" y="155"/>
                      <a:pt x="536"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7" name="Google Shape;6297;p46"/>
              <p:cNvSpPr/>
              <p:nvPr/>
            </p:nvSpPr>
            <p:spPr>
              <a:xfrm>
                <a:off x="4888400" y="2701950"/>
                <a:ext cx="108975" cy="253025"/>
              </a:xfrm>
              <a:custGeom>
                <a:avLst/>
                <a:gdLst/>
                <a:ahLst/>
                <a:cxnLst/>
                <a:rect l="l" t="t" r="r" b="b"/>
                <a:pathLst>
                  <a:path w="4359" h="10121" extrusionOk="0">
                    <a:moveTo>
                      <a:pt x="2905" y="1"/>
                    </a:moveTo>
                    <a:cubicBezTo>
                      <a:pt x="2905" y="1"/>
                      <a:pt x="822" y="1215"/>
                      <a:pt x="405" y="4013"/>
                    </a:cubicBezTo>
                    <a:cubicBezTo>
                      <a:pt x="0" y="6811"/>
                      <a:pt x="1405" y="10121"/>
                      <a:pt x="1405" y="10121"/>
                    </a:cubicBezTo>
                    <a:cubicBezTo>
                      <a:pt x="1405" y="10121"/>
                      <a:pt x="2239" y="9121"/>
                      <a:pt x="3001" y="7716"/>
                    </a:cubicBezTo>
                    <a:cubicBezTo>
                      <a:pt x="2858" y="7632"/>
                      <a:pt x="2751" y="7454"/>
                      <a:pt x="2751" y="7263"/>
                    </a:cubicBezTo>
                    <a:cubicBezTo>
                      <a:pt x="2762" y="6984"/>
                      <a:pt x="2989" y="6751"/>
                      <a:pt x="3266" y="6751"/>
                    </a:cubicBezTo>
                    <a:cubicBezTo>
                      <a:pt x="3273" y="6751"/>
                      <a:pt x="3280" y="6751"/>
                      <a:pt x="3286" y="6751"/>
                    </a:cubicBezTo>
                    <a:cubicBezTo>
                      <a:pt x="3310" y="6751"/>
                      <a:pt x="3358" y="6763"/>
                      <a:pt x="3382" y="6787"/>
                    </a:cubicBezTo>
                    <a:lnTo>
                      <a:pt x="3453" y="6787"/>
                    </a:lnTo>
                    <a:cubicBezTo>
                      <a:pt x="3763" y="6085"/>
                      <a:pt x="4013" y="5323"/>
                      <a:pt x="4132" y="4561"/>
                    </a:cubicBezTo>
                    <a:cubicBezTo>
                      <a:pt x="4358" y="3048"/>
                      <a:pt x="3977" y="1846"/>
                      <a:pt x="3584" y="1036"/>
                    </a:cubicBezTo>
                    <a:cubicBezTo>
                      <a:pt x="3251" y="370"/>
                      <a:pt x="2905" y="1"/>
                      <a:pt x="290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8" name="Google Shape;6298;p46"/>
              <p:cNvSpPr/>
              <p:nvPr/>
            </p:nvSpPr>
            <p:spPr>
              <a:xfrm>
                <a:off x="6530875" y="2756425"/>
                <a:ext cx="109250" cy="252725"/>
              </a:xfrm>
              <a:custGeom>
                <a:avLst/>
                <a:gdLst/>
                <a:ahLst/>
                <a:cxnLst/>
                <a:rect l="l" t="t" r="r" b="b"/>
                <a:pathLst>
                  <a:path w="4370" h="10109" extrusionOk="0">
                    <a:moveTo>
                      <a:pt x="2917" y="0"/>
                    </a:moveTo>
                    <a:cubicBezTo>
                      <a:pt x="2917" y="0"/>
                      <a:pt x="833" y="1215"/>
                      <a:pt x="417" y="4013"/>
                    </a:cubicBezTo>
                    <a:cubicBezTo>
                      <a:pt x="0" y="6811"/>
                      <a:pt x="1417" y="10109"/>
                      <a:pt x="1417" y="10109"/>
                    </a:cubicBezTo>
                    <a:cubicBezTo>
                      <a:pt x="1417" y="10109"/>
                      <a:pt x="2250" y="9109"/>
                      <a:pt x="3012" y="7716"/>
                    </a:cubicBezTo>
                    <a:cubicBezTo>
                      <a:pt x="2858" y="7620"/>
                      <a:pt x="2762" y="7442"/>
                      <a:pt x="2762" y="7251"/>
                    </a:cubicBezTo>
                    <a:cubicBezTo>
                      <a:pt x="2774" y="6979"/>
                      <a:pt x="2991" y="6750"/>
                      <a:pt x="3259" y="6750"/>
                    </a:cubicBezTo>
                    <a:cubicBezTo>
                      <a:pt x="3272" y="6750"/>
                      <a:pt x="3285" y="6750"/>
                      <a:pt x="3298" y="6751"/>
                    </a:cubicBezTo>
                    <a:cubicBezTo>
                      <a:pt x="3322" y="6751"/>
                      <a:pt x="3370" y="6763"/>
                      <a:pt x="3393" y="6775"/>
                    </a:cubicBezTo>
                    <a:cubicBezTo>
                      <a:pt x="3405" y="6775"/>
                      <a:pt x="3441" y="6775"/>
                      <a:pt x="3453" y="6787"/>
                    </a:cubicBezTo>
                    <a:cubicBezTo>
                      <a:pt x="3774" y="6096"/>
                      <a:pt x="4024" y="5334"/>
                      <a:pt x="4143" y="4572"/>
                    </a:cubicBezTo>
                    <a:cubicBezTo>
                      <a:pt x="4370" y="3060"/>
                      <a:pt x="3989" y="1846"/>
                      <a:pt x="3596" y="1048"/>
                    </a:cubicBezTo>
                    <a:cubicBezTo>
                      <a:pt x="3262" y="381"/>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299" name="Google Shape;6299;p46"/>
              <p:cNvSpPr/>
              <p:nvPr/>
            </p:nvSpPr>
            <p:spPr>
              <a:xfrm>
                <a:off x="5920075" y="2815350"/>
                <a:ext cx="153325" cy="218800"/>
              </a:xfrm>
              <a:custGeom>
                <a:avLst/>
                <a:gdLst/>
                <a:ahLst/>
                <a:cxnLst/>
                <a:rect l="l" t="t" r="r" b="b"/>
                <a:pathLst>
                  <a:path w="6133" h="8752" extrusionOk="0">
                    <a:moveTo>
                      <a:pt x="822" y="1"/>
                    </a:moveTo>
                    <a:cubicBezTo>
                      <a:pt x="822" y="1"/>
                      <a:pt x="0" y="2263"/>
                      <a:pt x="1453" y="4692"/>
                    </a:cubicBezTo>
                    <a:cubicBezTo>
                      <a:pt x="2917" y="7097"/>
                      <a:pt x="6108" y="8752"/>
                      <a:pt x="6108" y="8752"/>
                    </a:cubicBezTo>
                    <a:cubicBezTo>
                      <a:pt x="6108" y="8752"/>
                      <a:pt x="6132" y="5156"/>
                      <a:pt x="4668" y="2739"/>
                    </a:cubicBezTo>
                    <a:cubicBezTo>
                      <a:pt x="3215" y="322"/>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0" name="Google Shape;6300;p46"/>
              <p:cNvSpPr/>
              <p:nvPr/>
            </p:nvSpPr>
            <p:spPr>
              <a:xfrm>
                <a:off x="5424775" y="2461850"/>
                <a:ext cx="245300" cy="104375"/>
              </a:xfrm>
              <a:custGeom>
                <a:avLst/>
                <a:gdLst/>
                <a:ahLst/>
                <a:cxnLst/>
                <a:rect l="l" t="t" r="r" b="b"/>
                <a:pathLst>
                  <a:path w="9812" h="4175" extrusionOk="0">
                    <a:moveTo>
                      <a:pt x="6171" y="1"/>
                    </a:moveTo>
                    <a:cubicBezTo>
                      <a:pt x="5333" y="1"/>
                      <a:pt x="4449" y="86"/>
                      <a:pt x="3632" y="330"/>
                    </a:cubicBezTo>
                    <a:cubicBezTo>
                      <a:pt x="929" y="1115"/>
                      <a:pt x="0" y="3354"/>
                      <a:pt x="0" y="3354"/>
                    </a:cubicBezTo>
                    <a:cubicBezTo>
                      <a:pt x="0" y="3354"/>
                      <a:pt x="298" y="3556"/>
                      <a:pt x="822" y="3770"/>
                    </a:cubicBezTo>
                    <a:cubicBezTo>
                      <a:pt x="810" y="3794"/>
                      <a:pt x="810" y="3830"/>
                      <a:pt x="810" y="3854"/>
                    </a:cubicBezTo>
                    <a:cubicBezTo>
                      <a:pt x="810" y="3985"/>
                      <a:pt x="893" y="4092"/>
                      <a:pt x="1024" y="4092"/>
                    </a:cubicBezTo>
                    <a:cubicBezTo>
                      <a:pt x="1132" y="4092"/>
                      <a:pt x="1227" y="4020"/>
                      <a:pt x="1251" y="3913"/>
                    </a:cubicBezTo>
                    <a:cubicBezTo>
                      <a:pt x="1724" y="4055"/>
                      <a:pt x="2316" y="4174"/>
                      <a:pt x="2997" y="4174"/>
                    </a:cubicBezTo>
                    <a:cubicBezTo>
                      <a:pt x="3515" y="4174"/>
                      <a:pt x="4084" y="4105"/>
                      <a:pt x="4691" y="3925"/>
                    </a:cubicBezTo>
                    <a:cubicBezTo>
                      <a:pt x="7394" y="3128"/>
                      <a:pt x="9811" y="461"/>
                      <a:pt x="9811" y="461"/>
                    </a:cubicBezTo>
                    <a:cubicBezTo>
                      <a:pt x="9811" y="461"/>
                      <a:pt x="8118" y="1"/>
                      <a:pt x="61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1" name="Google Shape;6301;p46"/>
              <p:cNvSpPr/>
              <p:nvPr/>
            </p:nvSpPr>
            <p:spPr>
              <a:xfrm>
                <a:off x="5130975" y="2233450"/>
                <a:ext cx="116725" cy="251825"/>
              </a:xfrm>
              <a:custGeom>
                <a:avLst/>
                <a:gdLst/>
                <a:ahLst/>
                <a:cxnLst/>
                <a:rect l="l" t="t" r="r" b="b"/>
                <a:pathLst>
                  <a:path w="4669" h="10073" extrusionOk="0">
                    <a:moveTo>
                      <a:pt x="1584" y="0"/>
                    </a:moveTo>
                    <a:cubicBezTo>
                      <a:pt x="1584" y="0"/>
                      <a:pt x="1" y="1834"/>
                      <a:pt x="477" y="4596"/>
                    </a:cubicBezTo>
                    <a:cubicBezTo>
                      <a:pt x="953" y="7382"/>
                      <a:pt x="3335" y="10073"/>
                      <a:pt x="3335" y="10073"/>
                    </a:cubicBezTo>
                    <a:cubicBezTo>
                      <a:pt x="3335" y="10073"/>
                      <a:pt x="4668" y="6739"/>
                      <a:pt x="4180" y="3953"/>
                    </a:cubicBezTo>
                    <a:cubicBezTo>
                      <a:pt x="3704" y="1179"/>
                      <a:pt x="1584" y="0"/>
                      <a:pt x="158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2" name="Google Shape;6302;p46"/>
              <p:cNvSpPr/>
              <p:nvPr/>
            </p:nvSpPr>
            <p:spPr>
              <a:xfrm>
                <a:off x="6399600" y="1873875"/>
                <a:ext cx="134275" cy="238150"/>
              </a:xfrm>
              <a:custGeom>
                <a:avLst/>
                <a:gdLst/>
                <a:ahLst/>
                <a:cxnLst/>
                <a:rect l="l" t="t" r="r" b="b"/>
                <a:pathLst>
                  <a:path w="5371" h="9526" extrusionOk="0">
                    <a:moveTo>
                      <a:pt x="4179" y="0"/>
                    </a:moveTo>
                    <a:cubicBezTo>
                      <a:pt x="4179" y="0"/>
                      <a:pt x="1882" y="715"/>
                      <a:pt x="846" y="3358"/>
                    </a:cubicBezTo>
                    <a:cubicBezTo>
                      <a:pt x="691" y="3787"/>
                      <a:pt x="548" y="4251"/>
                      <a:pt x="465" y="4703"/>
                    </a:cubicBezTo>
                    <a:cubicBezTo>
                      <a:pt x="0" y="7061"/>
                      <a:pt x="429" y="9525"/>
                      <a:pt x="429" y="9525"/>
                    </a:cubicBezTo>
                    <a:cubicBezTo>
                      <a:pt x="429" y="9525"/>
                      <a:pt x="3251" y="7406"/>
                      <a:pt x="4299" y="4822"/>
                    </a:cubicBezTo>
                    <a:cubicBezTo>
                      <a:pt x="4322" y="4799"/>
                      <a:pt x="4334" y="4763"/>
                      <a:pt x="4346" y="4727"/>
                    </a:cubicBezTo>
                    <a:cubicBezTo>
                      <a:pt x="5370" y="2084"/>
                      <a:pt x="4179" y="0"/>
                      <a:pt x="417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3" name="Google Shape;6303;p46"/>
              <p:cNvSpPr/>
              <p:nvPr/>
            </p:nvSpPr>
            <p:spPr>
              <a:xfrm>
                <a:off x="5981700" y="2321450"/>
                <a:ext cx="241700" cy="108575"/>
              </a:xfrm>
              <a:custGeom>
                <a:avLst/>
                <a:gdLst/>
                <a:ahLst/>
                <a:cxnLst/>
                <a:rect l="l" t="t" r="r" b="b"/>
                <a:pathLst>
                  <a:path w="9668" h="4343" extrusionOk="0">
                    <a:moveTo>
                      <a:pt x="6260" y="514"/>
                    </a:moveTo>
                    <a:cubicBezTo>
                      <a:pt x="6272" y="514"/>
                      <a:pt x="6285" y="515"/>
                      <a:pt x="6298" y="516"/>
                    </a:cubicBezTo>
                    <a:cubicBezTo>
                      <a:pt x="6477" y="516"/>
                      <a:pt x="6608" y="659"/>
                      <a:pt x="6596" y="838"/>
                    </a:cubicBezTo>
                    <a:cubicBezTo>
                      <a:pt x="6596" y="1009"/>
                      <a:pt x="6465" y="1136"/>
                      <a:pt x="6297" y="1136"/>
                    </a:cubicBezTo>
                    <a:cubicBezTo>
                      <a:pt x="6290" y="1136"/>
                      <a:pt x="6282" y="1136"/>
                      <a:pt x="6275" y="1135"/>
                    </a:cubicBezTo>
                    <a:cubicBezTo>
                      <a:pt x="6108" y="1124"/>
                      <a:pt x="5977" y="969"/>
                      <a:pt x="5977" y="814"/>
                    </a:cubicBezTo>
                    <a:cubicBezTo>
                      <a:pt x="5977" y="649"/>
                      <a:pt x="6100" y="514"/>
                      <a:pt x="6260" y="514"/>
                    </a:cubicBezTo>
                    <a:close/>
                    <a:moveTo>
                      <a:pt x="6730" y="1848"/>
                    </a:moveTo>
                    <a:cubicBezTo>
                      <a:pt x="6737" y="1848"/>
                      <a:pt x="6744" y="1849"/>
                      <a:pt x="6751" y="1850"/>
                    </a:cubicBezTo>
                    <a:cubicBezTo>
                      <a:pt x="6822" y="1850"/>
                      <a:pt x="6882" y="1909"/>
                      <a:pt x="6870" y="1981"/>
                    </a:cubicBezTo>
                    <a:cubicBezTo>
                      <a:pt x="6870" y="2052"/>
                      <a:pt x="6827" y="2105"/>
                      <a:pt x="6763" y="2105"/>
                    </a:cubicBezTo>
                    <a:cubicBezTo>
                      <a:pt x="6752" y="2105"/>
                      <a:pt x="6740" y="2103"/>
                      <a:pt x="6727" y="2100"/>
                    </a:cubicBezTo>
                    <a:cubicBezTo>
                      <a:pt x="6668" y="2100"/>
                      <a:pt x="6608" y="2040"/>
                      <a:pt x="6608" y="1969"/>
                    </a:cubicBezTo>
                    <a:cubicBezTo>
                      <a:pt x="6608" y="1904"/>
                      <a:pt x="6658" y="1848"/>
                      <a:pt x="6730" y="1848"/>
                    </a:cubicBezTo>
                    <a:close/>
                    <a:moveTo>
                      <a:pt x="6914" y="1"/>
                    </a:moveTo>
                    <a:cubicBezTo>
                      <a:pt x="6318" y="1"/>
                      <a:pt x="5652" y="91"/>
                      <a:pt x="4941" y="338"/>
                    </a:cubicBezTo>
                    <a:cubicBezTo>
                      <a:pt x="2274" y="1255"/>
                      <a:pt x="0" y="4041"/>
                      <a:pt x="0" y="4041"/>
                    </a:cubicBezTo>
                    <a:cubicBezTo>
                      <a:pt x="0" y="4041"/>
                      <a:pt x="1372" y="4343"/>
                      <a:pt x="3052" y="4343"/>
                    </a:cubicBezTo>
                    <a:cubicBezTo>
                      <a:pt x="4060" y="4343"/>
                      <a:pt x="5179" y="4234"/>
                      <a:pt x="6179" y="3886"/>
                    </a:cubicBezTo>
                    <a:cubicBezTo>
                      <a:pt x="8846" y="2957"/>
                      <a:pt x="9668" y="695"/>
                      <a:pt x="9668" y="695"/>
                    </a:cubicBezTo>
                    <a:cubicBezTo>
                      <a:pt x="9668" y="695"/>
                      <a:pt x="8562" y="1"/>
                      <a:pt x="691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4" name="Google Shape;6304;p46"/>
              <p:cNvSpPr/>
              <p:nvPr/>
            </p:nvSpPr>
            <p:spPr>
              <a:xfrm>
                <a:off x="5692075" y="3577650"/>
                <a:ext cx="138725" cy="229225"/>
              </a:xfrm>
              <a:custGeom>
                <a:avLst/>
                <a:gdLst/>
                <a:ahLst/>
                <a:cxnLst/>
                <a:rect l="l" t="t" r="r" b="b"/>
                <a:pathLst>
                  <a:path w="5549" h="9169" extrusionOk="0">
                    <a:moveTo>
                      <a:pt x="36" y="1"/>
                    </a:moveTo>
                    <a:cubicBezTo>
                      <a:pt x="36" y="1"/>
                      <a:pt x="0" y="548"/>
                      <a:pt x="0" y="1370"/>
                    </a:cubicBezTo>
                    <a:cubicBezTo>
                      <a:pt x="12" y="2656"/>
                      <a:pt x="179" y="4573"/>
                      <a:pt x="929" y="6109"/>
                    </a:cubicBezTo>
                    <a:cubicBezTo>
                      <a:pt x="2167" y="8633"/>
                      <a:pt x="4513" y="9168"/>
                      <a:pt x="4513" y="9168"/>
                    </a:cubicBezTo>
                    <a:cubicBezTo>
                      <a:pt x="4513" y="9168"/>
                      <a:pt x="5549" y="6978"/>
                      <a:pt x="4298" y="4454"/>
                    </a:cubicBezTo>
                    <a:cubicBezTo>
                      <a:pt x="3715" y="3263"/>
                      <a:pt x="2727" y="2203"/>
                      <a:pt x="1870" y="1429"/>
                    </a:cubicBezTo>
                    <a:cubicBezTo>
                      <a:pt x="905"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5" name="Google Shape;6305;p46"/>
              <p:cNvSpPr/>
              <p:nvPr/>
            </p:nvSpPr>
            <p:spPr>
              <a:xfrm>
                <a:off x="5187250" y="3494300"/>
                <a:ext cx="170875" cy="199175"/>
              </a:xfrm>
              <a:custGeom>
                <a:avLst/>
                <a:gdLst/>
                <a:ahLst/>
                <a:cxnLst/>
                <a:rect l="l" t="t" r="r" b="b"/>
                <a:pathLst>
                  <a:path w="6835" h="7967" extrusionOk="0">
                    <a:moveTo>
                      <a:pt x="6834" y="1"/>
                    </a:moveTo>
                    <a:cubicBezTo>
                      <a:pt x="6834" y="1"/>
                      <a:pt x="3441" y="1204"/>
                      <a:pt x="1679" y="3406"/>
                    </a:cubicBezTo>
                    <a:cubicBezTo>
                      <a:pt x="1489" y="3632"/>
                      <a:pt x="1334" y="3870"/>
                      <a:pt x="1191" y="4097"/>
                    </a:cubicBezTo>
                    <a:cubicBezTo>
                      <a:pt x="0" y="6073"/>
                      <a:pt x="405" y="7966"/>
                      <a:pt x="405" y="7966"/>
                    </a:cubicBezTo>
                    <a:cubicBezTo>
                      <a:pt x="405" y="7966"/>
                      <a:pt x="2822" y="7966"/>
                      <a:pt x="4584" y="5763"/>
                    </a:cubicBezTo>
                    <a:cubicBezTo>
                      <a:pt x="4965" y="5299"/>
                      <a:pt x="5275" y="4763"/>
                      <a:pt x="5549" y="4228"/>
                    </a:cubicBezTo>
                    <a:cubicBezTo>
                      <a:pt x="6537" y="2204"/>
                      <a:pt x="6834" y="1"/>
                      <a:pt x="6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6" name="Google Shape;6306;p46"/>
              <p:cNvSpPr/>
              <p:nvPr/>
            </p:nvSpPr>
            <p:spPr>
              <a:xfrm>
                <a:off x="5261950" y="2812675"/>
                <a:ext cx="128625" cy="245600"/>
              </a:xfrm>
              <a:custGeom>
                <a:avLst/>
                <a:gdLst/>
                <a:ahLst/>
                <a:cxnLst/>
                <a:rect l="l" t="t" r="r" b="b"/>
                <a:pathLst>
                  <a:path w="5145" h="9824" extrusionOk="0">
                    <a:moveTo>
                      <a:pt x="4180" y="1"/>
                    </a:moveTo>
                    <a:cubicBezTo>
                      <a:pt x="4180" y="1"/>
                      <a:pt x="1549" y="2429"/>
                      <a:pt x="775" y="5132"/>
                    </a:cubicBezTo>
                    <a:cubicBezTo>
                      <a:pt x="1" y="7847"/>
                      <a:pt x="1382" y="9823"/>
                      <a:pt x="1382" y="9823"/>
                    </a:cubicBezTo>
                    <a:cubicBezTo>
                      <a:pt x="1382" y="9823"/>
                      <a:pt x="3596" y="8883"/>
                      <a:pt x="4370" y="6180"/>
                    </a:cubicBezTo>
                    <a:cubicBezTo>
                      <a:pt x="5144" y="3465"/>
                      <a:pt x="4180" y="1"/>
                      <a:pt x="418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7" name="Google Shape;6307;p46"/>
              <p:cNvSpPr/>
              <p:nvPr/>
            </p:nvSpPr>
            <p:spPr>
              <a:xfrm>
                <a:off x="5853100" y="3118900"/>
                <a:ext cx="27400" cy="26575"/>
              </a:xfrm>
              <a:custGeom>
                <a:avLst/>
                <a:gdLst/>
                <a:ahLst/>
                <a:cxnLst/>
                <a:rect l="l" t="t" r="r" b="b"/>
                <a:pathLst>
                  <a:path w="1096" h="1063" extrusionOk="0">
                    <a:moveTo>
                      <a:pt x="518" y="0"/>
                    </a:moveTo>
                    <a:cubicBezTo>
                      <a:pt x="452" y="0"/>
                      <a:pt x="389" y="23"/>
                      <a:pt x="310" y="63"/>
                    </a:cubicBezTo>
                    <a:cubicBezTo>
                      <a:pt x="143" y="146"/>
                      <a:pt x="24" y="313"/>
                      <a:pt x="12" y="503"/>
                    </a:cubicBezTo>
                    <a:cubicBezTo>
                      <a:pt x="1" y="801"/>
                      <a:pt x="239" y="1039"/>
                      <a:pt x="536" y="1063"/>
                    </a:cubicBezTo>
                    <a:cubicBezTo>
                      <a:pt x="584" y="1063"/>
                      <a:pt x="608" y="1039"/>
                      <a:pt x="655" y="1039"/>
                    </a:cubicBezTo>
                    <a:cubicBezTo>
                      <a:pt x="893" y="1003"/>
                      <a:pt x="1072" y="801"/>
                      <a:pt x="1084" y="551"/>
                    </a:cubicBezTo>
                    <a:cubicBezTo>
                      <a:pt x="1096" y="253"/>
                      <a:pt x="858" y="15"/>
                      <a:pt x="560" y="3"/>
                    </a:cubicBezTo>
                    <a:cubicBezTo>
                      <a:pt x="546" y="1"/>
                      <a:pt x="532" y="0"/>
                      <a:pt x="5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8" name="Google Shape;6308;p46"/>
              <p:cNvSpPr/>
              <p:nvPr/>
            </p:nvSpPr>
            <p:spPr>
              <a:xfrm>
                <a:off x="6020375" y="2723075"/>
                <a:ext cx="23250" cy="22950"/>
              </a:xfrm>
              <a:custGeom>
                <a:avLst/>
                <a:gdLst/>
                <a:ahLst/>
                <a:cxnLst/>
                <a:rect l="l" t="t" r="r" b="b"/>
                <a:pathLst>
                  <a:path w="930" h="918" extrusionOk="0">
                    <a:moveTo>
                      <a:pt x="501" y="1"/>
                    </a:moveTo>
                    <a:cubicBezTo>
                      <a:pt x="334" y="1"/>
                      <a:pt x="179" y="84"/>
                      <a:pt x="96" y="227"/>
                    </a:cubicBezTo>
                    <a:cubicBezTo>
                      <a:pt x="48" y="287"/>
                      <a:pt x="13" y="358"/>
                      <a:pt x="13" y="441"/>
                    </a:cubicBezTo>
                    <a:cubicBezTo>
                      <a:pt x="1" y="703"/>
                      <a:pt x="215" y="906"/>
                      <a:pt x="465" y="918"/>
                    </a:cubicBezTo>
                    <a:cubicBezTo>
                      <a:pt x="691" y="918"/>
                      <a:pt x="882" y="739"/>
                      <a:pt x="918" y="525"/>
                    </a:cubicBezTo>
                    <a:cubicBezTo>
                      <a:pt x="918" y="501"/>
                      <a:pt x="930" y="489"/>
                      <a:pt x="930" y="477"/>
                    </a:cubicBezTo>
                    <a:cubicBezTo>
                      <a:pt x="930" y="406"/>
                      <a:pt x="918" y="346"/>
                      <a:pt x="894" y="287"/>
                    </a:cubicBezTo>
                    <a:cubicBezTo>
                      <a:pt x="822" y="120"/>
                      <a:pt x="679" y="1"/>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09" name="Google Shape;6309;p46"/>
              <p:cNvSpPr/>
              <p:nvPr/>
            </p:nvSpPr>
            <p:spPr>
              <a:xfrm>
                <a:off x="5659925" y="2350100"/>
                <a:ext cx="26800" cy="26250"/>
              </a:xfrm>
              <a:custGeom>
                <a:avLst/>
                <a:gdLst/>
                <a:ahLst/>
                <a:cxnLst/>
                <a:rect l="l" t="t" r="r" b="b"/>
                <a:pathLst>
                  <a:path w="1072" h="1050" extrusionOk="0">
                    <a:moveTo>
                      <a:pt x="527" y="1"/>
                    </a:moveTo>
                    <a:cubicBezTo>
                      <a:pt x="250" y="1"/>
                      <a:pt x="12" y="234"/>
                      <a:pt x="12" y="513"/>
                    </a:cubicBezTo>
                    <a:cubicBezTo>
                      <a:pt x="0" y="787"/>
                      <a:pt x="238" y="1049"/>
                      <a:pt x="524" y="1049"/>
                    </a:cubicBezTo>
                    <a:cubicBezTo>
                      <a:pt x="531" y="1049"/>
                      <a:pt x="539" y="1050"/>
                      <a:pt x="546" y="1050"/>
                    </a:cubicBezTo>
                    <a:cubicBezTo>
                      <a:pt x="822" y="1050"/>
                      <a:pt x="1048" y="827"/>
                      <a:pt x="1060" y="537"/>
                    </a:cubicBezTo>
                    <a:cubicBezTo>
                      <a:pt x="1072" y="263"/>
                      <a:pt x="834" y="1"/>
                      <a:pt x="548" y="1"/>
                    </a:cubicBezTo>
                    <a:cubicBezTo>
                      <a:pt x="541" y="1"/>
                      <a:pt x="534" y="1"/>
                      <a:pt x="52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0" name="Google Shape;6310;p46"/>
              <p:cNvSpPr/>
              <p:nvPr/>
            </p:nvSpPr>
            <p:spPr>
              <a:xfrm>
                <a:off x="6043600" y="2198300"/>
                <a:ext cx="39325" cy="38775"/>
              </a:xfrm>
              <a:custGeom>
                <a:avLst/>
                <a:gdLst/>
                <a:ahLst/>
                <a:cxnLst/>
                <a:rect l="l" t="t" r="r" b="b"/>
                <a:pathLst>
                  <a:path w="1573" h="1551" extrusionOk="0">
                    <a:moveTo>
                      <a:pt x="800" y="1"/>
                    </a:moveTo>
                    <a:cubicBezTo>
                      <a:pt x="370" y="1"/>
                      <a:pt x="24" y="342"/>
                      <a:pt x="12" y="751"/>
                    </a:cubicBezTo>
                    <a:cubicBezTo>
                      <a:pt x="1" y="1180"/>
                      <a:pt x="322" y="1537"/>
                      <a:pt x="763" y="1549"/>
                    </a:cubicBezTo>
                    <a:cubicBezTo>
                      <a:pt x="777" y="1550"/>
                      <a:pt x="790" y="1550"/>
                      <a:pt x="804" y="1550"/>
                    </a:cubicBezTo>
                    <a:cubicBezTo>
                      <a:pt x="1214" y="1550"/>
                      <a:pt x="1549" y="1214"/>
                      <a:pt x="1560" y="811"/>
                    </a:cubicBezTo>
                    <a:cubicBezTo>
                      <a:pt x="1572" y="382"/>
                      <a:pt x="1251" y="25"/>
                      <a:pt x="822" y="1"/>
                    </a:cubicBezTo>
                    <a:cubicBezTo>
                      <a:pt x="815" y="1"/>
                      <a:pt x="807" y="1"/>
                      <a:pt x="80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1" name="Google Shape;6311;p46"/>
              <p:cNvSpPr/>
              <p:nvPr/>
            </p:nvSpPr>
            <p:spPr>
              <a:xfrm>
                <a:off x="5716175" y="2422450"/>
                <a:ext cx="42900" cy="42325"/>
              </a:xfrm>
              <a:custGeom>
                <a:avLst/>
                <a:gdLst/>
                <a:ahLst/>
                <a:cxnLst/>
                <a:rect l="l" t="t" r="r" b="b"/>
                <a:pathLst>
                  <a:path w="1716" h="1693" extrusionOk="0">
                    <a:moveTo>
                      <a:pt x="870" y="0"/>
                    </a:moveTo>
                    <a:cubicBezTo>
                      <a:pt x="405" y="0"/>
                      <a:pt x="24" y="354"/>
                      <a:pt x="13" y="822"/>
                    </a:cubicBezTo>
                    <a:cubicBezTo>
                      <a:pt x="1" y="1298"/>
                      <a:pt x="370" y="1679"/>
                      <a:pt x="834" y="1691"/>
                    </a:cubicBezTo>
                    <a:cubicBezTo>
                      <a:pt x="850" y="1692"/>
                      <a:pt x="865" y="1693"/>
                      <a:pt x="881" y="1693"/>
                    </a:cubicBezTo>
                    <a:cubicBezTo>
                      <a:pt x="1277" y="1693"/>
                      <a:pt x="1611" y="1403"/>
                      <a:pt x="1691" y="1024"/>
                    </a:cubicBezTo>
                    <a:cubicBezTo>
                      <a:pt x="1715" y="977"/>
                      <a:pt x="1715" y="917"/>
                      <a:pt x="1715" y="882"/>
                    </a:cubicBezTo>
                    <a:cubicBezTo>
                      <a:pt x="1715" y="786"/>
                      <a:pt x="1691" y="703"/>
                      <a:pt x="1679" y="620"/>
                    </a:cubicBezTo>
                    <a:cubicBezTo>
                      <a:pt x="1596" y="262"/>
                      <a:pt x="1275" y="12"/>
                      <a:pt x="894" y="1"/>
                    </a:cubicBezTo>
                    <a:cubicBezTo>
                      <a:pt x="886" y="0"/>
                      <a:pt x="878" y="0"/>
                      <a:pt x="87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2" name="Google Shape;6312;p46"/>
              <p:cNvSpPr/>
              <p:nvPr/>
            </p:nvSpPr>
            <p:spPr>
              <a:xfrm>
                <a:off x="5533125" y="1987850"/>
                <a:ext cx="21450" cy="20900"/>
              </a:xfrm>
              <a:custGeom>
                <a:avLst/>
                <a:gdLst/>
                <a:ahLst/>
                <a:cxnLst/>
                <a:rect l="l" t="t" r="r" b="b"/>
                <a:pathLst>
                  <a:path w="858" h="836" extrusionOk="0">
                    <a:moveTo>
                      <a:pt x="418" y="1"/>
                    </a:moveTo>
                    <a:cubicBezTo>
                      <a:pt x="191" y="1"/>
                      <a:pt x="12" y="175"/>
                      <a:pt x="12" y="394"/>
                    </a:cubicBezTo>
                    <a:cubicBezTo>
                      <a:pt x="0" y="621"/>
                      <a:pt x="191" y="823"/>
                      <a:pt x="417" y="835"/>
                    </a:cubicBezTo>
                    <a:cubicBezTo>
                      <a:pt x="424" y="835"/>
                      <a:pt x="430" y="835"/>
                      <a:pt x="437" y="835"/>
                    </a:cubicBezTo>
                    <a:cubicBezTo>
                      <a:pt x="654" y="835"/>
                      <a:pt x="834" y="650"/>
                      <a:pt x="846" y="430"/>
                    </a:cubicBezTo>
                    <a:cubicBezTo>
                      <a:pt x="858" y="204"/>
                      <a:pt x="667" y="13"/>
                      <a:pt x="441" y="1"/>
                    </a:cubicBezTo>
                    <a:cubicBezTo>
                      <a:pt x="433" y="1"/>
                      <a:pt x="426" y="1"/>
                      <a:pt x="4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3" name="Google Shape;6313;p46"/>
              <p:cNvSpPr/>
              <p:nvPr/>
            </p:nvSpPr>
            <p:spPr>
              <a:xfrm>
                <a:off x="5947450" y="1975975"/>
                <a:ext cx="20875" cy="8650"/>
              </a:xfrm>
              <a:custGeom>
                <a:avLst/>
                <a:gdLst/>
                <a:ahLst/>
                <a:cxnLst/>
                <a:rect l="l" t="t" r="r" b="b"/>
                <a:pathLst>
                  <a:path w="835" h="346" extrusionOk="0">
                    <a:moveTo>
                      <a:pt x="1" y="0"/>
                    </a:moveTo>
                    <a:lnTo>
                      <a:pt x="1" y="0"/>
                    </a:lnTo>
                    <a:cubicBezTo>
                      <a:pt x="48" y="191"/>
                      <a:pt x="215" y="322"/>
                      <a:pt x="406" y="346"/>
                    </a:cubicBezTo>
                    <a:cubicBezTo>
                      <a:pt x="620" y="346"/>
                      <a:pt x="775" y="203"/>
                      <a:pt x="834" y="24"/>
                    </a:cubicBezTo>
                    <a:lnTo>
                      <a:pt x="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4" name="Google Shape;6314;p46"/>
              <p:cNvSpPr/>
              <p:nvPr/>
            </p:nvSpPr>
            <p:spPr>
              <a:xfrm>
                <a:off x="5482225" y="2194450"/>
                <a:ext cx="9850" cy="9850"/>
              </a:xfrm>
              <a:custGeom>
                <a:avLst/>
                <a:gdLst/>
                <a:ahLst/>
                <a:cxnLst/>
                <a:rect l="l" t="t" r="r" b="b"/>
                <a:pathLst>
                  <a:path w="394" h="394" extrusionOk="0">
                    <a:moveTo>
                      <a:pt x="203" y="0"/>
                    </a:moveTo>
                    <a:cubicBezTo>
                      <a:pt x="96" y="0"/>
                      <a:pt x="12" y="72"/>
                      <a:pt x="0" y="191"/>
                    </a:cubicBezTo>
                    <a:cubicBezTo>
                      <a:pt x="0" y="298"/>
                      <a:pt x="72" y="381"/>
                      <a:pt x="191" y="393"/>
                    </a:cubicBezTo>
                    <a:cubicBezTo>
                      <a:pt x="310" y="393"/>
                      <a:pt x="393" y="310"/>
                      <a:pt x="393" y="203"/>
                    </a:cubicBezTo>
                    <a:cubicBezTo>
                      <a:pt x="393" y="96"/>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5" name="Google Shape;6315;p46"/>
              <p:cNvSpPr/>
              <p:nvPr/>
            </p:nvSpPr>
            <p:spPr>
              <a:xfrm>
                <a:off x="5416150" y="2298575"/>
                <a:ext cx="18775" cy="18525"/>
              </a:xfrm>
              <a:custGeom>
                <a:avLst/>
                <a:gdLst/>
                <a:ahLst/>
                <a:cxnLst/>
                <a:rect l="l" t="t" r="r" b="b"/>
                <a:pathLst>
                  <a:path w="751" h="741" extrusionOk="0">
                    <a:moveTo>
                      <a:pt x="352" y="0"/>
                    </a:moveTo>
                    <a:cubicBezTo>
                      <a:pt x="157" y="0"/>
                      <a:pt x="0" y="159"/>
                      <a:pt x="0" y="360"/>
                    </a:cubicBezTo>
                    <a:cubicBezTo>
                      <a:pt x="0" y="562"/>
                      <a:pt x="155" y="729"/>
                      <a:pt x="357" y="741"/>
                    </a:cubicBezTo>
                    <a:cubicBezTo>
                      <a:pt x="572" y="741"/>
                      <a:pt x="738" y="598"/>
                      <a:pt x="750" y="384"/>
                    </a:cubicBezTo>
                    <a:cubicBezTo>
                      <a:pt x="750" y="181"/>
                      <a:pt x="595" y="14"/>
                      <a:pt x="393" y="3"/>
                    </a:cubicBezTo>
                    <a:cubicBezTo>
                      <a:pt x="379" y="1"/>
                      <a:pt x="366" y="0"/>
                      <a:pt x="3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6" name="Google Shape;6316;p46"/>
              <p:cNvSpPr/>
              <p:nvPr/>
            </p:nvSpPr>
            <p:spPr>
              <a:xfrm>
                <a:off x="5241725" y="2464100"/>
                <a:ext cx="23225" cy="22375"/>
              </a:xfrm>
              <a:custGeom>
                <a:avLst/>
                <a:gdLst/>
                <a:ahLst/>
                <a:cxnLst/>
                <a:rect l="l" t="t" r="r" b="b"/>
                <a:pathLst>
                  <a:path w="929" h="895" extrusionOk="0">
                    <a:moveTo>
                      <a:pt x="455" y="1"/>
                    </a:moveTo>
                    <a:cubicBezTo>
                      <a:pt x="226" y="1"/>
                      <a:pt x="35" y="187"/>
                      <a:pt x="12" y="430"/>
                    </a:cubicBezTo>
                    <a:cubicBezTo>
                      <a:pt x="0" y="680"/>
                      <a:pt x="191" y="894"/>
                      <a:pt x="453" y="894"/>
                    </a:cubicBezTo>
                    <a:cubicBezTo>
                      <a:pt x="460" y="895"/>
                      <a:pt x="467" y="895"/>
                      <a:pt x="475" y="895"/>
                    </a:cubicBezTo>
                    <a:cubicBezTo>
                      <a:pt x="714" y="895"/>
                      <a:pt x="905" y="708"/>
                      <a:pt x="905" y="466"/>
                    </a:cubicBezTo>
                    <a:cubicBezTo>
                      <a:pt x="929" y="204"/>
                      <a:pt x="714" y="1"/>
                      <a:pt x="476" y="1"/>
                    </a:cubicBezTo>
                    <a:cubicBezTo>
                      <a:pt x="469" y="1"/>
                      <a:pt x="462" y="1"/>
                      <a:pt x="45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7" name="Google Shape;6317;p46"/>
              <p:cNvSpPr/>
              <p:nvPr/>
            </p:nvSpPr>
            <p:spPr>
              <a:xfrm>
                <a:off x="5284275" y="2412025"/>
                <a:ext cx="40200" cy="39350"/>
              </a:xfrm>
              <a:custGeom>
                <a:avLst/>
                <a:gdLst/>
                <a:ahLst/>
                <a:cxnLst/>
                <a:rect l="l" t="t" r="r" b="b"/>
                <a:pathLst>
                  <a:path w="1608" h="1574" extrusionOk="0">
                    <a:moveTo>
                      <a:pt x="834" y="1"/>
                    </a:moveTo>
                    <a:cubicBezTo>
                      <a:pt x="786" y="1"/>
                      <a:pt x="727" y="1"/>
                      <a:pt x="679" y="13"/>
                    </a:cubicBezTo>
                    <a:cubicBezTo>
                      <a:pt x="310" y="72"/>
                      <a:pt x="24" y="370"/>
                      <a:pt x="13" y="763"/>
                    </a:cubicBezTo>
                    <a:cubicBezTo>
                      <a:pt x="1" y="1096"/>
                      <a:pt x="215" y="1394"/>
                      <a:pt x="513" y="1513"/>
                    </a:cubicBezTo>
                    <a:cubicBezTo>
                      <a:pt x="596" y="1549"/>
                      <a:pt x="679" y="1561"/>
                      <a:pt x="775" y="1572"/>
                    </a:cubicBezTo>
                    <a:cubicBezTo>
                      <a:pt x="789" y="1573"/>
                      <a:pt x="803" y="1574"/>
                      <a:pt x="816" y="1574"/>
                    </a:cubicBezTo>
                    <a:cubicBezTo>
                      <a:pt x="1227" y="1574"/>
                      <a:pt x="1573" y="1237"/>
                      <a:pt x="1584" y="822"/>
                    </a:cubicBezTo>
                    <a:cubicBezTo>
                      <a:pt x="1608" y="382"/>
                      <a:pt x="1263"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8" name="Google Shape;6318;p46"/>
              <p:cNvSpPr/>
              <p:nvPr/>
            </p:nvSpPr>
            <p:spPr>
              <a:xfrm>
                <a:off x="5503350" y="2904350"/>
                <a:ext cx="24425" cy="23850"/>
              </a:xfrm>
              <a:custGeom>
                <a:avLst/>
                <a:gdLst/>
                <a:ahLst/>
                <a:cxnLst/>
                <a:rect l="l" t="t" r="r" b="b"/>
                <a:pathLst>
                  <a:path w="977" h="954" extrusionOk="0">
                    <a:moveTo>
                      <a:pt x="501" y="1"/>
                    </a:moveTo>
                    <a:cubicBezTo>
                      <a:pt x="239" y="1"/>
                      <a:pt x="24" y="203"/>
                      <a:pt x="13" y="453"/>
                    </a:cubicBezTo>
                    <a:cubicBezTo>
                      <a:pt x="1" y="715"/>
                      <a:pt x="203" y="929"/>
                      <a:pt x="477" y="953"/>
                    </a:cubicBezTo>
                    <a:cubicBezTo>
                      <a:pt x="484" y="954"/>
                      <a:pt x="490" y="954"/>
                      <a:pt x="497" y="954"/>
                    </a:cubicBezTo>
                    <a:cubicBezTo>
                      <a:pt x="739" y="954"/>
                      <a:pt x="953" y="744"/>
                      <a:pt x="965" y="489"/>
                    </a:cubicBezTo>
                    <a:cubicBezTo>
                      <a:pt x="977" y="227"/>
                      <a:pt x="775" y="13"/>
                      <a:pt x="50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19" name="Google Shape;6319;p46"/>
              <p:cNvSpPr/>
              <p:nvPr/>
            </p:nvSpPr>
            <p:spPr>
              <a:xfrm>
                <a:off x="5779875" y="2829050"/>
                <a:ext cx="12225" cy="12225"/>
              </a:xfrm>
              <a:custGeom>
                <a:avLst/>
                <a:gdLst/>
                <a:ahLst/>
                <a:cxnLst/>
                <a:rect l="l" t="t" r="r" b="b"/>
                <a:pathLst>
                  <a:path w="489" h="489" extrusionOk="0">
                    <a:moveTo>
                      <a:pt x="251" y="0"/>
                    </a:moveTo>
                    <a:cubicBezTo>
                      <a:pt x="120" y="0"/>
                      <a:pt x="1" y="108"/>
                      <a:pt x="1" y="239"/>
                    </a:cubicBezTo>
                    <a:cubicBezTo>
                      <a:pt x="1" y="370"/>
                      <a:pt x="96" y="489"/>
                      <a:pt x="239" y="489"/>
                    </a:cubicBezTo>
                    <a:cubicBezTo>
                      <a:pt x="370" y="489"/>
                      <a:pt x="489" y="393"/>
                      <a:pt x="489" y="250"/>
                    </a:cubicBezTo>
                    <a:cubicBezTo>
                      <a:pt x="489" y="120"/>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0" name="Google Shape;6320;p46"/>
              <p:cNvSpPr/>
              <p:nvPr/>
            </p:nvSpPr>
            <p:spPr>
              <a:xfrm>
                <a:off x="5567050" y="3334750"/>
                <a:ext cx="44375" cy="43825"/>
              </a:xfrm>
              <a:custGeom>
                <a:avLst/>
                <a:gdLst/>
                <a:ahLst/>
                <a:cxnLst/>
                <a:rect l="l" t="t" r="r" b="b"/>
                <a:pathLst>
                  <a:path w="1775" h="1753" extrusionOk="0">
                    <a:moveTo>
                      <a:pt x="895" y="1"/>
                    </a:moveTo>
                    <a:cubicBezTo>
                      <a:pt x="417" y="1"/>
                      <a:pt x="24" y="377"/>
                      <a:pt x="13" y="846"/>
                    </a:cubicBezTo>
                    <a:cubicBezTo>
                      <a:pt x="1" y="1323"/>
                      <a:pt x="370" y="1739"/>
                      <a:pt x="858" y="1751"/>
                    </a:cubicBezTo>
                    <a:cubicBezTo>
                      <a:pt x="872" y="1752"/>
                      <a:pt x="886" y="1752"/>
                      <a:pt x="900" y="1752"/>
                    </a:cubicBezTo>
                    <a:cubicBezTo>
                      <a:pt x="1359" y="1752"/>
                      <a:pt x="1751" y="1380"/>
                      <a:pt x="1763" y="906"/>
                    </a:cubicBezTo>
                    <a:cubicBezTo>
                      <a:pt x="1775" y="430"/>
                      <a:pt x="1406" y="13"/>
                      <a:pt x="917" y="1"/>
                    </a:cubicBezTo>
                    <a:cubicBezTo>
                      <a:pt x="910" y="1"/>
                      <a:pt x="903" y="1"/>
                      <a:pt x="89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1" name="Google Shape;6321;p46"/>
              <p:cNvSpPr/>
              <p:nvPr/>
            </p:nvSpPr>
            <p:spPr>
              <a:xfrm>
                <a:off x="5281300" y="3377600"/>
                <a:ext cx="37525" cy="36700"/>
              </a:xfrm>
              <a:custGeom>
                <a:avLst/>
                <a:gdLst/>
                <a:ahLst/>
                <a:cxnLst/>
                <a:rect l="l" t="t" r="r" b="b"/>
                <a:pathLst>
                  <a:path w="1501" h="1468" extrusionOk="0">
                    <a:moveTo>
                      <a:pt x="734" y="0"/>
                    </a:moveTo>
                    <a:cubicBezTo>
                      <a:pt x="347" y="0"/>
                      <a:pt x="24" y="325"/>
                      <a:pt x="13" y="716"/>
                    </a:cubicBezTo>
                    <a:cubicBezTo>
                      <a:pt x="1" y="1109"/>
                      <a:pt x="310" y="1454"/>
                      <a:pt x="727" y="1466"/>
                    </a:cubicBezTo>
                    <a:cubicBezTo>
                      <a:pt x="741" y="1467"/>
                      <a:pt x="756" y="1467"/>
                      <a:pt x="770" y="1467"/>
                    </a:cubicBezTo>
                    <a:cubicBezTo>
                      <a:pt x="1166" y="1467"/>
                      <a:pt x="1466" y="1154"/>
                      <a:pt x="1489" y="752"/>
                    </a:cubicBezTo>
                    <a:cubicBezTo>
                      <a:pt x="1501" y="359"/>
                      <a:pt x="1191" y="14"/>
                      <a:pt x="775" y="2"/>
                    </a:cubicBezTo>
                    <a:cubicBezTo>
                      <a:pt x="761" y="1"/>
                      <a:pt x="747" y="0"/>
                      <a:pt x="7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2" name="Google Shape;6322;p46"/>
              <p:cNvSpPr/>
              <p:nvPr/>
            </p:nvSpPr>
            <p:spPr>
              <a:xfrm>
                <a:off x="5417325" y="3333575"/>
                <a:ext cx="7175" cy="7175"/>
              </a:xfrm>
              <a:custGeom>
                <a:avLst/>
                <a:gdLst/>
                <a:ahLst/>
                <a:cxnLst/>
                <a:rect l="l" t="t" r="r" b="b"/>
                <a:pathLst>
                  <a:path w="287" h="287" extrusionOk="0">
                    <a:moveTo>
                      <a:pt x="156" y="1"/>
                    </a:moveTo>
                    <a:cubicBezTo>
                      <a:pt x="60" y="1"/>
                      <a:pt x="1" y="60"/>
                      <a:pt x="1" y="131"/>
                    </a:cubicBezTo>
                    <a:cubicBezTo>
                      <a:pt x="1" y="215"/>
                      <a:pt x="60" y="286"/>
                      <a:pt x="132" y="286"/>
                    </a:cubicBezTo>
                    <a:cubicBezTo>
                      <a:pt x="215" y="286"/>
                      <a:pt x="287" y="227"/>
                      <a:pt x="287" y="155"/>
                    </a:cubicBezTo>
                    <a:cubicBezTo>
                      <a:pt x="287" y="72"/>
                      <a:pt x="227" y="1"/>
                      <a:pt x="1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3" name="Google Shape;6323;p46"/>
              <p:cNvSpPr/>
              <p:nvPr/>
            </p:nvSpPr>
            <p:spPr>
              <a:xfrm>
                <a:off x="5485200" y="3339500"/>
                <a:ext cx="15500" cy="15850"/>
              </a:xfrm>
              <a:custGeom>
                <a:avLst/>
                <a:gdLst/>
                <a:ahLst/>
                <a:cxnLst/>
                <a:rect l="l" t="t" r="r" b="b"/>
                <a:pathLst>
                  <a:path w="620" h="634" extrusionOk="0">
                    <a:moveTo>
                      <a:pt x="299" y="1"/>
                    </a:moveTo>
                    <a:cubicBezTo>
                      <a:pt x="131" y="1"/>
                      <a:pt x="0" y="128"/>
                      <a:pt x="0" y="299"/>
                    </a:cubicBezTo>
                    <a:cubicBezTo>
                      <a:pt x="0" y="478"/>
                      <a:pt x="131" y="609"/>
                      <a:pt x="298" y="633"/>
                    </a:cubicBezTo>
                    <a:cubicBezTo>
                      <a:pt x="304" y="633"/>
                      <a:pt x="309" y="633"/>
                      <a:pt x="315" y="633"/>
                    </a:cubicBezTo>
                    <a:cubicBezTo>
                      <a:pt x="464" y="633"/>
                      <a:pt x="608" y="484"/>
                      <a:pt x="620" y="335"/>
                    </a:cubicBezTo>
                    <a:cubicBezTo>
                      <a:pt x="620" y="156"/>
                      <a:pt x="489" y="14"/>
                      <a:pt x="322" y="2"/>
                    </a:cubicBezTo>
                    <a:cubicBezTo>
                      <a:pt x="314" y="1"/>
                      <a:pt x="307" y="1"/>
                      <a:pt x="2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4" name="Google Shape;6324;p46"/>
              <p:cNvSpPr/>
              <p:nvPr/>
            </p:nvSpPr>
            <p:spPr>
              <a:xfrm>
                <a:off x="5852800" y="3557950"/>
                <a:ext cx="39325" cy="38775"/>
              </a:xfrm>
              <a:custGeom>
                <a:avLst/>
                <a:gdLst/>
                <a:ahLst/>
                <a:cxnLst/>
                <a:rect l="l" t="t" r="r" b="b"/>
                <a:pathLst>
                  <a:path w="1573" h="1551" extrusionOk="0">
                    <a:moveTo>
                      <a:pt x="749" y="0"/>
                    </a:moveTo>
                    <a:cubicBezTo>
                      <a:pt x="348" y="0"/>
                      <a:pt x="24" y="333"/>
                      <a:pt x="13" y="741"/>
                    </a:cubicBezTo>
                    <a:cubicBezTo>
                      <a:pt x="1" y="1182"/>
                      <a:pt x="334" y="1539"/>
                      <a:pt x="751" y="1551"/>
                    </a:cubicBezTo>
                    <a:cubicBezTo>
                      <a:pt x="758" y="1551"/>
                      <a:pt x="765" y="1551"/>
                      <a:pt x="773" y="1551"/>
                    </a:cubicBezTo>
                    <a:cubicBezTo>
                      <a:pt x="1203" y="1551"/>
                      <a:pt x="1549" y="1210"/>
                      <a:pt x="1560" y="801"/>
                    </a:cubicBezTo>
                    <a:cubicBezTo>
                      <a:pt x="1572" y="372"/>
                      <a:pt x="1227" y="15"/>
                      <a:pt x="810" y="3"/>
                    </a:cubicBezTo>
                    <a:cubicBezTo>
                      <a:pt x="790" y="1"/>
                      <a:pt x="769" y="0"/>
                      <a:pt x="74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5" name="Google Shape;6325;p46"/>
              <p:cNvSpPr/>
              <p:nvPr/>
            </p:nvSpPr>
            <p:spPr>
              <a:xfrm>
                <a:off x="5904300" y="3471975"/>
                <a:ext cx="40800" cy="39925"/>
              </a:xfrm>
              <a:custGeom>
                <a:avLst/>
                <a:gdLst/>
                <a:ahLst/>
                <a:cxnLst/>
                <a:rect l="l" t="t" r="r" b="b"/>
                <a:pathLst>
                  <a:path w="1632" h="1597" extrusionOk="0">
                    <a:moveTo>
                      <a:pt x="813" y="1"/>
                    </a:moveTo>
                    <a:cubicBezTo>
                      <a:pt x="393" y="1"/>
                      <a:pt x="36" y="353"/>
                      <a:pt x="24" y="775"/>
                    </a:cubicBezTo>
                    <a:cubicBezTo>
                      <a:pt x="0" y="1227"/>
                      <a:pt x="346" y="1584"/>
                      <a:pt x="798" y="1596"/>
                    </a:cubicBezTo>
                    <a:cubicBezTo>
                      <a:pt x="805" y="1597"/>
                      <a:pt x="813" y="1597"/>
                      <a:pt x="820" y="1597"/>
                    </a:cubicBezTo>
                    <a:cubicBezTo>
                      <a:pt x="1251" y="1597"/>
                      <a:pt x="1596" y="1256"/>
                      <a:pt x="1608" y="822"/>
                    </a:cubicBezTo>
                    <a:cubicBezTo>
                      <a:pt x="1632" y="370"/>
                      <a:pt x="1286" y="13"/>
                      <a:pt x="834" y="1"/>
                    </a:cubicBezTo>
                    <a:cubicBezTo>
                      <a:pt x="827" y="1"/>
                      <a:pt x="820" y="1"/>
                      <a:pt x="8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6" name="Google Shape;6326;p46"/>
              <p:cNvSpPr/>
              <p:nvPr/>
            </p:nvSpPr>
            <p:spPr>
              <a:xfrm>
                <a:off x="6265350" y="3346675"/>
                <a:ext cx="19075" cy="19075"/>
              </a:xfrm>
              <a:custGeom>
                <a:avLst/>
                <a:gdLst/>
                <a:ahLst/>
                <a:cxnLst/>
                <a:rect l="l" t="t" r="r" b="b"/>
                <a:pathLst>
                  <a:path w="763" h="763" extrusionOk="0">
                    <a:moveTo>
                      <a:pt x="382" y="0"/>
                    </a:moveTo>
                    <a:cubicBezTo>
                      <a:pt x="179" y="0"/>
                      <a:pt x="13" y="167"/>
                      <a:pt x="1" y="369"/>
                    </a:cubicBezTo>
                    <a:cubicBezTo>
                      <a:pt x="1" y="584"/>
                      <a:pt x="167" y="762"/>
                      <a:pt x="370" y="762"/>
                    </a:cubicBezTo>
                    <a:cubicBezTo>
                      <a:pt x="584" y="762"/>
                      <a:pt x="763" y="596"/>
                      <a:pt x="763" y="381"/>
                    </a:cubicBezTo>
                    <a:cubicBezTo>
                      <a:pt x="763" y="179"/>
                      <a:pt x="596" y="0"/>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7" name="Google Shape;6327;p46"/>
              <p:cNvSpPr/>
              <p:nvPr/>
            </p:nvSpPr>
            <p:spPr>
              <a:xfrm>
                <a:off x="6481150" y="3286850"/>
                <a:ext cx="19075" cy="18775"/>
              </a:xfrm>
              <a:custGeom>
                <a:avLst/>
                <a:gdLst/>
                <a:ahLst/>
                <a:cxnLst/>
                <a:rect l="l" t="t" r="r" b="b"/>
                <a:pathLst>
                  <a:path w="763" h="751" extrusionOk="0">
                    <a:moveTo>
                      <a:pt x="382" y="0"/>
                    </a:moveTo>
                    <a:cubicBezTo>
                      <a:pt x="179" y="0"/>
                      <a:pt x="1" y="155"/>
                      <a:pt x="1" y="369"/>
                    </a:cubicBezTo>
                    <a:cubicBezTo>
                      <a:pt x="1" y="572"/>
                      <a:pt x="167" y="750"/>
                      <a:pt x="370" y="750"/>
                    </a:cubicBezTo>
                    <a:cubicBezTo>
                      <a:pt x="584" y="750"/>
                      <a:pt x="763" y="596"/>
                      <a:pt x="763" y="381"/>
                    </a:cubicBezTo>
                    <a:cubicBezTo>
                      <a:pt x="763" y="191"/>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8" name="Google Shape;6328;p46"/>
              <p:cNvSpPr/>
              <p:nvPr/>
            </p:nvSpPr>
            <p:spPr>
              <a:xfrm>
                <a:off x="6265950" y="3257975"/>
                <a:ext cx="16100" cy="16100"/>
              </a:xfrm>
              <a:custGeom>
                <a:avLst/>
                <a:gdLst/>
                <a:ahLst/>
                <a:cxnLst/>
                <a:rect l="l" t="t" r="r" b="b"/>
                <a:pathLst>
                  <a:path w="644" h="644" extrusionOk="0">
                    <a:moveTo>
                      <a:pt x="334" y="0"/>
                    </a:moveTo>
                    <a:cubicBezTo>
                      <a:pt x="155" y="0"/>
                      <a:pt x="24" y="143"/>
                      <a:pt x="0" y="322"/>
                    </a:cubicBezTo>
                    <a:cubicBezTo>
                      <a:pt x="0" y="500"/>
                      <a:pt x="143" y="643"/>
                      <a:pt x="310" y="643"/>
                    </a:cubicBezTo>
                    <a:cubicBezTo>
                      <a:pt x="501" y="643"/>
                      <a:pt x="643" y="512"/>
                      <a:pt x="643" y="334"/>
                    </a:cubicBezTo>
                    <a:cubicBezTo>
                      <a:pt x="643" y="155"/>
                      <a:pt x="512"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29" name="Google Shape;6329;p46"/>
              <p:cNvSpPr/>
              <p:nvPr/>
            </p:nvSpPr>
            <p:spPr>
              <a:xfrm>
                <a:off x="6591875" y="3050500"/>
                <a:ext cx="32475" cy="32475"/>
              </a:xfrm>
              <a:custGeom>
                <a:avLst/>
                <a:gdLst/>
                <a:ahLst/>
                <a:cxnLst/>
                <a:rect l="l" t="t" r="r" b="b"/>
                <a:pathLst>
                  <a:path w="1299" h="1299" extrusionOk="0">
                    <a:moveTo>
                      <a:pt x="658" y="0"/>
                    </a:moveTo>
                    <a:cubicBezTo>
                      <a:pt x="322" y="0"/>
                      <a:pt x="36" y="270"/>
                      <a:pt x="25" y="620"/>
                    </a:cubicBezTo>
                    <a:cubicBezTo>
                      <a:pt x="1" y="977"/>
                      <a:pt x="287" y="1275"/>
                      <a:pt x="644" y="1298"/>
                    </a:cubicBezTo>
                    <a:lnTo>
                      <a:pt x="739" y="1298"/>
                    </a:lnTo>
                    <a:cubicBezTo>
                      <a:pt x="1049" y="1263"/>
                      <a:pt x="1299" y="1001"/>
                      <a:pt x="1299" y="667"/>
                    </a:cubicBezTo>
                    <a:cubicBezTo>
                      <a:pt x="1299" y="334"/>
                      <a:pt x="1072" y="72"/>
                      <a:pt x="763" y="13"/>
                    </a:cubicBezTo>
                    <a:cubicBezTo>
                      <a:pt x="739" y="13"/>
                      <a:pt x="703" y="1"/>
                      <a:pt x="679" y="1"/>
                    </a:cubicBezTo>
                    <a:cubicBezTo>
                      <a:pt x="672" y="0"/>
                      <a:pt x="665" y="0"/>
                      <a:pt x="6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0" name="Google Shape;6330;p46"/>
              <p:cNvSpPr/>
              <p:nvPr/>
            </p:nvSpPr>
            <p:spPr>
              <a:xfrm>
                <a:off x="4949725" y="2996025"/>
                <a:ext cx="32450" cy="32475"/>
              </a:xfrm>
              <a:custGeom>
                <a:avLst/>
                <a:gdLst/>
                <a:ahLst/>
                <a:cxnLst/>
                <a:rect l="l" t="t" r="r" b="b"/>
                <a:pathLst>
                  <a:path w="1298" h="1299" extrusionOk="0">
                    <a:moveTo>
                      <a:pt x="657" y="0"/>
                    </a:moveTo>
                    <a:cubicBezTo>
                      <a:pt x="310" y="0"/>
                      <a:pt x="24" y="282"/>
                      <a:pt x="12" y="632"/>
                    </a:cubicBezTo>
                    <a:cubicBezTo>
                      <a:pt x="0" y="989"/>
                      <a:pt x="286" y="1287"/>
                      <a:pt x="643" y="1299"/>
                    </a:cubicBezTo>
                    <a:lnTo>
                      <a:pt x="726" y="1299"/>
                    </a:lnTo>
                    <a:cubicBezTo>
                      <a:pt x="1036" y="1263"/>
                      <a:pt x="1298" y="1001"/>
                      <a:pt x="1298" y="668"/>
                    </a:cubicBezTo>
                    <a:cubicBezTo>
                      <a:pt x="1298" y="346"/>
                      <a:pt x="1084" y="84"/>
                      <a:pt x="774" y="13"/>
                    </a:cubicBezTo>
                    <a:cubicBezTo>
                      <a:pt x="738" y="13"/>
                      <a:pt x="714" y="1"/>
                      <a:pt x="679" y="1"/>
                    </a:cubicBezTo>
                    <a:cubicBezTo>
                      <a:pt x="671" y="1"/>
                      <a:pt x="664" y="0"/>
                      <a:pt x="6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1" name="Google Shape;6331;p46"/>
              <p:cNvSpPr/>
              <p:nvPr/>
            </p:nvSpPr>
            <p:spPr>
              <a:xfrm>
                <a:off x="6399300" y="3292775"/>
                <a:ext cx="43175" cy="42325"/>
              </a:xfrm>
              <a:custGeom>
                <a:avLst/>
                <a:gdLst/>
                <a:ahLst/>
                <a:cxnLst/>
                <a:rect l="l" t="t" r="r" b="b"/>
                <a:pathLst>
                  <a:path w="1727" h="1693" extrusionOk="0">
                    <a:moveTo>
                      <a:pt x="850" y="0"/>
                    </a:moveTo>
                    <a:cubicBezTo>
                      <a:pt x="405" y="0"/>
                      <a:pt x="47" y="350"/>
                      <a:pt x="12" y="811"/>
                    </a:cubicBezTo>
                    <a:cubicBezTo>
                      <a:pt x="0" y="1275"/>
                      <a:pt x="358" y="1668"/>
                      <a:pt x="834" y="1692"/>
                    </a:cubicBezTo>
                    <a:cubicBezTo>
                      <a:pt x="841" y="1692"/>
                      <a:pt x="849" y="1692"/>
                      <a:pt x="856" y="1692"/>
                    </a:cubicBezTo>
                    <a:cubicBezTo>
                      <a:pt x="1311" y="1692"/>
                      <a:pt x="1680" y="1339"/>
                      <a:pt x="1715" y="871"/>
                    </a:cubicBezTo>
                    <a:cubicBezTo>
                      <a:pt x="1727" y="394"/>
                      <a:pt x="1358" y="13"/>
                      <a:pt x="893" y="1"/>
                    </a:cubicBezTo>
                    <a:cubicBezTo>
                      <a:pt x="879" y="1"/>
                      <a:pt x="864" y="0"/>
                      <a:pt x="8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2" name="Google Shape;6332;p46"/>
              <p:cNvSpPr/>
              <p:nvPr/>
            </p:nvSpPr>
            <p:spPr>
              <a:xfrm>
                <a:off x="6307025" y="2629600"/>
                <a:ext cx="28000" cy="27175"/>
              </a:xfrm>
              <a:custGeom>
                <a:avLst/>
                <a:gdLst/>
                <a:ahLst/>
                <a:cxnLst/>
                <a:rect l="l" t="t" r="r" b="b"/>
                <a:pathLst>
                  <a:path w="1120" h="1087" extrusionOk="0">
                    <a:moveTo>
                      <a:pt x="561" y="1"/>
                    </a:moveTo>
                    <a:cubicBezTo>
                      <a:pt x="251" y="1"/>
                      <a:pt x="12" y="235"/>
                      <a:pt x="12" y="525"/>
                    </a:cubicBezTo>
                    <a:cubicBezTo>
                      <a:pt x="1" y="823"/>
                      <a:pt x="239" y="1073"/>
                      <a:pt x="536" y="1085"/>
                    </a:cubicBezTo>
                    <a:cubicBezTo>
                      <a:pt x="550" y="1086"/>
                      <a:pt x="564" y="1086"/>
                      <a:pt x="577" y="1086"/>
                    </a:cubicBezTo>
                    <a:cubicBezTo>
                      <a:pt x="857" y="1086"/>
                      <a:pt x="1085" y="857"/>
                      <a:pt x="1096" y="573"/>
                    </a:cubicBezTo>
                    <a:cubicBezTo>
                      <a:pt x="1120" y="275"/>
                      <a:pt x="882" y="13"/>
                      <a:pt x="584" y="1"/>
                    </a:cubicBezTo>
                    <a:cubicBezTo>
                      <a:pt x="576" y="1"/>
                      <a:pt x="569" y="1"/>
                      <a:pt x="5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3" name="Google Shape;6333;p46"/>
              <p:cNvSpPr/>
              <p:nvPr/>
            </p:nvSpPr>
            <p:spPr>
              <a:xfrm>
                <a:off x="6215350" y="2381075"/>
                <a:ext cx="15500" cy="15200"/>
              </a:xfrm>
              <a:custGeom>
                <a:avLst/>
                <a:gdLst/>
                <a:ahLst/>
                <a:cxnLst/>
                <a:rect l="l" t="t" r="r" b="b"/>
                <a:pathLst>
                  <a:path w="620" h="608" extrusionOk="0">
                    <a:moveTo>
                      <a:pt x="322" y="1"/>
                    </a:moveTo>
                    <a:cubicBezTo>
                      <a:pt x="155" y="1"/>
                      <a:pt x="24" y="120"/>
                      <a:pt x="0" y="298"/>
                    </a:cubicBezTo>
                    <a:cubicBezTo>
                      <a:pt x="0" y="465"/>
                      <a:pt x="119" y="608"/>
                      <a:pt x="298" y="608"/>
                    </a:cubicBezTo>
                    <a:cubicBezTo>
                      <a:pt x="465" y="608"/>
                      <a:pt x="620" y="489"/>
                      <a:pt x="620" y="310"/>
                    </a:cubicBezTo>
                    <a:cubicBezTo>
                      <a:pt x="620" y="155"/>
                      <a:pt x="500" y="1"/>
                      <a:pt x="3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4" name="Google Shape;6334;p46"/>
              <p:cNvSpPr/>
              <p:nvPr/>
            </p:nvSpPr>
            <p:spPr>
              <a:xfrm>
                <a:off x="6501700" y="2352500"/>
                <a:ext cx="16975" cy="17000"/>
              </a:xfrm>
              <a:custGeom>
                <a:avLst/>
                <a:gdLst/>
                <a:ahLst/>
                <a:cxnLst/>
                <a:rect l="l" t="t" r="r" b="b"/>
                <a:pathLst>
                  <a:path w="679" h="680" extrusionOk="0">
                    <a:moveTo>
                      <a:pt x="357" y="1"/>
                    </a:moveTo>
                    <a:cubicBezTo>
                      <a:pt x="155" y="1"/>
                      <a:pt x="0" y="143"/>
                      <a:pt x="0" y="322"/>
                    </a:cubicBezTo>
                    <a:cubicBezTo>
                      <a:pt x="0" y="524"/>
                      <a:pt x="131" y="667"/>
                      <a:pt x="322" y="679"/>
                    </a:cubicBezTo>
                    <a:cubicBezTo>
                      <a:pt x="512" y="679"/>
                      <a:pt x="667" y="548"/>
                      <a:pt x="679" y="358"/>
                    </a:cubicBezTo>
                    <a:cubicBezTo>
                      <a:pt x="679" y="155"/>
                      <a:pt x="548" y="13"/>
                      <a:pt x="35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5" name="Google Shape;6335;p46"/>
              <p:cNvSpPr/>
              <p:nvPr/>
            </p:nvSpPr>
            <p:spPr>
              <a:xfrm>
                <a:off x="6480850" y="2114375"/>
                <a:ext cx="16700" cy="16700"/>
              </a:xfrm>
              <a:custGeom>
                <a:avLst/>
                <a:gdLst/>
                <a:ahLst/>
                <a:cxnLst/>
                <a:rect l="l" t="t" r="r" b="b"/>
                <a:pathLst>
                  <a:path w="668" h="668" extrusionOk="0">
                    <a:moveTo>
                      <a:pt x="334" y="1"/>
                    </a:moveTo>
                    <a:cubicBezTo>
                      <a:pt x="156" y="1"/>
                      <a:pt x="1" y="143"/>
                      <a:pt x="1" y="322"/>
                    </a:cubicBezTo>
                    <a:cubicBezTo>
                      <a:pt x="1" y="501"/>
                      <a:pt x="132" y="667"/>
                      <a:pt x="322" y="667"/>
                    </a:cubicBezTo>
                    <a:cubicBezTo>
                      <a:pt x="501" y="667"/>
                      <a:pt x="668" y="536"/>
                      <a:pt x="668" y="346"/>
                    </a:cubicBezTo>
                    <a:cubicBezTo>
                      <a:pt x="668" y="167"/>
                      <a:pt x="537" y="1"/>
                      <a:pt x="3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6" name="Google Shape;6336;p46"/>
              <p:cNvSpPr/>
              <p:nvPr/>
            </p:nvSpPr>
            <p:spPr>
              <a:xfrm>
                <a:off x="6773450" y="2287625"/>
                <a:ext cx="117000" cy="252125"/>
              </a:xfrm>
              <a:custGeom>
                <a:avLst/>
                <a:gdLst/>
                <a:ahLst/>
                <a:cxnLst/>
                <a:rect l="l" t="t" r="r" b="b"/>
                <a:pathLst>
                  <a:path w="4680" h="10085" extrusionOk="0">
                    <a:moveTo>
                      <a:pt x="1596" y="0"/>
                    </a:moveTo>
                    <a:cubicBezTo>
                      <a:pt x="1596" y="0"/>
                      <a:pt x="1" y="1822"/>
                      <a:pt x="477" y="4608"/>
                    </a:cubicBezTo>
                    <a:cubicBezTo>
                      <a:pt x="953" y="7382"/>
                      <a:pt x="3334" y="10085"/>
                      <a:pt x="3334" y="10085"/>
                    </a:cubicBezTo>
                    <a:cubicBezTo>
                      <a:pt x="3334" y="10085"/>
                      <a:pt x="4680" y="6751"/>
                      <a:pt x="4192" y="3965"/>
                    </a:cubicBezTo>
                    <a:cubicBezTo>
                      <a:pt x="3715"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7" name="Google Shape;6337;p46"/>
              <p:cNvSpPr/>
              <p:nvPr/>
            </p:nvSpPr>
            <p:spPr>
              <a:xfrm>
                <a:off x="6830000" y="3548175"/>
                <a:ext cx="170600" cy="199175"/>
              </a:xfrm>
              <a:custGeom>
                <a:avLst/>
                <a:gdLst/>
                <a:ahLst/>
                <a:cxnLst/>
                <a:rect l="l" t="t" r="r" b="b"/>
                <a:pathLst>
                  <a:path w="6824" h="7967" extrusionOk="0">
                    <a:moveTo>
                      <a:pt x="6823" y="1"/>
                    </a:moveTo>
                    <a:lnTo>
                      <a:pt x="6823" y="1"/>
                    </a:lnTo>
                    <a:cubicBezTo>
                      <a:pt x="6823" y="1"/>
                      <a:pt x="3442" y="1215"/>
                      <a:pt x="1668" y="3418"/>
                    </a:cubicBezTo>
                    <a:cubicBezTo>
                      <a:pt x="1489" y="3632"/>
                      <a:pt x="1334" y="3870"/>
                      <a:pt x="1191" y="4097"/>
                    </a:cubicBezTo>
                    <a:cubicBezTo>
                      <a:pt x="1" y="6073"/>
                      <a:pt x="406" y="7966"/>
                      <a:pt x="406" y="7966"/>
                    </a:cubicBezTo>
                    <a:cubicBezTo>
                      <a:pt x="406" y="7966"/>
                      <a:pt x="2823" y="7966"/>
                      <a:pt x="4585" y="5764"/>
                    </a:cubicBezTo>
                    <a:cubicBezTo>
                      <a:pt x="4966" y="5299"/>
                      <a:pt x="5275" y="4763"/>
                      <a:pt x="5537" y="4228"/>
                    </a:cubicBezTo>
                    <a:cubicBezTo>
                      <a:pt x="6537" y="2227"/>
                      <a:pt x="6823" y="1"/>
                      <a:pt x="682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8" name="Google Shape;6338;p46"/>
              <p:cNvSpPr/>
              <p:nvPr/>
            </p:nvSpPr>
            <p:spPr>
              <a:xfrm>
                <a:off x="6904125" y="2866550"/>
                <a:ext cx="129200" cy="245600"/>
              </a:xfrm>
              <a:custGeom>
                <a:avLst/>
                <a:gdLst/>
                <a:ahLst/>
                <a:cxnLst/>
                <a:rect l="l" t="t" r="r" b="b"/>
                <a:pathLst>
                  <a:path w="5168" h="9824" extrusionOk="0">
                    <a:moveTo>
                      <a:pt x="4203" y="1"/>
                    </a:moveTo>
                    <a:cubicBezTo>
                      <a:pt x="4203" y="1"/>
                      <a:pt x="1548" y="2430"/>
                      <a:pt x="774" y="5156"/>
                    </a:cubicBezTo>
                    <a:cubicBezTo>
                      <a:pt x="0" y="7859"/>
                      <a:pt x="1405" y="9823"/>
                      <a:pt x="1405" y="9823"/>
                    </a:cubicBezTo>
                    <a:cubicBezTo>
                      <a:pt x="1405" y="9823"/>
                      <a:pt x="3620" y="8895"/>
                      <a:pt x="4394" y="6180"/>
                    </a:cubicBezTo>
                    <a:cubicBezTo>
                      <a:pt x="5168" y="3465"/>
                      <a:pt x="4203" y="1"/>
                      <a:pt x="420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39" name="Google Shape;6339;p46"/>
              <p:cNvSpPr/>
              <p:nvPr/>
            </p:nvSpPr>
            <p:spPr>
              <a:xfrm>
                <a:off x="6884475" y="2518275"/>
                <a:ext cx="22950" cy="22425"/>
              </a:xfrm>
              <a:custGeom>
                <a:avLst/>
                <a:gdLst/>
                <a:ahLst/>
                <a:cxnLst/>
                <a:rect l="l" t="t" r="r" b="b"/>
                <a:pathLst>
                  <a:path w="918" h="897" extrusionOk="0">
                    <a:moveTo>
                      <a:pt x="456" y="1"/>
                    </a:moveTo>
                    <a:cubicBezTo>
                      <a:pt x="226" y="1"/>
                      <a:pt x="24" y="188"/>
                      <a:pt x="13" y="442"/>
                    </a:cubicBezTo>
                    <a:cubicBezTo>
                      <a:pt x="1" y="692"/>
                      <a:pt x="191" y="894"/>
                      <a:pt x="441" y="894"/>
                    </a:cubicBezTo>
                    <a:cubicBezTo>
                      <a:pt x="455" y="896"/>
                      <a:pt x="469" y="896"/>
                      <a:pt x="483" y="896"/>
                    </a:cubicBezTo>
                    <a:cubicBezTo>
                      <a:pt x="724" y="896"/>
                      <a:pt x="906" y="702"/>
                      <a:pt x="906" y="466"/>
                    </a:cubicBezTo>
                    <a:cubicBezTo>
                      <a:pt x="917" y="216"/>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0" name="Google Shape;6340;p46"/>
              <p:cNvSpPr/>
              <p:nvPr/>
            </p:nvSpPr>
            <p:spPr>
              <a:xfrm>
                <a:off x="6926750" y="2465900"/>
                <a:ext cx="40200" cy="39625"/>
              </a:xfrm>
              <a:custGeom>
                <a:avLst/>
                <a:gdLst/>
                <a:ahLst/>
                <a:cxnLst/>
                <a:rect l="l" t="t" r="r" b="b"/>
                <a:pathLst>
                  <a:path w="1608" h="1585" extrusionOk="0">
                    <a:moveTo>
                      <a:pt x="834" y="1"/>
                    </a:moveTo>
                    <a:cubicBezTo>
                      <a:pt x="774" y="13"/>
                      <a:pt x="739" y="13"/>
                      <a:pt x="691" y="13"/>
                    </a:cubicBezTo>
                    <a:cubicBezTo>
                      <a:pt x="322" y="72"/>
                      <a:pt x="36" y="394"/>
                      <a:pt x="24" y="763"/>
                    </a:cubicBezTo>
                    <a:cubicBezTo>
                      <a:pt x="0" y="1108"/>
                      <a:pt x="227" y="1406"/>
                      <a:pt x="524" y="1525"/>
                    </a:cubicBezTo>
                    <a:cubicBezTo>
                      <a:pt x="596" y="1549"/>
                      <a:pt x="691" y="1561"/>
                      <a:pt x="774" y="1584"/>
                    </a:cubicBezTo>
                    <a:cubicBezTo>
                      <a:pt x="782" y="1585"/>
                      <a:pt x="789" y="1585"/>
                      <a:pt x="796" y="1585"/>
                    </a:cubicBezTo>
                    <a:cubicBezTo>
                      <a:pt x="1227" y="1585"/>
                      <a:pt x="1584" y="1244"/>
                      <a:pt x="1596" y="822"/>
                    </a:cubicBezTo>
                    <a:cubicBezTo>
                      <a:pt x="1608" y="394"/>
                      <a:pt x="1274" y="13"/>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1" name="Google Shape;6341;p46"/>
              <p:cNvSpPr/>
              <p:nvPr/>
            </p:nvSpPr>
            <p:spPr>
              <a:xfrm>
                <a:off x="6923775" y="3431800"/>
                <a:ext cx="37525" cy="36950"/>
              </a:xfrm>
              <a:custGeom>
                <a:avLst/>
                <a:gdLst/>
                <a:ahLst/>
                <a:cxnLst/>
                <a:rect l="l" t="t" r="r" b="b"/>
                <a:pathLst>
                  <a:path w="1501" h="1478" extrusionOk="0">
                    <a:moveTo>
                      <a:pt x="752" y="0"/>
                    </a:moveTo>
                    <a:cubicBezTo>
                      <a:pt x="369" y="0"/>
                      <a:pt x="36" y="306"/>
                      <a:pt x="24" y="715"/>
                    </a:cubicBezTo>
                    <a:cubicBezTo>
                      <a:pt x="0" y="1120"/>
                      <a:pt x="322" y="1465"/>
                      <a:pt x="738" y="1477"/>
                    </a:cubicBezTo>
                    <a:cubicBezTo>
                      <a:pt x="746" y="1477"/>
                      <a:pt x="753" y="1477"/>
                      <a:pt x="760" y="1477"/>
                    </a:cubicBezTo>
                    <a:cubicBezTo>
                      <a:pt x="1144" y="1477"/>
                      <a:pt x="1477" y="1172"/>
                      <a:pt x="1489" y="763"/>
                    </a:cubicBezTo>
                    <a:cubicBezTo>
                      <a:pt x="1500" y="358"/>
                      <a:pt x="1191" y="12"/>
                      <a:pt x="774" y="1"/>
                    </a:cubicBezTo>
                    <a:cubicBezTo>
                      <a:pt x="767" y="0"/>
                      <a:pt x="760" y="0"/>
                      <a:pt x="7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2" name="Google Shape;6342;p46"/>
              <p:cNvSpPr/>
              <p:nvPr/>
            </p:nvSpPr>
            <p:spPr>
              <a:xfrm>
                <a:off x="1548700" y="4236375"/>
                <a:ext cx="108950" cy="253025"/>
              </a:xfrm>
              <a:custGeom>
                <a:avLst/>
                <a:gdLst/>
                <a:ahLst/>
                <a:cxnLst/>
                <a:rect l="l" t="t" r="r" b="b"/>
                <a:pathLst>
                  <a:path w="4358" h="10121" extrusionOk="0">
                    <a:moveTo>
                      <a:pt x="2917" y="0"/>
                    </a:moveTo>
                    <a:cubicBezTo>
                      <a:pt x="2917" y="0"/>
                      <a:pt x="834" y="1215"/>
                      <a:pt x="417" y="4012"/>
                    </a:cubicBezTo>
                    <a:cubicBezTo>
                      <a:pt x="0" y="6810"/>
                      <a:pt x="1405" y="10120"/>
                      <a:pt x="1405" y="10120"/>
                    </a:cubicBezTo>
                    <a:cubicBezTo>
                      <a:pt x="1405" y="10120"/>
                      <a:pt x="2239" y="9108"/>
                      <a:pt x="3001" y="7703"/>
                    </a:cubicBezTo>
                    <a:cubicBezTo>
                      <a:pt x="2858" y="7620"/>
                      <a:pt x="2751" y="7441"/>
                      <a:pt x="2751" y="7239"/>
                    </a:cubicBezTo>
                    <a:cubicBezTo>
                      <a:pt x="2762" y="6972"/>
                      <a:pt x="2989" y="6739"/>
                      <a:pt x="3266" y="6739"/>
                    </a:cubicBezTo>
                    <a:cubicBezTo>
                      <a:pt x="3273" y="6739"/>
                      <a:pt x="3279" y="6739"/>
                      <a:pt x="3286" y="6739"/>
                    </a:cubicBezTo>
                    <a:cubicBezTo>
                      <a:pt x="3310" y="6739"/>
                      <a:pt x="3358" y="6751"/>
                      <a:pt x="3394" y="6763"/>
                    </a:cubicBezTo>
                    <a:cubicBezTo>
                      <a:pt x="3405" y="6763"/>
                      <a:pt x="3429" y="6763"/>
                      <a:pt x="3453" y="6787"/>
                    </a:cubicBezTo>
                    <a:cubicBezTo>
                      <a:pt x="3763" y="6084"/>
                      <a:pt x="4013" y="5322"/>
                      <a:pt x="4132" y="4560"/>
                    </a:cubicBezTo>
                    <a:cubicBezTo>
                      <a:pt x="4358" y="3048"/>
                      <a:pt x="3989" y="1846"/>
                      <a:pt x="3584" y="1036"/>
                    </a:cubicBezTo>
                    <a:cubicBezTo>
                      <a:pt x="3251" y="369"/>
                      <a:pt x="2917" y="0"/>
                      <a:pt x="291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3" name="Google Shape;6343;p46"/>
              <p:cNvSpPr/>
              <p:nvPr/>
            </p:nvSpPr>
            <p:spPr>
              <a:xfrm>
                <a:off x="937900" y="4295300"/>
                <a:ext cx="153325" cy="218800"/>
              </a:xfrm>
              <a:custGeom>
                <a:avLst/>
                <a:gdLst/>
                <a:ahLst/>
                <a:cxnLst/>
                <a:rect l="l" t="t" r="r" b="b"/>
                <a:pathLst>
                  <a:path w="6133" h="8752" extrusionOk="0">
                    <a:moveTo>
                      <a:pt x="822" y="1"/>
                    </a:moveTo>
                    <a:lnTo>
                      <a:pt x="822" y="1"/>
                    </a:lnTo>
                    <a:cubicBezTo>
                      <a:pt x="822" y="1"/>
                      <a:pt x="1" y="2263"/>
                      <a:pt x="1465" y="4692"/>
                    </a:cubicBezTo>
                    <a:cubicBezTo>
                      <a:pt x="2918" y="7109"/>
                      <a:pt x="6120" y="8752"/>
                      <a:pt x="6120" y="8752"/>
                    </a:cubicBezTo>
                    <a:cubicBezTo>
                      <a:pt x="6120" y="8752"/>
                      <a:pt x="6132" y="5168"/>
                      <a:pt x="4680" y="2739"/>
                    </a:cubicBezTo>
                    <a:cubicBezTo>
                      <a:pt x="3203" y="334"/>
                      <a:pt x="822" y="1"/>
                      <a:pt x="82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4" name="Google Shape;6344;p46"/>
              <p:cNvSpPr/>
              <p:nvPr/>
            </p:nvSpPr>
            <p:spPr>
              <a:xfrm>
                <a:off x="1417425" y="3354125"/>
                <a:ext cx="134575" cy="238150"/>
              </a:xfrm>
              <a:custGeom>
                <a:avLst/>
                <a:gdLst/>
                <a:ahLst/>
                <a:cxnLst/>
                <a:rect l="l" t="t" r="r" b="b"/>
                <a:pathLst>
                  <a:path w="5383" h="9526" extrusionOk="0">
                    <a:moveTo>
                      <a:pt x="4192" y="0"/>
                    </a:moveTo>
                    <a:cubicBezTo>
                      <a:pt x="4192" y="0"/>
                      <a:pt x="1882" y="714"/>
                      <a:pt x="858" y="3346"/>
                    </a:cubicBezTo>
                    <a:cubicBezTo>
                      <a:pt x="691" y="3774"/>
                      <a:pt x="560" y="4239"/>
                      <a:pt x="465" y="4703"/>
                    </a:cubicBezTo>
                    <a:cubicBezTo>
                      <a:pt x="1" y="7049"/>
                      <a:pt x="441" y="9525"/>
                      <a:pt x="441" y="9525"/>
                    </a:cubicBezTo>
                    <a:cubicBezTo>
                      <a:pt x="441" y="9525"/>
                      <a:pt x="3251" y="7394"/>
                      <a:pt x="4311" y="4822"/>
                    </a:cubicBezTo>
                    <a:cubicBezTo>
                      <a:pt x="4323" y="4786"/>
                      <a:pt x="4334" y="4763"/>
                      <a:pt x="4358" y="4715"/>
                    </a:cubicBezTo>
                    <a:cubicBezTo>
                      <a:pt x="5382" y="2084"/>
                      <a:pt x="4192" y="0"/>
                      <a:pt x="419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5" name="Google Shape;6345;p46"/>
              <p:cNvSpPr/>
              <p:nvPr/>
            </p:nvSpPr>
            <p:spPr>
              <a:xfrm>
                <a:off x="999825" y="3801100"/>
                <a:ext cx="241425" cy="108650"/>
              </a:xfrm>
              <a:custGeom>
                <a:avLst/>
                <a:gdLst/>
                <a:ahLst/>
                <a:cxnLst/>
                <a:rect l="l" t="t" r="r" b="b"/>
                <a:pathLst>
                  <a:path w="9657" h="4346" extrusionOk="0">
                    <a:moveTo>
                      <a:pt x="6276" y="515"/>
                    </a:moveTo>
                    <a:cubicBezTo>
                      <a:pt x="6283" y="515"/>
                      <a:pt x="6291" y="516"/>
                      <a:pt x="6299" y="516"/>
                    </a:cubicBezTo>
                    <a:cubicBezTo>
                      <a:pt x="6477" y="516"/>
                      <a:pt x="6608" y="659"/>
                      <a:pt x="6596" y="838"/>
                    </a:cubicBezTo>
                    <a:cubicBezTo>
                      <a:pt x="6596" y="1003"/>
                      <a:pt x="6463" y="1138"/>
                      <a:pt x="6302" y="1138"/>
                    </a:cubicBezTo>
                    <a:cubicBezTo>
                      <a:pt x="6289" y="1138"/>
                      <a:pt x="6276" y="1137"/>
                      <a:pt x="6263" y="1135"/>
                    </a:cubicBezTo>
                    <a:cubicBezTo>
                      <a:pt x="6096" y="1135"/>
                      <a:pt x="5965" y="992"/>
                      <a:pt x="5965" y="814"/>
                    </a:cubicBezTo>
                    <a:cubicBezTo>
                      <a:pt x="5965" y="643"/>
                      <a:pt x="6107" y="515"/>
                      <a:pt x="6276" y="515"/>
                    </a:cubicBezTo>
                    <a:close/>
                    <a:moveTo>
                      <a:pt x="6708" y="1868"/>
                    </a:moveTo>
                    <a:cubicBezTo>
                      <a:pt x="6718" y="1868"/>
                      <a:pt x="6728" y="1870"/>
                      <a:pt x="6739" y="1873"/>
                    </a:cubicBezTo>
                    <a:cubicBezTo>
                      <a:pt x="6810" y="1873"/>
                      <a:pt x="6870" y="1933"/>
                      <a:pt x="6858" y="2004"/>
                    </a:cubicBezTo>
                    <a:cubicBezTo>
                      <a:pt x="6858" y="2070"/>
                      <a:pt x="6808" y="2125"/>
                      <a:pt x="6745" y="2125"/>
                    </a:cubicBezTo>
                    <a:cubicBezTo>
                      <a:pt x="6739" y="2125"/>
                      <a:pt x="6733" y="2125"/>
                      <a:pt x="6727" y="2124"/>
                    </a:cubicBezTo>
                    <a:cubicBezTo>
                      <a:pt x="6668" y="2124"/>
                      <a:pt x="6608" y="2064"/>
                      <a:pt x="6608" y="1993"/>
                    </a:cubicBezTo>
                    <a:cubicBezTo>
                      <a:pt x="6608" y="1922"/>
                      <a:pt x="6651" y="1868"/>
                      <a:pt x="6708" y="1868"/>
                    </a:cubicBezTo>
                    <a:close/>
                    <a:moveTo>
                      <a:pt x="6912" y="1"/>
                    </a:moveTo>
                    <a:cubicBezTo>
                      <a:pt x="6317" y="1"/>
                      <a:pt x="5652" y="91"/>
                      <a:pt x="4941" y="338"/>
                    </a:cubicBezTo>
                    <a:cubicBezTo>
                      <a:pt x="2274" y="1254"/>
                      <a:pt x="0" y="4040"/>
                      <a:pt x="0" y="4040"/>
                    </a:cubicBezTo>
                    <a:cubicBezTo>
                      <a:pt x="0" y="4040"/>
                      <a:pt x="1385" y="4346"/>
                      <a:pt x="3077" y="4346"/>
                    </a:cubicBezTo>
                    <a:cubicBezTo>
                      <a:pt x="4078" y="4346"/>
                      <a:pt x="5187" y="4239"/>
                      <a:pt x="6179" y="3898"/>
                    </a:cubicBezTo>
                    <a:cubicBezTo>
                      <a:pt x="8835" y="2969"/>
                      <a:pt x="9656" y="695"/>
                      <a:pt x="9656" y="695"/>
                    </a:cubicBezTo>
                    <a:cubicBezTo>
                      <a:pt x="9656" y="695"/>
                      <a:pt x="8557" y="1"/>
                      <a:pt x="691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6" name="Google Shape;6346;p46"/>
              <p:cNvSpPr/>
              <p:nvPr/>
            </p:nvSpPr>
            <p:spPr>
              <a:xfrm>
                <a:off x="764075" y="3415125"/>
                <a:ext cx="139025" cy="229225"/>
              </a:xfrm>
              <a:custGeom>
                <a:avLst/>
                <a:gdLst/>
                <a:ahLst/>
                <a:cxnLst/>
                <a:rect l="l" t="t" r="r" b="b"/>
                <a:pathLst>
                  <a:path w="5561" h="9169" extrusionOk="0">
                    <a:moveTo>
                      <a:pt x="48" y="1"/>
                    </a:moveTo>
                    <a:cubicBezTo>
                      <a:pt x="48" y="1"/>
                      <a:pt x="0" y="549"/>
                      <a:pt x="0" y="1370"/>
                    </a:cubicBezTo>
                    <a:cubicBezTo>
                      <a:pt x="24" y="2644"/>
                      <a:pt x="179" y="4573"/>
                      <a:pt x="941" y="6097"/>
                    </a:cubicBezTo>
                    <a:cubicBezTo>
                      <a:pt x="2179" y="8633"/>
                      <a:pt x="4537" y="9169"/>
                      <a:pt x="4537" y="9169"/>
                    </a:cubicBezTo>
                    <a:cubicBezTo>
                      <a:pt x="4537" y="9169"/>
                      <a:pt x="5561" y="6990"/>
                      <a:pt x="4322" y="4466"/>
                    </a:cubicBezTo>
                    <a:cubicBezTo>
                      <a:pt x="3739" y="3275"/>
                      <a:pt x="2763" y="2215"/>
                      <a:pt x="1893" y="1441"/>
                    </a:cubicBezTo>
                    <a:cubicBezTo>
                      <a:pt x="917" y="549"/>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7" name="Google Shape;6347;p46"/>
              <p:cNvSpPr/>
              <p:nvPr/>
            </p:nvSpPr>
            <p:spPr>
              <a:xfrm>
                <a:off x="870925" y="4598850"/>
                <a:ext cx="27700" cy="26575"/>
              </a:xfrm>
              <a:custGeom>
                <a:avLst/>
                <a:gdLst/>
                <a:ahLst/>
                <a:cxnLst/>
                <a:rect l="l" t="t" r="r" b="b"/>
                <a:pathLst>
                  <a:path w="1108" h="1063" extrusionOk="0">
                    <a:moveTo>
                      <a:pt x="535" y="1"/>
                    </a:moveTo>
                    <a:cubicBezTo>
                      <a:pt x="455" y="1"/>
                      <a:pt x="384" y="31"/>
                      <a:pt x="322" y="62"/>
                    </a:cubicBezTo>
                    <a:cubicBezTo>
                      <a:pt x="155" y="158"/>
                      <a:pt x="36" y="324"/>
                      <a:pt x="25" y="515"/>
                    </a:cubicBezTo>
                    <a:cubicBezTo>
                      <a:pt x="1" y="812"/>
                      <a:pt x="239" y="1051"/>
                      <a:pt x="536" y="1063"/>
                    </a:cubicBezTo>
                    <a:cubicBezTo>
                      <a:pt x="584" y="1063"/>
                      <a:pt x="620" y="1051"/>
                      <a:pt x="656" y="1051"/>
                    </a:cubicBezTo>
                    <a:cubicBezTo>
                      <a:pt x="894" y="1003"/>
                      <a:pt x="1072" y="812"/>
                      <a:pt x="1096" y="562"/>
                    </a:cubicBezTo>
                    <a:cubicBezTo>
                      <a:pt x="1108" y="265"/>
                      <a:pt x="870" y="27"/>
                      <a:pt x="572" y="3"/>
                    </a:cubicBezTo>
                    <a:cubicBezTo>
                      <a:pt x="559" y="1"/>
                      <a:pt x="547" y="1"/>
                      <a:pt x="53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8" name="Google Shape;6348;p46"/>
              <p:cNvSpPr/>
              <p:nvPr/>
            </p:nvSpPr>
            <p:spPr>
              <a:xfrm>
                <a:off x="1038500" y="4203025"/>
                <a:ext cx="22950" cy="23250"/>
              </a:xfrm>
              <a:custGeom>
                <a:avLst/>
                <a:gdLst/>
                <a:ahLst/>
                <a:cxnLst/>
                <a:rect l="l" t="t" r="r" b="b"/>
                <a:pathLst>
                  <a:path w="918" h="930" extrusionOk="0">
                    <a:moveTo>
                      <a:pt x="489" y="1"/>
                    </a:moveTo>
                    <a:cubicBezTo>
                      <a:pt x="322" y="1"/>
                      <a:pt x="180" y="96"/>
                      <a:pt x="84" y="227"/>
                    </a:cubicBezTo>
                    <a:cubicBezTo>
                      <a:pt x="49" y="286"/>
                      <a:pt x="13" y="358"/>
                      <a:pt x="13" y="453"/>
                    </a:cubicBezTo>
                    <a:cubicBezTo>
                      <a:pt x="1" y="703"/>
                      <a:pt x="203" y="917"/>
                      <a:pt x="465" y="929"/>
                    </a:cubicBezTo>
                    <a:cubicBezTo>
                      <a:pt x="680" y="929"/>
                      <a:pt x="882" y="751"/>
                      <a:pt x="906" y="524"/>
                    </a:cubicBezTo>
                    <a:cubicBezTo>
                      <a:pt x="906" y="513"/>
                      <a:pt x="918" y="501"/>
                      <a:pt x="918" y="477"/>
                    </a:cubicBezTo>
                    <a:cubicBezTo>
                      <a:pt x="918" y="405"/>
                      <a:pt x="906" y="346"/>
                      <a:pt x="894" y="286"/>
                    </a:cubicBezTo>
                    <a:cubicBezTo>
                      <a:pt x="822" y="120"/>
                      <a:pt x="668" y="1"/>
                      <a:pt x="48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49" name="Google Shape;6349;p46"/>
              <p:cNvSpPr/>
              <p:nvPr/>
            </p:nvSpPr>
            <p:spPr>
              <a:xfrm>
                <a:off x="677450" y="3830350"/>
                <a:ext cx="26825" cy="25925"/>
              </a:xfrm>
              <a:custGeom>
                <a:avLst/>
                <a:gdLst/>
                <a:ahLst/>
                <a:cxnLst/>
                <a:rect l="l" t="t" r="r" b="b"/>
                <a:pathLst>
                  <a:path w="1073" h="1037" extrusionOk="0">
                    <a:moveTo>
                      <a:pt x="540" y="1"/>
                    </a:moveTo>
                    <a:cubicBezTo>
                      <a:pt x="263" y="1"/>
                      <a:pt x="24" y="234"/>
                      <a:pt x="24" y="501"/>
                    </a:cubicBezTo>
                    <a:cubicBezTo>
                      <a:pt x="1" y="787"/>
                      <a:pt x="239" y="1037"/>
                      <a:pt x="525" y="1037"/>
                    </a:cubicBezTo>
                    <a:cubicBezTo>
                      <a:pt x="810" y="1037"/>
                      <a:pt x="1060" y="823"/>
                      <a:pt x="1060" y="537"/>
                    </a:cubicBezTo>
                    <a:cubicBezTo>
                      <a:pt x="1072" y="251"/>
                      <a:pt x="834" y="1"/>
                      <a:pt x="560" y="1"/>
                    </a:cubicBezTo>
                    <a:cubicBezTo>
                      <a:pt x="553" y="1"/>
                      <a:pt x="546" y="1"/>
                      <a:pt x="54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0" name="Google Shape;6350;p46"/>
              <p:cNvSpPr/>
              <p:nvPr/>
            </p:nvSpPr>
            <p:spPr>
              <a:xfrm>
                <a:off x="1061425" y="3678550"/>
                <a:ext cx="39625" cy="38725"/>
              </a:xfrm>
              <a:custGeom>
                <a:avLst/>
                <a:gdLst/>
                <a:ahLst/>
                <a:cxnLst/>
                <a:rect l="l" t="t" r="r" b="b"/>
                <a:pathLst>
                  <a:path w="1585" h="1549" extrusionOk="0">
                    <a:moveTo>
                      <a:pt x="799" y="1"/>
                    </a:moveTo>
                    <a:cubicBezTo>
                      <a:pt x="381" y="1"/>
                      <a:pt x="36" y="318"/>
                      <a:pt x="25" y="739"/>
                    </a:cubicBezTo>
                    <a:cubicBezTo>
                      <a:pt x="1" y="1180"/>
                      <a:pt x="334" y="1537"/>
                      <a:pt x="763" y="1549"/>
                    </a:cubicBezTo>
                    <a:cubicBezTo>
                      <a:pt x="770" y="1549"/>
                      <a:pt x="777" y="1549"/>
                      <a:pt x="784" y="1549"/>
                    </a:cubicBezTo>
                    <a:cubicBezTo>
                      <a:pt x="1203" y="1549"/>
                      <a:pt x="1549" y="1208"/>
                      <a:pt x="1572" y="799"/>
                    </a:cubicBezTo>
                    <a:cubicBezTo>
                      <a:pt x="1584" y="370"/>
                      <a:pt x="1251" y="13"/>
                      <a:pt x="822" y="1"/>
                    </a:cubicBezTo>
                    <a:cubicBezTo>
                      <a:pt x="815" y="1"/>
                      <a:pt x="807" y="1"/>
                      <a:pt x="79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1" name="Google Shape;6351;p46"/>
              <p:cNvSpPr/>
              <p:nvPr/>
            </p:nvSpPr>
            <p:spPr>
              <a:xfrm>
                <a:off x="734000" y="3902400"/>
                <a:ext cx="42900" cy="42600"/>
              </a:xfrm>
              <a:custGeom>
                <a:avLst/>
                <a:gdLst/>
                <a:ahLst/>
                <a:cxnLst/>
                <a:rect l="l" t="t" r="r" b="b"/>
                <a:pathLst>
                  <a:path w="1716" h="1704" extrusionOk="0">
                    <a:moveTo>
                      <a:pt x="871" y="0"/>
                    </a:moveTo>
                    <a:cubicBezTo>
                      <a:pt x="406" y="0"/>
                      <a:pt x="36" y="365"/>
                      <a:pt x="13" y="822"/>
                    </a:cubicBezTo>
                    <a:cubicBezTo>
                      <a:pt x="1" y="1298"/>
                      <a:pt x="370" y="1679"/>
                      <a:pt x="834" y="1703"/>
                    </a:cubicBezTo>
                    <a:cubicBezTo>
                      <a:pt x="842" y="1703"/>
                      <a:pt x="850" y="1703"/>
                      <a:pt x="858" y="1703"/>
                    </a:cubicBezTo>
                    <a:cubicBezTo>
                      <a:pt x="1265" y="1703"/>
                      <a:pt x="1610" y="1410"/>
                      <a:pt x="1703" y="1036"/>
                    </a:cubicBezTo>
                    <a:cubicBezTo>
                      <a:pt x="1715" y="989"/>
                      <a:pt x="1715" y="929"/>
                      <a:pt x="1715" y="881"/>
                    </a:cubicBezTo>
                    <a:cubicBezTo>
                      <a:pt x="1715" y="798"/>
                      <a:pt x="1703" y="703"/>
                      <a:pt x="1692" y="631"/>
                    </a:cubicBezTo>
                    <a:cubicBezTo>
                      <a:pt x="1596" y="274"/>
                      <a:pt x="1287" y="24"/>
                      <a:pt x="894" y="0"/>
                    </a:cubicBezTo>
                    <a:cubicBezTo>
                      <a:pt x="886" y="0"/>
                      <a:pt x="879" y="0"/>
                      <a:pt x="8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2" name="Google Shape;6352;p46"/>
              <p:cNvSpPr/>
              <p:nvPr/>
            </p:nvSpPr>
            <p:spPr>
              <a:xfrm>
                <a:off x="550650" y="3467500"/>
                <a:ext cx="21750" cy="20900"/>
              </a:xfrm>
              <a:custGeom>
                <a:avLst/>
                <a:gdLst/>
                <a:ahLst/>
                <a:cxnLst/>
                <a:rect l="l" t="t" r="r" b="b"/>
                <a:pathLst>
                  <a:path w="870" h="836" extrusionOk="0">
                    <a:moveTo>
                      <a:pt x="433" y="1"/>
                    </a:moveTo>
                    <a:cubicBezTo>
                      <a:pt x="216" y="1"/>
                      <a:pt x="36" y="187"/>
                      <a:pt x="12" y="406"/>
                    </a:cubicBezTo>
                    <a:cubicBezTo>
                      <a:pt x="1" y="632"/>
                      <a:pt x="191" y="823"/>
                      <a:pt x="417" y="835"/>
                    </a:cubicBezTo>
                    <a:cubicBezTo>
                      <a:pt x="425" y="835"/>
                      <a:pt x="432" y="835"/>
                      <a:pt x="440" y="835"/>
                    </a:cubicBezTo>
                    <a:cubicBezTo>
                      <a:pt x="667" y="835"/>
                      <a:pt x="846" y="661"/>
                      <a:pt x="846" y="430"/>
                    </a:cubicBezTo>
                    <a:cubicBezTo>
                      <a:pt x="870" y="216"/>
                      <a:pt x="667" y="13"/>
                      <a:pt x="453" y="1"/>
                    </a:cubicBezTo>
                    <a:cubicBezTo>
                      <a:pt x="446" y="1"/>
                      <a:pt x="440" y="1"/>
                      <a:pt x="43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3" name="Google Shape;6353;p46"/>
              <p:cNvSpPr/>
              <p:nvPr/>
            </p:nvSpPr>
            <p:spPr>
              <a:xfrm>
                <a:off x="965575" y="3455900"/>
                <a:ext cx="20875" cy="8675"/>
              </a:xfrm>
              <a:custGeom>
                <a:avLst/>
                <a:gdLst/>
                <a:ahLst/>
                <a:cxnLst/>
                <a:rect l="l" t="t" r="r" b="b"/>
                <a:pathLst>
                  <a:path w="835" h="347" extrusionOk="0">
                    <a:moveTo>
                      <a:pt x="1" y="1"/>
                    </a:moveTo>
                    <a:lnTo>
                      <a:pt x="1" y="1"/>
                    </a:lnTo>
                    <a:cubicBezTo>
                      <a:pt x="49" y="203"/>
                      <a:pt x="191" y="334"/>
                      <a:pt x="406" y="346"/>
                    </a:cubicBezTo>
                    <a:cubicBezTo>
                      <a:pt x="608" y="346"/>
                      <a:pt x="775" y="215"/>
                      <a:pt x="834" y="37"/>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4" name="Google Shape;6354;p46"/>
              <p:cNvSpPr/>
              <p:nvPr/>
            </p:nvSpPr>
            <p:spPr>
              <a:xfrm>
                <a:off x="520875" y="4384275"/>
                <a:ext cx="24750" cy="23850"/>
              </a:xfrm>
              <a:custGeom>
                <a:avLst/>
                <a:gdLst/>
                <a:ahLst/>
                <a:cxnLst/>
                <a:rect l="l" t="t" r="r" b="b"/>
                <a:pathLst>
                  <a:path w="990" h="954" extrusionOk="0">
                    <a:moveTo>
                      <a:pt x="491" y="1"/>
                    </a:moveTo>
                    <a:cubicBezTo>
                      <a:pt x="239" y="1"/>
                      <a:pt x="36" y="200"/>
                      <a:pt x="13" y="466"/>
                    </a:cubicBezTo>
                    <a:cubicBezTo>
                      <a:pt x="1" y="716"/>
                      <a:pt x="215" y="942"/>
                      <a:pt x="477" y="954"/>
                    </a:cubicBezTo>
                    <a:cubicBezTo>
                      <a:pt x="751" y="954"/>
                      <a:pt x="965" y="763"/>
                      <a:pt x="965" y="490"/>
                    </a:cubicBezTo>
                    <a:cubicBezTo>
                      <a:pt x="989" y="240"/>
                      <a:pt x="775" y="13"/>
                      <a:pt x="513" y="1"/>
                    </a:cubicBezTo>
                    <a:cubicBezTo>
                      <a:pt x="506" y="1"/>
                      <a:pt x="498" y="1"/>
                      <a:pt x="49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5" name="Google Shape;6355;p46"/>
              <p:cNvSpPr/>
              <p:nvPr/>
            </p:nvSpPr>
            <p:spPr>
              <a:xfrm>
                <a:off x="797700" y="4309000"/>
                <a:ext cx="12225" cy="12525"/>
              </a:xfrm>
              <a:custGeom>
                <a:avLst/>
                <a:gdLst/>
                <a:ahLst/>
                <a:cxnLst/>
                <a:rect l="l" t="t" r="r" b="b"/>
                <a:pathLst>
                  <a:path w="489" h="501" extrusionOk="0">
                    <a:moveTo>
                      <a:pt x="251" y="0"/>
                    </a:moveTo>
                    <a:cubicBezTo>
                      <a:pt x="120" y="0"/>
                      <a:pt x="1" y="107"/>
                      <a:pt x="1" y="250"/>
                    </a:cubicBezTo>
                    <a:cubicBezTo>
                      <a:pt x="1" y="381"/>
                      <a:pt x="108" y="500"/>
                      <a:pt x="239" y="500"/>
                    </a:cubicBezTo>
                    <a:cubicBezTo>
                      <a:pt x="370" y="500"/>
                      <a:pt x="477" y="393"/>
                      <a:pt x="489" y="262"/>
                    </a:cubicBezTo>
                    <a:cubicBezTo>
                      <a:pt x="489" y="131"/>
                      <a:pt x="394"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6" name="Google Shape;6356;p46"/>
              <p:cNvSpPr/>
              <p:nvPr/>
            </p:nvSpPr>
            <p:spPr>
              <a:xfrm>
                <a:off x="1610000" y="4530450"/>
                <a:ext cx="32475" cy="32475"/>
              </a:xfrm>
              <a:custGeom>
                <a:avLst/>
                <a:gdLst/>
                <a:ahLst/>
                <a:cxnLst/>
                <a:rect l="l" t="t" r="r" b="b"/>
                <a:pathLst>
                  <a:path w="1299" h="1299" extrusionOk="0">
                    <a:moveTo>
                      <a:pt x="647" y="0"/>
                    </a:moveTo>
                    <a:cubicBezTo>
                      <a:pt x="310" y="0"/>
                      <a:pt x="24" y="281"/>
                      <a:pt x="13" y="631"/>
                    </a:cubicBezTo>
                    <a:cubicBezTo>
                      <a:pt x="1" y="989"/>
                      <a:pt x="287" y="1286"/>
                      <a:pt x="644" y="1298"/>
                    </a:cubicBezTo>
                    <a:lnTo>
                      <a:pt x="727" y="1298"/>
                    </a:lnTo>
                    <a:cubicBezTo>
                      <a:pt x="1037" y="1263"/>
                      <a:pt x="1299" y="1001"/>
                      <a:pt x="1299" y="667"/>
                    </a:cubicBezTo>
                    <a:cubicBezTo>
                      <a:pt x="1299" y="346"/>
                      <a:pt x="1072" y="72"/>
                      <a:pt x="763" y="24"/>
                    </a:cubicBezTo>
                    <a:cubicBezTo>
                      <a:pt x="727" y="24"/>
                      <a:pt x="703" y="0"/>
                      <a:pt x="668" y="0"/>
                    </a:cubicBezTo>
                    <a:cubicBezTo>
                      <a:pt x="661" y="0"/>
                      <a:pt x="654" y="0"/>
                      <a:pt x="64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7" name="Google Shape;6357;p46"/>
              <p:cNvSpPr/>
              <p:nvPr/>
            </p:nvSpPr>
            <p:spPr>
              <a:xfrm>
                <a:off x="1324550" y="4109825"/>
                <a:ext cx="28000" cy="27150"/>
              </a:xfrm>
              <a:custGeom>
                <a:avLst/>
                <a:gdLst/>
                <a:ahLst/>
                <a:cxnLst/>
                <a:rect l="l" t="t" r="r" b="b"/>
                <a:pathLst>
                  <a:path w="1120" h="1086" extrusionOk="0">
                    <a:moveTo>
                      <a:pt x="543" y="0"/>
                    </a:moveTo>
                    <a:cubicBezTo>
                      <a:pt x="264" y="0"/>
                      <a:pt x="35" y="230"/>
                      <a:pt x="13" y="514"/>
                    </a:cubicBezTo>
                    <a:cubicBezTo>
                      <a:pt x="1" y="812"/>
                      <a:pt x="239" y="1074"/>
                      <a:pt x="537" y="1085"/>
                    </a:cubicBezTo>
                    <a:cubicBezTo>
                      <a:pt x="544" y="1086"/>
                      <a:pt x="551" y="1086"/>
                      <a:pt x="558" y="1086"/>
                    </a:cubicBezTo>
                    <a:cubicBezTo>
                      <a:pt x="846" y="1086"/>
                      <a:pt x="1085" y="852"/>
                      <a:pt x="1108" y="562"/>
                    </a:cubicBezTo>
                    <a:cubicBezTo>
                      <a:pt x="1120" y="264"/>
                      <a:pt x="882" y="14"/>
                      <a:pt x="584" y="2"/>
                    </a:cubicBezTo>
                    <a:cubicBezTo>
                      <a:pt x="570" y="1"/>
                      <a:pt x="557" y="0"/>
                      <a:pt x="54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8" name="Google Shape;6358;p46"/>
              <p:cNvSpPr/>
              <p:nvPr/>
            </p:nvSpPr>
            <p:spPr>
              <a:xfrm>
                <a:off x="1233475" y="3861325"/>
                <a:ext cx="15200" cy="15200"/>
              </a:xfrm>
              <a:custGeom>
                <a:avLst/>
                <a:gdLst/>
                <a:ahLst/>
                <a:cxnLst/>
                <a:rect l="l" t="t" r="r" b="b"/>
                <a:pathLst>
                  <a:path w="608" h="608" extrusionOk="0">
                    <a:moveTo>
                      <a:pt x="310" y="0"/>
                    </a:moveTo>
                    <a:cubicBezTo>
                      <a:pt x="143" y="0"/>
                      <a:pt x="1" y="107"/>
                      <a:pt x="1" y="298"/>
                    </a:cubicBezTo>
                    <a:cubicBezTo>
                      <a:pt x="1" y="453"/>
                      <a:pt x="120" y="607"/>
                      <a:pt x="298" y="607"/>
                    </a:cubicBezTo>
                    <a:cubicBezTo>
                      <a:pt x="465" y="607"/>
                      <a:pt x="596" y="476"/>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59" name="Google Shape;6359;p46"/>
              <p:cNvSpPr/>
              <p:nvPr/>
            </p:nvSpPr>
            <p:spPr>
              <a:xfrm>
                <a:off x="1519225" y="3832450"/>
                <a:ext cx="17000" cy="17275"/>
              </a:xfrm>
              <a:custGeom>
                <a:avLst/>
                <a:gdLst/>
                <a:ahLst/>
                <a:cxnLst/>
                <a:rect l="l" t="t" r="r" b="b"/>
                <a:pathLst>
                  <a:path w="680" h="691" extrusionOk="0">
                    <a:moveTo>
                      <a:pt x="358" y="0"/>
                    </a:moveTo>
                    <a:cubicBezTo>
                      <a:pt x="167" y="0"/>
                      <a:pt x="12" y="143"/>
                      <a:pt x="1" y="334"/>
                    </a:cubicBezTo>
                    <a:cubicBezTo>
                      <a:pt x="1" y="524"/>
                      <a:pt x="131" y="679"/>
                      <a:pt x="322" y="691"/>
                    </a:cubicBezTo>
                    <a:cubicBezTo>
                      <a:pt x="524" y="691"/>
                      <a:pt x="679" y="536"/>
                      <a:pt x="679" y="358"/>
                    </a:cubicBezTo>
                    <a:cubicBezTo>
                      <a:pt x="679" y="167"/>
                      <a:pt x="548" y="24"/>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0" name="Google Shape;6360;p46"/>
              <p:cNvSpPr/>
              <p:nvPr/>
            </p:nvSpPr>
            <p:spPr>
              <a:xfrm>
                <a:off x="1498400" y="3594325"/>
                <a:ext cx="16675" cy="17000"/>
              </a:xfrm>
              <a:custGeom>
                <a:avLst/>
                <a:gdLst/>
                <a:ahLst/>
                <a:cxnLst/>
                <a:rect l="l" t="t" r="r" b="b"/>
                <a:pathLst>
                  <a:path w="667" h="680" extrusionOk="0">
                    <a:moveTo>
                      <a:pt x="345" y="0"/>
                    </a:moveTo>
                    <a:cubicBezTo>
                      <a:pt x="167" y="0"/>
                      <a:pt x="0" y="143"/>
                      <a:pt x="0" y="334"/>
                    </a:cubicBezTo>
                    <a:cubicBezTo>
                      <a:pt x="0" y="512"/>
                      <a:pt x="131" y="679"/>
                      <a:pt x="322" y="679"/>
                    </a:cubicBezTo>
                    <a:cubicBezTo>
                      <a:pt x="500" y="679"/>
                      <a:pt x="667" y="536"/>
                      <a:pt x="667" y="346"/>
                    </a:cubicBezTo>
                    <a:cubicBezTo>
                      <a:pt x="667" y="167"/>
                      <a:pt x="536" y="0"/>
                      <a:pt x="345"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1" name="Google Shape;6361;p46"/>
              <p:cNvSpPr/>
              <p:nvPr/>
            </p:nvSpPr>
            <p:spPr>
              <a:xfrm>
                <a:off x="2580375" y="4349775"/>
                <a:ext cx="153300" cy="218800"/>
              </a:xfrm>
              <a:custGeom>
                <a:avLst/>
                <a:gdLst/>
                <a:ahLst/>
                <a:cxnLst/>
                <a:rect l="l" t="t" r="r" b="b"/>
                <a:pathLst>
                  <a:path w="6132" h="8752" extrusionOk="0">
                    <a:moveTo>
                      <a:pt x="822" y="0"/>
                    </a:moveTo>
                    <a:lnTo>
                      <a:pt x="822" y="0"/>
                    </a:lnTo>
                    <a:cubicBezTo>
                      <a:pt x="822" y="0"/>
                      <a:pt x="0" y="2263"/>
                      <a:pt x="1453" y="4691"/>
                    </a:cubicBezTo>
                    <a:cubicBezTo>
                      <a:pt x="2917" y="7096"/>
                      <a:pt x="6108" y="8751"/>
                      <a:pt x="6108" y="8751"/>
                    </a:cubicBezTo>
                    <a:cubicBezTo>
                      <a:pt x="6108" y="8751"/>
                      <a:pt x="6132" y="5168"/>
                      <a:pt x="4668" y="2739"/>
                    </a:cubicBezTo>
                    <a:cubicBezTo>
                      <a:pt x="3215" y="310"/>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2" name="Google Shape;6362;p46"/>
              <p:cNvSpPr/>
              <p:nvPr/>
            </p:nvSpPr>
            <p:spPr>
              <a:xfrm>
                <a:off x="2085375" y="3996275"/>
                <a:ext cx="245275" cy="104350"/>
              </a:xfrm>
              <a:custGeom>
                <a:avLst/>
                <a:gdLst/>
                <a:ahLst/>
                <a:cxnLst/>
                <a:rect l="l" t="t" r="r" b="b"/>
                <a:pathLst>
                  <a:path w="9811" h="4174" extrusionOk="0">
                    <a:moveTo>
                      <a:pt x="6171" y="0"/>
                    </a:moveTo>
                    <a:cubicBezTo>
                      <a:pt x="5333" y="0"/>
                      <a:pt x="4448" y="86"/>
                      <a:pt x="3632" y="329"/>
                    </a:cubicBezTo>
                    <a:cubicBezTo>
                      <a:pt x="929" y="1127"/>
                      <a:pt x="0" y="3353"/>
                      <a:pt x="0" y="3353"/>
                    </a:cubicBezTo>
                    <a:cubicBezTo>
                      <a:pt x="0" y="3353"/>
                      <a:pt x="298" y="3556"/>
                      <a:pt x="822" y="3770"/>
                    </a:cubicBezTo>
                    <a:cubicBezTo>
                      <a:pt x="810" y="3794"/>
                      <a:pt x="810" y="3830"/>
                      <a:pt x="810" y="3853"/>
                    </a:cubicBezTo>
                    <a:cubicBezTo>
                      <a:pt x="810" y="3984"/>
                      <a:pt x="893" y="4092"/>
                      <a:pt x="1036" y="4092"/>
                    </a:cubicBezTo>
                    <a:cubicBezTo>
                      <a:pt x="1131" y="4092"/>
                      <a:pt x="1227" y="4020"/>
                      <a:pt x="1250" y="3913"/>
                    </a:cubicBezTo>
                    <a:cubicBezTo>
                      <a:pt x="1724" y="4055"/>
                      <a:pt x="2320" y="4174"/>
                      <a:pt x="3002" y="4174"/>
                    </a:cubicBezTo>
                    <a:cubicBezTo>
                      <a:pt x="3521" y="4174"/>
                      <a:pt x="4089" y="4105"/>
                      <a:pt x="4691" y="3925"/>
                    </a:cubicBezTo>
                    <a:cubicBezTo>
                      <a:pt x="7406" y="3127"/>
                      <a:pt x="9811" y="460"/>
                      <a:pt x="9811" y="460"/>
                    </a:cubicBezTo>
                    <a:cubicBezTo>
                      <a:pt x="9811" y="460"/>
                      <a:pt x="8118" y="0"/>
                      <a:pt x="617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3" name="Google Shape;6363;p46"/>
              <p:cNvSpPr/>
              <p:nvPr/>
            </p:nvSpPr>
            <p:spPr>
              <a:xfrm>
                <a:off x="1791275" y="3767850"/>
                <a:ext cx="116725" cy="251850"/>
              </a:xfrm>
              <a:custGeom>
                <a:avLst/>
                <a:gdLst/>
                <a:ahLst/>
                <a:cxnLst/>
                <a:rect l="l" t="t" r="r" b="b"/>
                <a:pathLst>
                  <a:path w="4669" h="10074" extrusionOk="0">
                    <a:moveTo>
                      <a:pt x="1584" y="1"/>
                    </a:moveTo>
                    <a:cubicBezTo>
                      <a:pt x="1584" y="1"/>
                      <a:pt x="1" y="1810"/>
                      <a:pt x="477" y="4596"/>
                    </a:cubicBezTo>
                    <a:cubicBezTo>
                      <a:pt x="965" y="7383"/>
                      <a:pt x="3335" y="10073"/>
                      <a:pt x="3335" y="10073"/>
                    </a:cubicBezTo>
                    <a:cubicBezTo>
                      <a:pt x="3335" y="10073"/>
                      <a:pt x="4668" y="6740"/>
                      <a:pt x="4180" y="3954"/>
                    </a:cubicBezTo>
                    <a:cubicBezTo>
                      <a:pt x="3704" y="1168"/>
                      <a:pt x="1584" y="1"/>
                      <a:pt x="158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4" name="Google Shape;6364;p46"/>
              <p:cNvSpPr/>
              <p:nvPr/>
            </p:nvSpPr>
            <p:spPr>
              <a:xfrm>
                <a:off x="2642575" y="3855400"/>
                <a:ext cx="241425" cy="108750"/>
              </a:xfrm>
              <a:custGeom>
                <a:avLst/>
                <a:gdLst/>
                <a:ahLst/>
                <a:cxnLst/>
                <a:rect l="l" t="t" r="r" b="b"/>
                <a:pathLst>
                  <a:path w="9657" h="4350" extrusionOk="0">
                    <a:moveTo>
                      <a:pt x="6287" y="511"/>
                    </a:moveTo>
                    <a:cubicBezTo>
                      <a:pt x="6466" y="511"/>
                      <a:pt x="6609" y="666"/>
                      <a:pt x="6585" y="844"/>
                    </a:cubicBezTo>
                    <a:cubicBezTo>
                      <a:pt x="6585" y="1016"/>
                      <a:pt x="6454" y="1143"/>
                      <a:pt x="6286" y="1143"/>
                    </a:cubicBezTo>
                    <a:cubicBezTo>
                      <a:pt x="6278" y="1143"/>
                      <a:pt x="6271" y="1143"/>
                      <a:pt x="6263" y="1142"/>
                    </a:cubicBezTo>
                    <a:cubicBezTo>
                      <a:pt x="6085" y="1142"/>
                      <a:pt x="5954" y="987"/>
                      <a:pt x="5966" y="809"/>
                    </a:cubicBezTo>
                    <a:cubicBezTo>
                      <a:pt x="5966" y="654"/>
                      <a:pt x="6109" y="511"/>
                      <a:pt x="6287" y="511"/>
                    </a:cubicBezTo>
                    <a:close/>
                    <a:moveTo>
                      <a:pt x="6721" y="1855"/>
                    </a:moveTo>
                    <a:cubicBezTo>
                      <a:pt x="6727" y="1855"/>
                      <a:pt x="6733" y="1855"/>
                      <a:pt x="6740" y="1856"/>
                    </a:cubicBezTo>
                    <a:cubicBezTo>
                      <a:pt x="6811" y="1856"/>
                      <a:pt x="6871" y="1916"/>
                      <a:pt x="6859" y="1987"/>
                    </a:cubicBezTo>
                    <a:cubicBezTo>
                      <a:pt x="6859" y="2053"/>
                      <a:pt x="6809" y="2108"/>
                      <a:pt x="6746" y="2108"/>
                    </a:cubicBezTo>
                    <a:cubicBezTo>
                      <a:pt x="6740" y="2108"/>
                      <a:pt x="6734" y="2108"/>
                      <a:pt x="6728" y="2107"/>
                    </a:cubicBezTo>
                    <a:cubicBezTo>
                      <a:pt x="6644" y="2107"/>
                      <a:pt x="6585" y="2047"/>
                      <a:pt x="6609" y="1976"/>
                    </a:cubicBezTo>
                    <a:cubicBezTo>
                      <a:pt x="6609" y="1910"/>
                      <a:pt x="6658" y="1855"/>
                      <a:pt x="6721" y="1855"/>
                    </a:cubicBezTo>
                    <a:close/>
                    <a:moveTo>
                      <a:pt x="6907" y="1"/>
                    </a:moveTo>
                    <a:cubicBezTo>
                      <a:pt x="6314" y="1"/>
                      <a:pt x="5651" y="90"/>
                      <a:pt x="4942" y="332"/>
                    </a:cubicBezTo>
                    <a:cubicBezTo>
                      <a:pt x="2275" y="1273"/>
                      <a:pt x="1" y="4047"/>
                      <a:pt x="1" y="4047"/>
                    </a:cubicBezTo>
                    <a:cubicBezTo>
                      <a:pt x="1" y="4047"/>
                      <a:pt x="1373" y="4350"/>
                      <a:pt x="3050" y="4350"/>
                    </a:cubicBezTo>
                    <a:cubicBezTo>
                      <a:pt x="4056" y="4350"/>
                      <a:pt x="5172" y="4241"/>
                      <a:pt x="6168" y="3892"/>
                    </a:cubicBezTo>
                    <a:cubicBezTo>
                      <a:pt x="8835" y="2964"/>
                      <a:pt x="9657" y="690"/>
                      <a:pt x="9657" y="690"/>
                    </a:cubicBezTo>
                    <a:cubicBezTo>
                      <a:pt x="9657" y="690"/>
                      <a:pt x="8556"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5" name="Google Shape;6365;p46"/>
              <p:cNvSpPr/>
              <p:nvPr/>
            </p:nvSpPr>
            <p:spPr>
              <a:xfrm>
                <a:off x="2406550" y="3469300"/>
                <a:ext cx="139025" cy="229825"/>
              </a:xfrm>
              <a:custGeom>
                <a:avLst/>
                <a:gdLst/>
                <a:ahLst/>
                <a:cxnLst/>
                <a:rect l="l" t="t" r="r" b="b"/>
                <a:pathLst>
                  <a:path w="5561" h="9193" extrusionOk="0">
                    <a:moveTo>
                      <a:pt x="48" y="1"/>
                    </a:moveTo>
                    <a:cubicBezTo>
                      <a:pt x="48" y="1"/>
                      <a:pt x="0" y="560"/>
                      <a:pt x="0" y="1370"/>
                    </a:cubicBezTo>
                    <a:cubicBezTo>
                      <a:pt x="12" y="2656"/>
                      <a:pt x="179" y="4573"/>
                      <a:pt x="941" y="6109"/>
                    </a:cubicBezTo>
                    <a:cubicBezTo>
                      <a:pt x="2191" y="8657"/>
                      <a:pt x="4536" y="9192"/>
                      <a:pt x="4536" y="9192"/>
                    </a:cubicBezTo>
                    <a:cubicBezTo>
                      <a:pt x="4536" y="9192"/>
                      <a:pt x="5560" y="7002"/>
                      <a:pt x="4310" y="4466"/>
                    </a:cubicBezTo>
                    <a:cubicBezTo>
                      <a:pt x="3739" y="3275"/>
                      <a:pt x="2750" y="2227"/>
                      <a:pt x="1893" y="1453"/>
                    </a:cubicBezTo>
                    <a:cubicBezTo>
                      <a:pt x="905" y="560"/>
                      <a:pt x="48" y="1"/>
                      <a:pt x="4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6" name="Google Shape;6366;p46"/>
              <p:cNvSpPr/>
              <p:nvPr/>
            </p:nvSpPr>
            <p:spPr>
              <a:xfrm>
                <a:off x="1922250" y="4346800"/>
                <a:ext cx="128625" cy="245575"/>
              </a:xfrm>
              <a:custGeom>
                <a:avLst/>
                <a:gdLst/>
                <a:ahLst/>
                <a:cxnLst/>
                <a:rect l="l" t="t" r="r" b="b"/>
                <a:pathLst>
                  <a:path w="5145" h="9823" extrusionOk="0">
                    <a:moveTo>
                      <a:pt x="4180" y="0"/>
                    </a:moveTo>
                    <a:cubicBezTo>
                      <a:pt x="4180" y="0"/>
                      <a:pt x="1548" y="2429"/>
                      <a:pt x="774" y="5132"/>
                    </a:cubicBezTo>
                    <a:cubicBezTo>
                      <a:pt x="1" y="7847"/>
                      <a:pt x="1382" y="9823"/>
                      <a:pt x="1382" y="9823"/>
                    </a:cubicBezTo>
                    <a:cubicBezTo>
                      <a:pt x="1382" y="9823"/>
                      <a:pt x="3596" y="8882"/>
                      <a:pt x="4370" y="6180"/>
                    </a:cubicBezTo>
                    <a:cubicBezTo>
                      <a:pt x="5144" y="3465"/>
                      <a:pt x="4180" y="0"/>
                      <a:pt x="418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7" name="Google Shape;6367;p46"/>
              <p:cNvSpPr/>
              <p:nvPr/>
            </p:nvSpPr>
            <p:spPr>
              <a:xfrm>
                <a:off x="2680675" y="4257200"/>
                <a:ext cx="23550" cy="22950"/>
              </a:xfrm>
              <a:custGeom>
                <a:avLst/>
                <a:gdLst/>
                <a:ahLst/>
                <a:cxnLst/>
                <a:rect l="l" t="t" r="r" b="b"/>
                <a:pathLst>
                  <a:path w="942" h="918" extrusionOk="0">
                    <a:moveTo>
                      <a:pt x="513" y="1"/>
                    </a:moveTo>
                    <a:cubicBezTo>
                      <a:pt x="346" y="1"/>
                      <a:pt x="203" y="84"/>
                      <a:pt x="108" y="215"/>
                    </a:cubicBezTo>
                    <a:cubicBezTo>
                      <a:pt x="48" y="298"/>
                      <a:pt x="25" y="370"/>
                      <a:pt x="25" y="441"/>
                    </a:cubicBezTo>
                    <a:cubicBezTo>
                      <a:pt x="1" y="691"/>
                      <a:pt x="215" y="905"/>
                      <a:pt x="465" y="917"/>
                    </a:cubicBezTo>
                    <a:cubicBezTo>
                      <a:pt x="473" y="918"/>
                      <a:pt x="480" y="918"/>
                      <a:pt x="487" y="918"/>
                    </a:cubicBezTo>
                    <a:cubicBezTo>
                      <a:pt x="715" y="918"/>
                      <a:pt x="895" y="743"/>
                      <a:pt x="929" y="512"/>
                    </a:cubicBezTo>
                    <a:cubicBezTo>
                      <a:pt x="929" y="501"/>
                      <a:pt x="941" y="489"/>
                      <a:pt x="941" y="477"/>
                    </a:cubicBezTo>
                    <a:cubicBezTo>
                      <a:pt x="941" y="393"/>
                      <a:pt x="929" y="334"/>
                      <a:pt x="917" y="274"/>
                    </a:cubicBezTo>
                    <a:cubicBezTo>
                      <a:pt x="834" y="120"/>
                      <a:pt x="691" y="1"/>
                      <a:pt x="51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8" name="Google Shape;6368;p46"/>
              <p:cNvSpPr/>
              <p:nvPr/>
            </p:nvSpPr>
            <p:spPr>
              <a:xfrm>
                <a:off x="2320225" y="3884525"/>
                <a:ext cx="26800" cy="26250"/>
              </a:xfrm>
              <a:custGeom>
                <a:avLst/>
                <a:gdLst/>
                <a:ahLst/>
                <a:cxnLst/>
                <a:rect l="l" t="t" r="r" b="b"/>
                <a:pathLst>
                  <a:path w="1072" h="1050" extrusionOk="0">
                    <a:moveTo>
                      <a:pt x="528" y="1"/>
                    </a:moveTo>
                    <a:cubicBezTo>
                      <a:pt x="262" y="1"/>
                      <a:pt x="12" y="234"/>
                      <a:pt x="12" y="513"/>
                    </a:cubicBezTo>
                    <a:cubicBezTo>
                      <a:pt x="0" y="799"/>
                      <a:pt x="226" y="1037"/>
                      <a:pt x="524" y="1049"/>
                    </a:cubicBezTo>
                    <a:cubicBezTo>
                      <a:pt x="531" y="1049"/>
                      <a:pt x="538" y="1049"/>
                      <a:pt x="545" y="1049"/>
                    </a:cubicBezTo>
                    <a:cubicBezTo>
                      <a:pt x="822" y="1049"/>
                      <a:pt x="1060" y="816"/>
                      <a:pt x="1060" y="537"/>
                    </a:cubicBezTo>
                    <a:cubicBezTo>
                      <a:pt x="1072" y="263"/>
                      <a:pt x="834" y="1"/>
                      <a:pt x="548" y="1"/>
                    </a:cubicBezTo>
                    <a:cubicBezTo>
                      <a:pt x="541" y="1"/>
                      <a:pt x="535" y="1"/>
                      <a:pt x="52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69" name="Google Shape;6369;p46"/>
              <p:cNvSpPr/>
              <p:nvPr/>
            </p:nvSpPr>
            <p:spPr>
              <a:xfrm>
                <a:off x="2704200" y="3732725"/>
                <a:ext cx="39600" cy="38750"/>
              </a:xfrm>
              <a:custGeom>
                <a:avLst/>
                <a:gdLst/>
                <a:ahLst/>
                <a:cxnLst/>
                <a:rect l="l" t="t" r="r" b="b"/>
                <a:pathLst>
                  <a:path w="1584" h="1550" extrusionOk="0">
                    <a:moveTo>
                      <a:pt x="800" y="0"/>
                    </a:moveTo>
                    <a:cubicBezTo>
                      <a:pt x="381" y="0"/>
                      <a:pt x="36" y="330"/>
                      <a:pt x="12" y="751"/>
                    </a:cubicBezTo>
                    <a:cubicBezTo>
                      <a:pt x="0" y="1179"/>
                      <a:pt x="334" y="1537"/>
                      <a:pt x="762" y="1549"/>
                    </a:cubicBezTo>
                    <a:cubicBezTo>
                      <a:pt x="777" y="1549"/>
                      <a:pt x="791" y="1550"/>
                      <a:pt x="805" y="1550"/>
                    </a:cubicBezTo>
                    <a:cubicBezTo>
                      <a:pt x="1215" y="1550"/>
                      <a:pt x="1548" y="1225"/>
                      <a:pt x="1560" y="810"/>
                    </a:cubicBezTo>
                    <a:cubicBezTo>
                      <a:pt x="1584" y="382"/>
                      <a:pt x="1250" y="25"/>
                      <a:pt x="822" y="1"/>
                    </a:cubicBezTo>
                    <a:cubicBezTo>
                      <a:pt x="814" y="1"/>
                      <a:pt x="807" y="0"/>
                      <a:pt x="8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0" name="Google Shape;6370;p46"/>
              <p:cNvSpPr/>
              <p:nvPr/>
            </p:nvSpPr>
            <p:spPr>
              <a:xfrm>
                <a:off x="2376475" y="3956275"/>
                <a:ext cx="42600" cy="42600"/>
              </a:xfrm>
              <a:custGeom>
                <a:avLst/>
                <a:gdLst/>
                <a:ahLst/>
                <a:cxnLst/>
                <a:rect l="l" t="t" r="r" b="b"/>
                <a:pathLst>
                  <a:path w="1704" h="1704" extrusionOk="0">
                    <a:moveTo>
                      <a:pt x="872" y="0"/>
                    </a:moveTo>
                    <a:cubicBezTo>
                      <a:pt x="417" y="0"/>
                      <a:pt x="24" y="376"/>
                      <a:pt x="12" y="822"/>
                    </a:cubicBezTo>
                    <a:cubicBezTo>
                      <a:pt x="1" y="1298"/>
                      <a:pt x="370" y="1691"/>
                      <a:pt x="834" y="1703"/>
                    </a:cubicBezTo>
                    <a:cubicBezTo>
                      <a:pt x="842" y="1703"/>
                      <a:pt x="850" y="1703"/>
                      <a:pt x="858" y="1703"/>
                    </a:cubicBezTo>
                    <a:cubicBezTo>
                      <a:pt x="1264" y="1703"/>
                      <a:pt x="1609" y="1410"/>
                      <a:pt x="1691" y="1036"/>
                    </a:cubicBezTo>
                    <a:cubicBezTo>
                      <a:pt x="1703" y="989"/>
                      <a:pt x="1703" y="929"/>
                      <a:pt x="1703" y="881"/>
                    </a:cubicBezTo>
                    <a:cubicBezTo>
                      <a:pt x="1703" y="798"/>
                      <a:pt x="1691" y="703"/>
                      <a:pt x="1679" y="631"/>
                    </a:cubicBezTo>
                    <a:cubicBezTo>
                      <a:pt x="1584" y="274"/>
                      <a:pt x="1274" y="24"/>
                      <a:pt x="893" y="0"/>
                    </a:cubicBezTo>
                    <a:cubicBezTo>
                      <a:pt x="886" y="0"/>
                      <a:pt x="879" y="0"/>
                      <a:pt x="87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1" name="Google Shape;6371;p46"/>
              <p:cNvSpPr/>
              <p:nvPr/>
            </p:nvSpPr>
            <p:spPr>
              <a:xfrm>
                <a:off x="2193425" y="3521950"/>
                <a:ext cx="21450" cy="20925"/>
              </a:xfrm>
              <a:custGeom>
                <a:avLst/>
                <a:gdLst/>
                <a:ahLst/>
                <a:cxnLst/>
                <a:rect l="l" t="t" r="r" b="b"/>
                <a:pathLst>
                  <a:path w="858" h="837" extrusionOk="0">
                    <a:moveTo>
                      <a:pt x="406" y="0"/>
                    </a:moveTo>
                    <a:cubicBezTo>
                      <a:pt x="205" y="0"/>
                      <a:pt x="23" y="192"/>
                      <a:pt x="12" y="395"/>
                    </a:cubicBezTo>
                    <a:cubicBezTo>
                      <a:pt x="0" y="621"/>
                      <a:pt x="191" y="812"/>
                      <a:pt x="417" y="836"/>
                    </a:cubicBezTo>
                    <a:cubicBezTo>
                      <a:pt x="424" y="836"/>
                      <a:pt x="431" y="836"/>
                      <a:pt x="438" y="836"/>
                    </a:cubicBezTo>
                    <a:cubicBezTo>
                      <a:pt x="666" y="836"/>
                      <a:pt x="846" y="650"/>
                      <a:pt x="846" y="431"/>
                    </a:cubicBezTo>
                    <a:cubicBezTo>
                      <a:pt x="857" y="205"/>
                      <a:pt x="667" y="14"/>
                      <a:pt x="441" y="2"/>
                    </a:cubicBezTo>
                    <a:cubicBezTo>
                      <a:pt x="429" y="1"/>
                      <a:pt x="418" y="0"/>
                      <a:pt x="40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2" name="Google Shape;6372;p46"/>
              <p:cNvSpPr/>
              <p:nvPr/>
            </p:nvSpPr>
            <p:spPr>
              <a:xfrm>
                <a:off x="2608350" y="3510075"/>
                <a:ext cx="20850" cy="8375"/>
              </a:xfrm>
              <a:custGeom>
                <a:avLst/>
                <a:gdLst/>
                <a:ahLst/>
                <a:cxnLst/>
                <a:rect l="l" t="t" r="r" b="b"/>
                <a:pathLst>
                  <a:path w="834" h="335" extrusionOk="0">
                    <a:moveTo>
                      <a:pt x="0" y="1"/>
                    </a:moveTo>
                    <a:cubicBezTo>
                      <a:pt x="36" y="191"/>
                      <a:pt x="191" y="334"/>
                      <a:pt x="393" y="334"/>
                    </a:cubicBezTo>
                    <a:cubicBezTo>
                      <a:pt x="608" y="334"/>
                      <a:pt x="774" y="203"/>
                      <a:pt x="834" y="25"/>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3" name="Google Shape;6373;p46"/>
              <p:cNvSpPr/>
              <p:nvPr/>
            </p:nvSpPr>
            <p:spPr>
              <a:xfrm>
                <a:off x="2142825" y="3728275"/>
                <a:ext cx="10125" cy="10125"/>
              </a:xfrm>
              <a:custGeom>
                <a:avLst/>
                <a:gdLst/>
                <a:ahLst/>
                <a:cxnLst/>
                <a:rect l="l" t="t" r="r" b="b"/>
                <a:pathLst>
                  <a:path w="405" h="405" extrusionOk="0">
                    <a:moveTo>
                      <a:pt x="203" y="0"/>
                    </a:moveTo>
                    <a:cubicBezTo>
                      <a:pt x="107" y="0"/>
                      <a:pt x="12" y="84"/>
                      <a:pt x="0" y="203"/>
                    </a:cubicBezTo>
                    <a:cubicBezTo>
                      <a:pt x="0" y="322"/>
                      <a:pt x="83" y="405"/>
                      <a:pt x="191" y="405"/>
                    </a:cubicBezTo>
                    <a:cubicBezTo>
                      <a:pt x="298" y="405"/>
                      <a:pt x="381" y="334"/>
                      <a:pt x="405" y="214"/>
                    </a:cubicBezTo>
                    <a:cubicBezTo>
                      <a:pt x="405" y="107"/>
                      <a:pt x="322" y="24"/>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4" name="Google Shape;6374;p46"/>
              <p:cNvSpPr/>
              <p:nvPr/>
            </p:nvSpPr>
            <p:spPr>
              <a:xfrm>
                <a:off x="2076450" y="3832450"/>
                <a:ext cx="18775" cy="18775"/>
              </a:xfrm>
              <a:custGeom>
                <a:avLst/>
                <a:gdLst/>
                <a:ahLst/>
                <a:cxnLst/>
                <a:rect l="l" t="t" r="r" b="b"/>
                <a:pathLst>
                  <a:path w="751" h="751" extrusionOk="0">
                    <a:moveTo>
                      <a:pt x="393" y="0"/>
                    </a:moveTo>
                    <a:cubicBezTo>
                      <a:pt x="179" y="0"/>
                      <a:pt x="24" y="155"/>
                      <a:pt x="0" y="358"/>
                    </a:cubicBezTo>
                    <a:cubicBezTo>
                      <a:pt x="0" y="572"/>
                      <a:pt x="155" y="739"/>
                      <a:pt x="357" y="750"/>
                    </a:cubicBezTo>
                    <a:cubicBezTo>
                      <a:pt x="572" y="750"/>
                      <a:pt x="738" y="596"/>
                      <a:pt x="750" y="393"/>
                    </a:cubicBezTo>
                    <a:cubicBezTo>
                      <a:pt x="750" y="179"/>
                      <a:pt x="595" y="24"/>
                      <a:pt x="39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5" name="Google Shape;6375;p46"/>
              <p:cNvSpPr/>
              <p:nvPr/>
            </p:nvSpPr>
            <p:spPr>
              <a:xfrm>
                <a:off x="1902300" y="3998525"/>
                <a:ext cx="23250" cy="22350"/>
              </a:xfrm>
              <a:custGeom>
                <a:avLst/>
                <a:gdLst/>
                <a:ahLst/>
                <a:cxnLst/>
                <a:rect l="l" t="t" r="r" b="b"/>
                <a:pathLst>
                  <a:path w="930" h="894" extrusionOk="0">
                    <a:moveTo>
                      <a:pt x="456" y="1"/>
                    </a:moveTo>
                    <a:cubicBezTo>
                      <a:pt x="216" y="1"/>
                      <a:pt x="25" y="198"/>
                      <a:pt x="25" y="430"/>
                    </a:cubicBezTo>
                    <a:cubicBezTo>
                      <a:pt x="1" y="680"/>
                      <a:pt x="203" y="894"/>
                      <a:pt x="453" y="894"/>
                    </a:cubicBezTo>
                    <a:cubicBezTo>
                      <a:pt x="703" y="894"/>
                      <a:pt x="918" y="703"/>
                      <a:pt x="918" y="465"/>
                    </a:cubicBezTo>
                    <a:cubicBezTo>
                      <a:pt x="930" y="203"/>
                      <a:pt x="715" y="1"/>
                      <a:pt x="477" y="1"/>
                    </a:cubicBezTo>
                    <a:cubicBezTo>
                      <a:pt x="470" y="1"/>
                      <a:pt x="463" y="1"/>
                      <a:pt x="45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6" name="Google Shape;6376;p46"/>
              <p:cNvSpPr/>
              <p:nvPr/>
            </p:nvSpPr>
            <p:spPr>
              <a:xfrm>
                <a:off x="1944875" y="3946150"/>
                <a:ext cx="40200" cy="39325"/>
              </a:xfrm>
              <a:custGeom>
                <a:avLst/>
                <a:gdLst/>
                <a:ahLst/>
                <a:cxnLst/>
                <a:rect l="l" t="t" r="r" b="b"/>
                <a:pathLst>
                  <a:path w="1608" h="1573" extrusionOk="0">
                    <a:moveTo>
                      <a:pt x="834" y="1"/>
                    </a:moveTo>
                    <a:cubicBezTo>
                      <a:pt x="786" y="1"/>
                      <a:pt x="727" y="1"/>
                      <a:pt x="679" y="12"/>
                    </a:cubicBezTo>
                    <a:cubicBezTo>
                      <a:pt x="310" y="72"/>
                      <a:pt x="24" y="382"/>
                      <a:pt x="12" y="751"/>
                    </a:cubicBezTo>
                    <a:cubicBezTo>
                      <a:pt x="0" y="1096"/>
                      <a:pt x="215" y="1394"/>
                      <a:pt x="512" y="1513"/>
                    </a:cubicBezTo>
                    <a:cubicBezTo>
                      <a:pt x="596" y="1548"/>
                      <a:pt x="679" y="1560"/>
                      <a:pt x="774" y="1572"/>
                    </a:cubicBezTo>
                    <a:cubicBezTo>
                      <a:pt x="782" y="1572"/>
                      <a:pt x="789" y="1572"/>
                      <a:pt x="797" y="1572"/>
                    </a:cubicBezTo>
                    <a:cubicBezTo>
                      <a:pt x="1216" y="1572"/>
                      <a:pt x="1572" y="1243"/>
                      <a:pt x="1596" y="810"/>
                    </a:cubicBezTo>
                    <a:cubicBezTo>
                      <a:pt x="1608" y="382"/>
                      <a:pt x="1263" y="12"/>
                      <a:pt x="83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7" name="Google Shape;6377;p46"/>
              <p:cNvSpPr/>
              <p:nvPr/>
            </p:nvSpPr>
            <p:spPr>
              <a:xfrm>
                <a:off x="2163950" y="4438775"/>
                <a:ext cx="24725" cy="23850"/>
              </a:xfrm>
              <a:custGeom>
                <a:avLst/>
                <a:gdLst/>
                <a:ahLst/>
                <a:cxnLst/>
                <a:rect l="l" t="t" r="r" b="b"/>
                <a:pathLst>
                  <a:path w="989" h="954" extrusionOk="0">
                    <a:moveTo>
                      <a:pt x="512" y="0"/>
                    </a:moveTo>
                    <a:cubicBezTo>
                      <a:pt x="239" y="0"/>
                      <a:pt x="12" y="191"/>
                      <a:pt x="12" y="453"/>
                    </a:cubicBezTo>
                    <a:cubicBezTo>
                      <a:pt x="0" y="715"/>
                      <a:pt x="215" y="929"/>
                      <a:pt x="477" y="953"/>
                    </a:cubicBezTo>
                    <a:cubicBezTo>
                      <a:pt x="483" y="953"/>
                      <a:pt x="490" y="953"/>
                      <a:pt x="497" y="953"/>
                    </a:cubicBezTo>
                    <a:cubicBezTo>
                      <a:pt x="739" y="953"/>
                      <a:pt x="953" y="743"/>
                      <a:pt x="965" y="488"/>
                    </a:cubicBezTo>
                    <a:cubicBezTo>
                      <a:pt x="989" y="227"/>
                      <a:pt x="774" y="12"/>
                      <a:pt x="5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8" name="Google Shape;6378;p46"/>
              <p:cNvSpPr/>
              <p:nvPr/>
            </p:nvSpPr>
            <p:spPr>
              <a:xfrm>
                <a:off x="2440475" y="4363475"/>
                <a:ext cx="12225" cy="12225"/>
              </a:xfrm>
              <a:custGeom>
                <a:avLst/>
                <a:gdLst/>
                <a:ahLst/>
                <a:cxnLst/>
                <a:rect l="l" t="t" r="r" b="b"/>
                <a:pathLst>
                  <a:path w="489" h="489" extrusionOk="0">
                    <a:moveTo>
                      <a:pt x="250" y="0"/>
                    </a:moveTo>
                    <a:cubicBezTo>
                      <a:pt x="119" y="0"/>
                      <a:pt x="0" y="107"/>
                      <a:pt x="0" y="238"/>
                    </a:cubicBezTo>
                    <a:cubicBezTo>
                      <a:pt x="0" y="369"/>
                      <a:pt x="108" y="476"/>
                      <a:pt x="238" y="488"/>
                    </a:cubicBezTo>
                    <a:cubicBezTo>
                      <a:pt x="369" y="488"/>
                      <a:pt x="489" y="393"/>
                      <a:pt x="489" y="250"/>
                    </a:cubicBezTo>
                    <a:cubicBezTo>
                      <a:pt x="489" y="119"/>
                      <a:pt x="381" y="0"/>
                      <a:pt x="25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79" name="Google Shape;6379;p46"/>
              <p:cNvSpPr/>
              <p:nvPr/>
            </p:nvSpPr>
            <p:spPr>
              <a:xfrm>
                <a:off x="3252775" y="4584325"/>
                <a:ext cx="32775" cy="32475"/>
              </a:xfrm>
              <a:custGeom>
                <a:avLst/>
                <a:gdLst/>
                <a:ahLst/>
                <a:cxnLst/>
                <a:rect l="l" t="t" r="r" b="b"/>
                <a:pathLst>
                  <a:path w="1311" h="1299" extrusionOk="0">
                    <a:moveTo>
                      <a:pt x="667" y="0"/>
                    </a:moveTo>
                    <a:cubicBezTo>
                      <a:pt x="322" y="12"/>
                      <a:pt x="24" y="274"/>
                      <a:pt x="12" y="631"/>
                    </a:cubicBezTo>
                    <a:cubicBezTo>
                      <a:pt x="1" y="989"/>
                      <a:pt x="274" y="1286"/>
                      <a:pt x="632" y="1298"/>
                    </a:cubicBezTo>
                    <a:lnTo>
                      <a:pt x="727" y="1298"/>
                    </a:lnTo>
                    <a:cubicBezTo>
                      <a:pt x="1036" y="1274"/>
                      <a:pt x="1286" y="1001"/>
                      <a:pt x="1286" y="679"/>
                    </a:cubicBezTo>
                    <a:cubicBezTo>
                      <a:pt x="1310" y="346"/>
                      <a:pt x="1072" y="84"/>
                      <a:pt x="751" y="24"/>
                    </a:cubicBezTo>
                    <a:cubicBezTo>
                      <a:pt x="727" y="24"/>
                      <a:pt x="691" y="0"/>
                      <a:pt x="66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0" name="Google Shape;6380;p46"/>
              <p:cNvSpPr/>
              <p:nvPr/>
            </p:nvSpPr>
            <p:spPr>
              <a:xfrm>
                <a:off x="2967325" y="4164025"/>
                <a:ext cx="28000" cy="27125"/>
              </a:xfrm>
              <a:custGeom>
                <a:avLst/>
                <a:gdLst/>
                <a:ahLst/>
                <a:cxnLst/>
                <a:rect l="l" t="t" r="r" b="b"/>
                <a:pathLst>
                  <a:path w="1120" h="1085" extrusionOk="0">
                    <a:moveTo>
                      <a:pt x="562" y="0"/>
                    </a:moveTo>
                    <a:cubicBezTo>
                      <a:pt x="274" y="0"/>
                      <a:pt x="24" y="234"/>
                      <a:pt x="12" y="525"/>
                    </a:cubicBezTo>
                    <a:cubicBezTo>
                      <a:pt x="0" y="822"/>
                      <a:pt x="239" y="1072"/>
                      <a:pt x="536" y="1084"/>
                    </a:cubicBezTo>
                    <a:cubicBezTo>
                      <a:pt x="834" y="1084"/>
                      <a:pt x="1084" y="846"/>
                      <a:pt x="1096" y="549"/>
                    </a:cubicBezTo>
                    <a:cubicBezTo>
                      <a:pt x="1120" y="251"/>
                      <a:pt x="881" y="1"/>
                      <a:pt x="584" y="1"/>
                    </a:cubicBezTo>
                    <a:cubicBezTo>
                      <a:pt x="577" y="1"/>
                      <a:pt x="570" y="0"/>
                      <a:pt x="56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1" name="Google Shape;6381;p46"/>
              <p:cNvSpPr/>
              <p:nvPr/>
            </p:nvSpPr>
            <p:spPr>
              <a:xfrm>
                <a:off x="2876250" y="3915200"/>
                <a:ext cx="15200" cy="15200"/>
              </a:xfrm>
              <a:custGeom>
                <a:avLst/>
                <a:gdLst/>
                <a:ahLst/>
                <a:cxnLst/>
                <a:rect l="l" t="t" r="r" b="b"/>
                <a:pathLst>
                  <a:path w="608" h="608" extrusionOk="0">
                    <a:moveTo>
                      <a:pt x="310" y="0"/>
                    </a:moveTo>
                    <a:cubicBezTo>
                      <a:pt x="143" y="0"/>
                      <a:pt x="0" y="131"/>
                      <a:pt x="0" y="298"/>
                    </a:cubicBezTo>
                    <a:cubicBezTo>
                      <a:pt x="0" y="465"/>
                      <a:pt x="119" y="607"/>
                      <a:pt x="298" y="607"/>
                    </a:cubicBezTo>
                    <a:cubicBezTo>
                      <a:pt x="453" y="607"/>
                      <a:pt x="607" y="488"/>
                      <a:pt x="607" y="310"/>
                    </a:cubicBezTo>
                    <a:cubicBezTo>
                      <a:pt x="607" y="143"/>
                      <a:pt x="488"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2" name="Google Shape;6382;p46"/>
              <p:cNvSpPr/>
              <p:nvPr/>
            </p:nvSpPr>
            <p:spPr>
              <a:xfrm>
                <a:off x="3162000" y="3886625"/>
                <a:ext cx="16975" cy="17000"/>
              </a:xfrm>
              <a:custGeom>
                <a:avLst/>
                <a:gdLst/>
                <a:ahLst/>
                <a:cxnLst/>
                <a:rect l="l" t="t" r="r" b="b"/>
                <a:pathLst>
                  <a:path w="679" h="680" extrusionOk="0">
                    <a:moveTo>
                      <a:pt x="357" y="0"/>
                    </a:moveTo>
                    <a:cubicBezTo>
                      <a:pt x="155" y="0"/>
                      <a:pt x="12" y="131"/>
                      <a:pt x="0" y="322"/>
                    </a:cubicBezTo>
                    <a:cubicBezTo>
                      <a:pt x="0" y="512"/>
                      <a:pt x="131" y="667"/>
                      <a:pt x="322" y="679"/>
                    </a:cubicBezTo>
                    <a:cubicBezTo>
                      <a:pt x="329" y="679"/>
                      <a:pt x="336" y="680"/>
                      <a:pt x="344" y="680"/>
                    </a:cubicBezTo>
                    <a:cubicBezTo>
                      <a:pt x="525" y="680"/>
                      <a:pt x="679" y="541"/>
                      <a:pt x="679" y="357"/>
                    </a:cubicBezTo>
                    <a:cubicBezTo>
                      <a:pt x="679" y="155"/>
                      <a:pt x="548" y="12"/>
                      <a:pt x="357"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3" name="Google Shape;6383;p46"/>
              <p:cNvSpPr/>
              <p:nvPr/>
            </p:nvSpPr>
            <p:spPr>
              <a:xfrm>
                <a:off x="3141150" y="3648800"/>
                <a:ext cx="16700" cy="16675"/>
              </a:xfrm>
              <a:custGeom>
                <a:avLst/>
                <a:gdLst/>
                <a:ahLst/>
                <a:cxnLst/>
                <a:rect l="l" t="t" r="r" b="b"/>
                <a:pathLst>
                  <a:path w="668" h="667" extrusionOk="0">
                    <a:moveTo>
                      <a:pt x="334" y="0"/>
                    </a:moveTo>
                    <a:cubicBezTo>
                      <a:pt x="155" y="0"/>
                      <a:pt x="1" y="131"/>
                      <a:pt x="1" y="322"/>
                    </a:cubicBezTo>
                    <a:cubicBezTo>
                      <a:pt x="1" y="500"/>
                      <a:pt x="132" y="667"/>
                      <a:pt x="322" y="667"/>
                    </a:cubicBezTo>
                    <a:cubicBezTo>
                      <a:pt x="501" y="667"/>
                      <a:pt x="667" y="524"/>
                      <a:pt x="667" y="345"/>
                    </a:cubicBezTo>
                    <a:cubicBezTo>
                      <a:pt x="667" y="167"/>
                      <a:pt x="536" y="0"/>
                      <a:pt x="3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4" name="Google Shape;6384;p46"/>
              <p:cNvSpPr/>
              <p:nvPr/>
            </p:nvSpPr>
            <p:spPr>
              <a:xfrm>
                <a:off x="3191750" y="4290250"/>
                <a:ext cx="108975" cy="253025"/>
              </a:xfrm>
              <a:custGeom>
                <a:avLst/>
                <a:gdLst/>
                <a:ahLst/>
                <a:cxnLst/>
                <a:rect l="l" t="t" r="r" b="b"/>
                <a:pathLst>
                  <a:path w="4359" h="10121" extrusionOk="0">
                    <a:moveTo>
                      <a:pt x="2918" y="0"/>
                    </a:moveTo>
                    <a:cubicBezTo>
                      <a:pt x="2918" y="0"/>
                      <a:pt x="834" y="1215"/>
                      <a:pt x="417" y="4013"/>
                    </a:cubicBezTo>
                    <a:cubicBezTo>
                      <a:pt x="1" y="6810"/>
                      <a:pt x="1406" y="10120"/>
                      <a:pt x="1406" y="10120"/>
                    </a:cubicBezTo>
                    <a:cubicBezTo>
                      <a:pt x="1406" y="10120"/>
                      <a:pt x="2239" y="9120"/>
                      <a:pt x="3001" y="7727"/>
                    </a:cubicBezTo>
                    <a:cubicBezTo>
                      <a:pt x="2858" y="7632"/>
                      <a:pt x="2751" y="7453"/>
                      <a:pt x="2751" y="7263"/>
                    </a:cubicBezTo>
                    <a:cubicBezTo>
                      <a:pt x="2763" y="6984"/>
                      <a:pt x="2990" y="6751"/>
                      <a:pt x="3266" y="6751"/>
                    </a:cubicBezTo>
                    <a:cubicBezTo>
                      <a:pt x="3273" y="6751"/>
                      <a:pt x="3280" y="6751"/>
                      <a:pt x="3287" y="6751"/>
                    </a:cubicBezTo>
                    <a:cubicBezTo>
                      <a:pt x="3311" y="6751"/>
                      <a:pt x="3358" y="6775"/>
                      <a:pt x="3394" y="6787"/>
                    </a:cubicBezTo>
                    <a:lnTo>
                      <a:pt x="3454" y="6787"/>
                    </a:lnTo>
                    <a:cubicBezTo>
                      <a:pt x="3763" y="6084"/>
                      <a:pt x="4013" y="5322"/>
                      <a:pt x="4132" y="4572"/>
                    </a:cubicBezTo>
                    <a:cubicBezTo>
                      <a:pt x="4358" y="3048"/>
                      <a:pt x="3989" y="1846"/>
                      <a:pt x="3585" y="1036"/>
                    </a:cubicBezTo>
                    <a:cubicBezTo>
                      <a:pt x="3251" y="369"/>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5" name="Google Shape;6385;p46"/>
              <p:cNvSpPr/>
              <p:nvPr/>
            </p:nvSpPr>
            <p:spPr>
              <a:xfrm>
                <a:off x="4223125" y="4403950"/>
                <a:ext cx="153025" cy="218800"/>
              </a:xfrm>
              <a:custGeom>
                <a:avLst/>
                <a:gdLst/>
                <a:ahLst/>
                <a:cxnLst/>
                <a:rect l="l" t="t" r="r" b="b"/>
                <a:pathLst>
                  <a:path w="6121" h="8752" extrusionOk="0">
                    <a:moveTo>
                      <a:pt x="811" y="0"/>
                    </a:moveTo>
                    <a:cubicBezTo>
                      <a:pt x="810" y="0"/>
                      <a:pt x="1" y="2263"/>
                      <a:pt x="1453" y="4691"/>
                    </a:cubicBezTo>
                    <a:cubicBezTo>
                      <a:pt x="2906" y="7108"/>
                      <a:pt x="6109" y="8751"/>
                      <a:pt x="6109" y="8751"/>
                    </a:cubicBezTo>
                    <a:cubicBezTo>
                      <a:pt x="6109" y="8751"/>
                      <a:pt x="6121" y="5168"/>
                      <a:pt x="4668" y="2739"/>
                    </a:cubicBezTo>
                    <a:cubicBezTo>
                      <a:pt x="3204" y="322"/>
                      <a:pt x="811" y="0"/>
                      <a:pt x="81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6" name="Google Shape;6386;p46"/>
              <p:cNvSpPr/>
              <p:nvPr/>
            </p:nvSpPr>
            <p:spPr>
              <a:xfrm>
                <a:off x="3727825" y="4050275"/>
                <a:ext cx="245300" cy="104500"/>
              </a:xfrm>
              <a:custGeom>
                <a:avLst/>
                <a:gdLst/>
                <a:ahLst/>
                <a:cxnLst/>
                <a:rect l="l" t="t" r="r" b="b"/>
                <a:pathLst>
                  <a:path w="9812" h="4180" extrusionOk="0">
                    <a:moveTo>
                      <a:pt x="6163" y="1"/>
                    </a:moveTo>
                    <a:cubicBezTo>
                      <a:pt x="5326" y="1"/>
                      <a:pt x="4444" y="84"/>
                      <a:pt x="3632" y="324"/>
                    </a:cubicBezTo>
                    <a:cubicBezTo>
                      <a:pt x="918" y="1134"/>
                      <a:pt x="1" y="3348"/>
                      <a:pt x="1" y="3348"/>
                    </a:cubicBezTo>
                    <a:cubicBezTo>
                      <a:pt x="1" y="3348"/>
                      <a:pt x="299" y="3551"/>
                      <a:pt x="822" y="3765"/>
                    </a:cubicBezTo>
                    <a:cubicBezTo>
                      <a:pt x="799" y="3789"/>
                      <a:pt x="799" y="3825"/>
                      <a:pt x="799" y="3848"/>
                    </a:cubicBezTo>
                    <a:cubicBezTo>
                      <a:pt x="799" y="3991"/>
                      <a:pt x="894" y="4087"/>
                      <a:pt x="1025" y="4087"/>
                    </a:cubicBezTo>
                    <a:cubicBezTo>
                      <a:pt x="1132" y="4087"/>
                      <a:pt x="1215" y="4015"/>
                      <a:pt x="1251" y="3908"/>
                    </a:cubicBezTo>
                    <a:cubicBezTo>
                      <a:pt x="1727" y="4057"/>
                      <a:pt x="2323" y="4180"/>
                      <a:pt x="3008" y="4180"/>
                    </a:cubicBezTo>
                    <a:cubicBezTo>
                      <a:pt x="3523" y="4180"/>
                      <a:pt x="4089" y="4111"/>
                      <a:pt x="4692" y="3932"/>
                    </a:cubicBezTo>
                    <a:cubicBezTo>
                      <a:pt x="7395" y="3122"/>
                      <a:pt x="9812" y="455"/>
                      <a:pt x="9812" y="455"/>
                    </a:cubicBezTo>
                    <a:cubicBezTo>
                      <a:pt x="9812" y="455"/>
                      <a:pt x="8110" y="1"/>
                      <a:pt x="616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7" name="Google Shape;6387;p46"/>
              <p:cNvSpPr/>
              <p:nvPr/>
            </p:nvSpPr>
            <p:spPr>
              <a:xfrm>
                <a:off x="3433750" y="3822025"/>
                <a:ext cx="117000" cy="252150"/>
              </a:xfrm>
              <a:custGeom>
                <a:avLst/>
                <a:gdLst/>
                <a:ahLst/>
                <a:cxnLst/>
                <a:rect l="l" t="t" r="r" b="b"/>
                <a:pathLst>
                  <a:path w="4680" h="10086" extrusionOk="0">
                    <a:moveTo>
                      <a:pt x="1596" y="1"/>
                    </a:moveTo>
                    <a:cubicBezTo>
                      <a:pt x="1596" y="1"/>
                      <a:pt x="1" y="1822"/>
                      <a:pt x="477" y="4608"/>
                    </a:cubicBezTo>
                    <a:cubicBezTo>
                      <a:pt x="953" y="7382"/>
                      <a:pt x="3334" y="10085"/>
                      <a:pt x="3334" y="10085"/>
                    </a:cubicBezTo>
                    <a:cubicBezTo>
                      <a:pt x="3334" y="10085"/>
                      <a:pt x="4680" y="6751"/>
                      <a:pt x="4192" y="3965"/>
                    </a:cubicBezTo>
                    <a:cubicBezTo>
                      <a:pt x="3715" y="1179"/>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8" name="Google Shape;6388;p46"/>
              <p:cNvSpPr/>
              <p:nvPr/>
            </p:nvSpPr>
            <p:spPr>
              <a:xfrm>
                <a:off x="4284750" y="3909750"/>
                <a:ext cx="241425" cy="108650"/>
              </a:xfrm>
              <a:custGeom>
                <a:avLst/>
                <a:gdLst/>
                <a:ahLst/>
                <a:cxnLst/>
                <a:rect l="l" t="t" r="r" b="b"/>
                <a:pathLst>
                  <a:path w="9657" h="4346" extrusionOk="0">
                    <a:moveTo>
                      <a:pt x="6288" y="515"/>
                    </a:moveTo>
                    <a:cubicBezTo>
                      <a:pt x="6296" y="515"/>
                      <a:pt x="6303" y="515"/>
                      <a:pt x="6311" y="516"/>
                    </a:cubicBezTo>
                    <a:cubicBezTo>
                      <a:pt x="6489" y="516"/>
                      <a:pt x="6620" y="659"/>
                      <a:pt x="6608" y="837"/>
                    </a:cubicBezTo>
                    <a:cubicBezTo>
                      <a:pt x="6608" y="1003"/>
                      <a:pt x="6486" y="1138"/>
                      <a:pt x="6326" y="1138"/>
                    </a:cubicBezTo>
                    <a:cubicBezTo>
                      <a:pt x="6313" y="1138"/>
                      <a:pt x="6300" y="1137"/>
                      <a:pt x="6287" y="1135"/>
                    </a:cubicBezTo>
                    <a:cubicBezTo>
                      <a:pt x="6096" y="1123"/>
                      <a:pt x="5966" y="980"/>
                      <a:pt x="5989" y="814"/>
                    </a:cubicBezTo>
                    <a:cubicBezTo>
                      <a:pt x="5989" y="643"/>
                      <a:pt x="6120" y="515"/>
                      <a:pt x="6288" y="515"/>
                    </a:cubicBezTo>
                    <a:close/>
                    <a:moveTo>
                      <a:pt x="6742" y="1848"/>
                    </a:moveTo>
                    <a:cubicBezTo>
                      <a:pt x="6749" y="1848"/>
                      <a:pt x="6756" y="1848"/>
                      <a:pt x="6763" y="1849"/>
                    </a:cubicBezTo>
                    <a:cubicBezTo>
                      <a:pt x="6835" y="1849"/>
                      <a:pt x="6894" y="1909"/>
                      <a:pt x="6882" y="1992"/>
                    </a:cubicBezTo>
                    <a:cubicBezTo>
                      <a:pt x="6882" y="2058"/>
                      <a:pt x="6823" y="2113"/>
                      <a:pt x="6758" y="2113"/>
                    </a:cubicBezTo>
                    <a:cubicBezTo>
                      <a:pt x="6752" y="2113"/>
                      <a:pt x="6746" y="2112"/>
                      <a:pt x="6739" y="2111"/>
                    </a:cubicBezTo>
                    <a:cubicBezTo>
                      <a:pt x="6668" y="2111"/>
                      <a:pt x="6620" y="2052"/>
                      <a:pt x="6620" y="1968"/>
                    </a:cubicBezTo>
                    <a:cubicBezTo>
                      <a:pt x="6620" y="1903"/>
                      <a:pt x="6670" y="1848"/>
                      <a:pt x="6742" y="1848"/>
                    </a:cubicBezTo>
                    <a:close/>
                    <a:moveTo>
                      <a:pt x="6912" y="0"/>
                    </a:moveTo>
                    <a:cubicBezTo>
                      <a:pt x="6318" y="0"/>
                      <a:pt x="5652" y="91"/>
                      <a:pt x="4942" y="337"/>
                    </a:cubicBezTo>
                    <a:cubicBezTo>
                      <a:pt x="2275" y="1254"/>
                      <a:pt x="0" y="4040"/>
                      <a:pt x="0" y="4040"/>
                    </a:cubicBezTo>
                    <a:cubicBezTo>
                      <a:pt x="0" y="4040"/>
                      <a:pt x="1386" y="4345"/>
                      <a:pt x="3077" y="4345"/>
                    </a:cubicBezTo>
                    <a:cubicBezTo>
                      <a:pt x="4079" y="4345"/>
                      <a:pt x="5188" y="4238"/>
                      <a:pt x="6180" y="3897"/>
                    </a:cubicBezTo>
                    <a:cubicBezTo>
                      <a:pt x="8859" y="2957"/>
                      <a:pt x="9656" y="695"/>
                      <a:pt x="9656" y="695"/>
                    </a:cubicBezTo>
                    <a:cubicBezTo>
                      <a:pt x="9656" y="695"/>
                      <a:pt x="8557" y="0"/>
                      <a:pt x="691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89" name="Google Shape;6389;p46"/>
              <p:cNvSpPr/>
              <p:nvPr/>
            </p:nvSpPr>
            <p:spPr>
              <a:xfrm>
                <a:off x="4049300" y="3523475"/>
                <a:ext cx="138725" cy="229225"/>
              </a:xfrm>
              <a:custGeom>
                <a:avLst/>
                <a:gdLst/>
                <a:ahLst/>
                <a:cxnLst/>
                <a:rect l="l" t="t" r="r" b="b"/>
                <a:pathLst>
                  <a:path w="5549" h="9169" extrusionOk="0">
                    <a:moveTo>
                      <a:pt x="36" y="1"/>
                    </a:moveTo>
                    <a:cubicBezTo>
                      <a:pt x="36" y="1"/>
                      <a:pt x="1" y="548"/>
                      <a:pt x="1" y="1370"/>
                    </a:cubicBezTo>
                    <a:cubicBezTo>
                      <a:pt x="13" y="2644"/>
                      <a:pt x="179" y="4561"/>
                      <a:pt x="929" y="6097"/>
                    </a:cubicBezTo>
                    <a:cubicBezTo>
                      <a:pt x="2168" y="8633"/>
                      <a:pt x="4525" y="9168"/>
                      <a:pt x="4525" y="9168"/>
                    </a:cubicBezTo>
                    <a:cubicBezTo>
                      <a:pt x="4525" y="9168"/>
                      <a:pt x="5549" y="6978"/>
                      <a:pt x="4299" y="4442"/>
                    </a:cubicBezTo>
                    <a:cubicBezTo>
                      <a:pt x="3739" y="3275"/>
                      <a:pt x="2763" y="2227"/>
                      <a:pt x="1894" y="1441"/>
                    </a:cubicBezTo>
                    <a:cubicBezTo>
                      <a:pt x="906" y="548"/>
                      <a:pt x="36" y="1"/>
                      <a:pt x="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0" name="Google Shape;6390;p46"/>
              <p:cNvSpPr/>
              <p:nvPr/>
            </p:nvSpPr>
            <p:spPr>
              <a:xfrm>
                <a:off x="3564725" y="4400975"/>
                <a:ext cx="128900" cy="245575"/>
              </a:xfrm>
              <a:custGeom>
                <a:avLst/>
                <a:gdLst/>
                <a:ahLst/>
                <a:cxnLst/>
                <a:rect l="l" t="t" r="r" b="b"/>
                <a:pathLst>
                  <a:path w="5156" h="9823" extrusionOk="0">
                    <a:moveTo>
                      <a:pt x="4191" y="0"/>
                    </a:moveTo>
                    <a:cubicBezTo>
                      <a:pt x="4191" y="0"/>
                      <a:pt x="1548" y="2429"/>
                      <a:pt x="774" y="5144"/>
                    </a:cubicBezTo>
                    <a:cubicBezTo>
                      <a:pt x="0" y="7846"/>
                      <a:pt x="1393" y="9823"/>
                      <a:pt x="1393" y="9823"/>
                    </a:cubicBezTo>
                    <a:cubicBezTo>
                      <a:pt x="1393" y="9823"/>
                      <a:pt x="3608" y="8894"/>
                      <a:pt x="4382" y="6180"/>
                    </a:cubicBezTo>
                    <a:cubicBezTo>
                      <a:pt x="5156" y="3465"/>
                      <a:pt x="4191" y="0"/>
                      <a:pt x="4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1" name="Google Shape;6391;p46"/>
              <p:cNvSpPr/>
              <p:nvPr/>
            </p:nvSpPr>
            <p:spPr>
              <a:xfrm>
                <a:off x="4323450" y="4311375"/>
                <a:ext cx="22950" cy="23250"/>
              </a:xfrm>
              <a:custGeom>
                <a:avLst/>
                <a:gdLst/>
                <a:ahLst/>
                <a:cxnLst/>
                <a:rect l="l" t="t" r="r" b="b"/>
                <a:pathLst>
                  <a:path w="918" h="930" extrusionOk="0">
                    <a:moveTo>
                      <a:pt x="488" y="0"/>
                    </a:moveTo>
                    <a:cubicBezTo>
                      <a:pt x="322" y="0"/>
                      <a:pt x="179" y="96"/>
                      <a:pt x="84" y="227"/>
                    </a:cubicBezTo>
                    <a:cubicBezTo>
                      <a:pt x="48" y="286"/>
                      <a:pt x="12" y="358"/>
                      <a:pt x="12" y="453"/>
                    </a:cubicBezTo>
                    <a:cubicBezTo>
                      <a:pt x="0" y="703"/>
                      <a:pt x="191" y="905"/>
                      <a:pt x="453" y="929"/>
                    </a:cubicBezTo>
                    <a:cubicBezTo>
                      <a:pt x="460" y="930"/>
                      <a:pt x="467" y="930"/>
                      <a:pt x="474" y="930"/>
                    </a:cubicBezTo>
                    <a:cubicBezTo>
                      <a:pt x="692" y="930"/>
                      <a:pt x="882" y="755"/>
                      <a:pt x="905" y="524"/>
                    </a:cubicBezTo>
                    <a:cubicBezTo>
                      <a:pt x="905" y="501"/>
                      <a:pt x="917" y="489"/>
                      <a:pt x="917" y="477"/>
                    </a:cubicBezTo>
                    <a:cubicBezTo>
                      <a:pt x="917" y="405"/>
                      <a:pt x="905" y="346"/>
                      <a:pt x="893" y="286"/>
                    </a:cubicBezTo>
                    <a:cubicBezTo>
                      <a:pt x="822" y="120"/>
                      <a:pt x="667" y="0"/>
                      <a:pt x="48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2" name="Google Shape;6392;p46"/>
              <p:cNvSpPr/>
              <p:nvPr/>
            </p:nvSpPr>
            <p:spPr>
              <a:xfrm>
                <a:off x="3962975" y="3938675"/>
                <a:ext cx="26825" cy="25975"/>
              </a:xfrm>
              <a:custGeom>
                <a:avLst/>
                <a:gdLst/>
                <a:ahLst/>
                <a:cxnLst/>
                <a:rect l="l" t="t" r="r" b="b"/>
                <a:pathLst>
                  <a:path w="1073" h="1039" extrusionOk="0">
                    <a:moveTo>
                      <a:pt x="509" y="0"/>
                    </a:moveTo>
                    <a:cubicBezTo>
                      <a:pt x="240" y="0"/>
                      <a:pt x="13" y="229"/>
                      <a:pt x="13" y="502"/>
                    </a:cubicBezTo>
                    <a:cubicBezTo>
                      <a:pt x="1" y="788"/>
                      <a:pt x="239" y="1038"/>
                      <a:pt x="525" y="1038"/>
                    </a:cubicBezTo>
                    <a:cubicBezTo>
                      <a:pt x="532" y="1038"/>
                      <a:pt x="539" y="1038"/>
                      <a:pt x="546" y="1038"/>
                    </a:cubicBezTo>
                    <a:cubicBezTo>
                      <a:pt x="811" y="1038"/>
                      <a:pt x="1037" y="827"/>
                      <a:pt x="1060" y="538"/>
                    </a:cubicBezTo>
                    <a:cubicBezTo>
                      <a:pt x="1072" y="252"/>
                      <a:pt x="834" y="2"/>
                      <a:pt x="549" y="2"/>
                    </a:cubicBezTo>
                    <a:cubicBezTo>
                      <a:pt x="535" y="1"/>
                      <a:pt x="522" y="0"/>
                      <a:pt x="50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3" name="Google Shape;6393;p46"/>
              <p:cNvSpPr/>
              <p:nvPr/>
            </p:nvSpPr>
            <p:spPr>
              <a:xfrm>
                <a:off x="4346950" y="3786875"/>
                <a:ext cx="39325" cy="38750"/>
              </a:xfrm>
              <a:custGeom>
                <a:avLst/>
                <a:gdLst/>
                <a:ahLst/>
                <a:cxnLst/>
                <a:rect l="l" t="t" r="r" b="b"/>
                <a:pathLst>
                  <a:path w="1573" h="1550" extrusionOk="0">
                    <a:moveTo>
                      <a:pt x="779" y="1"/>
                    </a:moveTo>
                    <a:cubicBezTo>
                      <a:pt x="359" y="1"/>
                      <a:pt x="24" y="337"/>
                      <a:pt x="13" y="740"/>
                    </a:cubicBezTo>
                    <a:cubicBezTo>
                      <a:pt x="1" y="1169"/>
                      <a:pt x="322" y="1526"/>
                      <a:pt x="763" y="1550"/>
                    </a:cubicBezTo>
                    <a:cubicBezTo>
                      <a:pt x="770" y="1550"/>
                      <a:pt x="778" y="1550"/>
                      <a:pt x="785" y="1550"/>
                    </a:cubicBezTo>
                    <a:cubicBezTo>
                      <a:pt x="1204" y="1550"/>
                      <a:pt x="1549" y="1221"/>
                      <a:pt x="1561" y="799"/>
                    </a:cubicBezTo>
                    <a:cubicBezTo>
                      <a:pt x="1573" y="371"/>
                      <a:pt x="1251" y="14"/>
                      <a:pt x="822" y="2"/>
                    </a:cubicBezTo>
                    <a:cubicBezTo>
                      <a:pt x="808" y="1"/>
                      <a:pt x="794" y="1"/>
                      <a:pt x="7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4" name="Google Shape;6394;p46"/>
              <p:cNvSpPr/>
              <p:nvPr/>
            </p:nvSpPr>
            <p:spPr>
              <a:xfrm>
                <a:off x="4019250" y="4010725"/>
                <a:ext cx="42575" cy="42625"/>
              </a:xfrm>
              <a:custGeom>
                <a:avLst/>
                <a:gdLst/>
                <a:ahLst/>
                <a:cxnLst/>
                <a:rect l="l" t="t" r="r" b="b"/>
                <a:pathLst>
                  <a:path w="1703" h="1705" extrusionOk="0">
                    <a:moveTo>
                      <a:pt x="871" y="1"/>
                    </a:moveTo>
                    <a:cubicBezTo>
                      <a:pt x="405" y="1"/>
                      <a:pt x="24" y="366"/>
                      <a:pt x="12" y="823"/>
                    </a:cubicBezTo>
                    <a:cubicBezTo>
                      <a:pt x="0" y="1299"/>
                      <a:pt x="369" y="1680"/>
                      <a:pt x="834" y="1704"/>
                    </a:cubicBezTo>
                    <a:cubicBezTo>
                      <a:pt x="842" y="1704"/>
                      <a:pt x="850" y="1704"/>
                      <a:pt x="858" y="1704"/>
                    </a:cubicBezTo>
                    <a:cubicBezTo>
                      <a:pt x="1264" y="1704"/>
                      <a:pt x="1609" y="1410"/>
                      <a:pt x="1691" y="1025"/>
                    </a:cubicBezTo>
                    <a:cubicBezTo>
                      <a:pt x="1703" y="989"/>
                      <a:pt x="1703" y="918"/>
                      <a:pt x="1703" y="882"/>
                    </a:cubicBezTo>
                    <a:cubicBezTo>
                      <a:pt x="1703" y="787"/>
                      <a:pt x="1691" y="704"/>
                      <a:pt x="1679" y="620"/>
                    </a:cubicBezTo>
                    <a:cubicBezTo>
                      <a:pt x="1584" y="275"/>
                      <a:pt x="1274" y="13"/>
                      <a:pt x="893" y="1"/>
                    </a:cubicBezTo>
                    <a:cubicBezTo>
                      <a:pt x="886" y="1"/>
                      <a:pt x="878" y="1"/>
                      <a:pt x="87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5" name="Google Shape;6395;p46"/>
              <p:cNvSpPr/>
              <p:nvPr/>
            </p:nvSpPr>
            <p:spPr>
              <a:xfrm>
                <a:off x="3836175" y="3576150"/>
                <a:ext cx="21450" cy="20875"/>
              </a:xfrm>
              <a:custGeom>
                <a:avLst/>
                <a:gdLst/>
                <a:ahLst/>
                <a:cxnLst/>
                <a:rect l="l" t="t" r="r" b="b"/>
                <a:pathLst>
                  <a:path w="858" h="835" extrusionOk="0">
                    <a:moveTo>
                      <a:pt x="421" y="1"/>
                    </a:moveTo>
                    <a:cubicBezTo>
                      <a:pt x="204" y="1"/>
                      <a:pt x="24" y="186"/>
                      <a:pt x="13" y="406"/>
                    </a:cubicBezTo>
                    <a:cubicBezTo>
                      <a:pt x="1" y="632"/>
                      <a:pt x="191" y="823"/>
                      <a:pt x="417" y="835"/>
                    </a:cubicBezTo>
                    <a:cubicBezTo>
                      <a:pt x="656" y="835"/>
                      <a:pt x="834" y="656"/>
                      <a:pt x="846" y="430"/>
                    </a:cubicBezTo>
                    <a:cubicBezTo>
                      <a:pt x="858" y="215"/>
                      <a:pt x="668" y="13"/>
                      <a:pt x="441" y="1"/>
                    </a:cubicBezTo>
                    <a:cubicBezTo>
                      <a:pt x="435" y="1"/>
                      <a:pt x="428" y="1"/>
                      <a:pt x="42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6" name="Google Shape;6396;p46"/>
              <p:cNvSpPr/>
              <p:nvPr/>
            </p:nvSpPr>
            <p:spPr>
              <a:xfrm>
                <a:off x="4250825" y="3564250"/>
                <a:ext cx="20850" cy="8675"/>
              </a:xfrm>
              <a:custGeom>
                <a:avLst/>
                <a:gdLst/>
                <a:ahLst/>
                <a:cxnLst/>
                <a:rect l="l" t="t" r="r" b="b"/>
                <a:pathLst>
                  <a:path w="834" h="347" extrusionOk="0">
                    <a:moveTo>
                      <a:pt x="0" y="1"/>
                    </a:moveTo>
                    <a:lnTo>
                      <a:pt x="0" y="1"/>
                    </a:lnTo>
                    <a:cubicBezTo>
                      <a:pt x="36" y="191"/>
                      <a:pt x="203" y="346"/>
                      <a:pt x="405" y="346"/>
                    </a:cubicBezTo>
                    <a:cubicBezTo>
                      <a:pt x="619" y="346"/>
                      <a:pt x="774" y="215"/>
                      <a:pt x="834" y="37"/>
                    </a:cubicBez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7" name="Google Shape;6397;p46"/>
              <p:cNvSpPr/>
              <p:nvPr/>
            </p:nvSpPr>
            <p:spPr>
              <a:xfrm>
                <a:off x="3785575" y="3782750"/>
                <a:ext cx="9850" cy="10125"/>
              </a:xfrm>
              <a:custGeom>
                <a:avLst/>
                <a:gdLst/>
                <a:ahLst/>
                <a:cxnLst/>
                <a:rect l="l" t="t" r="r" b="b"/>
                <a:pathLst>
                  <a:path w="394" h="405" extrusionOk="0">
                    <a:moveTo>
                      <a:pt x="203" y="0"/>
                    </a:moveTo>
                    <a:cubicBezTo>
                      <a:pt x="96" y="0"/>
                      <a:pt x="13" y="83"/>
                      <a:pt x="1" y="191"/>
                    </a:cubicBezTo>
                    <a:cubicBezTo>
                      <a:pt x="1" y="298"/>
                      <a:pt x="72" y="381"/>
                      <a:pt x="191" y="405"/>
                    </a:cubicBezTo>
                    <a:cubicBezTo>
                      <a:pt x="298" y="405"/>
                      <a:pt x="382" y="321"/>
                      <a:pt x="394" y="202"/>
                    </a:cubicBezTo>
                    <a:cubicBezTo>
                      <a:pt x="394" y="107"/>
                      <a:pt x="322" y="12"/>
                      <a:pt x="20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8" name="Google Shape;6398;p46"/>
              <p:cNvSpPr/>
              <p:nvPr/>
            </p:nvSpPr>
            <p:spPr>
              <a:xfrm>
                <a:off x="3719200" y="3886900"/>
                <a:ext cx="18775" cy="18500"/>
              </a:xfrm>
              <a:custGeom>
                <a:avLst/>
                <a:gdLst/>
                <a:ahLst/>
                <a:cxnLst/>
                <a:rect l="l" t="t" r="r" b="b"/>
                <a:pathLst>
                  <a:path w="751" h="740" extrusionOk="0">
                    <a:moveTo>
                      <a:pt x="370" y="1"/>
                    </a:moveTo>
                    <a:cubicBezTo>
                      <a:pt x="167" y="1"/>
                      <a:pt x="1" y="152"/>
                      <a:pt x="1" y="358"/>
                    </a:cubicBezTo>
                    <a:cubicBezTo>
                      <a:pt x="1" y="561"/>
                      <a:pt x="155" y="727"/>
                      <a:pt x="358" y="739"/>
                    </a:cubicBezTo>
                    <a:cubicBezTo>
                      <a:pt x="572" y="739"/>
                      <a:pt x="727" y="596"/>
                      <a:pt x="751" y="382"/>
                    </a:cubicBezTo>
                    <a:cubicBezTo>
                      <a:pt x="751" y="180"/>
                      <a:pt x="596" y="13"/>
                      <a:pt x="394" y="1"/>
                    </a:cubicBezTo>
                    <a:cubicBezTo>
                      <a:pt x="386" y="1"/>
                      <a:pt x="378" y="1"/>
                      <a:pt x="37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399" name="Google Shape;6399;p46"/>
              <p:cNvSpPr/>
              <p:nvPr/>
            </p:nvSpPr>
            <p:spPr>
              <a:xfrm>
                <a:off x="3545075" y="4052400"/>
                <a:ext cx="23250" cy="22375"/>
              </a:xfrm>
              <a:custGeom>
                <a:avLst/>
                <a:gdLst/>
                <a:ahLst/>
                <a:cxnLst/>
                <a:rect l="l" t="t" r="r" b="b"/>
                <a:pathLst>
                  <a:path w="930" h="895" extrusionOk="0">
                    <a:moveTo>
                      <a:pt x="454" y="1"/>
                    </a:moveTo>
                    <a:cubicBezTo>
                      <a:pt x="214" y="1"/>
                      <a:pt x="12" y="187"/>
                      <a:pt x="12" y="430"/>
                    </a:cubicBezTo>
                    <a:cubicBezTo>
                      <a:pt x="0" y="692"/>
                      <a:pt x="191" y="894"/>
                      <a:pt x="453" y="894"/>
                    </a:cubicBezTo>
                    <a:cubicBezTo>
                      <a:pt x="460" y="894"/>
                      <a:pt x="467" y="895"/>
                      <a:pt x="474" y="895"/>
                    </a:cubicBezTo>
                    <a:cubicBezTo>
                      <a:pt x="703" y="895"/>
                      <a:pt x="894" y="708"/>
                      <a:pt x="905" y="465"/>
                    </a:cubicBezTo>
                    <a:cubicBezTo>
                      <a:pt x="929" y="215"/>
                      <a:pt x="715" y="1"/>
                      <a:pt x="477" y="1"/>
                    </a:cubicBezTo>
                    <a:cubicBezTo>
                      <a:pt x="469" y="1"/>
                      <a:pt x="462" y="1"/>
                      <a:pt x="4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0" name="Google Shape;6400;p46"/>
              <p:cNvSpPr/>
              <p:nvPr/>
            </p:nvSpPr>
            <p:spPr>
              <a:xfrm>
                <a:off x="3587650" y="4000325"/>
                <a:ext cx="40200" cy="39625"/>
              </a:xfrm>
              <a:custGeom>
                <a:avLst/>
                <a:gdLst/>
                <a:ahLst/>
                <a:cxnLst/>
                <a:rect l="l" t="t" r="r" b="b"/>
                <a:pathLst>
                  <a:path w="1608" h="1585" extrusionOk="0">
                    <a:moveTo>
                      <a:pt x="833" y="0"/>
                    </a:moveTo>
                    <a:cubicBezTo>
                      <a:pt x="786" y="0"/>
                      <a:pt x="726" y="0"/>
                      <a:pt x="679" y="12"/>
                    </a:cubicBezTo>
                    <a:cubicBezTo>
                      <a:pt x="310" y="72"/>
                      <a:pt x="24" y="393"/>
                      <a:pt x="12" y="762"/>
                    </a:cubicBezTo>
                    <a:cubicBezTo>
                      <a:pt x="0" y="1108"/>
                      <a:pt x="214" y="1405"/>
                      <a:pt x="512" y="1524"/>
                    </a:cubicBezTo>
                    <a:cubicBezTo>
                      <a:pt x="595" y="1548"/>
                      <a:pt x="679" y="1560"/>
                      <a:pt x="774" y="1584"/>
                    </a:cubicBezTo>
                    <a:cubicBezTo>
                      <a:pt x="781" y="1584"/>
                      <a:pt x="788" y="1584"/>
                      <a:pt x="795" y="1584"/>
                    </a:cubicBezTo>
                    <a:cubicBezTo>
                      <a:pt x="1215" y="1584"/>
                      <a:pt x="1572" y="1243"/>
                      <a:pt x="1584" y="822"/>
                    </a:cubicBezTo>
                    <a:cubicBezTo>
                      <a:pt x="1607" y="393"/>
                      <a:pt x="1262" y="12"/>
                      <a:pt x="83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1" name="Google Shape;6401;p46"/>
              <p:cNvSpPr/>
              <p:nvPr/>
            </p:nvSpPr>
            <p:spPr>
              <a:xfrm>
                <a:off x="3806725" y="4492650"/>
                <a:ext cx="24425" cy="23850"/>
              </a:xfrm>
              <a:custGeom>
                <a:avLst/>
                <a:gdLst/>
                <a:ahLst/>
                <a:cxnLst/>
                <a:rect l="l" t="t" r="r" b="b"/>
                <a:pathLst>
                  <a:path w="977" h="954" extrusionOk="0">
                    <a:moveTo>
                      <a:pt x="500" y="0"/>
                    </a:moveTo>
                    <a:cubicBezTo>
                      <a:pt x="238" y="0"/>
                      <a:pt x="12" y="203"/>
                      <a:pt x="12" y="465"/>
                    </a:cubicBezTo>
                    <a:cubicBezTo>
                      <a:pt x="0" y="715"/>
                      <a:pt x="202" y="941"/>
                      <a:pt x="476" y="953"/>
                    </a:cubicBezTo>
                    <a:cubicBezTo>
                      <a:pt x="483" y="953"/>
                      <a:pt x="490" y="953"/>
                      <a:pt x="497" y="953"/>
                    </a:cubicBezTo>
                    <a:cubicBezTo>
                      <a:pt x="739" y="953"/>
                      <a:pt x="953" y="755"/>
                      <a:pt x="964" y="489"/>
                    </a:cubicBezTo>
                    <a:cubicBezTo>
                      <a:pt x="976" y="238"/>
                      <a:pt x="774" y="12"/>
                      <a:pt x="50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2" name="Google Shape;6402;p46"/>
              <p:cNvSpPr/>
              <p:nvPr/>
            </p:nvSpPr>
            <p:spPr>
              <a:xfrm>
                <a:off x="4083225" y="4417350"/>
                <a:ext cx="12250" cy="12525"/>
              </a:xfrm>
              <a:custGeom>
                <a:avLst/>
                <a:gdLst/>
                <a:ahLst/>
                <a:cxnLst/>
                <a:rect l="l" t="t" r="r" b="b"/>
                <a:pathLst>
                  <a:path w="490" h="501" extrusionOk="0">
                    <a:moveTo>
                      <a:pt x="251" y="0"/>
                    </a:moveTo>
                    <a:cubicBezTo>
                      <a:pt x="120" y="0"/>
                      <a:pt x="1" y="107"/>
                      <a:pt x="1" y="238"/>
                    </a:cubicBezTo>
                    <a:cubicBezTo>
                      <a:pt x="1" y="393"/>
                      <a:pt x="96" y="500"/>
                      <a:pt x="239" y="500"/>
                    </a:cubicBezTo>
                    <a:cubicBezTo>
                      <a:pt x="370" y="500"/>
                      <a:pt x="489" y="393"/>
                      <a:pt x="489" y="262"/>
                    </a:cubicBezTo>
                    <a:cubicBezTo>
                      <a:pt x="489" y="119"/>
                      <a:pt x="382" y="0"/>
                      <a:pt x="25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3" name="Google Shape;6403;p46"/>
              <p:cNvSpPr/>
              <p:nvPr/>
            </p:nvSpPr>
            <p:spPr>
              <a:xfrm>
                <a:off x="4895250" y="4638775"/>
                <a:ext cx="32750" cy="32500"/>
              </a:xfrm>
              <a:custGeom>
                <a:avLst/>
                <a:gdLst/>
                <a:ahLst/>
                <a:cxnLst/>
                <a:rect l="l" t="t" r="r" b="b"/>
                <a:pathLst>
                  <a:path w="1310" h="1300" extrusionOk="0">
                    <a:moveTo>
                      <a:pt x="658" y="1"/>
                    </a:moveTo>
                    <a:cubicBezTo>
                      <a:pt x="322" y="1"/>
                      <a:pt x="36" y="282"/>
                      <a:pt x="24" y="632"/>
                    </a:cubicBezTo>
                    <a:cubicBezTo>
                      <a:pt x="0" y="990"/>
                      <a:pt x="286" y="1287"/>
                      <a:pt x="643" y="1299"/>
                    </a:cubicBezTo>
                    <a:lnTo>
                      <a:pt x="726" y="1299"/>
                    </a:lnTo>
                    <a:cubicBezTo>
                      <a:pt x="1048" y="1263"/>
                      <a:pt x="1298" y="1001"/>
                      <a:pt x="1298" y="668"/>
                    </a:cubicBezTo>
                    <a:cubicBezTo>
                      <a:pt x="1310" y="347"/>
                      <a:pt x="1072" y="73"/>
                      <a:pt x="762" y="13"/>
                    </a:cubicBezTo>
                    <a:cubicBezTo>
                      <a:pt x="726" y="13"/>
                      <a:pt x="703" y="1"/>
                      <a:pt x="679" y="1"/>
                    </a:cubicBezTo>
                    <a:cubicBezTo>
                      <a:pt x="672" y="1"/>
                      <a:pt x="665" y="1"/>
                      <a:pt x="65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4" name="Google Shape;6404;p46"/>
              <p:cNvSpPr/>
              <p:nvPr/>
            </p:nvSpPr>
            <p:spPr>
              <a:xfrm>
                <a:off x="4610100" y="4218425"/>
                <a:ext cx="27700" cy="26900"/>
              </a:xfrm>
              <a:custGeom>
                <a:avLst/>
                <a:gdLst/>
                <a:ahLst/>
                <a:cxnLst/>
                <a:rect l="l" t="t" r="r" b="b"/>
                <a:pathLst>
                  <a:path w="1108" h="1076" extrusionOk="0">
                    <a:moveTo>
                      <a:pt x="510" y="0"/>
                    </a:moveTo>
                    <a:cubicBezTo>
                      <a:pt x="231" y="0"/>
                      <a:pt x="23" y="226"/>
                      <a:pt x="12" y="504"/>
                    </a:cubicBezTo>
                    <a:cubicBezTo>
                      <a:pt x="0" y="801"/>
                      <a:pt x="226" y="1051"/>
                      <a:pt x="524" y="1075"/>
                    </a:cubicBezTo>
                    <a:cubicBezTo>
                      <a:pt x="531" y="1076"/>
                      <a:pt x="538" y="1076"/>
                      <a:pt x="545" y="1076"/>
                    </a:cubicBezTo>
                    <a:cubicBezTo>
                      <a:pt x="834" y="1076"/>
                      <a:pt x="1084" y="842"/>
                      <a:pt x="1095" y="551"/>
                    </a:cubicBezTo>
                    <a:cubicBezTo>
                      <a:pt x="1107" y="254"/>
                      <a:pt x="869" y="4"/>
                      <a:pt x="572" y="4"/>
                    </a:cubicBezTo>
                    <a:cubicBezTo>
                      <a:pt x="551" y="1"/>
                      <a:pt x="530" y="0"/>
                      <a:pt x="5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5" name="Google Shape;6405;p46"/>
              <p:cNvSpPr/>
              <p:nvPr/>
            </p:nvSpPr>
            <p:spPr>
              <a:xfrm>
                <a:off x="4518700" y="3969375"/>
                <a:ext cx="15200" cy="15500"/>
              </a:xfrm>
              <a:custGeom>
                <a:avLst/>
                <a:gdLst/>
                <a:ahLst/>
                <a:cxnLst/>
                <a:rect l="l" t="t" r="r" b="b"/>
                <a:pathLst>
                  <a:path w="608" h="620" extrusionOk="0">
                    <a:moveTo>
                      <a:pt x="310" y="0"/>
                    </a:moveTo>
                    <a:cubicBezTo>
                      <a:pt x="156" y="0"/>
                      <a:pt x="1" y="143"/>
                      <a:pt x="1" y="298"/>
                    </a:cubicBezTo>
                    <a:cubicBezTo>
                      <a:pt x="1" y="465"/>
                      <a:pt x="120" y="619"/>
                      <a:pt x="298" y="619"/>
                    </a:cubicBezTo>
                    <a:cubicBezTo>
                      <a:pt x="465" y="619"/>
                      <a:pt x="608" y="500"/>
                      <a:pt x="608" y="322"/>
                    </a:cubicBezTo>
                    <a:cubicBezTo>
                      <a:pt x="608" y="155"/>
                      <a:pt x="501"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6" name="Google Shape;6406;p46"/>
              <p:cNvSpPr/>
              <p:nvPr/>
            </p:nvSpPr>
            <p:spPr>
              <a:xfrm>
                <a:off x="4804450" y="3940800"/>
                <a:ext cx="17300" cy="17275"/>
              </a:xfrm>
              <a:custGeom>
                <a:avLst/>
                <a:gdLst/>
                <a:ahLst/>
                <a:cxnLst/>
                <a:rect l="l" t="t" r="r" b="b"/>
                <a:pathLst>
                  <a:path w="692" h="691" extrusionOk="0">
                    <a:moveTo>
                      <a:pt x="358" y="0"/>
                    </a:moveTo>
                    <a:cubicBezTo>
                      <a:pt x="167" y="0"/>
                      <a:pt x="1" y="155"/>
                      <a:pt x="1" y="334"/>
                    </a:cubicBezTo>
                    <a:cubicBezTo>
                      <a:pt x="1" y="524"/>
                      <a:pt x="144" y="667"/>
                      <a:pt x="334" y="691"/>
                    </a:cubicBezTo>
                    <a:cubicBezTo>
                      <a:pt x="525" y="691"/>
                      <a:pt x="679" y="548"/>
                      <a:pt x="691" y="357"/>
                    </a:cubicBezTo>
                    <a:cubicBezTo>
                      <a:pt x="691" y="167"/>
                      <a:pt x="560"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7" name="Google Shape;6407;p46"/>
              <p:cNvSpPr/>
              <p:nvPr/>
            </p:nvSpPr>
            <p:spPr>
              <a:xfrm>
                <a:off x="4783625" y="3702975"/>
                <a:ext cx="16975" cy="16975"/>
              </a:xfrm>
              <a:custGeom>
                <a:avLst/>
                <a:gdLst/>
                <a:ahLst/>
                <a:cxnLst/>
                <a:rect l="l" t="t" r="r" b="b"/>
                <a:pathLst>
                  <a:path w="679" h="679" extrusionOk="0">
                    <a:moveTo>
                      <a:pt x="346" y="0"/>
                    </a:moveTo>
                    <a:cubicBezTo>
                      <a:pt x="167" y="0"/>
                      <a:pt x="0" y="143"/>
                      <a:pt x="0" y="334"/>
                    </a:cubicBezTo>
                    <a:cubicBezTo>
                      <a:pt x="0" y="512"/>
                      <a:pt x="143" y="679"/>
                      <a:pt x="334" y="679"/>
                    </a:cubicBezTo>
                    <a:cubicBezTo>
                      <a:pt x="512" y="679"/>
                      <a:pt x="655" y="524"/>
                      <a:pt x="679" y="345"/>
                    </a:cubicBezTo>
                    <a:cubicBezTo>
                      <a:pt x="679" y="167"/>
                      <a:pt x="536"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8" name="Google Shape;6408;p46"/>
              <p:cNvSpPr/>
              <p:nvPr/>
            </p:nvSpPr>
            <p:spPr>
              <a:xfrm>
                <a:off x="4833925" y="4344425"/>
                <a:ext cx="108975" cy="253025"/>
              </a:xfrm>
              <a:custGeom>
                <a:avLst/>
                <a:gdLst/>
                <a:ahLst/>
                <a:cxnLst/>
                <a:rect l="l" t="t" r="r" b="b"/>
                <a:pathLst>
                  <a:path w="4359" h="10121" extrusionOk="0">
                    <a:moveTo>
                      <a:pt x="2918" y="0"/>
                    </a:moveTo>
                    <a:cubicBezTo>
                      <a:pt x="2918" y="0"/>
                      <a:pt x="834" y="1226"/>
                      <a:pt x="417" y="4024"/>
                    </a:cubicBezTo>
                    <a:cubicBezTo>
                      <a:pt x="1" y="6822"/>
                      <a:pt x="1417" y="10120"/>
                      <a:pt x="1417" y="10120"/>
                    </a:cubicBezTo>
                    <a:cubicBezTo>
                      <a:pt x="1417" y="10120"/>
                      <a:pt x="2251" y="9132"/>
                      <a:pt x="3013" y="7727"/>
                    </a:cubicBezTo>
                    <a:cubicBezTo>
                      <a:pt x="2858" y="7644"/>
                      <a:pt x="2751" y="7465"/>
                      <a:pt x="2751" y="7263"/>
                    </a:cubicBezTo>
                    <a:cubicBezTo>
                      <a:pt x="2774" y="6996"/>
                      <a:pt x="3001" y="6762"/>
                      <a:pt x="3267" y="6762"/>
                    </a:cubicBezTo>
                    <a:cubicBezTo>
                      <a:pt x="3273" y="6762"/>
                      <a:pt x="3280" y="6763"/>
                      <a:pt x="3287" y="6763"/>
                    </a:cubicBezTo>
                    <a:cubicBezTo>
                      <a:pt x="3322" y="6763"/>
                      <a:pt x="3370" y="6775"/>
                      <a:pt x="3394" y="6787"/>
                    </a:cubicBezTo>
                    <a:cubicBezTo>
                      <a:pt x="3406" y="6783"/>
                      <a:pt x="3415" y="6781"/>
                      <a:pt x="3422" y="6781"/>
                    </a:cubicBezTo>
                    <a:cubicBezTo>
                      <a:pt x="3437" y="6781"/>
                      <a:pt x="3445" y="6787"/>
                      <a:pt x="3453" y="6787"/>
                    </a:cubicBezTo>
                    <a:cubicBezTo>
                      <a:pt x="3763" y="6096"/>
                      <a:pt x="4025" y="5334"/>
                      <a:pt x="4144" y="4572"/>
                    </a:cubicBezTo>
                    <a:cubicBezTo>
                      <a:pt x="4358" y="3060"/>
                      <a:pt x="3989" y="1846"/>
                      <a:pt x="3584" y="1048"/>
                    </a:cubicBezTo>
                    <a:cubicBezTo>
                      <a:pt x="3263" y="381"/>
                      <a:pt x="2918" y="0"/>
                      <a:pt x="291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09" name="Google Shape;6409;p46"/>
              <p:cNvSpPr/>
              <p:nvPr/>
            </p:nvSpPr>
            <p:spPr>
              <a:xfrm>
                <a:off x="6476700" y="4399175"/>
                <a:ext cx="108950" cy="252750"/>
              </a:xfrm>
              <a:custGeom>
                <a:avLst/>
                <a:gdLst/>
                <a:ahLst/>
                <a:cxnLst/>
                <a:rect l="l" t="t" r="r" b="b"/>
                <a:pathLst>
                  <a:path w="4358" h="10110" extrusionOk="0">
                    <a:moveTo>
                      <a:pt x="2917" y="1"/>
                    </a:moveTo>
                    <a:cubicBezTo>
                      <a:pt x="2917" y="1"/>
                      <a:pt x="834" y="1203"/>
                      <a:pt x="417" y="4001"/>
                    </a:cubicBezTo>
                    <a:cubicBezTo>
                      <a:pt x="0" y="6799"/>
                      <a:pt x="1417" y="10109"/>
                      <a:pt x="1417" y="10109"/>
                    </a:cubicBezTo>
                    <a:cubicBezTo>
                      <a:pt x="1417" y="10109"/>
                      <a:pt x="2250" y="9109"/>
                      <a:pt x="3000" y="7716"/>
                    </a:cubicBezTo>
                    <a:cubicBezTo>
                      <a:pt x="2858" y="7621"/>
                      <a:pt x="2750" y="7442"/>
                      <a:pt x="2750" y="7252"/>
                    </a:cubicBezTo>
                    <a:cubicBezTo>
                      <a:pt x="2762" y="6973"/>
                      <a:pt x="2989" y="6739"/>
                      <a:pt x="3266" y="6739"/>
                    </a:cubicBezTo>
                    <a:cubicBezTo>
                      <a:pt x="3273" y="6739"/>
                      <a:pt x="3279" y="6739"/>
                      <a:pt x="3286" y="6740"/>
                    </a:cubicBezTo>
                    <a:cubicBezTo>
                      <a:pt x="3322" y="6740"/>
                      <a:pt x="3358" y="6764"/>
                      <a:pt x="3393" y="6775"/>
                    </a:cubicBezTo>
                    <a:cubicBezTo>
                      <a:pt x="3405" y="6775"/>
                      <a:pt x="3441" y="6775"/>
                      <a:pt x="3453" y="6787"/>
                    </a:cubicBezTo>
                    <a:cubicBezTo>
                      <a:pt x="3762" y="6085"/>
                      <a:pt x="4013" y="5335"/>
                      <a:pt x="4132" y="4573"/>
                    </a:cubicBezTo>
                    <a:cubicBezTo>
                      <a:pt x="4358" y="3049"/>
                      <a:pt x="3989" y="1846"/>
                      <a:pt x="3584" y="1049"/>
                    </a:cubicBezTo>
                    <a:cubicBezTo>
                      <a:pt x="3262" y="370"/>
                      <a:pt x="2917" y="1"/>
                      <a:pt x="291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0" name="Google Shape;6410;p46"/>
              <p:cNvSpPr/>
              <p:nvPr/>
            </p:nvSpPr>
            <p:spPr>
              <a:xfrm>
                <a:off x="5865600" y="4458125"/>
                <a:ext cx="153325" cy="218800"/>
              </a:xfrm>
              <a:custGeom>
                <a:avLst/>
                <a:gdLst/>
                <a:ahLst/>
                <a:cxnLst/>
                <a:rect l="l" t="t" r="r" b="b"/>
                <a:pathLst>
                  <a:path w="6133" h="8752" extrusionOk="0">
                    <a:moveTo>
                      <a:pt x="822" y="0"/>
                    </a:moveTo>
                    <a:cubicBezTo>
                      <a:pt x="822" y="0"/>
                      <a:pt x="1" y="2262"/>
                      <a:pt x="1465" y="4679"/>
                    </a:cubicBezTo>
                    <a:cubicBezTo>
                      <a:pt x="2918" y="7096"/>
                      <a:pt x="6120" y="8751"/>
                      <a:pt x="6120" y="8751"/>
                    </a:cubicBezTo>
                    <a:cubicBezTo>
                      <a:pt x="6120" y="8751"/>
                      <a:pt x="6132" y="5156"/>
                      <a:pt x="4680" y="2739"/>
                    </a:cubicBezTo>
                    <a:cubicBezTo>
                      <a:pt x="3215" y="322"/>
                      <a:pt x="822" y="0"/>
                      <a:pt x="82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1" name="Google Shape;6411;p46"/>
              <p:cNvSpPr/>
              <p:nvPr/>
            </p:nvSpPr>
            <p:spPr>
              <a:xfrm>
                <a:off x="5370600" y="4104625"/>
                <a:ext cx="245000" cy="104350"/>
              </a:xfrm>
              <a:custGeom>
                <a:avLst/>
                <a:gdLst/>
                <a:ahLst/>
                <a:cxnLst/>
                <a:rect l="l" t="t" r="r" b="b"/>
                <a:pathLst>
                  <a:path w="9800" h="4174" extrusionOk="0">
                    <a:moveTo>
                      <a:pt x="6163" y="0"/>
                    </a:moveTo>
                    <a:cubicBezTo>
                      <a:pt x="5327" y="0"/>
                      <a:pt x="4445" y="85"/>
                      <a:pt x="3632" y="329"/>
                    </a:cubicBezTo>
                    <a:cubicBezTo>
                      <a:pt x="917" y="1115"/>
                      <a:pt x="0" y="3341"/>
                      <a:pt x="0" y="3341"/>
                    </a:cubicBezTo>
                    <a:cubicBezTo>
                      <a:pt x="0" y="3341"/>
                      <a:pt x="298" y="3556"/>
                      <a:pt x="810" y="3758"/>
                    </a:cubicBezTo>
                    <a:cubicBezTo>
                      <a:pt x="798" y="3794"/>
                      <a:pt x="798" y="3818"/>
                      <a:pt x="798" y="3853"/>
                    </a:cubicBezTo>
                    <a:cubicBezTo>
                      <a:pt x="798" y="3984"/>
                      <a:pt x="893" y="4091"/>
                      <a:pt x="1024" y="4091"/>
                    </a:cubicBezTo>
                    <a:cubicBezTo>
                      <a:pt x="1132" y="4091"/>
                      <a:pt x="1215" y="4020"/>
                      <a:pt x="1251" y="3913"/>
                    </a:cubicBezTo>
                    <a:cubicBezTo>
                      <a:pt x="1724" y="4055"/>
                      <a:pt x="2316" y="4174"/>
                      <a:pt x="2995" y="4174"/>
                    </a:cubicBezTo>
                    <a:cubicBezTo>
                      <a:pt x="3511" y="4174"/>
                      <a:pt x="4078" y="4105"/>
                      <a:pt x="4680" y="3925"/>
                    </a:cubicBezTo>
                    <a:cubicBezTo>
                      <a:pt x="7394" y="3127"/>
                      <a:pt x="9799" y="460"/>
                      <a:pt x="9799" y="460"/>
                    </a:cubicBezTo>
                    <a:cubicBezTo>
                      <a:pt x="9799" y="460"/>
                      <a:pt x="8106" y="0"/>
                      <a:pt x="616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2" name="Google Shape;6412;p46"/>
              <p:cNvSpPr/>
              <p:nvPr/>
            </p:nvSpPr>
            <p:spPr>
              <a:xfrm>
                <a:off x="5076525" y="3876200"/>
                <a:ext cx="117000" cy="251850"/>
              </a:xfrm>
              <a:custGeom>
                <a:avLst/>
                <a:gdLst/>
                <a:ahLst/>
                <a:cxnLst/>
                <a:rect l="l" t="t" r="r" b="b"/>
                <a:pathLst>
                  <a:path w="4680" h="10074" extrusionOk="0">
                    <a:moveTo>
                      <a:pt x="1596" y="1"/>
                    </a:moveTo>
                    <a:cubicBezTo>
                      <a:pt x="1596" y="1"/>
                      <a:pt x="0" y="1810"/>
                      <a:pt x="476" y="4596"/>
                    </a:cubicBezTo>
                    <a:cubicBezTo>
                      <a:pt x="953" y="7382"/>
                      <a:pt x="3334" y="10073"/>
                      <a:pt x="3334" y="10073"/>
                    </a:cubicBezTo>
                    <a:cubicBezTo>
                      <a:pt x="3334" y="10073"/>
                      <a:pt x="4679" y="6739"/>
                      <a:pt x="4179" y="3953"/>
                    </a:cubicBezTo>
                    <a:cubicBezTo>
                      <a:pt x="3703" y="1167"/>
                      <a:pt x="1596" y="1"/>
                      <a:pt x="159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3" name="Google Shape;6413;p46"/>
              <p:cNvSpPr/>
              <p:nvPr/>
            </p:nvSpPr>
            <p:spPr>
              <a:xfrm>
                <a:off x="6345725" y="3516625"/>
                <a:ext cx="134275" cy="238150"/>
              </a:xfrm>
              <a:custGeom>
                <a:avLst/>
                <a:gdLst/>
                <a:ahLst/>
                <a:cxnLst/>
                <a:rect l="l" t="t" r="r" b="b"/>
                <a:pathLst>
                  <a:path w="5371" h="9526" extrusionOk="0">
                    <a:moveTo>
                      <a:pt x="4179" y="1"/>
                    </a:moveTo>
                    <a:cubicBezTo>
                      <a:pt x="4179" y="1"/>
                      <a:pt x="1870" y="715"/>
                      <a:pt x="846" y="3346"/>
                    </a:cubicBezTo>
                    <a:cubicBezTo>
                      <a:pt x="679" y="3775"/>
                      <a:pt x="548" y="4239"/>
                      <a:pt x="465" y="4704"/>
                    </a:cubicBezTo>
                    <a:cubicBezTo>
                      <a:pt x="0" y="7049"/>
                      <a:pt x="429" y="9526"/>
                      <a:pt x="429" y="9526"/>
                    </a:cubicBezTo>
                    <a:cubicBezTo>
                      <a:pt x="429" y="9526"/>
                      <a:pt x="3227" y="7395"/>
                      <a:pt x="4299" y="4823"/>
                    </a:cubicBezTo>
                    <a:cubicBezTo>
                      <a:pt x="4310" y="4799"/>
                      <a:pt x="4334" y="4763"/>
                      <a:pt x="4346" y="4716"/>
                    </a:cubicBezTo>
                    <a:cubicBezTo>
                      <a:pt x="5370" y="2084"/>
                      <a:pt x="4179" y="1"/>
                      <a:pt x="4179"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4" name="Google Shape;6414;p46"/>
              <p:cNvSpPr/>
              <p:nvPr/>
            </p:nvSpPr>
            <p:spPr>
              <a:xfrm>
                <a:off x="5927525" y="3963750"/>
                <a:ext cx="241425" cy="108525"/>
              </a:xfrm>
              <a:custGeom>
                <a:avLst/>
                <a:gdLst/>
                <a:ahLst/>
                <a:cxnLst/>
                <a:rect l="l" t="t" r="r" b="b"/>
                <a:pathLst>
                  <a:path w="9657" h="4341" extrusionOk="0">
                    <a:moveTo>
                      <a:pt x="6288" y="522"/>
                    </a:moveTo>
                    <a:cubicBezTo>
                      <a:pt x="6295" y="522"/>
                      <a:pt x="6303" y="522"/>
                      <a:pt x="6310" y="523"/>
                    </a:cubicBezTo>
                    <a:cubicBezTo>
                      <a:pt x="6489" y="523"/>
                      <a:pt x="6620" y="678"/>
                      <a:pt x="6608" y="856"/>
                    </a:cubicBezTo>
                    <a:cubicBezTo>
                      <a:pt x="6608" y="1027"/>
                      <a:pt x="6466" y="1155"/>
                      <a:pt x="6297" y="1155"/>
                    </a:cubicBezTo>
                    <a:cubicBezTo>
                      <a:pt x="6290" y="1155"/>
                      <a:pt x="6282" y="1154"/>
                      <a:pt x="6275" y="1154"/>
                    </a:cubicBezTo>
                    <a:cubicBezTo>
                      <a:pt x="6096" y="1142"/>
                      <a:pt x="5965" y="987"/>
                      <a:pt x="5977" y="821"/>
                    </a:cubicBezTo>
                    <a:cubicBezTo>
                      <a:pt x="5977" y="649"/>
                      <a:pt x="6119" y="522"/>
                      <a:pt x="6288" y="522"/>
                    </a:cubicBezTo>
                    <a:close/>
                    <a:moveTo>
                      <a:pt x="6733" y="1867"/>
                    </a:moveTo>
                    <a:cubicBezTo>
                      <a:pt x="6739" y="1867"/>
                      <a:pt x="6745" y="1867"/>
                      <a:pt x="6751" y="1868"/>
                    </a:cubicBezTo>
                    <a:cubicBezTo>
                      <a:pt x="6834" y="1868"/>
                      <a:pt x="6894" y="1928"/>
                      <a:pt x="6870" y="1999"/>
                    </a:cubicBezTo>
                    <a:cubicBezTo>
                      <a:pt x="6870" y="2064"/>
                      <a:pt x="6820" y="2120"/>
                      <a:pt x="6757" y="2120"/>
                    </a:cubicBezTo>
                    <a:cubicBezTo>
                      <a:pt x="6751" y="2120"/>
                      <a:pt x="6745" y="2119"/>
                      <a:pt x="6739" y="2118"/>
                    </a:cubicBezTo>
                    <a:cubicBezTo>
                      <a:pt x="6668" y="2118"/>
                      <a:pt x="6620" y="2059"/>
                      <a:pt x="6620" y="1987"/>
                    </a:cubicBezTo>
                    <a:cubicBezTo>
                      <a:pt x="6620" y="1922"/>
                      <a:pt x="6670" y="1867"/>
                      <a:pt x="6733" y="1867"/>
                    </a:cubicBezTo>
                    <a:close/>
                    <a:moveTo>
                      <a:pt x="6907" y="1"/>
                    </a:moveTo>
                    <a:cubicBezTo>
                      <a:pt x="6314" y="1"/>
                      <a:pt x="5650" y="90"/>
                      <a:pt x="4941" y="332"/>
                    </a:cubicBezTo>
                    <a:cubicBezTo>
                      <a:pt x="2274" y="1261"/>
                      <a:pt x="0" y="4035"/>
                      <a:pt x="0" y="4035"/>
                    </a:cubicBezTo>
                    <a:cubicBezTo>
                      <a:pt x="0" y="4035"/>
                      <a:pt x="1385" y="4340"/>
                      <a:pt x="3077" y="4340"/>
                    </a:cubicBezTo>
                    <a:cubicBezTo>
                      <a:pt x="4078" y="4340"/>
                      <a:pt x="5187" y="4233"/>
                      <a:pt x="6179" y="3892"/>
                    </a:cubicBezTo>
                    <a:cubicBezTo>
                      <a:pt x="8858" y="2964"/>
                      <a:pt x="9656" y="690"/>
                      <a:pt x="9656" y="690"/>
                    </a:cubicBezTo>
                    <a:cubicBezTo>
                      <a:pt x="9656" y="690"/>
                      <a:pt x="8555" y="1"/>
                      <a:pt x="6907"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5" name="Google Shape;6415;p46"/>
              <p:cNvSpPr/>
              <p:nvPr/>
            </p:nvSpPr>
            <p:spPr>
              <a:xfrm>
                <a:off x="5966200" y="4365850"/>
                <a:ext cx="22950" cy="22950"/>
              </a:xfrm>
              <a:custGeom>
                <a:avLst/>
                <a:gdLst/>
                <a:ahLst/>
                <a:cxnLst/>
                <a:rect l="l" t="t" r="r" b="b"/>
                <a:pathLst>
                  <a:path w="918" h="918" extrusionOk="0">
                    <a:moveTo>
                      <a:pt x="489" y="0"/>
                    </a:moveTo>
                    <a:cubicBezTo>
                      <a:pt x="322" y="0"/>
                      <a:pt x="179" y="84"/>
                      <a:pt x="84" y="215"/>
                    </a:cubicBezTo>
                    <a:cubicBezTo>
                      <a:pt x="37" y="274"/>
                      <a:pt x="13" y="357"/>
                      <a:pt x="13" y="441"/>
                    </a:cubicBezTo>
                    <a:cubicBezTo>
                      <a:pt x="1" y="691"/>
                      <a:pt x="203" y="905"/>
                      <a:pt x="453" y="917"/>
                    </a:cubicBezTo>
                    <a:cubicBezTo>
                      <a:pt x="680" y="917"/>
                      <a:pt x="882" y="738"/>
                      <a:pt x="906" y="512"/>
                    </a:cubicBezTo>
                    <a:cubicBezTo>
                      <a:pt x="906" y="500"/>
                      <a:pt x="918" y="488"/>
                      <a:pt x="918" y="477"/>
                    </a:cubicBezTo>
                    <a:cubicBezTo>
                      <a:pt x="918" y="393"/>
                      <a:pt x="906" y="334"/>
                      <a:pt x="894" y="274"/>
                    </a:cubicBezTo>
                    <a:cubicBezTo>
                      <a:pt x="811" y="119"/>
                      <a:pt x="668" y="0"/>
                      <a:pt x="489"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6" name="Google Shape;6416;p46"/>
              <p:cNvSpPr/>
              <p:nvPr/>
            </p:nvSpPr>
            <p:spPr>
              <a:xfrm>
                <a:off x="5605750" y="3992875"/>
                <a:ext cx="26800" cy="26225"/>
              </a:xfrm>
              <a:custGeom>
                <a:avLst/>
                <a:gdLst/>
                <a:ahLst/>
                <a:cxnLst/>
                <a:rect l="l" t="t" r="r" b="b"/>
                <a:pathLst>
                  <a:path w="1072" h="1049" extrusionOk="0">
                    <a:moveTo>
                      <a:pt x="528" y="0"/>
                    </a:moveTo>
                    <a:cubicBezTo>
                      <a:pt x="250" y="0"/>
                      <a:pt x="12" y="234"/>
                      <a:pt x="12" y="513"/>
                    </a:cubicBezTo>
                    <a:cubicBezTo>
                      <a:pt x="0" y="787"/>
                      <a:pt x="239" y="1049"/>
                      <a:pt x="512" y="1049"/>
                    </a:cubicBezTo>
                    <a:cubicBezTo>
                      <a:pt x="519" y="1049"/>
                      <a:pt x="526" y="1049"/>
                      <a:pt x="533" y="1049"/>
                    </a:cubicBezTo>
                    <a:cubicBezTo>
                      <a:pt x="809" y="1049"/>
                      <a:pt x="1037" y="815"/>
                      <a:pt x="1048" y="537"/>
                    </a:cubicBezTo>
                    <a:cubicBezTo>
                      <a:pt x="1072" y="251"/>
                      <a:pt x="834" y="1"/>
                      <a:pt x="548" y="1"/>
                    </a:cubicBezTo>
                    <a:cubicBezTo>
                      <a:pt x="541" y="1"/>
                      <a:pt x="534" y="0"/>
                      <a:pt x="52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7" name="Google Shape;6417;p46"/>
              <p:cNvSpPr/>
              <p:nvPr/>
            </p:nvSpPr>
            <p:spPr>
              <a:xfrm>
                <a:off x="5989125" y="3841075"/>
                <a:ext cx="39625" cy="38725"/>
              </a:xfrm>
              <a:custGeom>
                <a:avLst/>
                <a:gdLst/>
                <a:ahLst/>
                <a:cxnLst/>
                <a:rect l="l" t="t" r="r" b="b"/>
                <a:pathLst>
                  <a:path w="1585" h="1549" extrusionOk="0">
                    <a:moveTo>
                      <a:pt x="801" y="0"/>
                    </a:moveTo>
                    <a:cubicBezTo>
                      <a:pt x="382" y="0"/>
                      <a:pt x="36" y="341"/>
                      <a:pt x="24" y="751"/>
                    </a:cubicBezTo>
                    <a:cubicBezTo>
                      <a:pt x="1" y="1179"/>
                      <a:pt x="334" y="1537"/>
                      <a:pt x="763" y="1548"/>
                    </a:cubicBezTo>
                    <a:cubicBezTo>
                      <a:pt x="770" y="1549"/>
                      <a:pt x="778" y="1549"/>
                      <a:pt x="785" y="1549"/>
                    </a:cubicBezTo>
                    <a:cubicBezTo>
                      <a:pt x="1204" y="1549"/>
                      <a:pt x="1549" y="1220"/>
                      <a:pt x="1572" y="810"/>
                    </a:cubicBezTo>
                    <a:cubicBezTo>
                      <a:pt x="1584" y="370"/>
                      <a:pt x="1251" y="13"/>
                      <a:pt x="822" y="1"/>
                    </a:cubicBezTo>
                    <a:cubicBezTo>
                      <a:pt x="815" y="0"/>
                      <a:pt x="808" y="0"/>
                      <a:pt x="8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8" name="Google Shape;6418;p46"/>
              <p:cNvSpPr/>
              <p:nvPr/>
            </p:nvSpPr>
            <p:spPr>
              <a:xfrm>
                <a:off x="5661700" y="4064900"/>
                <a:ext cx="42900" cy="42625"/>
              </a:xfrm>
              <a:custGeom>
                <a:avLst/>
                <a:gdLst/>
                <a:ahLst/>
                <a:cxnLst/>
                <a:rect l="l" t="t" r="r" b="b"/>
                <a:pathLst>
                  <a:path w="1716" h="1705" extrusionOk="0">
                    <a:moveTo>
                      <a:pt x="852" y="0"/>
                    </a:moveTo>
                    <a:cubicBezTo>
                      <a:pt x="417" y="0"/>
                      <a:pt x="36" y="361"/>
                      <a:pt x="25" y="823"/>
                    </a:cubicBezTo>
                    <a:cubicBezTo>
                      <a:pt x="1" y="1299"/>
                      <a:pt x="382" y="1692"/>
                      <a:pt x="834" y="1704"/>
                    </a:cubicBezTo>
                    <a:cubicBezTo>
                      <a:pt x="842" y="1704"/>
                      <a:pt x="850" y="1704"/>
                      <a:pt x="858" y="1704"/>
                    </a:cubicBezTo>
                    <a:cubicBezTo>
                      <a:pt x="1265" y="1704"/>
                      <a:pt x="1610" y="1411"/>
                      <a:pt x="1703" y="1037"/>
                    </a:cubicBezTo>
                    <a:cubicBezTo>
                      <a:pt x="1715" y="989"/>
                      <a:pt x="1715" y="930"/>
                      <a:pt x="1715" y="882"/>
                    </a:cubicBezTo>
                    <a:cubicBezTo>
                      <a:pt x="1715" y="799"/>
                      <a:pt x="1703" y="704"/>
                      <a:pt x="1680" y="632"/>
                    </a:cubicBezTo>
                    <a:cubicBezTo>
                      <a:pt x="1596" y="275"/>
                      <a:pt x="1287" y="25"/>
                      <a:pt x="894" y="1"/>
                    </a:cubicBezTo>
                    <a:cubicBezTo>
                      <a:pt x="880" y="0"/>
                      <a:pt x="866" y="0"/>
                      <a:pt x="85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19" name="Google Shape;6419;p46"/>
              <p:cNvSpPr/>
              <p:nvPr/>
            </p:nvSpPr>
            <p:spPr>
              <a:xfrm>
                <a:off x="5478650" y="3630050"/>
                <a:ext cx="21750" cy="20900"/>
              </a:xfrm>
              <a:custGeom>
                <a:avLst/>
                <a:gdLst/>
                <a:ahLst/>
                <a:cxnLst/>
                <a:rect l="l" t="t" r="r" b="b"/>
                <a:pathLst>
                  <a:path w="870" h="836" extrusionOk="0">
                    <a:moveTo>
                      <a:pt x="453" y="0"/>
                    </a:moveTo>
                    <a:cubicBezTo>
                      <a:pt x="215" y="0"/>
                      <a:pt x="24" y="179"/>
                      <a:pt x="24" y="405"/>
                    </a:cubicBezTo>
                    <a:cubicBezTo>
                      <a:pt x="0" y="631"/>
                      <a:pt x="203" y="822"/>
                      <a:pt x="417" y="834"/>
                    </a:cubicBezTo>
                    <a:cubicBezTo>
                      <a:pt x="429" y="835"/>
                      <a:pt x="441" y="835"/>
                      <a:pt x="453" y="835"/>
                    </a:cubicBezTo>
                    <a:cubicBezTo>
                      <a:pt x="663" y="835"/>
                      <a:pt x="835" y="643"/>
                      <a:pt x="858" y="429"/>
                    </a:cubicBezTo>
                    <a:cubicBezTo>
                      <a:pt x="870" y="214"/>
                      <a:pt x="679" y="24"/>
                      <a:pt x="45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0" name="Google Shape;6420;p46"/>
              <p:cNvSpPr/>
              <p:nvPr/>
            </p:nvSpPr>
            <p:spPr>
              <a:xfrm>
                <a:off x="5893275" y="3618725"/>
                <a:ext cx="20875" cy="8375"/>
              </a:xfrm>
              <a:custGeom>
                <a:avLst/>
                <a:gdLst/>
                <a:ahLst/>
                <a:cxnLst/>
                <a:rect l="l" t="t" r="r" b="b"/>
                <a:pathLst>
                  <a:path w="835" h="335" extrusionOk="0">
                    <a:moveTo>
                      <a:pt x="1" y="1"/>
                    </a:moveTo>
                    <a:lnTo>
                      <a:pt x="1" y="1"/>
                    </a:lnTo>
                    <a:cubicBezTo>
                      <a:pt x="48" y="191"/>
                      <a:pt x="203" y="322"/>
                      <a:pt x="406" y="334"/>
                    </a:cubicBezTo>
                    <a:cubicBezTo>
                      <a:pt x="608" y="334"/>
                      <a:pt x="775" y="203"/>
                      <a:pt x="834" y="24"/>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1" name="Google Shape;6421;p46"/>
              <p:cNvSpPr/>
              <p:nvPr/>
            </p:nvSpPr>
            <p:spPr>
              <a:xfrm>
                <a:off x="5428050" y="3836900"/>
                <a:ext cx="10150" cy="10150"/>
              </a:xfrm>
              <a:custGeom>
                <a:avLst/>
                <a:gdLst/>
                <a:ahLst/>
                <a:cxnLst/>
                <a:rect l="l" t="t" r="r" b="b"/>
                <a:pathLst>
                  <a:path w="406" h="406" extrusionOk="0">
                    <a:moveTo>
                      <a:pt x="215" y="1"/>
                    </a:moveTo>
                    <a:cubicBezTo>
                      <a:pt x="108" y="1"/>
                      <a:pt x="24" y="84"/>
                      <a:pt x="0" y="203"/>
                    </a:cubicBezTo>
                    <a:cubicBezTo>
                      <a:pt x="0" y="299"/>
                      <a:pt x="84" y="394"/>
                      <a:pt x="191" y="406"/>
                    </a:cubicBezTo>
                    <a:cubicBezTo>
                      <a:pt x="298" y="406"/>
                      <a:pt x="393" y="322"/>
                      <a:pt x="405" y="215"/>
                    </a:cubicBezTo>
                    <a:cubicBezTo>
                      <a:pt x="405" y="108"/>
                      <a:pt x="334" y="25"/>
                      <a:pt x="21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2" name="Google Shape;6422;p46"/>
              <p:cNvSpPr/>
              <p:nvPr/>
            </p:nvSpPr>
            <p:spPr>
              <a:xfrm>
                <a:off x="5361975" y="3941075"/>
                <a:ext cx="18475" cy="18800"/>
              </a:xfrm>
              <a:custGeom>
                <a:avLst/>
                <a:gdLst/>
                <a:ahLst/>
                <a:cxnLst/>
                <a:rect l="l" t="t" r="r" b="b"/>
                <a:pathLst>
                  <a:path w="739" h="752" extrusionOk="0">
                    <a:moveTo>
                      <a:pt x="361" y="1"/>
                    </a:moveTo>
                    <a:cubicBezTo>
                      <a:pt x="167" y="1"/>
                      <a:pt x="0" y="163"/>
                      <a:pt x="0" y="358"/>
                    </a:cubicBezTo>
                    <a:cubicBezTo>
                      <a:pt x="0" y="573"/>
                      <a:pt x="143" y="739"/>
                      <a:pt x="357" y="751"/>
                    </a:cubicBezTo>
                    <a:cubicBezTo>
                      <a:pt x="560" y="751"/>
                      <a:pt x="726" y="596"/>
                      <a:pt x="738" y="394"/>
                    </a:cubicBezTo>
                    <a:cubicBezTo>
                      <a:pt x="738" y="180"/>
                      <a:pt x="596" y="25"/>
                      <a:pt x="381" y="1"/>
                    </a:cubicBezTo>
                    <a:cubicBezTo>
                      <a:pt x="374" y="1"/>
                      <a:pt x="368" y="1"/>
                      <a:pt x="361"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3" name="Google Shape;6423;p46"/>
              <p:cNvSpPr/>
              <p:nvPr/>
            </p:nvSpPr>
            <p:spPr>
              <a:xfrm>
                <a:off x="5187850" y="4106825"/>
                <a:ext cx="22925" cy="22425"/>
              </a:xfrm>
              <a:custGeom>
                <a:avLst/>
                <a:gdLst/>
                <a:ahLst/>
                <a:cxnLst/>
                <a:rect l="l" t="t" r="r" b="b"/>
                <a:pathLst>
                  <a:path w="917" h="897" extrusionOk="0">
                    <a:moveTo>
                      <a:pt x="436" y="1"/>
                    </a:moveTo>
                    <a:cubicBezTo>
                      <a:pt x="204" y="1"/>
                      <a:pt x="12" y="195"/>
                      <a:pt x="12" y="432"/>
                    </a:cubicBezTo>
                    <a:cubicBezTo>
                      <a:pt x="0" y="682"/>
                      <a:pt x="191" y="896"/>
                      <a:pt x="441" y="896"/>
                    </a:cubicBezTo>
                    <a:cubicBezTo>
                      <a:pt x="448" y="896"/>
                      <a:pt x="456" y="896"/>
                      <a:pt x="464" y="896"/>
                    </a:cubicBezTo>
                    <a:cubicBezTo>
                      <a:pt x="714" y="896"/>
                      <a:pt x="905" y="709"/>
                      <a:pt x="905" y="455"/>
                    </a:cubicBezTo>
                    <a:cubicBezTo>
                      <a:pt x="917" y="205"/>
                      <a:pt x="726" y="3"/>
                      <a:pt x="476" y="3"/>
                    </a:cubicBezTo>
                    <a:cubicBezTo>
                      <a:pt x="463" y="2"/>
                      <a:pt x="450" y="1"/>
                      <a:pt x="436"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4" name="Google Shape;6424;p46"/>
              <p:cNvSpPr/>
              <p:nvPr/>
            </p:nvSpPr>
            <p:spPr>
              <a:xfrm>
                <a:off x="5230100" y="4054800"/>
                <a:ext cx="40225" cy="39325"/>
              </a:xfrm>
              <a:custGeom>
                <a:avLst/>
                <a:gdLst/>
                <a:ahLst/>
                <a:cxnLst/>
                <a:rect l="l" t="t" r="r" b="b"/>
                <a:pathLst>
                  <a:path w="1609" h="1573" extrusionOk="0">
                    <a:moveTo>
                      <a:pt x="834" y="0"/>
                    </a:moveTo>
                    <a:cubicBezTo>
                      <a:pt x="798" y="0"/>
                      <a:pt x="739" y="0"/>
                      <a:pt x="691" y="12"/>
                    </a:cubicBezTo>
                    <a:cubicBezTo>
                      <a:pt x="322" y="60"/>
                      <a:pt x="36" y="369"/>
                      <a:pt x="25" y="750"/>
                    </a:cubicBezTo>
                    <a:cubicBezTo>
                      <a:pt x="1" y="1096"/>
                      <a:pt x="227" y="1393"/>
                      <a:pt x="525" y="1512"/>
                    </a:cubicBezTo>
                    <a:cubicBezTo>
                      <a:pt x="596" y="1548"/>
                      <a:pt x="691" y="1560"/>
                      <a:pt x="775" y="1572"/>
                    </a:cubicBezTo>
                    <a:cubicBezTo>
                      <a:pt x="782" y="1572"/>
                      <a:pt x="789" y="1572"/>
                      <a:pt x="797" y="1572"/>
                    </a:cubicBezTo>
                    <a:cubicBezTo>
                      <a:pt x="1227" y="1572"/>
                      <a:pt x="1584" y="1231"/>
                      <a:pt x="1596" y="810"/>
                    </a:cubicBezTo>
                    <a:cubicBezTo>
                      <a:pt x="1608" y="381"/>
                      <a:pt x="1275"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5" name="Google Shape;6425;p46"/>
              <p:cNvSpPr/>
              <p:nvPr/>
            </p:nvSpPr>
            <p:spPr>
              <a:xfrm>
                <a:off x="5449475" y="4546825"/>
                <a:ext cx="24425" cy="23875"/>
              </a:xfrm>
              <a:custGeom>
                <a:avLst/>
                <a:gdLst/>
                <a:ahLst/>
                <a:cxnLst/>
                <a:rect l="l" t="t" r="r" b="b"/>
                <a:pathLst>
                  <a:path w="977" h="955" extrusionOk="0">
                    <a:moveTo>
                      <a:pt x="501" y="0"/>
                    </a:moveTo>
                    <a:cubicBezTo>
                      <a:pt x="239" y="0"/>
                      <a:pt x="13" y="215"/>
                      <a:pt x="13" y="465"/>
                    </a:cubicBezTo>
                    <a:cubicBezTo>
                      <a:pt x="1" y="715"/>
                      <a:pt x="203" y="941"/>
                      <a:pt x="477" y="953"/>
                    </a:cubicBezTo>
                    <a:cubicBezTo>
                      <a:pt x="490" y="954"/>
                      <a:pt x="502" y="955"/>
                      <a:pt x="515" y="955"/>
                    </a:cubicBezTo>
                    <a:cubicBezTo>
                      <a:pt x="749" y="955"/>
                      <a:pt x="954" y="749"/>
                      <a:pt x="965" y="500"/>
                    </a:cubicBezTo>
                    <a:cubicBezTo>
                      <a:pt x="977" y="238"/>
                      <a:pt x="775" y="12"/>
                      <a:pt x="50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6" name="Google Shape;6426;p46"/>
              <p:cNvSpPr/>
              <p:nvPr/>
            </p:nvSpPr>
            <p:spPr>
              <a:xfrm>
                <a:off x="5725400" y="4471800"/>
                <a:ext cx="12825" cy="12250"/>
              </a:xfrm>
              <a:custGeom>
                <a:avLst/>
                <a:gdLst/>
                <a:ahLst/>
                <a:cxnLst/>
                <a:rect l="l" t="t" r="r" b="b"/>
                <a:pathLst>
                  <a:path w="513" h="490" extrusionOk="0">
                    <a:moveTo>
                      <a:pt x="275" y="1"/>
                    </a:moveTo>
                    <a:cubicBezTo>
                      <a:pt x="132" y="1"/>
                      <a:pt x="13" y="108"/>
                      <a:pt x="13" y="239"/>
                    </a:cubicBezTo>
                    <a:cubicBezTo>
                      <a:pt x="1" y="370"/>
                      <a:pt x="120" y="489"/>
                      <a:pt x="251" y="489"/>
                    </a:cubicBezTo>
                    <a:cubicBezTo>
                      <a:pt x="394" y="489"/>
                      <a:pt x="513" y="382"/>
                      <a:pt x="513" y="251"/>
                    </a:cubicBezTo>
                    <a:cubicBezTo>
                      <a:pt x="513" y="120"/>
                      <a:pt x="406" y="1"/>
                      <a:pt x="27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7" name="Google Shape;6427;p46"/>
              <p:cNvSpPr/>
              <p:nvPr/>
            </p:nvSpPr>
            <p:spPr>
              <a:xfrm>
                <a:off x="6252550" y="4272650"/>
                <a:ext cx="28000" cy="26850"/>
              </a:xfrm>
              <a:custGeom>
                <a:avLst/>
                <a:gdLst/>
                <a:ahLst/>
                <a:cxnLst/>
                <a:rect l="l" t="t" r="r" b="b"/>
                <a:pathLst>
                  <a:path w="1120" h="1074" extrusionOk="0">
                    <a:moveTo>
                      <a:pt x="542" y="0"/>
                    </a:moveTo>
                    <a:cubicBezTo>
                      <a:pt x="253" y="0"/>
                      <a:pt x="36" y="230"/>
                      <a:pt x="25" y="514"/>
                    </a:cubicBezTo>
                    <a:cubicBezTo>
                      <a:pt x="1" y="811"/>
                      <a:pt x="239" y="1061"/>
                      <a:pt x="536" y="1073"/>
                    </a:cubicBezTo>
                    <a:cubicBezTo>
                      <a:pt x="544" y="1073"/>
                      <a:pt x="551" y="1074"/>
                      <a:pt x="558" y="1074"/>
                    </a:cubicBezTo>
                    <a:cubicBezTo>
                      <a:pt x="847" y="1074"/>
                      <a:pt x="1096" y="840"/>
                      <a:pt x="1108" y="549"/>
                    </a:cubicBezTo>
                    <a:cubicBezTo>
                      <a:pt x="1120" y="252"/>
                      <a:pt x="882" y="2"/>
                      <a:pt x="584" y="2"/>
                    </a:cubicBezTo>
                    <a:cubicBezTo>
                      <a:pt x="570" y="1"/>
                      <a:pt x="556" y="0"/>
                      <a:pt x="54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8" name="Google Shape;6428;p46"/>
              <p:cNvSpPr/>
              <p:nvPr/>
            </p:nvSpPr>
            <p:spPr>
              <a:xfrm>
                <a:off x="6161475" y="4023550"/>
                <a:ext cx="15200" cy="15200"/>
              </a:xfrm>
              <a:custGeom>
                <a:avLst/>
                <a:gdLst/>
                <a:ahLst/>
                <a:cxnLst/>
                <a:rect l="l" t="t" r="r" b="b"/>
                <a:pathLst>
                  <a:path w="608" h="608" extrusionOk="0">
                    <a:moveTo>
                      <a:pt x="310" y="0"/>
                    </a:moveTo>
                    <a:cubicBezTo>
                      <a:pt x="131" y="0"/>
                      <a:pt x="0" y="131"/>
                      <a:pt x="0" y="298"/>
                    </a:cubicBezTo>
                    <a:cubicBezTo>
                      <a:pt x="0" y="453"/>
                      <a:pt x="119" y="607"/>
                      <a:pt x="298" y="607"/>
                    </a:cubicBezTo>
                    <a:cubicBezTo>
                      <a:pt x="477" y="607"/>
                      <a:pt x="608" y="488"/>
                      <a:pt x="608" y="310"/>
                    </a:cubicBezTo>
                    <a:cubicBezTo>
                      <a:pt x="608" y="143"/>
                      <a:pt x="489" y="0"/>
                      <a:pt x="31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29" name="Google Shape;6429;p46"/>
              <p:cNvSpPr/>
              <p:nvPr/>
            </p:nvSpPr>
            <p:spPr>
              <a:xfrm>
                <a:off x="6447225" y="3995275"/>
                <a:ext cx="17275" cy="16975"/>
              </a:xfrm>
              <a:custGeom>
                <a:avLst/>
                <a:gdLst/>
                <a:ahLst/>
                <a:cxnLst/>
                <a:rect l="l" t="t" r="r" b="b"/>
                <a:pathLst>
                  <a:path w="691" h="679" extrusionOk="0">
                    <a:moveTo>
                      <a:pt x="358" y="0"/>
                    </a:moveTo>
                    <a:cubicBezTo>
                      <a:pt x="167" y="0"/>
                      <a:pt x="0" y="143"/>
                      <a:pt x="0" y="322"/>
                    </a:cubicBezTo>
                    <a:cubicBezTo>
                      <a:pt x="0" y="512"/>
                      <a:pt x="131" y="667"/>
                      <a:pt x="334" y="679"/>
                    </a:cubicBezTo>
                    <a:cubicBezTo>
                      <a:pt x="524" y="679"/>
                      <a:pt x="667" y="548"/>
                      <a:pt x="691" y="345"/>
                    </a:cubicBezTo>
                    <a:cubicBezTo>
                      <a:pt x="691" y="155"/>
                      <a:pt x="548" y="12"/>
                      <a:pt x="35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0" name="Google Shape;6430;p46"/>
              <p:cNvSpPr/>
              <p:nvPr/>
            </p:nvSpPr>
            <p:spPr>
              <a:xfrm>
                <a:off x="6426375" y="3757150"/>
                <a:ext cx="16700" cy="16675"/>
              </a:xfrm>
              <a:custGeom>
                <a:avLst/>
                <a:gdLst/>
                <a:ahLst/>
                <a:cxnLst/>
                <a:rect l="l" t="t" r="r" b="b"/>
                <a:pathLst>
                  <a:path w="668" h="667" extrusionOk="0">
                    <a:moveTo>
                      <a:pt x="346" y="0"/>
                    </a:moveTo>
                    <a:cubicBezTo>
                      <a:pt x="156" y="0"/>
                      <a:pt x="13" y="143"/>
                      <a:pt x="1" y="322"/>
                    </a:cubicBezTo>
                    <a:cubicBezTo>
                      <a:pt x="1" y="500"/>
                      <a:pt x="132" y="667"/>
                      <a:pt x="334" y="667"/>
                    </a:cubicBezTo>
                    <a:cubicBezTo>
                      <a:pt x="513" y="667"/>
                      <a:pt x="668" y="536"/>
                      <a:pt x="668" y="333"/>
                    </a:cubicBezTo>
                    <a:cubicBezTo>
                      <a:pt x="668" y="155"/>
                      <a:pt x="537" y="0"/>
                      <a:pt x="34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1" name="Google Shape;6431;p46"/>
              <p:cNvSpPr/>
              <p:nvPr/>
            </p:nvSpPr>
            <p:spPr>
              <a:xfrm>
                <a:off x="6719275" y="3930375"/>
                <a:ext cx="116700" cy="251850"/>
              </a:xfrm>
              <a:custGeom>
                <a:avLst/>
                <a:gdLst/>
                <a:ahLst/>
                <a:cxnLst/>
                <a:rect l="l" t="t" r="r" b="b"/>
                <a:pathLst>
                  <a:path w="4668" h="10074" extrusionOk="0">
                    <a:moveTo>
                      <a:pt x="1596" y="0"/>
                    </a:moveTo>
                    <a:cubicBezTo>
                      <a:pt x="1596" y="0"/>
                      <a:pt x="1" y="1822"/>
                      <a:pt x="477" y="4596"/>
                    </a:cubicBezTo>
                    <a:cubicBezTo>
                      <a:pt x="953" y="7382"/>
                      <a:pt x="3334" y="10073"/>
                      <a:pt x="3334" y="10073"/>
                    </a:cubicBezTo>
                    <a:cubicBezTo>
                      <a:pt x="3334" y="10073"/>
                      <a:pt x="4668" y="6739"/>
                      <a:pt x="4180" y="3965"/>
                    </a:cubicBezTo>
                    <a:cubicBezTo>
                      <a:pt x="3704" y="1179"/>
                      <a:pt x="1596" y="0"/>
                      <a:pt x="1596"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2" name="Google Shape;6432;p46"/>
              <p:cNvSpPr/>
              <p:nvPr/>
            </p:nvSpPr>
            <p:spPr>
              <a:xfrm>
                <a:off x="7004725" y="3995275"/>
                <a:ext cx="18775" cy="18475"/>
              </a:xfrm>
              <a:custGeom>
                <a:avLst/>
                <a:gdLst/>
                <a:ahLst/>
                <a:cxnLst/>
                <a:rect l="l" t="t" r="r" b="b"/>
                <a:pathLst>
                  <a:path w="751" h="739" extrusionOk="0">
                    <a:moveTo>
                      <a:pt x="382" y="0"/>
                    </a:moveTo>
                    <a:cubicBezTo>
                      <a:pt x="179" y="0"/>
                      <a:pt x="1" y="143"/>
                      <a:pt x="1" y="357"/>
                    </a:cubicBezTo>
                    <a:cubicBezTo>
                      <a:pt x="1" y="560"/>
                      <a:pt x="144" y="726"/>
                      <a:pt x="358" y="738"/>
                    </a:cubicBezTo>
                    <a:cubicBezTo>
                      <a:pt x="560" y="738"/>
                      <a:pt x="727" y="595"/>
                      <a:pt x="739" y="381"/>
                    </a:cubicBezTo>
                    <a:cubicBezTo>
                      <a:pt x="751" y="179"/>
                      <a:pt x="596" y="12"/>
                      <a:pt x="382"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3" name="Google Shape;6433;p46"/>
              <p:cNvSpPr/>
              <p:nvPr/>
            </p:nvSpPr>
            <p:spPr>
              <a:xfrm>
                <a:off x="6830600" y="4161050"/>
                <a:ext cx="22950" cy="22350"/>
              </a:xfrm>
              <a:custGeom>
                <a:avLst/>
                <a:gdLst/>
                <a:ahLst/>
                <a:cxnLst/>
                <a:rect l="l" t="t" r="r" b="b"/>
                <a:pathLst>
                  <a:path w="918" h="894" extrusionOk="0">
                    <a:moveTo>
                      <a:pt x="454" y="0"/>
                    </a:moveTo>
                    <a:cubicBezTo>
                      <a:pt x="203" y="0"/>
                      <a:pt x="13" y="187"/>
                      <a:pt x="13" y="429"/>
                    </a:cubicBezTo>
                    <a:cubicBezTo>
                      <a:pt x="1" y="691"/>
                      <a:pt x="191" y="894"/>
                      <a:pt x="441" y="894"/>
                    </a:cubicBezTo>
                    <a:cubicBezTo>
                      <a:pt x="679" y="894"/>
                      <a:pt x="894" y="703"/>
                      <a:pt x="906" y="465"/>
                    </a:cubicBezTo>
                    <a:cubicBezTo>
                      <a:pt x="917" y="215"/>
                      <a:pt x="715" y="1"/>
                      <a:pt x="477" y="1"/>
                    </a:cubicBezTo>
                    <a:cubicBezTo>
                      <a:pt x="469" y="0"/>
                      <a:pt x="461" y="0"/>
                      <a:pt x="45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4" name="Google Shape;6434;p46"/>
              <p:cNvSpPr/>
              <p:nvPr/>
            </p:nvSpPr>
            <p:spPr>
              <a:xfrm>
                <a:off x="6872575" y="4108675"/>
                <a:ext cx="40200" cy="39350"/>
              </a:xfrm>
              <a:custGeom>
                <a:avLst/>
                <a:gdLst/>
                <a:ahLst/>
                <a:cxnLst/>
                <a:rect l="l" t="t" r="r" b="b"/>
                <a:pathLst>
                  <a:path w="1608" h="1574" extrusionOk="0">
                    <a:moveTo>
                      <a:pt x="834" y="0"/>
                    </a:moveTo>
                    <a:cubicBezTo>
                      <a:pt x="786" y="12"/>
                      <a:pt x="727" y="12"/>
                      <a:pt x="679" y="12"/>
                    </a:cubicBezTo>
                    <a:cubicBezTo>
                      <a:pt x="310" y="72"/>
                      <a:pt x="24" y="381"/>
                      <a:pt x="12" y="762"/>
                    </a:cubicBezTo>
                    <a:cubicBezTo>
                      <a:pt x="0" y="1096"/>
                      <a:pt x="227" y="1393"/>
                      <a:pt x="524" y="1512"/>
                    </a:cubicBezTo>
                    <a:cubicBezTo>
                      <a:pt x="596" y="1548"/>
                      <a:pt x="679" y="1560"/>
                      <a:pt x="774" y="1572"/>
                    </a:cubicBezTo>
                    <a:cubicBezTo>
                      <a:pt x="788" y="1573"/>
                      <a:pt x="802" y="1573"/>
                      <a:pt x="816" y="1573"/>
                    </a:cubicBezTo>
                    <a:cubicBezTo>
                      <a:pt x="1227" y="1573"/>
                      <a:pt x="1573" y="1236"/>
                      <a:pt x="1596" y="822"/>
                    </a:cubicBezTo>
                    <a:cubicBezTo>
                      <a:pt x="1608" y="381"/>
                      <a:pt x="1262" y="12"/>
                      <a:pt x="83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5" name="Google Shape;6435;p46"/>
              <p:cNvSpPr/>
              <p:nvPr/>
            </p:nvSpPr>
            <p:spPr>
              <a:xfrm>
                <a:off x="516125" y="4041400"/>
                <a:ext cx="625" cy="139925"/>
              </a:xfrm>
              <a:custGeom>
                <a:avLst/>
                <a:gdLst/>
                <a:ahLst/>
                <a:cxnLst/>
                <a:rect l="l" t="t" r="r" b="b"/>
                <a:pathLst>
                  <a:path w="25" h="5597" extrusionOk="0">
                    <a:moveTo>
                      <a:pt x="0" y="1"/>
                    </a:moveTo>
                    <a:lnTo>
                      <a:pt x="0" y="5596"/>
                    </a:lnTo>
                    <a:cubicBezTo>
                      <a:pt x="12" y="5561"/>
                      <a:pt x="12" y="5549"/>
                      <a:pt x="24" y="553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6" name="Google Shape;6436;p46"/>
              <p:cNvSpPr/>
              <p:nvPr/>
            </p:nvSpPr>
            <p:spPr>
              <a:xfrm>
                <a:off x="516125" y="4431325"/>
                <a:ext cx="5075" cy="189050"/>
              </a:xfrm>
              <a:custGeom>
                <a:avLst/>
                <a:gdLst/>
                <a:ahLst/>
                <a:cxnLst/>
                <a:rect l="l" t="t" r="r" b="b"/>
                <a:pathLst>
                  <a:path w="203" h="7562" extrusionOk="0">
                    <a:moveTo>
                      <a:pt x="24" y="1"/>
                    </a:moveTo>
                    <a:cubicBezTo>
                      <a:pt x="12" y="1"/>
                      <a:pt x="12" y="13"/>
                      <a:pt x="0" y="24"/>
                    </a:cubicBezTo>
                    <a:lnTo>
                      <a:pt x="0" y="6442"/>
                    </a:lnTo>
                    <a:cubicBezTo>
                      <a:pt x="0" y="6823"/>
                      <a:pt x="72" y="7204"/>
                      <a:pt x="203" y="7561"/>
                    </a:cubicBezTo>
                    <a:cubicBezTo>
                      <a:pt x="84" y="7228"/>
                      <a:pt x="24" y="6882"/>
                      <a:pt x="24" y="6513"/>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7" name="Google Shape;6437;p46"/>
              <p:cNvSpPr/>
              <p:nvPr/>
            </p:nvSpPr>
            <p:spPr>
              <a:xfrm>
                <a:off x="3926075" y="1212475"/>
                <a:ext cx="12825" cy="18525"/>
              </a:xfrm>
              <a:custGeom>
                <a:avLst/>
                <a:gdLst/>
                <a:ahLst/>
                <a:cxnLst/>
                <a:rect l="l" t="t" r="r" b="b"/>
                <a:pathLst>
                  <a:path w="513" h="741" extrusionOk="0">
                    <a:moveTo>
                      <a:pt x="417" y="1"/>
                    </a:moveTo>
                    <a:lnTo>
                      <a:pt x="0" y="739"/>
                    </a:lnTo>
                    <a:lnTo>
                      <a:pt x="36" y="739"/>
                    </a:lnTo>
                    <a:cubicBezTo>
                      <a:pt x="49" y="740"/>
                      <a:pt x="62" y="741"/>
                      <a:pt x="74" y="741"/>
                    </a:cubicBezTo>
                    <a:cubicBezTo>
                      <a:pt x="309" y="741"/>
                      <a:pt x="512" y="536"/>
                      <a:pt x="512" y="298"/>
                    </a:cubicBezTo>
                    <a:cubicBezTo>
                      <a:pt x="512" y="191"/>
                      <a:pt x="477" y="84"/>
                      <a:pt x="41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8" name="Google Shape;6438;p46"/>
              <p:cNvSpPr/>
              <p:nvPr/>
            </p:nvSpPr>
            <p:spPr>
              <a:xfrm>
                <a:off x="516125" y="1989350"/>
                <a:ext cx="108675" cy="284900"/>
              </a:xfrm>
              <a:custGeom>
                <a:avLst/>
                <a:gdLst/>
                <a:ahLst/>
                <a:cxnLst/>
                <a:rect l="l" t="t" r="r" b="b"/>
                <a:pathLst>
                  <a:path w="4347" h="11396" extrusionOk="0">
                    <a:moveTo>
                      <a:pt x="1739" y="1704"/>
                    </a:moveTo>
                    <a:cubicBezTo>
                      <a:pt x="1846" y="1704"/>
                      <a:pt x="1929" y="1799"/>
                      <a:pt x="1929" y="1906"/>
                    </a:cubicBezTo>
                    <a:cubicBezTo>
                      <a:pt x="1917" y="2013"/>
                      <a:pt x="1834" y="2096"/>
                      <a:pt x="1727" y="2096"/>
                    </a:cubicBezTo>
                    <a:cubicBezTo>
                      <a:pt x="1620" y="2096"/>
                      <a:pt x="1536" y="2001"/>
                      <a:pt x="1536" y="1906"/>
                    </a:cubicBezTo>
                    <a:cubicBezTo>
                      <a:pt x="1536" y="1799"/>
                      <a:pt x="1620" y="1704"/>
                      <a:pt x="1739" y="1704"/>
                    </a:cubicBezTo>
                    <a:close/>
                    <a:moveTo>
                      <a:pt x="4346" y="1"/>
                    </a:moveTo>
                    <a:cubicBezTo>
                      <a:pt x="4346" y="1"/>
                      <a:pt x="4096" y="132"/>
                      <a:pt x="3703" y="322"/>
                    </a:cubicBezTo>
                    <a:lnTo>
                      <a:pt x="3525" y="418"/>
                    </a:lnTo>
                    <a:cubicBezTo>
                      <a:pt x="3215" y="561"/>
                      <a:pt x="2846" y="763"/>
                      <a:pt x="2417" y="1001"/>
                    </a:cubicBezTo>
                    <a:cubicBezTo>
                      <a:pt x="2382" y="1025"/>
                      <a:pt x="2334" y="1061"/>
                      <a:pt x="2275" y="1073"/>
                    </a:cubicBezTo>
                    <a:cubicBezTo>
                      <a:pt x="2191" y="1132"/>
                      <a:pt x="2084" y="1180"/>
                      <a:pt x="1977" y="1239"/>
                    </a:cubicBezTo>
                    <a:cubicBezTo>
                      <a:pt x="1917" y="1263"/>
                      <a:pt x="1870" y="1299"/>
                      <a:pt x="1822" y="1323"/>
                    </a:cubicBezTo>
                    <a:cubicBezTo>
                      <a:pt x="1274" y="1656"/>
                      <a:pt x="655" y="2037"/>
                      <a:pt x="24" y="2489"/>
                    </a:cubicBezTo>
                    <a:lnTo>
                      <a:pt x="24" y="2728"/>
                    </a:lnTo>
                    <a:cubicBezTo>
                      <a:pt x="12" y="2728"/>
                      <a:pt x="12" y="2739"/>
                      <a:pt x="0" y="2739"/>
                    </a:cubicBezTo>
                    <a:lnTo>
                      <a:pt x="0" y="11145"/>
                    </a:lnTo>
                    <a:lnTo>
                      <a:pt x="12" y="11133"/>
                    </a:lnTo>
                    <a:lnTo>
                      <a:pt x="24" y="11121"/>
                    </a:lnTo>
                    <a:lnTo>
                      <a:pt x="24" y="11395"/>
                    </a:lnTo>
                    <a:lnTo>
                      <a:pt x="155" y="11264"/>
                    </a:lnTo>
                    <a:cubicBezTo>
                      <a:pt x="512" y="10895"/>
                      <a:pt x="870" y="10478"/>
                      <a:pt x="1203" y="10002"/>
                    </a:cubicBezTo>
                    <a:cubicBezTo>
                      <a:pt x="3953" y="6085"/>
                      <a:pt x="4346" y="1"/>
                      <a:pt x="434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39" name="Google Shape;6439;p46"/>
              <p:cNvSpPr/>
              <p:nvPr/>
            </p:nvSpPr>
            <p:spPr>
              <a:xfrm>
                <a:off x="516725" y="1796775"/>
                <a:ext cx="199150" cy="129800"/>
              </a:xfrm>
              <a:custGeom>
                <a:avLst/>
                <a:gdLst/>
                <a:ahLst/>
                <a:cxnLst/>
                <a:rect l="l" t="t" r="r" b="b"/>
                <a:pathLst>
                  <a:path w="7966" h="5192" extrusionOk="0">
                    <a:moveTo>
                      <a:pt x="3977" y="1120"/>
                    </a:moveTo>
                    <a:cubicBezTo>
                      <a:pt x="4203" y="1144"/>
                      <a:pt x="4394" y="1322"/>
                      <a:pt x="4382" y="1548"/>
                    </a:cubicBezTo>
                    <a:cubicBezTo>
                      <a:pt x="4370" y="1768"/>
                      <a:pt x="4202" y="1954"/>
                      <a:pt x="3974" y="1954"/>
                    </a:cubicBezTo>
                    <a:cubicBezTo>
                      <a:pt x="3967" y="1954"/>
                      <a:pt x="3960" y="1954"/>
                      <a:pt x="3953" y="1953"/>
                    </a:cubicBezTo>
                    <a:cubicBezTo>
                      <a:pt x="3727" y="1941"/>
                      <a:pt x="3536" y="1763"/>
                      <a:pt x="3548" y="1525"/>
                    </a:cubicBezTo>
                    <a:cubicBezTo>
                      <a:pt x="3548" y="1298"/>
                      <a:pt x="3739" y="1120"/>
                      <a:pt x="3977" y="1120"/>
                    </a:cubicBezTo>
                    <a:close/>
                    <a:moveTo>
                      <a:pt x="381" y="1"/>
                    </a:moveTo>
                    <a:cubicBezTo>
                      <a:pt x="238" y="263"/>
                      <a:pt x="119" y="513"/>
                      <a:pt x="0" y="763"/>
                    </a:cubicBezTo>
                    <a:lnTo>
                      <a:pt x="0" y="1239"/>
                    </a:lnTo>
                    <a:lnTo>
                      <a:pt x="0" y="4977"/>
                    </a:lnTo>
                    <a:lnTo>
                      <a:pt x="0" y="5192"/>
                    </a:lnTo>
                    <a:cubicBezTo>
                      <a:pt x="2012" y="4466"/>
                      <a:pt x="5299" y="3049"/>
                      <a:pt x="7489" y="798"/>
                    </a:cubicBezTo>
                    <a:cubicBezTo>
                      <a:pt x="7668" y="620"/>
                      <a:pt x="7823" y="441"/>
                      <a:pt x="7966" y="263"/>
                    </a:cubicBezTo>
                    <a:lnTo>
                      <a:pt x="38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0" name="Google Shape;6440;p46"/>
              <p:cNvSpPr/>
              <p:nvPr/>
            </p:nvSpPr>
            <p:spPr>
              <a:xfrm>
                <a:off x="526250" y="1628900"/>
                <a:ext cx="259575" cy="174450"/>
              </a:xfrm>
              <a:custGeom>
                <a:avLst/>
                <a:gdLst/>
                <a:ahLst/>
                <a:cxnLst/>
                <a:rect l="l" t="t" r="r" b="b"/>
                <a:pathLst>
                  <a:path w="10383" h="6978" extrusionOk="0">
                    <a:moveTo>
                      <a:pt x="9584" y="1"/>
                    </a:moveTo>
                    <a:cubicBezTo>
                      <a:pt x="8519" y="1"/>
                      <a:pt x="5268" y="251"/>
                      <a:pt x="2524" y="3072"/>
                    </a:cubicBezTo>
                    <a:cubicBezTo>
                      <a:pt x="1500" y="4132"/>
                      <a:pt x="667" y="5442"/>
                      <a:pt x="0" y="6728"/>
                    </a:cubicBezTo>
                    <a:lnTo>
                      <a:pt x="7585" y="6978"/>
                    </a:lnTo>
                    <a:cubicBezTo>
                      <a:pt x="10383" y="3668"/>
                      <a:pt x="9942" y="12"/>
                      <a:pt x="9942" y="12"/>
                    </a:cubicBezTo>
                    <a:cubicBezTo>
                      <a:pt x="9942" y="12"/>
                      <a:pt x="9814" y="1"/>
                      <a:pt x="958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1" name="Google Shape;6441;p46"/>
              <p:cNvSpPr/>
              <p:nvPr/>
            </p:nvSpPr>
            <p:spPr>
              <a:xfrm>
                <a:off x="6938650" y="2299825"/>
                <a:ext cx="108375" cy="262250"/>
              </a:xfrm>
              <a:custGeom>
                <a:avLst/>
                <a:gdLst/>
                <a:ahLst/>
                <a:cxnLst/>
                <a:rect l="l" t="t" r="r" b="b"/>
                <a:pathLst>
                  <a:path w="4335" h="10490" extrusionOk="0">
                    <a:moveTo>
                      <a:pt x="4334" y="0"/>
                    </a:moveTo>
                    <a:cubicBezTo>
                      <a:pt x="3870" y="393"/>
                      <a:pt x="3442" y="810"/>
                      <a:pt x="3025" y="1238"/>
                    </a:cubicBezTo>
                    <a:cubicBezTo>
                      <a:pt x="2918" y="1346"/>
                      <a:pt x="2822" y="1465"/>
                      <a:pt x="2727" y="1572"/>
                    </a:cubicBezTo>
                    <a:cubicBezTo>
                      <a:pt x="2680" y="1631"/>
                      <a:pt x="2620" y="1691"/>
                      <a:pt x="2584" y="1739"/>
                    </a:cubicBezTo>
                    <a:cubicBezTo>
                      <a:pt x="2537" y="1798"/>
                      <a:pt x="2489" y="1858"/>
                      <a:pt x="2429" y="1917"/>
                    </a:cubicBezTo>
                    <a:cubicBezTo>
                      <a:pt x="2239" y="2131"/>
                      <a:pt x="2060" y="2370"/>
                      <a:pt x="1894" y="2631"/>
                    </a:cubicBezTo>
                    <a:cubicBezTo>
                      <a:pt x="917" y="4036"/>
                      <a:pt x="417" y="5441"/>
                      <a:pt x="215" y="6680"/>
                    </a:cubicBezTo>
                    <a:cubicBezTo>
                      <a:pt x="263" y="6656"/>
                      <a:pt x="322" y="6656"/>
                      <a:pt x="358" y="6656"/>
                    </a:cubicBezTo>
                    <a:cubicBezTo>
                      <a:pt x="798" y="6680"/>
                      <a:pt x="1132" y="7049"/>
                      <a:pt x="1120" y="7477"/>
                    </a:cubicBezTo>
                    <a:cubicBezTo>
                      <a:pt x="1108" y="7899"/>
                      <a:pt x="763" y="8240"/>
                      <a:pt x="321" y="8240"/>
                    </a:cubicBezTo>
                    <a:cubicBezTo>
                      <a:pt x="313" y="8240"/>
                      <a:pt x="306" y="8239"/>
                      <a:pt x="298" y="8239"/>
                    </a:cubicBezTo>
                    <a:cubicBezTo>
                      <a:pt x="215" y="8239"/>
                      <a:pt x="120" y="8204"/>
                      <a:pt x="48" y="8180"/>
                    </a:cubicBezTo>
                    <a:lnTo>
                      <a:pt x="48" y="8180"/>
                    </a:lnTo>
                    <a:cubicBezTo>
                      <a:pt x="1" y="9561"/>
                      <a:pt x="274" y="10490"/>
                      <a:pt x="274" y="10490"/>
                    </a:cubicBezTo>
                    <a:cubicBezTo>
                      <a:pt x="274" y="10490"/>
                      <a:pt x="346" y="10490"/>
                      <a:pt x="477" y="10466"/>
                    </a:cubicBezTo>
                    <a:cubicBezTo>
                      <a:pt x="513" y="10466"/>
                      <a:pt x="560" y="10454"/>
                      <a:pt x="596" y="10454"/>
                    </a:cubicBezTo>
                    <a:cubicBezTo>
                      <a:pt x="620" y="10454"/>
                      <a:pt x="632" y="10454"/>
                      <a:pt x="644" y="10442"/>
                    </a:cubicBezTo>
                    <a:cubicBezTo>
                      <a:pt x="691" y="10442"/>
                      <a:pt x="739" y="10418"/>
                      <a:pt x="798" y="10406"/>
                    </a:cubicBezTo>
                    <a:cubicBezTo>
                      <a:pt x="1179" y="10335"/>
                      <a:pt x="1763" y="10204"/>
                      <a:pt x="2465" y="9930"/>
                    </a:cubicBezTo>
                    <a:cubicBezTo>
                      <a:pt x="2525" y="9906"/>
                      <a:pt x="2584" y="9882"/>
                      <a:pt x="2644" y="9859"/>
                    </a:cubicBezTo>
                    <a:cubicBezTo>
                      <a:pt x="2715" y="9835"/>
                      <a:pt x="2775" y="9799"/>
                      <a:pt x="2846" y="9763"/>
                    </a:cubicBezTo>
                    <a:cubicBezTo>
                      <a:pt x="2906" y="9739"/>
                      <a:pt x="2953" y="9728"/>
                      <a:pt x="3013" y="9692"/>
                    </a:cubicBezTo>
                    <a:cubicBezTo>
                      <a:pt x="3072" y="9668"/>
                      <a:pt x="3120" y="9644"/>
                      <a:pt x="3180" y="9620"/>
                    </a:cubicBezTo>
                    <a:cubicBezTo>
                      <a:pt x="3239" y="9585"/>
                      <a:pt x="3275" y="9573"/>
                      <a:pt x="3334" y="9549"/>
                    </a:cubicBezTo>
                    <a:cubicBezTo>
                      <a:pt x="3596" y="9406"/>
                      <a:pt x="3858" y="9275"/>
                      <a:pt x="4144" y="9097"/>
                    </a:cubicBezTo>
                    <a:cubicBezTo>
                      <a:pt x="4204" y="9073"/>
                      <a:pt x="4251" y="9025"/>
                      <a:pt x="4311" y="8989"/>
                    </a:cubicBezTo>
                    <a:cubicBezTo>
                      <a:pt x="4323" y="8989"/>
                      <a:pt x="4323" y="8977"/>
                      <a:pt x="4334" y="8977"/>
                    </a:cubicBezTo>
                    <a:lnTo>
                      <a:pt x="433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2" name="Google Shape;6442;p46"/>
              <p:cNvSpPr/>
              <p:nvPr/>
            </p:nvSpPr>
            <p:spPr>
              <a:xfrm>
                <a:off x="7043725" y="2140275"/>
                <a:ext cx="4200" cy="16400"/>
              </a:xfrm>
              <a:custGeom>
                <a:avLst/>
                <a:gdLst/>
                <a:ahLst/>
                <a:cxnLst/>
                <a:rect l="l" t="t" r="r" b="b"/>
                <a:pathLst>
                  <a:path w="168" h="656" extrusionOk="0">
                    <a:moveTo>
                      <a:pt x="167" y="0"/>
                    </a:moveTo>
                    <a:cubicBezTo>
                      <a:pt x="143" y="48"/>
                      <a:pt x="131" y="84"/>
                      <a:pt x="131" y="96"/>
                    </a:cubicBezTo>
                    <a:cubicBezTo>
                      <a:pt x="131" y="120"/>
                      <a:pt x="120" y="155"/>
                      <a:pt x="120" y="167"/>
                    </a:cubicBezTo>
                    <a:cubicBezTo>
                      <a:pt x="108" y="215"/>
                      <a:pt x="108" y="239"/>
                      <a:pt x="84" y="274"/>
                    </a:cubicBezTo>
                    <a:cubicBezTo>
                      <a:pt x="48" y="477"/>
                      <a:pt x="12" y="620"/>
                      <a:pt x="1" y="643"/>
                    </a:cubicBezTo>
                    <a:lnTo>
                      <a:pt x="1" y="655"/>
                    </a:lnTo>
                    <a:cubicBezTo>
                      <a:pt x="1" y="655"/>
                      <a:pt x="1" y="643"/>
                      <a:pt x="24" y="643"/>
                    </a:cubicBezTo>
                    <a:lnTo>
                      <a:pt x="72" y="643"/>
                    </a:lnTo>
                    <a:cubicBezTo>
                      <a:pt x="84" y="643"/>
                      <a:pt x="108" y="631"/>
                      <a:pt x="120" y="631"/>
                    </a:cubicBezTo>
                    <a:lnTo>
                      <a:pt x="167" y="631"/>
                    </a:lnTo>
                    <a:lnTo>
                      <a:pt x="167"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3" name="Google Shape;6443;p46"/>
              <p:cNvSpPr/>
              <p:nvPr/>
            </p:nvSpPr>
            <p:spPr>
              <a:xfrm>
                <a:off x="1150725" y="4511100"/>
                <a:ext cx="147075" cy="179225"/>
              </a:xfrm>
              <a:custGeom>
                <a:avLst/>
                <a:gdLst/>
                <a:ahLst/>
                <a:cxnLst/>
                <a:rect l="l" t="t" r="r" b="b"/>
                <a:pathLst>
                  <a:path w="5883" h="7169" extrusionOk="0">
                    <a:moveTo>
                      <a:pt x="1489" y="1"/>
                    </a:moveTo>
                    <a:cubicBezTo>
                      <a:pt x="1489" y="1"/>
                      <a:pt x="179" y="3430"/>
                      <a:pt x="1" y="7168"/>
                    </a:cubicBezTo>
                    <a:lnTo>
                      <a:pt x="5882" y="7168"/>
                    </a:lnTo>
                    <a:cubicBezTo>
                      <a:pt x="5263" y="5418"/>
                      <a:pt x="4323" y="3811"/>
                      <a:pt x="3453" y="2548"/>
                    </a:cubicBezTo>
                    <a:cubicBezTo>
                      <a:pt x="3251" y="2239"/>
                      <a:pt x="3037" y="1953"/>
                      <a:pt x="2846" y="1691"/>
                    </a:cubicBezTo>
                    <a:cubicBezTo>
                      <a:pt x="2787" y="1596"/>
                      <a:pt x="2715" y="1513"/>
                      <a:pt x="2656" y="1429"/>
                    </a:cubicBezTo>
                    <a:cubicBezTo>
                      <a:pt x="2596" y="1358"/>
                      <a:pt x="2537" y="1275"/>
                      <a:pt x="2477" y="1191"/>
                    </a:cubicBezTo>
                    <a:cubicBezTo>
                      <a:pt x="1894" y="453"/>
                      <a:pt x="1489" y="1"/>
                      <a:pt x="148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4" name="Google Shape;6444;p46"/>
              <p:cNvSpPr/>
              <p:nvPr/>
            </p:nvSpPr>
            <p:spPr>
              <a:xfrm>
                <a:off x="516425" y="3632725"/>
                <a:ext cx="53900" cy="208075"/>
              </a:xfrm>
              <a:custGeom>
                <a:avLst/>
                <a:gdLst/>
                <a:ahLst/>
                <a:cxnLst/>
                <a:rect l="l" t="t" r="r" b="b"/>
                <a:pathLst>
                  <a:path w="2156" h="8323" extrusionOk="0">
                    <a:moveTo>
                      <a:pt x="2155" y="0"/>
                    </a:moveTo>
                    <a:lnTo>
                      <a:pt x="2155" y="0"/>
                    </a:lnTo>
                    <a:cubicBezTo>
                      <a:pt x="2155" y="0"/>
                      <a:pt x="1715" y="191"/>
                      <a:pt x="1012" y="548"/>
                    </a:cubicBezTo>
                    <a:cubicBezTo>
                      <a:pt x="941" y="596"/>
                      <a:pt x="846" y="643"/>
                      <a:pt x="774" y="691"/>
                    </a:cubicBezTo>
                    <a:cubicBezTo>
                      <a:pt x="715" y="715"/>
                      <a:pt x="655" y="762"/>
                      <a:pt x="596" y="786"/>
                    </a:cubicBezTo>
                    <a:cubicBezTo>
                      <a:pt x="536" y="822"/>
                      <a:pt x="489" y="846"/>
                      <a:pt x="429" y="881"/>
                    </a:cubicBezTo>
                    <a:lnTo>
                      <a:pt x="36" y="1108"/>
                    </a:lnTo>
                    <a:lnTo>
                      <a:pt x="36" y="1322"/>
                    </a:lnTo>
                    <a:cubicBezTo>
                      <a:pt x="12" y="1322"/>
                      <a:pt x="12" y="1346"/>
                      <a:pt x="0" y="1346"/>
                    </a:cubicBezTo>
                    <a:lnTo>
                      <a:pt x="0" y="7918"/>
                    </a:lnTo>
                    <a:cubicBezTo>
                      <a:pt x="12" y="7906"/>
                      <a:pt x="12" y="7870"/>
                      <a:pt x="36" y="7858"/>
                    </a:cubicBezTo>
                    <a:lnTo>
                      <a:pt x="36" y="8323"/>
                    </a:lnTo>
                    <a:cubicBezTo>
                      <a:pt x="1858" y="4560"/>
                      <a:pt x="2155" y="0"/>
                      <a:pt x="215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5" name="Google Shape;6445;p46"/>
              <p:cNvSpPr/>
              <p:nvPr/>
            </p:nvSpPr>
            <p:spPr>
              <a:xfrm>
                <a:off x="607500" y="4450075"/>
                <a:ext cx="186950" cy="240525"/>
              </a:xfrm>
              <a:custGeom>
                <a:avLst/>
                <a:gdLst/>
                <a:ahLst/>
                <a:cxnLst/>
                <a:rect l="l" t="t" r="r" b="b"/>
                <a:pathLst>
                  <a:path w="7478" h="9621" extrusionOk="0">
                    <a:moveTo>
                      <a:pt x="1013" y="1"/>
                    </a:moveTo>
                    <a:cubicBezTo>
                      <a:pt x="1013" y="1"/>
                      <a:pt x="286" y="1251"/>
                      <a:pt x="60" y="3215"/>
                    </a:cubicBezTo>
                    <a:cubicBezTo>
                      <a:pt x="48" y="3311"/>
                      <a:pt x="48" y="3406"/>
                      <a:pt x="36" y="3513"/>
                    </a:cubicBezTo>
                    <a:cubicBezTo>
                      <a:pt x="24" y="3668"/>
                      <a:pt x="1" y="3823"/>
                      <a:pt x="1" y="3989"/>
                    </a:cubicBezTo>
                    <a:lnTo>
                      <a:pt x="1" y="4323"/>
                    </a:lnTo>
                    <a:lnTo>
                      <a:pt x="1" y="4656"/>
                    </a:lnTo>
                    <a:cubicBezTo>
                      <a:pt x="1" y="4823"/>
                      <a:pt x="24" y="5001"/>
                      <a:pt x="36" y="5180"/>
                    </a:cubicBezTo>
                    <a:cubicBezTo>
                      <a:pt x="36" y="5240"/>
                      <a:pt x="48" y="5299"/>
                      <a:pt x="48" y="5359"/>
                    </a:cubicBezTo>
                    <a:lnTo>
                      <a:pt x="96" y="5716"/>
                    </a:lnTo>
                    <a:cubicBezTo>
                      <a:pt x="108" y="5847"/>
                      <a:pt x="144" y="5966"/>
                      <a:pt x="155" y="6085"/>
                    </a:cubicBezTo>
                    <a:cubicBezTo>
                      <a:pt x="155" y="6168"/>
                      <a:pt x="167" y="6228"/>
                      <a:pt x="179" y="6287"/>
                    </a:cubicBezTo>
                    <a:cubicBezTo>
                      <a:pt x="203" y="6406"/>
                      <a:pt x="227" y="6537"/>
                      <a:pt x="263" y="6656"/>
                    </a:cubicBezTo>
                    <a:cubicBezTo>
                      <a:pt x="275" y="6787"/>
                      <a:pt x="322" y="6906"/>
                      <a:pt x="346" y="7037"/>
                    </a:cubicBezTo>
                    <a:cubicBezTo>
                      <a:pt x="394" y="7156"/>
                      <a:pt x="417" y="7299"/>
                      <a:pt x="465" y="7430"/>
                    </a:cubicBezTo>
                    <a:lnTo>
                      <a:pt x="596" y="7835"/>
                    </a:lnTo>
                    <a:cubicBezTo>
                      <a:pt x="632" y="7895"/>
                      <a:pt x="644" y="7954"/>
                      <a:pt x="679" y="8026"/>
                    </a:cubicBezTo>
                    <a:cubicBezTo>
                      <a:pt x="882" y="8561"/>
                      <a:pt x="1132" y="9097"/>
                      <a:pt x="1418" y="9621"/>
                    </a:cubicBezTo>
                    <a:lnTo>
                      <a:pt x="7478" y="9621"/>
                    </a:lnTo>
                    <a:cubicBezTo>
                      <a:pt x="7430" y="9204"/>
                      <a:pt x="7383" y="8776"/>
                      <a:pt x="7323" y="8347"/>
                    </a:cubicBezTo>
                    <a:lnTo>
                      <a:pt x="7144" y="7454"/>
                    </a:lnTo>
                    <a:cubicBezTo>
                      <a:pt x="7013" y="6883"/>
                      <a:pt x="6835" y="6299"/>
                      <a:pt x="6632" y="5728"/>
                    </a:cubicBezTo>
                    <a:cubicBezTo>
                      <a:pt x="4918" y="1251"/>
                      <a:pt x="1013" y="1"/>
                      <a:pt x="101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6" name="Google Shape;6446;p46"/>
              <p:cNvSpPr/>
              <p:nvPr/>
            </p:nvSpPr>
            <p:spPr>
              <a:xfrm>
                <a:off x="516125" y="3441025"/>
                <a:ext cx="145575" cy="106300"/>
              </a:xfrm>
              <a:custGeom>
                <a:avLst/>
                <a:gdLst/>
                <a:ahLst/>
                <a:cxnLst/>
                <a:rect l="l" t="t" r="r" b="b"/>
                <a:pathLst>
                  <a:path w="5823" h="4252" extrusionOk="0">
                    <a:moveTo>
                      <a:pt x="1812" y="1060"/>
                    </a:moveTo>
                    <a:cubicBezTo>
                      <a:pt x="1819" y="1060"/>
                      <a:pt x="1826" y="1060"/>
                      <a:pt x="1834" y="1060"/>
                    </a:cubicBezTo>
                    <a:cubicBezTo>
                      <a:pt x="2072" y="1060"/>
                      <a:pt x="2251" y="1251"/>
                      <a:pt x="2227" y="1489"/>
                    </a:cubicBezTo>
                    <a:cubicBezTo>
                      <a:pt x="2227" y="1720"/>
                      <a:pt x="2048" y="1894"/>
                      <a:pt x="1821" y="1894"/>
                    </a:cubicBezTo>
                    <a:cubicBezTo>
                      <a:pt x="1813" y="1894"/>
                      <a:pt x="1806" y="1894"/>
                      <a:pt x="1798" y="1894"/>
                    </a:cubicBezTo>
                    <a:cubicBezTo>
                      <a:pt x="1560" y="1894"/>
                      <a:pt x="1382" y="1703"/>
                      <a:pt x="1393" y="1465"/>
                    </a:cubicBezTo>
                    <a:cubicBezTo>
                      <a:pt x="1393" y="1235"/>
                      <a:pt x="1583" y="1060"/>
                      <a:pt x="1812" y="1060"/>
                    </a:cubicBezTo>
                    <a:close/>
                    <a:moveTo>
                      <a:pt x="0" y="1"/>
                    </a:moveTo>
                    <a:lnTo>
                      <a:pt x="0" y="4037"/>
                    </a:lnTo>
                    <a:cubicBezTo>
                      <a:pt x="12" y="4037"/>
                      <a:pt x="12" y="4025"/>
                      <a:pt x="24" y="4025"/>
                    </a:cubicBezTo>
                    <a:lnTo>
                      <a:pt x="24" y="4251"/>
                    </a:lnTo>
                    <a:cubicBezTo>
                      <a:pt x="572" y="3989"/>
                      <a:pt x="1143" y="3715"/>
                      <a:pt x="1727" y="3394"/>
                    </a:cubicBezTo>
                    <a:cubicBezTo>
                      <a:pt x="1846" y="3334"/>
                      <a:pt x="1965" y="3263"/>
                      <a:pt x="2084" y="3192"/>
                    </a:cubicBezTo>
                    <a:cubicBezTo>
                      <a:pt x="2227" y="3096"/>
                      <a:pt x="2394" y="3013"/>
                      <a:pt x="2548" y="2918"/>
                    </a:cubicBezTo>
                    <a:cubicBezTo>
                      <a:pt x="2644" y="2846"/>
                      <a:pt x="2763" y="2787"/>
                      <a:pt x="2870" y="2715"/>
                    </a:cubicBezTo>
                    <a:cubicBezTo>
                      <a:pt x="3156" y="2537"/>
                      <a:pt x="3418" y="2358"/>
                      <a:pt x="3679" y="2168"/>
                    </a:cubicBezTo>
                    <a:cubicBezTo>
                      <a:pt x="3775" y="2084"/>
                      <a:pt x="3882" y="2013"/>
                      <a:pt x="3977" y="1941"/>
                    </a:cubicBezTo>
                    <a:cubicBezTo>
                      <a:pt x="4096" y="1846"/>
                      <a:pt x="4215" y="1763"/>
                      <a:pt x="4334" y="1656"/>
                    </a:cubicBezTo>
                    <a:cubicBezTo>
                      <a:pt x="4453" y="1572"/>
                      <a:pt x="4572" y="1465"/>
                      <a:pt x="4668" y="1358"/>
                    </a:cubicBezTo>
                    <a:cubicBezTo>
                      <a:pt x="4775" y="1275"/>
                      <a:pt x="4894" y="1167"/>
                      <a:pt x="5001" y="1060"/>
                    </a:cubicBezTo>
                    <a:cubicBezTo>
                      <a:pt x="5120" y="953"/>
                      <a:pt x="5227" y="858"/>
                      <a:pt x="5323" y="739"/>
                    </a:cubicBezTo>
                    <a:cubicBezTo>
                      <a:pt x="5501" y="560"/>
                      <a:pt x="5668" y="382"/>
                      <a:pt x="5823" y="203"/>
                    </a:cubicBezTo>
                    <a:lnTo>
                      <a:pt x="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7" name="Google Shape;6447;p46"/>
              <p:cNvSpPr/>
              <p:nvPr/>
            </p:nvSpPr>
            <p:spPr>
              <a:xfrm>
                <a:off x="516125" y="3271375"/>
                <a:ext cx="215525" cy="174750"/>
              </a:xfrm>
              <a:custGeom>
                <a:avLst/>
                <a:gdLst/>
                <a:ahLst/>
                <a:cxnLst/>
                <a:rect l="l" t="t" r="r" b="b"/>
                <a:pathLst>
                  <a:path w="8621" h="6990" extrusionOk="0">
                    <a:moveTo>
                      <a:pt x="7813" y="0"/>
                    </a:moveTo>
                    <a:cubicBezTo>
                      <a:pt x="6749" y="0"/>
                      <a:pt x="3498" y="251"/>
                      <a:pt x="762" y="3084"/>
                    </a:cubicBezTo>
                    <a:cubicBezTo>
                      <a:pt x="501" y="3334"/>
                      <a:pt x="262" y="3620"/>
                      <a:pt x="24" y="3917"/>
                    </a:cubicBezTo>
                    <a:lnTo>
                      <a:pt x="24" y="4227"/>
                    </a:lnTo>
                    <a:cubicBezTo>
                      <a:pt x="12" y="4251"/>
                      <a:pt x="12" y="4263"/>
                      <a:pt x="0" y="4274"/>
                    </a:cubicBezTo>
                    <a:lnTo>
                      <a:pt x="0" y="6787"/>
                    </a:lnTo>
                    <a:lnTo>
                      <a:pt x="5823" y="6989"/>
                    </a:lnTo>
                    <a:cubicBezTo>
                      <a:pt x="8621" y="3667"/>
                      <a:pt x="8168" y="12"/>
                      <a:pt x="8168" y="12"/>
                    </a:cubicBezTo>
                    <a:cubicBezTo>
                      <a:pt x="8168" y="12"/>
                      <a:pt x="8041" y="0"/>
                      <a:pt x="78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8" name="Google Shape;6448;p46"/>
              <p:cNvSpPr/>
              <p:nvPr/>
            </p:nvSpPr>
            <p:spPr>
              <a:xfrm>
                <a:off x="1487675" y="4517950"/>
                <a:ext cx="142300" cy="168600"/>
              </a:xfrm>
              <a:custGeom>
                <a:avLst/>
                <a:gdLst/>
                <a:ahLst/>
                <a:cxnLst/>
                <a:rect l="l" t="t" r="r" b="b"/>
                <a:pathLst>
                  <a:path w="5692" h="6744" extrusionOk="0">
                    <a:moveTo>
                      <a:pt x="5692" y="0"/>
                    </a:moveTo>
                    <a:cubicBezTo>
                      <a:pt x="2298" y="2608"/>
                      <a:pt x="0" y="6739"/>
                      <a:pt x="0" y="6739"/>
                    </a:cubicBezTo>
                    <a:cubicBezTo>
                      <a:pt x="0" y="6739"/>
                      <a:pt x="131" y="6744"/>
                      <a:pt x="367" y="6744"/>
                    </a:cubicBezTo>
                    <a:cubicBezTo>
                      <a:pt x="1175" y="6744"/>
                      <a:pt x="3222" y="6694"/>
                      <a:pt x="5489" y="6251"/>
                    </a:cubicBezTo>
                    <a:lnTo>
                      <a:pt x="5632" y="1786"/>
                    </a:lnTo>
                    <a:cubicBezTo>
                      <a:pt x="5616" y="1786"/>
                      <a:pt x="5595" y="1792"/>
                      <a:pt x="5576" y="1792"/>
                    </a:cubicBezTo>
                    <a:cubicBezTo>
                      <a:pt x="5566" y="1792"/>
                      <a:pt x="5557" y="1790"/>
                      <a:pt x="5549" y="1786"/>
                    </a:cubicBezTo>
                    <a:cubicBezTo>
                      <a:pt x="5192" y="1774"/>
                      <a:pt x="4906" y="1477"/>
                      <a:pt x="4918" y="1120"/>
                    </a:cubicBezTo>
                    <a:cubicBezTo>
                      <a:pt x="4941" y="770"/>
                      <a:pt x="5227" y="488"/>
                      <a:pt x="5575" y="488"/>
                    </a:cubicBezTo>
                    <a:cubicBezTo>
                      <a:pt x="5582" y="488"/>
                      <a:pt x="5589" y="488"/>
                      <a:pt x="5596" y="489"/>
                    </a:cubicBezTo>
                    <a:cubicBezTo>
                      <a:pt x="5620" y="489"/>
                      <a:pt x="5644" y="489"/>
                      <a:pt x="5680" y="500"/>
                    </a:cubicBezTo>
                    <a:lnTo>
                      <a:pt x="5692"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49" name="Google Shape;6449;p46"/>
              <p:cNvSpPr/>
              <p:nvPr/>
            </p:nvSpPr>
            <p:spPr>
              <a:xfrm>
                <a:off x="1624900" y="4461475"/>
                <a:ext cx="239925" cy="213350"/>
              </a:xfrm>
              <a:custGeom>
                <a:avLst/>
                <a:gdLst/>
                <a:ahLst/>
                <a:cxnLst/>
                <a:rect l="l" t="t" r="r" b="b"/>
                <a:pathLst>
                  <a:path w="9597" h="8534" extrusionOk="0">
                    <a:moveTo>
                      <a:pt x="6607" y="1"/>
                    </a:moveTo>
                    <a:cubicBezTo>
                      <a:pt x="5207" y="1"/>
                      <a:pt x="3448" y="290"/>
                      <a:pt x="1619" y="1319"/>
                    </a:cubicBezTo>
                    <a:cubicBezTo>
                      <a:pt x="1131" y="1605"/>
                      <a:pt x="655" y="1914"/>
                      <a:pt x="191" y="2271"/>
                    </a:cubicBezTo>
                    <a:lnTo>
                      <a:pt x="179" y="2783"/>
                    </a:lnTo>
                    <a:cubicBezTo>
                      <a:pt x="488" y="2843"/>
                      <a:pt x="715" y="3105"/>
                      <a:pt x="715" y="3438"/>
                    </a:cubicBezTo>
                    <a:cubicBezTo>
                      <a:pt x="691" y="3760"/>
                      <a:pt x="453" y="4010"/>
                      <a:pt x="143" y="4057"/>
                    </a:cubicBezTo>
                    <a:lnTo>
                      <a:pt x="0" y="8534"/>
                    </a:lnTo>
                    <a:cubicBezTo>
                      <a:pt x="1596" y="8212"/>
                      <a:pt x="3298" y="7701"/>
                      <a:pt x="4763" y="6867"/>
                    </a:cubicBezTo>
                    <a:cubicBezTo>
                      <a:pt x="8930" y="4510"/>
                      <a:pt x="9597" y="473"/>
                      <a:pt x="9597" y="473"/>
                    </a:cubicBezTo>
                    <a:cubicBezTo>
                      <a:pt x="9597" y="473"/>
                      <a:pt x="8397" y="1"/>
                      <a:pt x="660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0" name="Google Shape;6450;p46"/>
              <p:cNvSpPr/>
              <p:nvPr/>
            </p:nvSpPr>
            <p:spPr>
              <a:xfrm>
                <a:off x="2799450" y="4565875"/>
                <a:ext cx="117300" cy="124725"/>
              </a:xfrm>
              <a:custGeom>
                <a:avLst/>
                <a:gdLst/>
                <a:ahLst/>
                <a:cxnLst/>
                <a:rect l="l" t="t" r="r" b="b"/>
                <a:pathLst>
                  <a:path w="4692" h="4989" extrusionOk="0">
                    <a:moveTo>
                      <a:pt x="1262" y="0"/>
                    </a:moveTo>
                    <a:cubicBezTo>
                      <a:pt x="1262" y="0"/>
                      <a:pt x="429" y="2191"/>
                      <a:pt x="0" y="4989"/>
                    </a:cubicBezTo>
                    <a:lnTo>
                      <a:pt x="4691" y="4989"/>
                    </a:lnTo>
                    <a:cubicBezTo>
                      <a:pt x="3203" y="2120"/>
                      <a:pt x="1262" y="0"/>
                      <a:pt x="1262"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1" name="Google Shape;6451;p46"/>
              <p:cNvSpPr/>
              <p:nvPr/>
            </p:nvSpPr>
            <p:spPr>
              <a:xfrm>
                <a:off x="2228250" y="4504550"/>
                <a:ext cx="200350" cy="186050"/>
              </a:xfrm>
              <a:custGeom>
                <a:avLst/>
                <a:gdLst/>
                <a:ahLst/>
                <a:cxnLst/>
                <a:rect l="l" t="t" r="r" b="b"/>
                <a:pathLst>
                  <a:path w="8014" h="7442" extrusionOk="0">
                    <a:moveTo>
                      <a:pt x="1881" y="1"/>
                    </a:moveTo>
                    <a:cubicBezTo>
                      <a:pt x="1881" y="1"/>
                      <a:pt x="0" y="3239"/>
                      <a:pt x="1346" y="7442"/>
                    </a:cubicBezTo>
                    <a:lnTo>
                      <a:pt x="8013" y="7442"/>
                    </a:lnTo>
                    <a:cubicBezTo>
                      <a:pt x="7870" y="6847"/>
                      <a:pt x="7715" y="6275"/>
                      <a:pt x="7489" y="5727"/>
                    </a:cubicBezTo>
                    <a:cubicBezTo>
                      <a:pt x="5775" y="1251"/>
                      <a:pt x="1881" y="1"/>
                      <a:pt x="1881"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2" name="Google Shape;6452;p46"/>
              <p:cNvSpPr/>
              <p:nvPr/>
            </p:nvSpPr>
            <p:spPr>
              <a:xfrm>
                <a:off x="3161400" y="4572425"/>
                <a:ext cx="111350" cy="119975"/>
              </a:xfrm>
              <a:custGeom>
                <a:avLst/>
                <a:gdLst/>
                <a:ahLst/>
                <a:cxnLst/>
                <a:rect l="l" t="t" r="r" b="b"/>
                <a:pathLst>
                  <a:path w="4454" h="4799" extrusionOk="0">
                    <a:moveTo>
                      <a:pt x="4453" y="0"/>
                    </a:moveTo>
                    <a:cubicBezTo>
                      <a:pt x="3501" y="738"/>
                      <a:pt x="2643" y="1584"/>
                      <a:pt x="1893" y="2417"/>
                    </a:cubicBezTo>
                    <a:cubicBezTo>
                      <a:pt x="1179" y="3215"/>
                      <a:pt x="560" y="4025"/>
                      <a:pt x="60" y="4727"/>
                    </a:cubicBezTo>
                    <a:cubicBezTo>
                      <a:pt x="36" y="4751"/>
                      <a:pt x="24" y="4763"/>
                      <a:pt x="0" y="4798"/>
                    </a:cubicBezTo>
                    <a:lnTo>
                      <a:pt x="4287" y="4798"/>
                    </a:lnTo>
                    <a:lnTo>
                      <a:pt x="4287" y="4727"/>
                    </a:lnTo>
                    <a:lnTo>
                      <a:pt x="4382" y="1774"/>
                    </a:lnTo>
                    <a:lnTo>
                      <a:pt x="4287" y="1774"/>
                    </a:lnTo>
                    <a:cubicBezTo>
                      <a:pt x="3929" y="1762"/>
                      <a:pt x="3656" y="1465"/>
                      <a:pt x="3667" y="1107"/>
                    </a:cubicBezTo>
                    <a:cubicBezTo>
                      <a:pt x="3679" y="769"/>
                      <a:pt x="3965" y="500"/>
                      <a:pt x="4323" y="500"/>
                    </a:cubicBezTo>
                    <a:cubicBezTo>
                      <a:pt x="4331" y="500"/>
                      <a:pt x="4338" y="500"/>
                      <a:pt x="4346" y="500"/>
                    </a:cubicBezTo>
                    <a:cubicBezTo>
                      <a:pt x="4382" y="500"/>
                      <a:pt x="4406" y="512"/>
                      <a:pt x="4441" y="512"/>
                    </a:cubicBezTo>
                    <a:lnTo>
                      <a:pt x="4453"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3" name="Google Shape;6453;p46"/>
              <p:cNvSpPr/>
              <p:nvPr/>
            </p:nvSpPr>
            <p:spPr>
              <a:xfrm>
                <a:off x="3268550" y="4515350"/>
                <a:ext cx="239050" cy="176750"/>
              </a:xfrm>
              <a:custGeom>
                <a:avLst/>
                <a:gdLst/>
                <a:ahLst/>
                <a:cxnLst/>
                <a:rect l="l" t="t" r="r" b="b"/>
                <a:pathLst>
                  <a:path w="9562" h="7070" extrusionOk="0">
                    <a:moveTo>
                      <a:pt x="6569" y="1"/>
                    </a:moveTo>
                    <a:cubicBezTo>
                      <a:pt x="5168" y="1"/>
                      <a:pt x="3406" y="290"/>
                      <a:pt x="1572" y="1319"/>
                    </a:cubicBezTo>
                    <a:cubicBezTo>
                      <a:pt x="1072" y="1605"/>
                      <a:pt x="596" y="1938"/>
                      <a:pt x="143" y="2271"/>
                    </a:cubicBezTo>
                    <a:lnTo>
                      <a:pt x="120" y="2783"/>
                    </a:lnTo>
                    <a:cubicBezTo>
                      <a:pt x="441" y="2843"/>
                      <a:pt x="679" y="3105"/>
                      <a:pt x="655" y="3438"/>
                    </a:cubicBezTo>
                    <a:cubicBezTo>
                      <a:pt x="655" y="3748"/>
                      <a:pt x="405" y="4022"/>
                      <a:pt x="96" y="4045"/>
                    </a:cubicBezTo>
                    <a:lnTo>
                      <a:pt x="1" y="6998"/>
                    </a:lnTo>
                    <a:lnTo>
                      <a:pt x="1" y="7070"/>
                    </a:lnTo>
                    <a:lnTo>
                      <a:pt x="4346" y="7070"/>
                    </a:lnTo>
                    <a:cubicBezTo>
                      <a:pt x="4394" y="7034"/>
                      <a:pt x="4442" y="7022"/>
                      <a:pt x="4501" y="6998"/>
                    </a:cubicBezTo>
                    <a:cubicBezTo>
                      <a:pt x="4573" y="6962"/>
                      <a:pt x="4644" y="6915"/>
                      <a:pt x="4727" y="6879"/>
                    </a:cubicBezTo>
                    <a:cubicBezTo>
                      <a:pt x="8895" y="4522"/>
                      <a:pt x="9561" y="473"/>
                      <a:pt x="9561" y="473"/>
                    </a:cubicBezTo>
                    <a:cubicBezTo>
                      <a:pt x="9561" y="473"/>
                      <a:pt x="8361" y="1"/>
                      <a:pt x="656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4" name="Google Shape;6454;p46"/>
              <p:cNvSpPr/>
              <p:nvPr/>
            </p:nvSpPr>
            <p:spPr>
              <a:xfrm>
                <a:off x="4452925" y="4620650"/>
                <a:ext cx="74450" cy="69950"/>
              </a:xfrm>
              <a:custGeom>
                <a:avLst/>
                <a:gdLst/>
                <a:ahLst/>
                <a:cxnLst/>
                <a:rect l="l" t="t" r="r" b="b"/>
                <a:pathLst>
                  <a:path w="2978" h="2798" extrusionOk="0">
                    <a:moveTo>
                      <a:pt x="858" y="0"/>
                    </a:moveTo>
                    <a:lnTo>
                      <a:pt x="858" y="12"/>
                    </a:lnTo>
                    <a:cubicBezTo>
                      <a:pt x="858" y="12"/>
                      <a:pt x="846" y="24"/>
                      <a:pt x="846" y="36"/>
                    </a:cubicBezTo>
                    <a:cubicBezTo>
                      <a:pt x="822" y="95"/>
                      <a:pt x="786" y="191"/>
                      <a:pt x="751" y="321"/>
                    </a:cubicBezTo>
                    <a:cubicBezTo>
                      <a:pt x="727" y="357"/>
                      <a:pt x="715" y="393"/>
                      <a:pt x="703" y="441"/>
                    </a:cubicBezTo>
                    <a:cubicBezTo>
                      <a:pt x="679" y="476"/>
                      <a:pt x="679" y="500"/>
                      <a:pt x="667" y="536"/>
                    </a:cubicBezTo>
                    <a:lnTo>
                      <a:pt x="632" y="667"/>
                    </a:lnTo>
                    <a:cubicBezTo>
                      <a:pt x="584" y="786"/>
                      <a:pt x="536" y="917"/>
                      <a:pt x="489" y="1072"/>
                    </a:cubicBezTo>
                    <a:cubicBezTo>
                      <a:pt x="465" y="1143"/>
                      <a:pt x="429" y="1214"/>
                      <a:pt x="417" y="1286"/>
                    </a:cubicBezTo>
                    <a:cubicBezTo>
                      <a:pt x="393" y="1381"/>
                      <a:pt x="358" y="1464"/>
                      <a:pt x="334" y="1572"/>
                    </a:cubicBezTo>
                    <a:cubicBezTo>
                      <a:pt x="310" y="1631"/>
                      <a:pt x="286" y="1715"/>
                      <a:pt x="262" y="1786"/>
                    </a:cubicBezTo>
                    <a:cubicBezTo>
                      <a:pt x="239" y="1893"/>
                      <a:pt x="215" y="1988"/>
                      <a:pt x="179" y="2107"/>
                    </a:cubicBezTo>
                    <a:cubicBezTo>
                      <a:pt x="167" y="2191"/>
                      <a:pt x="131" y="2262"/>
                      <a:pt x="120" y="2334"/>
                    </a:cubicBezTo>
                    <a:cubicBezTo>
                      <a:pt x="72" y="2488"/>
                      <a:pt x="36" y="2631"/>
                      <a:pt x="1" y="2798"/>
                    </a:cubicBezTo>
                    <a:lnTo>
                      <a:pt x="2977" y="2798"/>
                    </a:lnTo>
                    <a:cubicBezTo>
                      <a:pt x="2548" y="2155"/>
                      <a:pt x="2144" y="1595"/>
                      <a:pt x="1834" y="1179"/>
                    </a:cubicBezTo>
                    <a:cubicBezTo>
                      <a:pt x="1775" y="1119"/>
                      <a:pt x="1727" y="1060"/>
                      <a:pt x="1679" y="1000"/>
                    </a:cubicBezTo>
                    <a:cubicBezTo>
                      <a:pt x="1679" y="976"/>
                      <a:pt x="1667" y="976"/>
                      <a:pt x="1667" y="964"/>
                    </a:cubicBezTo>
                    <a:cubicBezTo>
                      <a:pt x="1620" y="893"/>
                      <a:pt x="1560" y="833"/>
                      <a:pt x="1513" y="774"/>
                    </a:cubicBezTo>
                    <a:cubicBezTo>
                      <a:pt x="1489" y="738"/>
                      <a:pt x="1477" y="714"/>
                      <a:pt x="1441" y="679"/>
                    </a:cubicBezTo>
                    <a:cubicBezTo>
                      <a:pt x="1394" y="619"/>
                      <a:pt x="1370" y="583"/>
                      <a:pt x="1322" y="536"/>
                    </a:cubicBezTo>
                    <a:cubicBezTo>
                      <a:pt x="1298" y="500"/>
                      <a:pt x="1263" y="464"/>
                      <a:pt x="1239" y="429"/>
                    </a:cubicBezTo>
                    <a:cubicBezTo>
                      <a:pt x="1203" y="393"/>
                      <a:pt x="1179" y="357"/>
                      <a:pt x="1144" y="321"/>
                    </a:cubicBezTo>
                    <a:cubicBezTo>
                      <a:pt x="1072" y="238"/>
                      <a:pt x="1013" y="155"/>
                      <a:pt x="965" y="119"/>
                    </a:cubicBezTo>
                    <a:cubicBezTo>
                      <a:pt x="917" y="60"/>
                      <a:pt x="893" y="24"/>
                      <a:pt x="882" y="12"/>
                    </a:cubicBezTo>
                    <a:lnTo>
                      <a:pt x="85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5" name="Google Shape;6455;p46"/>
              <p:cNvSpPr/>
              <p:nvPr/>
            </p:nvSpPr>
            <p:spPr>
              <a:xfrm>
                <a:off x="3886200" y="4558725"/>
                <a:ext cx="167300" cy="131875"/>
              </a:xfrm>
              <a:custGeom>
                <a:avLst/>
                <a:gdLst/>
                <a:ahLst/>
                <a:cxnLst/>
                <a:rect l="l" t="t" r="r" b="b"/>
                <a:pathLst>
                  <a:path w="6692" h="5275" extrusionOk="0">
                    <a:moveTo>
                      <a:pt x="1274" y="1"/>
                    </a:moveTo>
                    <a:cubicBezTo>
                      <a:pt x="1274" y="1"/>
                      <a:pt x="0" y="2179"/>
                      <a:pt x="286" y="5275"/>
                    </a:cubicBezTo>
                    <a:lnTo>
                      <a:pt x="6691" y="5275"/>
                    </a:lnTo>
                    <a:cubicBezTo>
                      <a:pt x="4905" y="1167"/>
                      <a:pt x="1274" y="1"/>
                      <a:pt x="12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6" name="Google Shape;6456;p46"/>
              <p:cNvSpPr/>
              <p:nvPr/>
            </p:nvSpPr>
            <p:spPr>
              <a:xfrm>
                <a:off x="4848225" y="4627175"/>
                <a:ext cx="67275" cy="63425"/>
              </a:xfrm>
              <a:custGeom>
                <a:avLst/>
                <a:gdLst/>
                <a:ahLst/>
                <a:cxnLst/>
                <a:rect l="l" t="t" r="r" b="b"/>
                <a:pathLst>
                  <a:path w="2691" h="2537" extrusionOk="0">
                    <a:moveTo>
                      <a:pt x="2691" y="1"/>
                    </a:moveTo>
                    <a:cubicBezTo>
                      <a:pt x="2417" y="215"/>
                      <a:pt x="2155" y="418"/>
                      <a:pt x="1905" y="644"/>
                    </a:cubicBezTo>
                    <a:cubicBezTo>
                      <a:pt x="1857" y="692"/>
                      <a:pt x="1798" y="739"/>
                      <a:pt x="1750" y="775"/>
                    </a:cubicBezTo>
                    <a:lnTo>
                      <a:pt x="1214" y="1275"/>
                    </a:lnTo>
                    <a:cubicBezTo>
                      <a:pt x="1143" y="1346"/>
                      <a:pt x="1048" y="1418"/>
                      <a:pt x="976" y="1513"/>
                    </a:cubicBezTo>
                    <a:cubicBezTo>
                      <a:pt x="929" y="1537"/>
                      <a:pt x="905" y="1561"/>
                      <a:pt x="869" y="1596"/>
                    </a:cubicBezTo>
                    <a:cubicBezTo>
                      <a:pt x="786" y="1692"/>
                      <a:pt x="691" y="1787"/>
                      <a:pt x="607" y="1882"/>
                    </a:cubicBezTo>
                    <a:cubicBezTo>
                      <a:pt x="572" y="1894"/>
                      <a:pt x="560" y="1930"/>
                      <a:pt x="548" y="1942"/>
                    </a:cubicBezTo>
                    <a:cubicBezTo>
                      <a:pt x="452" y="2025"/>
                      <a:pt x="381" y="2120"/>
                      <a:pt x="298" y="2204"/>
                    </a:cubicBezTo>
                    <a:cubicBezTo>
                      <a:pt x="191" y="2311"/>
                      <a:pt x="95" y="2418"/>
                      <a:pt x="0" y="2537"/>
                    </a:cubicBezTo>
                    <a:lnTo>
                      <a:pt x="2584" y="2537"/>
                    </a:lnTo>
                    <a:lnTo>
                      <a:pt x="2607" y="1763"/>
                    </a:lnTo>
                    <a:lnTo>
                      <a:pt x="2524" y="1763"/>
                    </a:lnTo>
                    <a:cubicBezTo>
                      <a:pt x="2167" y="1751"/>
                      <a:pt x="1881" y="1454"/>
                      <a:pt x="1905" y="1096"/>
                    </a:cubicBezTo>
                    <a:cubicBezTo>
                      <a:pt x="1916" y="765"/>
                      <a:pt x="2172" y="496"/>
                      <a:pt x="2503" y="496"/>
                    </a:cubicBezTo>
                    <a:cubicBezTo>
                      <a:pt x="2530" y="496"/>
                      <a:pt x="2557" y="498"/>
                      <a:pt x="2584" y="501"/>
                    </a:cubicBezTo>
                    <a:cubicBezTo>
                      <a:pt x="2607" y="501"/>
                      <a:pt x="2643" y="513"/>
                      <a:pt x="2679" y="513"/>
                    </a:cubicBezTo>
                    <a:lnTo>
                      <a:pt x="2691"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7" name="Google Shape;6457;p46"/>
              <p:cNvSpPr/>
              <p:nvPr/>
            </p:nvSpPr>
            <p:spPr>
              <a:xfrm>
                <a:off x="4913100" y="4569650"/>
                <a:ext cx="237250" cy="120675"/>
              </a:xfrm>
              <a:custGeom>
                <a:avLst/>
                <a:gdLst/>
                <a:ahLst/>
                <a:cxnLst/>
                <a:rect l="l" t="t" r="r" b="b"/>
                <a:pathLst>
                  <a:path w="9490" h="4827" extrusionOk="0">
                    <a:moveTo>
                      <a:pt x="6474" y="1"/>
                    </a:moveTo>
                    <a:cubicBezTo>
                      <a:pt x="5075" y="1"/>
                      <a:pt x="3321" y="289"/>
                      <a:pt x="1501" y="1314"/>
                    </a:cubicBezTo>
                    <a:cubicBezTo>
                      <a:pt x="1013" y="1588"/>
                      <a:pt x="536" y="1921"/>
                      <a:pt x="84" y="2266"/>
                    </a:cubicBezTo>
                    <a:lnTo>
                      <a:pt x="60" y="2766"/>
                    </a:lnTo>
                    <a:cubicBezTo>
                      <a:pt x="382" y="2826"/>
                      <a:pt x="608" y="3088"/>
                      <a:pt x="596" y="3421"/>
                    </a:cubicBezTo>
                    <a:cubicBezTo>
                      <a:pt x="596" y="3755"/>
                      <a:pt x="346" y="4005"/>
                      <a:pt x="36" y="4052"/>
                    </a:cubicBezTo>
                    <a:lnTo>
                      <a:pt x="1" y="4826"/>
                    </a:lnTo>
                    <a:lnTo>
                      <a:pt x="7204" y="4826"/>
                    </a:lnTo>
                    <a:cubicBezTo>
                      <a:pt x="9109" y="2707"/>
                      <a:pt x="9490" y="480"/>
                      <a:pt x="9490" y="480"/>
                    </a:cubicBezTo>
                    <a:cubicBezTo>
                      <a:pt x="9490" y="480"/>
                      <a:pt x="8278" y="1"/>
                      <a:pt x="647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8" name="Google Shape;6458;p46"/>
              <p:cNvSpPr/>
              <p:nvPr/>
            </p:nvSpPr>
            <p:spPr>
              <a:xfrm>
                <a:off x="6110275" y="4674225"/>
                <a:ext cx="21450" cy="18175"/>
              </a:xfrm>
              <a:custGeom>
                <a:avLst/>
                <a:gdLst/>
                <a:ahLst/>
                <a:cxnLst/>
                <a:rect l="l" t="t" r="r" b="b"/>
                <a:pathLst>
                  <a:path w="858" h="727" extrusionOk="0">
                    <a:moveTo>
                      <a:pt x="251" y="0"/>
                    </a:moveTo>
                    <a:cubicBezTo>
                      <a:pt x="251" y="0"/>
                      <a:pt x="143" y="262"/>
                      <a:pt x="1" y="726"/>
                    </a:cubicBezTo>
                    <a:lnTo>
                      <a:pt x="858" y="726"/>
                    </a:lnTo>
                    <a:cubicBezTo>
                      <a:pt x="489" y="262"/>
                      <a:pt x="251" y="0"/>
                      <a:pt x="251"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59" name="Google Shape;6459;p46"/>
              <p:cNvSpPr/>
              <p:nvPr/>
            </p:nvSpPr>
            <p:spPr>
              <a:xfrm>
                <a:off x="5537275" y="4613200"/>
                <a:ext cx="126850" cy="77400"/>
              </a:xfrm>
              <a:custGeom>
                <a:avLst/>
                <a:gdLst/>
                <a:ahLst/>
                <a:cxnLst/>
                <a:rect l="l" t="t" r="r" b="b"/>
                <a:pathLst>
                  <a:path w="5074" h="3096" extrusionOk="0">
                    <a:moveTo>
                      <a:pt x="930" y="0"/>
                    </a:moveTo>
                    <a:cubicBezTo>
                      <a:pt x="930" y="0"/>
                      <a:pt x="239" y="1203"/>
                      <a:pt x="1" y="3096"/>
                    </a:cubicBezTo>
                    <a:lnTo>
                      <a:pt x="5073" y="3096"/>
                    </a:lnTo>
                    <a:cubicBezTo>
                      <a:pt x="3228" y="727"/>
                      <a:pt x="930" y="0"/>
                      <a:pt x="93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0" name="Google Shape;6460;p46"/>
              <p:cNvSpPr/>
              <p:nvPr/>
            </p:nvSpPr>
            <p:spPr>
              <a:xfrm>
                <a:off x="6557350" y="4623800"/>
                <a:ext cx="235475" cy="66800"/>
              </a:xfrm>
              <a:custGeom>
                <a:avLst/>
                <a:gdLst/>
                <a:ahLst/>
                <a:cxnLst/>
                <a:rect l="l" t="t" r="r" b="b"/>
                <a:pathLst>
                  <a:path w="9419" h="2672" extrusionOk="0">
                    <a:moveTo>
                      <a:pt x="6416" y="1"/>
                    </a:moveTo>
                    <a:cubicBezTo>
                      <a:pt x="5932" y="1"/>
                      <a:pt x="5405" y="36"/>
                      <a:pt x="4847" y="124"/>
                    </a:cubicBezTo>
                    <a:cubicBezTo>
                      <a:pt x="4716" y="136"/>
                      <a:pt x="4585" y="172"/>
                      <a:pt x="4454" y="195"/>
                    </a:cubicBezTo>
                    <a:cubicBezTo>
                      <a:pt x="4299" y="231"/>
                      <a:pt x="4132" y="255"/>
                      <a:pt x="3977" y="303"/>
                    </a:cubicBezTo>
                    <a:lnTo>
                      <a:pt x="3477" y="434"/>
                    </a:lnTo>
                    <a:cubicBezTo>
                      <a:pt x="2989" y="600"/>
                      <a:pt x="2489" y="791"/>
                      <a:pt x="1965" y="1053"/>
                    </a:cubicBezTo>
                    <a:cubicBezTo>
                      <a:pt x="1787" y="1136"/>
                      <a:pt x="1620" y="1231"/>
                      <a:pt x="1441" y="1327"/>
                    </a:cubicBezTo>
                    <a:cubicBezTo>
                      <a:pt x="1310" y="1410"/>
                      <a:pt x="1191" y="1481"/>
                      <a:pt x="1072" y="1553"/>
                    </a:cubicBezTo>
                    <a:cubicBezTo>
                      <a:pt x="953" y="1624"/>
                      <a:pt x="834" y="1719"/>
                      <a:pt x="715" y="1791"/>
                    </a:cubicBezTo>
                    <a:cubicBezTo>
                      <a:pt x="536" y="1910"/>
                      <a:pt x="358" y="2029"/>
                      <a:pt x="179" y="2160"/>
                    </a:cubicBezTo>
                    <a:cubicBezTo>
                      <a:pt x="120" y="2196"/>
                      <a:pt x="72" y="2243"/>
                      <a:pt x="13" y="2279"/>
                    </a:cubicBezTo>
                    <a:lnTo>
                      <a:pt x="1" y="2672"/>
                    </a:lnTo>
                    <a:lnTo>
                      <a:pt x="8633" y="2672"/>
                    </a:lnTo>
                    <a:cubicBezTo>
                      <a:pt x="8788" y="2386"/>
                      <a:pt x="8907" y="2136"/>
                      <a:pt x="8990" y="1898"/>
                    </a:cubicBezTo>
                    <a:cubicBezTo>
                      <a:pt x="9026" y="1839"/>
                      <a:pt x="9038" y="1767"/>
                      <a:pt x="9061" y="1696"/>
                    </a:cubicBezTo>
                    <a:cubicBezTo>
                      <a:pt x="9347" y="969"/>
                      <a:pt x="9419" y="481"/>
                      <a:pt x="9419" y="481"/>
                    </a:cubicBezTo>
                    <a:cubicBezTo>
                      <a:pt x="9419" y="481"/>
                      <a:pt x="8214" y="1"/>
                      <a:pt x="6416"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1" name="Google Shape;6461;p46"/>
              <p:cNvSpPr/>
              <p:nvPr/>
            </p:nvSpPr>
            <p:spPr>
              <a:xfrm>
                <a:off x="6543675" y="4680775"/>
                <a:ext cx="14000" cy="13100"/>
              </a:xfrm>
              <a:custGeom>
                <a:avLst/>
                <a:gdLst/>
                <a:ahLst/>
                <a:cxnLst/>
                <a:rect l="l" t="t" r="r" b="b"/>
                <a:pathLst>
                  <a:path w="560" h="524" extrusionOk="0">
                    <a:moveTo>
                      <a:pt x="560" y="0"/>
                    </a:moveTo>
                    <a:cubicBezTo>
                      <a:pt x="476" y="83"/>
                      <a:pt x="381" y="143"/>
                      <a:pt x="298" y="226"/>
                    </a:cubicBezTo>
                    <a:cubicBezTo>
                      <a:pt x="226" y="274"/>
                      <a:pt x="167" y="333"/>
                      <a:pt x="83" y="393"/>
                    </a:cubicBezTo>
                    <a:cubicBezTo>
                      <a:pt x="60" y="405"/>
                      <a:pt x="24" y="429"/>
                      <a:pt x="0" y="464"/>
                    </a:cubicBezTo>
                    <a:lnTo>
                      <a:pt x="310" y="464"/>
                    </a:lnTo>
                    <a:cubicBezTo>
                      <a:pt x="286" y="476"/>
                      <a:pt x="262" y="512"/>
                      <a:pt x="238" y="524"/>
                    </a:cubicBezTo>
                    <a:cubicBezTo>
                      <a:pt x="310" y="512"/>
                      <a:pt x="381" y="500"/>
                      <a:pt x="464" y="500"/>
                    </a:cubicBezTo>
                    <a:cubicBezTo>
                      <a:pt x="488" y="500"/>
                      <a:pt x="524" y="512"/>
                      <a:pt x="548" y="512"/>
                    </a:cubicBezTo>
                    <a:lnTo>
                      <a:pt x="548" y="393"/>
                    </a:lnTo>
                    <a:lnTo>
                      <a:pt x="560"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2" name="Google Shape;6462;p46"/>
              <p:cNvSpPr/>
              <p:nvPr/>
            </p:nvSpPr>
            <p:spPr>
              <a:xfrm>
                <a:off x="6884775" y="3901800"/>
                <a:ext cx="161950" cy="302450"/>
              </a:xfrm>
              <a:custGeom>
                <a:avLst/>
                <a:gdLst/>
                <a:ahLst/>
                <a:cxnLst/>
                <a:rect l="l" t="t" r="r" b="b"/>
                <a:pathLst>
                  <a:path w="6478" h="12098" extrusionOk="0">
                    <a:moveTo>
                      <a:pt x="5141" y="3737"/>
                    </a:moveTo>
                    <a:cubicBezTo>
                      <a:pt x="5154" y="3737"/>
                      <a:pt x="5167" y="3738"/>
                      <a:pt x="5180" y="3739"/>
                    </a:cubicBezTo>
                    <a:cubicBezTo>
                      <a:pt x="5394" y="3751"/>
                      <a:pt x="5549" y="3918"/>
                      <a:pt x="5537" y="4120"/>
                    </a:cubicBezTo>
                    <a:cubicBezTo>
                      <a:pt x="5537" y="4327"/>
                      <a:pt x="5371" y="4478"/>
                      <a:pt x="5178" y="4478"/>
                    </a:cubicBezTo>
                    <a:cubicBezTo>
                      <a:pt x="5171" y="4478"/>
                      <a:pt x="5163" y="4478"/>
                      <a:pt x="5156" y="4477"/>
                    </a:cubicBezTo>
                    <a:cubicBezTo>
                      <a:pt x="4942" y="4477"/>
                      <a:pt x="4775" y="4299"/>
                      <a:pt x="4799" y="4096"/>
                    </a:cubicBezTo>
                    <a:cubicBezTo>
                      <a:pt x="4799" y="3896"/>
                      <a:pt x="4955" y="3737"/>
                      <a:pt x="5141" y="3737"/>
                    </a:cubicBezTo>
                    <a:close/>
                    <a:moveTo>
                      <a:pt x="6478" y="0"/>
                    </a:moveTo>
                    <a:cubicBezTo>
                      <a:pt x="4882" y="1072"/>
                      <a:pt x="3108" y="2513"/>
                      <a:pt x="1894" y="4251"/>
                    </a:cubicBezTo>
                    <a:cubicBezTo>
                      <a:pt x="905" y="5668"/>
                      <a:pt x="417" y="7073"/>
                      <a:pt x="191" y="8299"/>
                    </a:cubicBezTo>
                    <a:cubicBezTo>
                      <a:pt x="239" y="8287"/>
                      <a:pt x="298" y="8287"/>
                      <a:pt x="346" y="8287"/>
                    </a:cubicBezTo>
                    <a:cubicBezTo>
                      <a:pt x="774" y="8299"/>
                      <a:pt x="1120" y="8656"/>
                      <a:pt x="1096" y="9097"/>
                    </a:cubicBezTo>
                    <a:cubicBezTo>
                      <a:pt x="1084" y="9511"/>
                      <a:pt x="750" y="9848"/>
                      <a:pt x="329" y="9848"/>
                    </a:cubicBezTo>
                    <a:cubicBezTo>
                      <a:pt x="315" y="9848"/>
                      <a:pt x="301" y="9848"/>
                      <a:pt x="286" y="9847"/>
                    </a:cubicBezTo>
                    <a:cubicBezTo>
                      <a:pt x="191" y="9847"/>
                      <a:pt x="120" y="9835"/>
                      <a:pt x="24" y="9787"/>
                    </a:cubicBezTo>
                    <a:lnTo>
                      <a:pt x="24" y="9787"/>
                    </a:lnTo>
                    <a:cubicBezTo>
                      <a:pt x="1" y="11180"/>
                      <a:pt x="251" y="12097"/>
                      <a:pt x="251" y="12097"/>
                    </a:cubicBezTo>
                    <a:cubicBezTo>
                      <a:pt x="251" y="12097"/>
                      <a:pt x="3763" y="11859"/>
                      <a:pt x="6478" y="8704"/>
                    </a:cubicBezTo>
                    <a:lnTo>
                      <a:pt x="6478"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3" name="Google Shape;6463;p46"/>
              <p:cNvSpPr/>
              <p:nvPr/>
            </p:nvSpPr>
            <p:spPr>
              <a:xfrm>
                <a:off x="6989250" y="3656525"/>
                <a:ext cx="57775" cy="143200"/>
              </a:xfrm>
              <a:custGeom>
                <a:avLst/>
                <a:gdLst/>
                <a:ahLst/>
                <a:cxnLst/>
                <a:rect l="l" t="t" r="r" b="b"/>
                <a:pathLst>
                  <a:path w="2311" h="5728" extrusionOk="0">
                    <a:moveTo>
                      <a:pt x="2132" y="1"/>
                    </a:moveTo>
                    <a:cubicBezTo>
                      <a:pt x="644" y="2894"/>
                      <a:pt x="1" y="5728"/>
                      <a:pt x="1" y="5728"/>
                    </a:cubicBezTo>
                    <a:cubicBezTo>
                      <a:pt x="1" y="5728"/>
                      <a:pt x="953" y="5490"/>
                      <a:pt x="2310" y="4978"/>
                    </a:cubicBezTo>
                    <a:lnTo>
                      <a:pt x="2310"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4" name="Google Shape;6464;p46"/>
              <p:cNvSpPr/>
              <p:nvPr/>
            </p:nvSpPr>
            <p:spPr>
              <a:xfrm>
                <a:off x="7042525" y="3646400"/>
                <a:ext cx="5400" cy="10150"/>
              </a:xfrm>
              <a:custGeom>
                <a:avLst/>
                <a:gdLst/>
                <a:ahLst/>
                <a:cxnLst/>
                <a:rect l="l" t="t" r="r" b="b"/>
                <a:pathLst>
                  <a:path w="216" h="406" extrusionOk="0">
                    <a:moveTo>
                      <a:pt x="215" y="1"/>
                    </a:moveTo>
                    <a:cubicBezTo>
                      <a:pt x="191" y="37"/>
                      <a:pt x="179" y="49"/>
                      <a:pt x="179" y="60"/>
                    </a:cubicBezTo>
                    <a:cubicBezTo>
                      <a:pt x="120" y="180"/>
                      <a:pt x="60" y="287"/>
                      <a:pt x="1" y="406"/>
                    </a:cubicBezTo>
                    <a:lnTo>
                      <a:pt x="215" y="406"/>
                    </a:lnTo>
                    <a:lnTo>
                      <a:pt x="21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5" name="Google Shape;6465;p46"/>
              <p:cNvSpPr/>
              <p:nvPr/>
            </p:nvSpPr>
            <p:spPr>
              <a:xfrm>
                <a:off x="3071200" y="1132460"/>
                <a:ext cx="158075" cy="313450"/>
              </a:xfrm>
              <a:custGeom>
                <a:avLst/>
                <a:gdLst/>
                <a:ahLst/>
                <a:cxnLst/>
                <a:rect l="l" t="t" r="r" b="b"/>
                <a:pathLst>
                  <a:path w="6323" h="12538" extrusionOk="0">
                    <a:moveTo>
                      <a:pt x="5156" y="0"/>
                    </a:moveTo>
                    <a:cubicBezTo>
                      <a:pt x="4477" y="60"/>
                      <a:pt x="3811" y="107"/>
                      <a:pt x="3132" y="155"/>
                    </a:cubicBezTo>
                    <a:cubicBezTo>
                      <a:pt x="2275" y="977"/>
                      <a:pt x="1263" y="2298"/>
                      <a:pt x="834" y="4227"/>
                    </a:cubicBezTo>
                    <a:cubicBezTo>
                      <a:pt x="1" y="7954"/>
                      <a:pt x="1560" y="12538"/>
                      <a:pt x="1560" y="12538"/>
                    </a:cubicBezTo>
                    <a:cubicBezTo>
                      <a:pt x="1560" y="12538"/>
                      <a:pt x="4954" y="9049"/>
                      <a:pt x="5787" y="5346"/>
                    </a:cubicBezTo>
                    <a:cubicBezTo>
                      <a:pt x="6323" y="2965"/>
                      <a:pt x="5680" y="1072"/>
                      <a:pt x="5156"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6" name="Google Shape;6466;p46"/>
              <p:cNvSpPr/>
              <p:nvPr/>
            </p:nvSpPr>
            <p:spPr>
              <a:xfrm>
                <a:off x="3915050" y="1207675"/>
                <a:ext cx="21475" cy="23275"/>
              </a:xfrm>
              <a:custGeom>
                <a:avLst/>
                <a:gdLst/>
                <a:ahLst/>
                <a:cxnLst/>
                <a:rect l="l" t="t" r="r" b="b"/>
                <a:pathLst>
                  <a:path w="859" h="931" extrusionOk="0">
                    <a:moveTo>
                      <a:pt x="463" y="0"/>
                    </a:moveTo>
                    <a:cubicBezTo>
                      <a:pt x="228" y="0"/>
                      <a:pt x="24" y="206"/>
                      <a:pt x="13" y="455"/>
                    </a:cubicBezTo>
                    <a:cubicBezTo>
                      <a:pt x="1" y="717"/>
                      <a:pt x="191" y="919"/>
                      <a:pt x="441" y="931"/>
                    </a:cubicBezTo>
                    <a:lnTo>
                      <a:pt x="858" y="193"/>
                    </a:lnTo>
                    <a:cubicBezTo>
                      <a:pt x="775" y="74"/>
                      <a:pt x="656" y="2"/>
                      <a:pt x="501" y="2"/>
                    </a:cubicBezTo>
                    <a:cubicBezTo>
                      <a:pt x="488" y="1"/>
                      <a:pt x="476" y="0"/>
                      <a:pt x="46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7" name="Google Shape;6467;p46"/>
              <p:cNvSpPr/>
              <p:nvPr/>
            </p:nvSpPr>
            <p:spPr>
              <a:xfrm>
                <a:off x="5755175" y="1121700"/>
                <a:ext cx="144375" cy="207475"/>
              </a:xfrm>
              <a:custGeom>
                <a:avLst/>
                <a:gdLst/>
                <a:ahLst/>
                <a:cxnLst/>
                <a:rect l="l" t="t" r="r" b="b"/>
                <a:pathLst>
                  <a:path w="5775" h="8299" extrusionOk="0">
                    <a:moveTo>
                      <a:pt x="3372" y="2605"/>
                    </a:moveTo>
                    <a:cubicBezTo>
                      <a:pt x="3383" y="2605"/>
                      <a:pt x="3394" y="2606"/>
                      <a:pt x="3406" y="2608"/>
                    </a:cubicBezTo>
                    <a:cubicBezTo>
                      <a:pt x="3548" y="2608"/>
                      <a:pt x="3644" y="2727"/>
                      <a:pt x="3644" y="2858"/>
                    </a:cubicBezTo>
                    <a:cubicBezTo>
                      <a:pt x="3644" y="2989"/>
                      <a:pt x="3525" y="3096"/>
                      <a:pt x="3394" y="3096"/>
                    </a:cubicBezTo>
                    <a:cubicBezTo>
                      <a:pt x="3263" y="3096"/>
                      <a:pt x="3156" y="2977"/>
                      <a:pt x="3156" y="2846"/>
                    </a:cubicBezTo>
                    <a:cubicBezTo>
                      <a:pt x="3156" y="2715"/>
                      <a:pt x="3255" y="2605"/>
                      <a:pt x="3372" y="2605"/>
                    </a:cubicBezTo>
                    <a:close/>
                    <a:moveTo>
                      <a:pt x="4977" y="0"/>
                    </a:moveTo>
                    <a:lnTo>
                      <a:pt x="4775" y="36"/>
                    </a:lnTo>
                    <a:cubicBezTo>
                      <a:pt x="4822" y="215"/>
                      <a:pt x="4858" y="417"/>
                      <a:pt x="4882" y="608"/>
                    </a:cubicBezTo>
                    <a:lnTo>
                      <a:pt x="2155" y="608"/>
                    </a:lnTo>
                    <a:lnTo>
                      <a:pt x="0" y="1072"/>
                    </a:lnTo>
                    <a:cubicBezTo>
                      <a:pt x="822" y="4787"/>
                      <a:pt x="4168" y="8299"/>
                      <a:pt x="4168" y="8299"/>
                    </a:cubicBezTo>
                    <a:cubicBezTo>
                      <a:pt x="4168" y="8299"/>
                      <a:pt x="5775" y="3715"/>
                      <a:pt x="497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8" name="Google Shape;6468;p46"/>
              <p:cNvSpPr/>
              <p:nvPr/>
            </p:nvSpPr>
            <p:spPr>
              <a:xfrm>
                <a:off x="5506625" y="1114550"/>
                <a:ext cx="143800" cy="207200"/>
              </a:xfrm>
              <a:custGeom>
                <a:avLst/>
                <a:gdLst/>
                <a:ahLst/>
                <a:cxnLst/>
                <a:rect l="l" t="t" r="r" b="b"/>
                <a:pathLst>
                  <a:path w="5752" h="8288" extrusionOk="0">
                    <a:moveTo>
                      <a:pt x="2526" y="5894"/>
                    </a:moveTo>
                    <a:cubicBezTo>
                      <a:pt x="2533" y="5894"/>
                      <a:pt x="2541" y="5894"/>
                      <a:pt x="2549" y="5894"/>
                    </a:cubicBezTo>
                    <a:cubicBezTo>
                      <a:pt x="2799" y="5906"/>
                      <a:pt x="3001" y="6120"/>
                      <a:pt x="3001" y="6382"/>
                    </a:cubicBezTo>
                    <a:cubicBezTo>
                      <a:pt x="2989" y="6644"/>
                      <a:pt x="2787" y="6847"/>
                      <a:pt x="2513" y="6847"/>
                    </a:cubicBezTo>
                    <a:cubicBezTo>
                      <a:pt x="2263" y="6835"/>
                      <a:pt x="2060" y="6620"/>
                      <a:pt x="2060" y="6359"/>
                    </a:cubicBezTo>
                    <a:cubicBezTo>
                      <a:pt x="2072" y="6092"/>
                      <a:pt x="2264" y="5894"/>
                      <a:pt x="2526" y="5894"/>
                    </a:cubicBezTo>
                    <a:close/>
                    <a:moveTo>
                      <a:pt x="775" y="1"/>
                    </a:moveTo>
                    <a:cubicBezTo>
                      <a:pt x="1" y="3739"/>
                      <a:pt x="1656" y="8287"/>
                      <a:pt x="1656" y="8287"/>
                    </a:cubicBezTo>
                    <a:cubicBezTo>
                      <a:pt x="1656" y="8287"/>
                      <a:pt x="4977" y="4763"/>
                      <a:pt x="5751" y="1048"/>
                    </a:cubicBezTo>
                    <a:lnTo>
                      <a:pt x="5049" y="894"/>
                    </a:lnTo>
                    <a:lnTo>
                      <a:pt x="834" y="894"/>
                    </a:lnTo>
                    <a:cubicBezTo>
                      <a:pt x="870" y="655"/>
                      <a:pt x="894" y="429"/>
                      <a:pt x="941" y="191"/>
                    </a:cubicBezTo>
                    <a:cubicBezTo>
                      <a:pt x="953" y="155"/>
                      <a:pt x="953" y="84"/>
                      <a:pt x="965" y="48"/>
                    </a:cubicBezTo>
                    <a:lnTo>
                      <a:pt x="775"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69" name="Google Shape;6469;p46"/>
              <p:cNvSpPr/>
              <p:nvPr/>
            </p:nvSpPr>
            <p:spPr>
              <a:xfrm>
                <a:off x="6724925" y="1718050"/>
                <a:ext cx="323300" cy="129100"/>
              </a:xfrm>
              <a:custGeom>
                <a:avLst/>
                <a:gdLst/>
                <a:ahLst/>
                <a:cxnLst/>
                <a:rect l="l" t="t" r="r" b="b"/>
                <a:pathLst>
                  <a:path w="12932" h="5164" extrusionOk="0">
                    <a:moveTo>
                      <a:pt x="10873" y="2840"/>
                    </a:moveTo>
                    <a:cubicBezTo>
                      <a:pt x="10881" y="2840"/>
                      <a:pt x="10888" y="2840"/>
                      <a:pt x="10895" y="2840"/>
                    </a:cubicBezTo>
                    <a:cubicBezTo>
                      <a:pt x="11288" y="2852"/>
                      <a:pt x="11621" y="3197"/>
                      <a:pt x="11610" y="3602"/>
                    </a:cubicBezTo>
                    <a:cubicBezTo>
                      <a:pt x="11586" y="4000"/>
                      <a:pt x="11276" y="4317"/>
                      <a:pt x="10870" y="4317"/>
                    </a:cubicBezTo>
                    <a:cubicBezTo>
                      <a:pt x="10862" y="4317"/>
                      <a:pt x="10855" y="4317"/>
                      <a:pt x="10848" y="4316"/>
                    </a:cubicBezTo>
                    <a:cubicBezTo>
                      <a:pt x="10443" y="4305"/>
                      <a:pt x="10121" y="3959"/>
                      <a:pt x="10133" y="3554"/>
                    </a:cubicBezTo>
                    <a:cubicBezTo>
                      <a:pt x="10145" y="3157"/>
                      <a:pt x="10478" y="2840"/>
                      <a:pt x="10873" y="2840"/>
                    </a:cubicBezTo>
                    <a:close/>
                    <a:moveTo>
                      <a:pt x="5070" y="0"/>
                    </a:moveTo>
                    <a:cubicBezTo>
                      <a:pt x="1911" y="0"/>
                      <a:pt x="1" y="1852"/>
                      <a:pt x="1" y="1852"/>
                    </a:cubicBezTo>
                    <a:cubicBezTo>
                      <a:pt x="1" y="1852"/>
                      <a:pt x="1704" y="4614"/>
                      <a:pt x="5490" y="5090"/>
                    </a:cubicBezTo>
                    <a:cubicBezTo>
                      <a:pt x="5887" y="5141"/>
                      <a:pt x="6291" y="5163"/>
                      <a:pt x="6697" y="5163"/>
                    </a:cubicBezTo>
                    <a:cubicBezTo>
                      <a:pt x="9175" y="5163"/>
                      <a:pt x="11703" y="4326"/>
                      <a:pt x="12931" y="3876"/>
                    </a:cubicBezTo>
                    <a:lnTo>
                      <a:pt x="12931" y="3662"/>
                    </a:lnTo>
                    <a:lnTo>
                      <a:pt x="12931" y="3245"/>
                    </a:lnTo>
                    <a:lnTo>
                      <a:pt x="12919" y="3245"/>
                    </a:lnTo>
                    <a:lnTo>
                      <a:pt x="12919" y="3007"/>
                    </a:lnTo>
                    <a:cubicBezTo>
                      <a:pt x="11621" y="2114"/>
                      <a:pt x="8871" y="399"/>
                      <a:pt x="6109" y="66"/>
                    </a:cubicBezTo>
                    <a:cubicBezTo>
                      <a:pt x="5749" y="21"/>
                      <a:pt x="5403" y="0"/>
                      <a:pt x="5070"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0" name="Google Shape;6470;p46"/>
              <p:cNvSpPr/>
              <p:nvPr/>
            </p:nvSpPr>
            <p:spPr>
              <a:xfrm>
                <a:off x="516125" y="4106875"/>
                <a:ext cx="117300" cy="332525"/>
              </a:xfrm>
              <a:custGeom>
                <a:avLst/>
                <a:gdLst/>
                <a:ahLst/>
                <a:cxnLst/>
                <a:rect l="l" t="t" r="r" b="b"/>
                <a:pathLst>
                  <a:path w="4692" h="13301" extrusionOk="0">
                    <a:moveTo>
                      <a:pt x="727" y="11097"/>
                    </a:moveTo>
                    <a:cubicBezTo>
                      <a:pt x="989" y="11109"/>
                      <a:pt x="1191" y="11324"/>
                      <a:pt x="1191" y="11586"/>
                    </a:cubicBezTo>
                    <a:cubicBezTo>
                      <a:pt x="1155" y="11848"/>
                      <a:pt x="941" y="12050"/>
                      <a:pt x="679" y="12050"/>
                    </a:cubicBezTo>
                    <a:cubicBezTo>
                      <a:pt x="429" y="12038"/>
                      <a:pt x="227" y="11824"/>
                      <a:pt x="239" y="11562"/>
                    </a:cubicBezTo>
                    <a:cubicBezTo>
                      <a:pt x="250" y="11288"/>
                      <a:pt x="465" y="11097"/>
                      <a:pt x="727" y="11097"/>
                    </a:cubicBezTo>
                    <a:close/>
                    <a:moveTo>
                      <a:pt x="2620" y="1"/>
                    </a:moveTo>
                    <a:cubicBezTo>
                      <a:pt x="2620" y="1"/>
                      <a:pt x="1143" y="739"/>
                      <a:pt x="24" y="2525"/>
                    </a:cubicBezTo>
                    <a:cubicBezTo>
                      <a:pt x="12" y="2537"/>
                      <a:pt x="12" y="2561"/>
                      <a:pt x="0" y="2573"/>
                    </a:cubicBezTo>
                    <a:lnTo>
                      <a:pt x="0" y="2977"/>
                    </a:lnTo>
                    <a:cubicBezTo>
                      <a:pt x="12" y="2954"/>
                      <a:pt x="12" y="2942"/>
                      <a:pt x="24" y="2918"/>
                    </a:cubicBezTo>
                    <a:lnTo>
                      <a:pt x="24" y="12979"/>
                    </a:lnTo>
                    <a:cubicBezTo>
                      <a:pt x="12" y="12991"/>
                      <a:pt x="12" y="13002"/>
                      <a:pt x="0" y="13002"/>
                    </a:cubicBezTo>
                    <a:lnTo>
                      <a:pt x="0" y="13300"/>
                    </a:lnTo>
                    <a:lnTo>
                      <a:pt x="24" y="13276"/>
                    </a:lnTo>
                    <a:cubicBezTo>
                      <a:pt x="774" y="12419"/>
                      <a:pt x="3263" y="9407"/>
                      <a:pt x="3918" y="6228"/>
                    </a:cubicBezTo>
                    <a:cubicBezTo>
                      <a:pt x="4692" y="2513"/>
                      <a:pt x="2620" y="1"/>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1" name="Google Shape;6471;p46"/>
              <p:cNvSpPr/>
              <p:nvPr/>
            </p:nvSpPr>
            <p:spPr>
              <a:xfrm>
                <a:off x="2969100" y="4390550"/>
                <a:ext cx="158675" cy="301850"/>
              </a:xfrm>
              <a:custGeom>
                <a:avLst/>
                <a:gdLst/>
                <a:ahLst/>
                <a:cxnLst/>
                <a:rect l="l" t="t" r="r" b="b"/>
                <a:pathLst>
                  <a:path w="6347" h="12074" extrusionOk="0">
                    <a:moveTo>
                      <a:pt x="4323" y="1"/>
                    </a:moveTo>
                    <a:cubicBezTo>
                      <a:pt x="4323" y="1"/>
                      <a:pt x="1382" y="1429"/>
                      <a:pt x="549" y="5156"/>
                    </a:cubicBezTo>
                    <a:cubicBezTo>
                      <a:pt x="1" y="7597"/>
                      <a:pt x="489" y="10418"/>
                      <a:pt x="882" y="12073"/>
                    </a:cubicBezTo>
                    <a:lnTo>
                      <a:pt x="2477" y="12073"/>
                    </a:lnTo>
                    <a:cubicBezTo>
                      <a:pt x="3525" y="10716"/>
                      <a:pt x="4990" y="8549"/>
                      <a:pt x="5513" y="6263"/>
                    </a:cubicBezTo>
                    <a:cubicBezTo>
                      <a:pt x="6347" y="2548"/>
                      <a:pt x="4323" y="1"/>
                      <a:pt x="4323"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2" name="Google Shape;6472;p46"/>
              <p:cNvSpPr/>
              <p:nvPr/>
            </p:nvSpPr>
            <p:spPr>
              <a:xfrm>
                <a:off x="4618725" y="4444125"/>
                <a:ext cx="152125" cy="245600"/>
              </a:xfrm>
              <a:custGeom>
                <a:avLst/>
                <a:gdLst/>
                <a:ahLst/>
                <a:cxnLst/>
                <a:rect l="l" t="t" r="r" b="b"/>
                <a:pathLst>
                  <a:path w="6085" h="9824" extrusionOk="0">
                    <a:moveTo>
                      <a:pt x="4048" y="1"/>
                    </a:moveTo>
                    <a:cubicBezTo>
                      <a:pt x="4048" y="1"/>
                      <a:pt x="1119" y="1429"/>
                      <a:pt x="286" y="5156"/>
                    </a:cubicBezTo>
                    <a:cubicBezTo>
                      <a:pt x="60" y="6132"/>
                      <a:pt x="0" y="7156"/>
                      <a:pt x="48" y="8156"/>
                    </a:cubicBezTo>
                    <a:cubicBezTo>
                      <a:pt x="48" y="8252"/>
                      <a:pt x="60" y="8347"/>
                      <a:pt x="60" y="8442"/>
                    </a:cubicBezTo>
                    <a:cubicBezTo>
                      <a:pt x="84" y="8680"/>
                      <a:pt x="96" y="8918"/>
                      <a:pt x="119" y="9145"/>
                    </a:cubicBezTo>
                    <a:cubicBezTo>
                      <a:pt x="119" y="9216"/>
                      <a:pt x="119" y="9276"/>
                      <a:pt x="143" y="9347"/>
                    </a:cubicBezTo>
                    <a:cubicBezTo>
                      <a:pt x="155" y="9514"/>
                      <a:pt x="179" y="9668"/>
                      <a:pt x="203" y="9823"/>
                    </a:cubicBezTo>
                    <a:lnTo>
                      <a:pt x="3739" y="9823"/>
                    </a:lnTo>
                    <a:cubicBezTo>
                      <a:pt x="3846" y="9645"/>
                      <a:pt x="3953" y="9466"/>
                      <a:pt x="4048" y="9276"/>
                    </a:cubicBezTo>
                    <a:cubicBezTo>
                      <a:pt x="4084" y="9228"/>
                      <a:pt x="4108" y="9168"/>
                      <a:pt x="4144" y="9133"/>
                    </a:cubicBezTo>
                    <a:cubicBezTo>
                      <a:pt x="4156" y="9097"/>
                      <a:pt x="4191" y="9049"/>
                      <a:pt x="4203" y="9014"/>
                    </a:cubicBezTo>
                    <a:cubicBezTo>
                      <a:pt x="4227" y="8954"/>
                      <a:pt x="4275" y="8871"/>
                      <a:pt x="4310" y="8799"/>
                    </a:cubicBezTo>
                    <a:cubicBezTo>
                      <a:pt x="4584" y="8216"/>
                      <a:pt x="4846" y="7621"/>
                      <a:pt x="5037" y="7001"/>
                    </a:cubicBezTo>
                    <a:cubicBezTo>
                      <a:pt x="5084" y="6847"/>
                      <a:pt x="5132" y="6692"/>
                      <a:pt x="5168" y="6537"/>
                    </a:cubicBezTo>
                    <a:cubicBezTo>
                      <a:pt x="5203" y="6466"/>
                      <a:pt x="5215" y="6370"/>
                      <a:pt x="5227" y="6299"/>
                    </a:cubicBezTo>
                    <a:cubicBezTo>
                      <a:pt x="6084" y="2584"/>
                      <a:pt x="4048" y="1"/>
                      <a:pt x="404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3" name="Google Shape;6473;p46"/>
              <p:cNvSpPr/>
              <p:nvPr/>
            </p:nvSpPr>
            <p:spPr>
              <a:xfrm>
                <a:off x="6262075" y="4499200"/>
                <a:ext cx="150950" cy="191400"/>
              </a:xfrm>
              <a:custGeom>
                <a:avLst/>
                <a:gdLst/>
                <a:ahLst/>
                <a:cxnLst/>
                <a:rect l="l" t="t" r="r" b="b"/>
                <a:pathLst>
                  <a:path w="6038" h="7656" extrusionOk="0">
                    <a:moveTo>
                      <a:pt x="4013" y="0"/>
                    </a:moveTo>
                    <a:cubicBezTo>
                      <a:pt x="4013" y="0"/>
                      <a:pt x="1084" y="1429"/>
                      <a:pt x="251" y="5156"/>
                    </a:cubicBezTo>
                    <a:cubicBezTo>
                      <a:pt x="203" y="5346"/>
                      <a:pt x="155" y="5537"/>
                      <a:pt x="132" y="5751"/>
                    </a:cubicBezTo>
                    <a:cubicBezTo>
                      <a:pt x="96" y="5953"/>
                      <a:pt x="72" y="6156"/>
                      <a:pt x="60" y="6358"/>
                    </a:cubicBezTo>
                    <a:cubicBezTo>
                      <a:pt x="36" y="6465"/>
                      <a:pt x="36" y="6573"/>
                      <a:pt x="25" y="6668"/>
                    </a:cubicBezTo>
                    <a:cubicBezTo>
                      <a:pt x="13" y="7001"/>
                      <a:pt x="1" y="7323"/>
                      <a:pt x="1" y="7656"/>
                    </a:cubicBezTo>
                    <a:lnTo>
                      <a:pt x="4775" y="7656"/>
                    </a:lnTo>
                    <a:cubicBezTo>
                      <a:pt x="4847" y="7442"/>
                      <a:pt x="4918" y="7239"/>
                      <a:pt x="5001" y="7013"/>
                    </a:cubicBezTo>
                    <a:cubicBezTo>
                      <a:pt x="5025" y="6954"/>
                      <a:pt x="5037" y="6894"/>
                      <a:pt x="5061" y="6834"/>
                    </a:cubicBezTo>
                    <a:cubicBezTo>
                      <a:pt x="5120" y="6644"/>
                      <a:pt x="5156" y="6465"/>
                      <a:pt x="5204" y="6275"/>
                    </a:cubicBezTo>
                    <a:cubicBezTo>
                      <a:pt x="6037" y="2548"/>
                      <a:pt x="4013" y="0"/>
                      <a:pt x="401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4" name="Google Shape;6474;p46"/>
              <p:cNvSpPr/>
              <p:nvPr/>
            </p:nvSpPr>
            <p:spPr>
              <a:xfrm>
                <a:off x="516125" y="1339575"/>
                <a:ext cx="132475" cy="145525"/>
              </a:xfrm>
              <a:custGeom>
                <a:avLst/>
                <a:gdLst/>
                <a:ahLst/>
                <a:cxnLst/>
                <a:rect l="l" t="t" r="r" b="b"/>
                <a:pathLst>
                  <a:path w="5299" h="5821" extrusionOk="0">
                    <a:moveTo>
                      <a:pt x="0" y="1"/>
                    </a:moveTo>
                    <a:lnTo>
                      <a:pt x="0" y="5263"/>
                    </a:lnTo>
                    <a:cubicBezTo>
                      <a:pt x="12" y="5275"/>
                      <a:pt x="12" y="5275"/>
                      <a:pt x="24" y="5275"/>
                    </a:cubicBezTo>
                    <a:lnTo>
                      <a:pt x="24" y="5478"/>
                    </a:lnTo>
                    <a:cubicBezTo>
                      <a:pt x="860" y="5730"/>
                      <a:pt x="1645" y="5821"/>
                      <a:pt x="2341" y="5821"/>
                    </a:cubicBezTo>
                    <a:cubicBezTo>
                      <a:pt x="4105" y="5821"/>
                      <a:pt x="5299" y="5239"/>
                      <a:pt x="5299" y="5239"/>
                    </a:cubicBezTo>
                    <a:cubicBezTo>
                      <a:pt x="5299" y="5239"/>
                      <a:pt x="4525" y="2072"/>
                      <a:pt x="1072" y="441"/>
                    </a:cubicBezTo>
                    <a:cubicBezTo>
                      <a:pt x="739" y="275"/>
                      <a:pt x="381" y="144"/>
                      <a:pt x="48" y="25"/>
                    </a:cubicBezTo>
                    <a:cubicBezTo>
                      <a:pt x="24" y="25"/>
                      <a:pt x="12" y="1"/>
                      <a:pt x="0"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5" name="Google Shape;6475;p46"/>
              <p:cNvSpPr/>
              <p:nvPr/>
            </p:nvSpPr>
            <p:spPr>
              <a:xfrm>
                <a:off x="6192125" y="1134500"/>
                <a:ext cx="158375" cy="100425"/>
              </a:xfrm>
              <a:custGeom>
                <a:avLst/>
                <a:gdLst/>
                <a:ahLst/>
                <a:cxnLst/>
                <a:rect l="l" t="t" r="r" b="b"/>
                <a:pathLst>
                  <a:path w="6335" h="4017" extrusionOk="0">
                    <a:moveTo>
                      <a:pt x="1810" y="0"/>
                    </a:moveTo>
                    <a:cubicBezTo>
                      <a:pt x="239" y="1810"/>
                      <a:pt x="1" y="3727"/>
                      <a:pt x="1" y="3727"/>
                    </a:cubicBezTo>
                    <a:cubicBezTo>
                      <a:pt x="1" y="3727"/>
                      <a:pt x="822" y="4017"/>
                      <a:pt x="2066" y="4017"/>
                    </a:cubicBezTo>
                    <a:cubicBezTo>
                      <a:pt x="3228" y="4017"/>
                      <a:pt x="4759" y="3764"/>
                      <a:pt x="6335" y="2786"/>
                    </a:cubicBezTo>
                    <a:lnTo>
                      <a:pt x="4656" y="84"/>
                    </a:lnTo>
                    <a:lnTo>
                      <a:pt x="4608" y="0"/>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6" name="Google Shape;6476;p46"/>
              <p:cNvSpPr/>
              <p:nvPr/>
            </p:nvSpPr>
            <p:spPr>
              <a:xfrm>
                <a:off x="6905625" y="1537400"/>
                <a:ext cx="141400" cy="139150"/>
              </a:xfrm>
              <a:custGeom>
                <a:avLst/>
                <a:gdLst/>
                <a:ahLst/>
                <a:cxnLst/>
                <a:rect l="l" t="t" r="r" b="b"/>
                <a:pathLst>
                  <a:path w="5656" h="5566" extrusionOk="0">
                    <a:moveTo>
                      <a:pt x="1908" y="0"/>
                    </a:moveTo>
                    <a:cubicBezTo>
                      <a:pt x="766" y="0"/>
                      <a:pt x="0" y="89"/>
                      <a:pt x="0" y="89"/>
                    </a:cubicBezTo>
                    <a:cubicBezTo>
                      <a:pt x="0" y="89"/>
                      <a:pt x="2429" y="3803"/>
                      <a:pt x="5655" y="5566"/>
                    </a:cubicBezTo>
                    <a:lnTo>
                      <a:pt x="5655" y="351"/>
                    </a:lnTo>
                    <a:cubicBezTo>
                      <a:pt x="4290" y="73"/>
                      <a:pt x="2944" y="0"/>
                      <a:pt x="1908"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7" name="Google Shape;6477;p46"/>
              <p:cNvSpPr/>
              <p:nvPr/>
            </p:nvSpPr>
            <p:spPr>
              <a:xfrm>
                <a:off x="6793400" y="1135100"/>
                <a:ext cx="198250" cy="57350"/>
              </a:xfrm>
              <a:custGeom>
                <a:avLst/>
                <a:gdLst/>
                <a:ahLst/>
                <a:cxnLst/>
                <a:rect l="l" t="t" r="r" b="b"/>
                <a:pathLst>
                  <a:path w="7930" h="2294" extrusionOk="0">
                    <a:moveTo>
                      <a:pt x="5334" y="0"/>
                    </a:moveTo>
                    <a:lnTo>
                      <a:pt x="0" y="1619"/>
                    </a:lnTo>
                    <a:cubicBezTo>
                      <a:pt x="0" y="1619"/>
                      <a:pt x="1280" y="2293"/>
                      <a:pt x="3169" y="2293"/>
                    </a:cubicBezTo>
                    <a:cubicBezTo>
                      <a:pt x="4122" y="2293"/>
                      <a:pt x="5229" y="2122"/>
                      <a:pt x="6406" y="1607"/>
                    </a:cubicBezTo>
                    <a:cubicBezTo>
                      <a:pt x="6930" y="1369"/>
                      <a:pt x="7442" y="1084"/>
                      <a:pt x="7930" y="774"/>
                    </a:cubicBezTo>
                    <a:cubicBezTo>
                      <a:pt x="7870" y="726"/>
                      <a:pt x="7799" y="703"/>
                      <a:pt x="7716" y="655"/>
                    </a:cubicBezTo>
                    <a:cubicBezTo>
                      <a:pt x="7751" y="655"/>
                      <a:pt x="7763" y="631"/>
                      <a:pt x="7775" y="619"/>
                    </a:cubicBezTo>
                    <a:cubicBezTo>
                      <a:pt x="7061" y="262"/>
                      <a:pt x="6227" y="36"/>
                      <a:pt x="5334"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8" name="Google Shape;6478;p46"/>
              <p:cNvSpPr/>
              <p:nvPr/>
            </p:nvSpPr>
            <p:spPr>
              <a:xfrm>
                <a:off x="516125" y="3009425"/>
                <a:ext cx="78000" cy="118500"/>
              </a:xfrm>
              <a:custGeom>
                <a:avLst/>
                <a:gdLst/>
                <a:ahLst/>
                <a:cxnLst/>
                <a:rect l="l" t="t" r="r" b="b"/>
                <a:pathLst>
                  <a:path w="3120" h="4740" extrusionOk="0">
                    <a:moveTo>
                      <a:pt x="24" y="1"/>
                    </a:moveTo>
                    <a:lnTo>
                      <a:pt x="24" y="239"/>
                    </a:lnTo>
                    <a:cubicBezTo>
                      <a:pt x="12" y="239"/>
                      <a:pt x="12" y="227"/>
                      <a:pt x="0" y="227"/>
                    </a:cubicBezTo>
                    <a:lnTo>
                      <a:pt x="0" y="4549"/>
                    </a:lnTo>
                    <a:lnTo>
                      <a:pt x="24" y="4549"/>
                    </a:lnTo>
                    <a:lnTo>
                      <a:pt x="24" y="4739"/>
                    </a:lnTo>
                    <a:cubicBezTo>
                      <a:pt x="60" y="4740"/>
                      <a:pt x="96" y="4740"/>
                      <a:pt x="131" y="4740"/>
                    </a:cubicBezTo>
                    <a:cubicBezTo>
                      <a:pt x="1907" y="4740"/>
                      <a:pt x="3120" y="4168"/>
                      <a:pt x="3120" y="4168"/>
                    </a:cubicBezTo>
                    <a:cubicBezTo>
                      <a:pt x="3120" y="4168"/>
                      <a:pt x="2525" y="1715"/>
                      <a:pt x="24"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79" name="Google Shape;6479;p46"/>
              <p:cNvSpPr/>
              <p:nvPr/>
            </p:nvSpPr>
            <p:spPr>
              <a:xfrm>
                <a:off x="516725" y="2698975"/>
                <a:ext cx="15800" cy="29825"/>
              </a:xfrm>
              <a:custGeom>
                <a:avLst/>
                <a:gdLst/>
                <a:ahLst/>
                <a:cxnLst/>
                <a:rect l="l" t="t" r="r" b="b"/>
                <a:pathLst>
                  <a:path w="632" h="1193" extrusionOk="0">
                    <a:moveTo>
                      <a:pt x="0" y="0"/>
                    </a:moveTo>
                    <a:lnTo>
                      <a:pt x="0" y="191"/>
                    </a:lnTo>
                    <a:lnTo>
                      <a:pt x="0" y="989"/>
                    </a:lnTo>
                    <a:lnTo>
                      <a:pt x="0" y="1191"/>
                    </a:lnTo>
                    <a:cubicBezTo>
                      <a:pt x="14" y="1192"/>
                      <a:pt x="28" y="1193"/>
                      <a:pt x="42" y="1193"/>
                    </a:cubicBezTo>
                    <a:cubicBezTo>
                      <a:pt x="355" y="1193"/>
                      <a:pt x="597" y="939"/>
                      <a:pt x="619" y="620"/>
                    </a:cubicBezTo>
                    <a:cubicBezTo>
                      <a:pt x="631" y="298"/>
                      <a:pt x="357" y="12"/>
                      <a:pt x="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0" name="Google Shape;6480;p46"/>
              <p:cNvSpPr/>
              <p:nvPr/>
            </p:nvSpPr>
            <p:spPr>
              <a:xfrm>
                <a:off x="6851450" y="3180075"/>
                <a:ext cx="195575" cy="159475"/>
              </a:xfrm>
              <a:custGeom>
                <a:avLst/>
                <a:gdLst/>
                <a:ahLst/>
                <a:cxnLst/>
                <a:rect l="l" t="t" r="r" b="b"/>
                <a:pathLst>
                  <a:path w="7823" h="6379" extrusionOk="0">
                    <a:moveTo>
                      <a:pt x="1852" y="0"/>
                    </a:moveTo>
                    <a:cubicBezTo>
                      <a:pt x="742" y="0"/>
                      <a:pt x="0" y="80"/>
                      <a:pt x="0" y="80"/>
                    </a:cubicBezTo>
                    <a:cubicBezTo>
                      <a:pt x="0" y="80"/>
                      <a:pt x="2655" y="4164"/>
                      <a:pt x="6132" y="5795"/>
                    </a:cubicBezTo>
                    <a:cubicBezTo>
                      <a:pt x="6703" y="6069"/>
                      <a:pt x="7275" y="6260"/>
                      <a:pt x="7822" y="6379"/>
                    </a:cubicBezTo>
                    <a:lnTo>
                      <a:pt x="7822" y="973"/>
                    </a:lnTo>
                    <a:cubicBezTo>
                      <a:pt x="5807" y="166"/>
                      <a:pt x="3448" y="0"/>
                      <a:pt x="1852"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1" name="Google Shape;6481;p46"/>
              <p:cNvSpPr/>
              <p:nvPr/>
            </p:nvSpPr>
            <p:spPr>
              <a:xfrm>
                <a:off x="6739225" y="2675875"/>
                <a:ext cx="308700" cy="159200"/>
              </a:xfrm>
              <a:custGeom>
                <a:avLst/>
                <a:gdLst/>
                <a:ahLst/>
                <a:cxnLst/>
                <a:rect l="l" t="t" r="r" b="b"/>
                <a:pathLst>
                  <a:path w="12348" h="6368" extrusionOk="0">
                    <a:moveTo>
                      <a:pt x="10202" y="1"/>
                    </a:moveTo>
                    <a:cubicBezTo>
                      <a:pt x="8510" y="1"/>
                      <a:pt x="6252" y="191"/>
                      <a:pt x="4382" y="1008"/>
                    </a:cubicBezTo>
                    <a:cubicBezTo>
                      <a:pt x="870" y="2544"/>
                      <a:pt x="0" y="5699"/>
                      <a:pt x="0" y="5699"/>
                    </a:cubicBezTo>
                    <a:cubicBezTo>
                      <a:pt x="0" y="5699"/>
                      <a:pt x="1285" y="6367"/>
                      <a:pt x="3178" y="6367"/>
                    </a:cubicBezTo>
                    <a:cubicBezTo>
                      <a:pt x="4132" y="6367"/>
                      <a:pt x="5241" y="6198"/>
                      <a:pt x="6418" y="5687"/>
                    </a:cubicBezTo>
                    <a:cubicBezTo>
                      <a:pt x="9168" y="4472"/>
                      <a:pt x="11478" y="1770"/>
                      <a:pt x="12335" y="651"/>
                    </a:cubicBezTo>
                    <a:lnTo>
                      <a:pt x="12335" y="293"/>
                    </a:lnTo>
                    <a:lnTo>
                      <a:pt x="12347" y="293"/>
                    </a:lnTo>
                    <a:lnTo>
                      <a:pt x="12347" y="103"/>
                    </a:lnTo>
                    <a:cubicBezTo>
                      <a:pt x="11920" y="60"/>
                      <a:pt x="11150" y="1"/>
                      <a:pt x="10202"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2" name="Google Shape;6482;p46"/>
              <p:cNvSpPr/>
              <p:nvPr/>
            </p:nvSpPr>
            <p:spPr>
              <a:xfrm>
                <a:off x="7044925" y="2996025"/>
                <a:ext cx="3000" cy="15800"/>
              </a:xfrm>
              <a:custGeom>
                <a:avLst/>
                <a:gdLst/>
                <a:ahLst/>
                <a:cxnLst/>
                <a:rect l="l" t="t" r="r" b="b"/>
                <a:pathLst>
                  <a:path w="120" h="632" extrusionOk="0">
                    <a:moveTo>
                      <a:pt x="119" y="1"/>
                    </a:moveTo>
                    <a:cubicBezTo>
                      <a:pt x="36" y="84"/>
                      <a:pt x="0" y="179"/>
                      <a:pt x="0" y="299"/>
                    </a:cubicBezTo>
                    <a:cubicBezTo>
                      <a:pt x="0" y="418"/>
                      <a:pt x="36" y="537"/>
                      <a:pt x="119" y="632"/>
                    </a:cubicBezTo>
                    <a:lnTo>
                      <a:pt x="119" y="1"/>
                    </a:ln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3" name="Google Shape;6483;p46"/>
              <p:cNvSpPr/>
              <p:nvPr/>
            </p:nvSpPr>
            <p:spPr>
              <a:xfrm>
                <a:off x="870925" y="4484025"/>
                <a:ext cx="171175" cy="208375"/>
              </a:xfrm>
              <a:custGeom>
                <a:avLst/>
                <a:gdLst/>
                <a:ahLst/>
                <a:cxnLst/>
                <a:rect l="l" t="t" r="r" b="b"/>
                <a:pathLst>
                  <a:path w="6847" h="8335" extrusionOk="0">
                    <a:moveTo>
                      <a:pt x="453" y="0"/>
                    </a:moveTo>
                    <a:cubicBezTo>
                      <a:pt x="453" y="0"/>
                      <a:pt x="167" y="679"/>
                      <a:pt x="60" y="1750"/>
                    </a:cubicBezTo>
                    <a:cubicBezTo>
                      <a:pt x="48" y="1893"/>
                      <a:pt x="36" y="2024"/>
                      <a:pt x="36" y="2167"/>
                    </a:cubicBezTo>
                    <a:cubicBezTo>
                      <a:pt x="1" y="2881"/>
                      <a:pt x="60" y="3751"/>
                      <a:pt x="322" y="4667"/>
                    </a:cubicBezTo>
                    <a:cubicBezTo>
                      <a:pt x="394" y="4632"/>
                      <a:pt x="477" y="4596"/>
                      <a:pt x="572" y="4596"/>
                    </a:cubicBezTo>
                    <a:cubicBezTo>
                      <a:pt x="870" y="4608"/>
                      <a:pt x="1108" y="4846"/>
                      <a:pt x="1084" y="5144"/>
                    </a:cubicBezTo>
                    <a:cubicBezTo>
                      <a:pt x="1072" y="5405"/>
                      <a:pt x="894" y="5596"/>
                      <a:pt x="656" y="5644"/>
                    </a:cubicBezTo>
                    <a:cubicBezTo>
                      <a:pt x="667" y="5703"/>
                      <a:pt x="703" y="5763"/>
                      <a:pt x="727" y="5822"/>
                    </a:cubicBezTo>
                    <a:cubicBezTo>
                      <a:pt x="822" y="6013"/>
                      <a:pt x="917" y="6191"/>
                      <a:pt x="1013" y="6382"/>
                    </a:cubicBezTo>
                    <a:cubicBezTo>
                      <a:pt x="1179" y="6691"/>
                      <a:pt x="1370" y="7013"/>
                      <a:pt x="1584" y="7310"/>
                    </a:cubicBezTo>
                    <a:cubicBezTo>
                      <a:pt x="1644" y="7406"/>
                      <a:pt x="1715" y="7501"/>
                      <a:pt x="1787" y="7608"/>
                    </a:cubicBezTo>
                    <a:cubicBezTo>
                      <a:pt x="1965" y="7822"/>
                      <a:pt x="2144" y="8049"/>
                      <a:pt x="2322" y="8263"/>
                    </a:cubicBezTo>
                    <a:lnTo>
                      <a:pt x="2406" y="8334"/>
                    </a:lnTo>
                    <a:lnTo>
                      <a:pt x="6847" y="8334"/>
                    </a:lnTo>
                    <a:cubicBezTo>
                      <a:pt x="6835" y="8311"/>
                      <a:pt x="6835" y="8275"/>
                      <a:pt x="6799" y="8275"/>
                    </a:cubicBezTo>
                    <a:cubicBezTo>
                      <a:pt x="6775" y="8084"/>
                      <a:pt x="6740" y="7906"/>
                      <a:pt x="6716" y="7715"/>
                    </a:cubicBezTo>
                    <a:cubicBezTo>
                      <a:pt x="6656" y="7370"/>
                      <a:pt x="6585" y="7013"/>
                      <a:pt x="6490" y="6668"/>
                    </a:cubicBezTo>
                    <a:cubicBezTo>
                      <a:pt x="6263" y="5751"/>
                      <a:pt x="5942" y="4798"/>
                      <a:pt x="5478" y="3965"/>
                    </a:cubicBezTo>
                    <a:cubicBezTo>
                      <a:pt x="5430" y="3882"/>
                      <a:pt x="5394" y="3798"/>
                      <a:pt x="5347" y="3715"/>
                    </a:cubicBezTo>
                    <a:cubicBezTo>
                      <a:pt x="5299" y="3643"/>
                      <a:pt x="5251" y="3584"/>
                      <a:pt x="5216" y="3512"/>
                    </a:cubicBezTo>
                    <a:lnTo>
                      <a:pt x="5120" y="3381"/>
                    </a:lnTo>
                    <a:cubicBezTo>
                      <a:pt x="5073" y="3322"/>
                      <a:pt x="5049" y="3274"/>
                      <a:pt x="5013" y="3227"/>
                    </a:cubicBezTo>
                    <a:cubicBezTo>
                      <a:pt x="4680" y="2727"/>
                      <a:pt x="4287" y="2298"/>
                      <a:pt x="3906" y="1917"/>
                    </a:cubicBezTo>
                    <a:cubicBezTo>
                      <a:pt x="3846" y="1857"/>
                      <a:pt x="3787" y="1822"/>
                      <a:pt x="3727" y="1762"/>
                    </a:cubicBezTo>
                    <a:cubicBezTo>
                      <a:pt x="3620" y="1655"/>
                      <a:pt x="3513" y="1560"/>
                      <a:pt x="3406" y="1488"/>
                    </a:cubicBezTo>
                    <a:cubicBezTo>
                      <a:pt x="3334" y="1429"/>
                      <a:pt x="3275" y="1381"/>
                      <a:pt x="3215" y="1345"/>
                    </a:cubicBezTo>
                    <a:lnTo>
                      <a:pt x="3203" y="1322"/>
                    </a:lnTo>
                    <a:lnTo>
                      <a:pt x="3025" y="1191"/>
                    </a:lnTo>
                    <a:cubicBezTo>
                      <a:pt x="3013" y="1191"/>
                      <a:pt x="3013" y="1179"/>
                      <a:pt x="2989" y="1179"/>
                    </a:cubicBezTo>
                    <a:cubicBezTo>
                      <a:pt x="2930" y="1131"/>
                      <a:pt x="2894" y="1084"/>
                      <a:pt x="2834" y="1060"/>
                    </a:cubicBezTo>
                    <a:cubicBezTo>
                      <a:pt x="2799" y="1024"/>
                      <a:pt x="2775" y="1012"/>
                      <a:pt x="2739" y="1000"/>
                    </a:cubicBezTo>
                    <a:cubicBezTo>
                      <a:pt x="2715" y="964"/>
                      <a:pt x="2680" y="953"/>
                      <a:pt x="2656" y="941"/>
                    </a:cubicBezTo>
                    <a:cubicBezTo>
                      <a:pt x="2370" y="762"/>
                      <a:pt x="2084" y="607"/>
                      <a:pt x="1834" y="488"/>
                    </a:cubicBezTo>
                    <a:cubicBezTo>
                      <a:pt x="1644" y="405"/>
                      <a:pt x="1441" y="310"/>
                      <a:pt x="1263" y="250"/>
                    </a:cubicBezTo>
                    <a:cubicBezTo>
                      <a:pt x="1144" y="214"/>
                      <a:pt x="1048" y="167"/>
                      <a:pt x="941" y="131"/>
                    </a:cubicBezTo>
                    <a:cubicBezTo>
                      <a:pt x="906" y="119"/>
                      <a:pt x="894" y="107"/>
                      <a:pt x="870" y="107"/>
                    </a:cubicBezTo>
                    <a:cubicBezTo>
                      <a:pt x="834" y="107"/>
                      <a:pt x="822" y="95"/>
                      <a:pt x="787" y="95"/>
                    </a:cubicBezTo>
                    <a:lnTo>
                      <a:pt x="775" y="95"/>
                    </a:lnTo>
                    <a:cubicBezTo>
                      <a:pt x="751" y="72"/>
                      <a:pt x="715" y="60"/>
                      <a:pt x="691" y="60"/>
                    </a:cubicBezTo>
                    <a:cubicBezTo>
                      <a:pt x="656" y="60"/>
                      <a:pt x="644" y="48"/>
                      <a:pt x="608" y="48"/>
                    </a:cubicBezTo>
                    <a:cubicBezTo>
                      <a:pt x="596" y="48"/>
                      <a:pt x="572" y="36"/>
                      <a:pt x="548" y="36"/>
                    </a:cubicBezTo>
                    <a:cubicBezTo>
                      <a:pt x="477" y="0"/>
                      <a:pt x="453" y="0"/>
                      <a:pt x="453"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4" name="Google Shape;6484;p46"/>
              <p:cNvSpPr/>
              <p:nvPr/>
            </p:nvSpPr>
            <p:spPr>
              <a:xfrm>
                <a:off x="860800" y="4677775"/>
                <a:ext cx="25925" cy="14625"/>
              </a:xfrm>
              <a:custGeom>
                <a:avLst/>
                <a:gdLst/>
                <a:ahLst/>
                <a:cxnLst/>
                <a:rect l="l" t="t" r="r" b="b"/>
                <a:pathLst>
                  <a:path w="1037" h="585" extrusionOk="0">
                    <a:moveTo>
                      <a:pt x="503" y="1"/>
                    </a:moveTo>
                    <a:cubicBezTo>
                      <a:pt x="228" y="1"/>
                      <a:pt x="24" y="222"/>
                      <a:pt x="1" y="489"/>
                    </a:cubicBezTo>
                    <a:lnTo>
                      <a:pt x="1" y="584"/>
                    </a:lnTo>
                    <a:lnTo>
                      <a:pt x="1001" y="584"/>
                    </a:lnTo>
                    <a:cubicBezTo>
                      <a:pt x="1001" y="573"/>
                      <a:pt x="1001" y="537"/>
                      <a:pt x="1025" y="525"/>
                    </a:cubicBezTo>
                    <a:cubicBezTo>
                      <a:pt x="1037" y="239"/>
                      <a:pt x="811" y="13"/>
                      <a:pt x="525" y="1"/>
                    </a:cubicBezTo>
                    <a:cubicBezTo>
                      <a:pt x="518" y="1"/>
                      <a:pt x="510" y="1"/>
                      <a:pt x="503"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5" name="Google Shape;6485;p46"/>
              <p:cNvSpPr/>
              <p:nvPr/>
            </p:nvSpPr>
            <p:spPr>
              <a:xfrm>
                <a:off x="1868975" y="4660325"/>
                <a:ext cx="208975" cy="30275"/>
              </a:xfrm>
              <a:custGeom>
                <a:avLst/>
                <a:gdLst/>
                <a:ahLst/>
                <a:cxnLst/>
                <a:rect l="l" t="t" r="r" b="b"/>
                <a:pathLst>
                  <a:path w="8359" h="1211" extrusionOk="0">
                    <a:moveTo>
                      <a:pt x="1836" y="0"/>
                    </a:moveTo>
                    <a:cubicBezTo>
                      <a:pt x="735" y="0"/>
                      <a:pt x="0" y="80"/>
                      <a:pt x="0" y="80"/>
                    </a:cubicBezTo>
                    <a:cubicBezTo>
                      <a:pt x="0" y="80"/>
                      <a:pt x="298" y="532"/>
                      <a:pt x="834" y="1211"/>
                    </a:cubicBezTo>
                    <a:lnTo>
                      <a:pt x="8359" y="1211"/>
                    </a:lnTo>
                    <a:cubicBezTo>
                      <a:pt x="8350" y="1203"/>
                      <a:pt x="8342" y="1189"/>
                      <a:pt x="8326" y="1189"/>
                    </a:cubicBezTo>
                    <a:cubicBezTo>
                      <a:pt x="8319" y="1189"/>
                      <a:pt x="8310" y="1192"/>
                      <a:pt x="8299" y="1199"/>
                    </a:cubicBezTo>
                    <a:cubicBezTo>
                      <a:pt x="6191" y="196"/>
                      <a:pt x="3563" y="0"/>
                      <a:pt x="1836"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6" name="Google Shape;6486;p46"/>
              <p:cNvSpPr/>
              <p:nvPr/>
            </p:nvSpPr>
            <p:spPr>
              <a:xfrm>
                <a:off x="2503275" y="4538775"/>
                <a:ext cx="169400" cy="151825"/>
              </a:xfrm>
              <a:custGeom>
                <a:avLst/>
                <a:gdLst/>
                <a:ahLst/>
                <a:cxnLst/>
                <a:rect l="l" t="t" r="r" b="b"/>
                <a:pathLst>
                  <a:path w="6776" h="6073" extrusionOk="0">
                    <a:moveTo>
                      <a:pt x="858" y="1"/>
                    </a:moveTo>
                    <a:cubicBezTo>
                      <a:pt x="858" y="1"/>
                      <a:pt x="1" y="2049"/>
                      <a:pt x="727" y="4656"/>
                    </a:cubicBezTo>
                    <a:cubicBezTo>
                      <a:pt x="763" y="4644"/>
                      <a:pt x="798" y="4632"/>
                      <a:pt x="834" y="4609"/>
                    </a:cubicBezTo>
                    <a:cubicBezTo>
                      <a:pt x="894" y="4597"/>
                      <a:pt x="941" y="4585"/>
                      <a:pt x="1001" y="4585"/>
                    </a:cubicBezTo>
                    <a:cubicBezTo>
                      <a:pt x="1191" y="4597"/>
                      <a:pt x="1358" y="4704"/>
                      <a:pt x="1441" y="4870"/>
                    </a:cubicBezTo>
                    <a:cubicBezTo>
                      <a:pt x="1441" y="4882"/>
                      <a:pt x="1453" y="4894"/>
                      <a:pt x="1453" y="4906"/>
                    </a:cubicBezTo>
                    <a:cubicBezTo>
                      <a:pt x="1453" y="4930"/>
                      <a:pt x="1477" y="4942"/>
                      <a:pt x="1477" y="4954"/>
                    </a:cubicBezTo>
                    <a:cubicBezTo>
                      <a:pt x="1489" y="4966"/>
                      <a:pt x="1489" y="4990"/>
                      <a:pt x="1489" y="5001"/>
                    </a:cubicBezTo>
                    <a:cubicBezTo>
                      <a:pt x="1501" y="5025"/>
                      <a:pt x="1501" y="5073"/>
                      <a:pt x="1501" y="5120"/>
                    </a:cubicBezTo>
                    <a:cubicBezTo>
                      <a:pt x="1501" y="5144"/>
                      <a:pt x="1501" y="5180"/>
                      <a:pt x="1489" y="5204"/>
                    </a:cubicBezTo>
                    <a:cubicBezTo>
                      <a:pt x="1477" y="5251"/>
                      <a:pt x="1465" y="5299"/>
                      <a:pt x="1441" y="5323"/>
                    </a:cubicBezTo>
                    <a:cubicBezTo>
                      <a:pt x="1441" y="5347"/>
                      <a:pt x="1429" y="5359"/>
                      <a:pt x="1429" y="5371"/>
                    </a:cubicBezTo>
                    <a:cubicBezTo>
                      <a:pt x="1406" y="5406"/>
                      <a:pt x="1382" y="5418"/>
                      <a:pt x="1370" y="5442"/>
                    </a:cubicBezTo>
                    <a:cubicBezTo>
                      <a:pt x="1298" y="5525"/>
                      <a:pt x="1191" y="5585"/>
                      <a:pt x="1072" y="5609"/>
                    </a:cubicBezTo>
                    <a:cubicBezTo>
                      <a:pt x="1132" y="5775"/>
                      <a:pt x="1203" y="5918"/>
                      <a:pt x="1286" y="6073"/>
                    </a:cubicBezTo>
                    <a:lnTo>
                      <a:pt x="6775" y="6073"/>
                    </a:lnTo>
                    <a:cubicBezTo>
                      <a:pt x="6549" y="5323"/>
                      <a:pt x="6287" y="4597"/>
                      <a:pt x="5906" y="3954"/>
                    </a:cubicBezTo>
                    <a:cubicBezTo>
                      <a:pt x="4073" y="596"/>
                      <a:pt x="858" y="1"/>
                      <a:pt x="85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7" name="Google Shape;6487;p46"/>
              <p:cNvSpPr/>
              <p:nvPr/>
            </p:nvSpPr>
            <p:spPr>
              <a:xfrm>
                <a:off x="4155275" y="4592350"/>
                <a:ext cx="138125" cy="98250"/>
              </a:xfrm>
              <a:custGeom>
                <a:avLst/>
                <a:gdLst/>
                <a:ahLst/>
                <a:cxnLst/>
                <a:rect l="l" t="t" r="r" b="b"/>
                <a:pathLst>
                  <a:path w="5525" h="3930" extrusionOk="0">
                    <a:moveTo>
                      <a:pt x="488" y="1"/>
                    </a:moveTo>
                    <a:cubicBezTo>
                      <a:pt x="488" y="1"/>
                      <a:pt x="0" y="1156"/>
                      <a:pt x="72" y="2847"/>
                    </a:cubicBezTo>
                    <a:cubicBezTo>
                      <a:pt x="72" y="2882"/>
                      <a:pt x="96" y="2942"/>
                      <a:pt x="96" y="3001"/>
                    </a:cubicBezTo>
                    <a:cubicBezTo>
                      <a:pt x="96" y="3120"/>
                      <a:pt x="107" y="3239"/>
                      <a:pt x="119" y="3358"/>
                    </a:cubicBezTo>
                    <a:cubicBezTo>
                      <a:pt x="131" y="3478"/>
                      <a:pt x="155" y="3620"/>
                      <a:pt x="167" y="3739"/>
                    </a:cubicBezTo>
                    <a:cubicBezTo>
                      <a:pt x="179" y="3811"/>
                      <a:pt x="179" y="3870"/>
                      <a:pt x="191" y="3930"/>
                    </a:cubicBezTo>
                    <a:lnTo>
                      <a:pt x="5525" y="3930"/>
                    </a:lnTo>
                    <a:cubicBezTo>
                      <a:pt x="5310" y="3549"/>
                      <a:pt x="5108" y="3228"/>
                      <a:pt x="4858" y="2918"/>
                    </a:cubicBezTo>
                    <a:cubicBezTo>
                      <a:pt x="4810" y="2870"/>
                      <a:pt x="4775" y="2823"/>
                      <a:pt x="4751" y="2775"/>
                    </a:cubicBezTo>
                    <a:cubicBezTo>
                      <a:pt x="4644" y="2632"/>
                      <a:pt x="4537" y="2501"/>
                      <a:pt x="4417" y="2382"/>
                    </a:cubicBezTo>
                    <a:cubicBezTo>
                      <a:pt x="4394" y="2358"/>
                      <a:pt x="4382" y="2335"/>
                      <a:pt x="4346" y="2299"/>
                    </a:cubicBezTo>
                    <a:cubicBezTo>
                      <a:pt x="4298" y="2275"/>
                      <a:pt x="4275" y="2227"/>
                      <a:pt x="4227" y="2180"/>
                    </a:cubicBezTo>
                    <a:lnTo>
                      <a:pt x="4036" y="1989"/>
                    </a:lnTo>
                    <a:cubicBezTo>
                      <a:pt x="3965" y="1930"/>
                      <a:pt x="3906" y="1858"/>
                      <a:pt x="3822" y="1799"/>
                    </a:cubicBezTo>
                    <a:lnTo>
                      <a:pt x="3513" y="1525"/>
                    </a:lnTo>
                    <a:cubicBezTo>
                      <a:pt x="3441" y="1465"/>
                      <a:pt x="3382" y="1430"/>
                      <a:pt x="3310" y="1370"/>
                    </a:cubicBezTo>
                    <a:cubicBezTo>
                      <a:pt x="3227" y="1323"/>
                      <a:pt x="3167" y="1263"/>
                      <a:pt x="3096" y="1215"/>
                    </a:cubicBezTo>
                    <a:cubicBezTo>
                      <a:pt x="3036" y="1168"/>
                      <a:pt x="2965" y="1132"/>
                      <a:pt x="2905" y="1084"/>
                    </a:cubicBezTo>
                    <a:lnTo>
                      <a:pt x="2893" y="1084"/>
                    </a:lnTo>
                    <a:cubicBezTo>
                      <a:pt x="2798" y="1013"/>
                      <a:pt x="2691" y="953"/>
                      <a:pt x="2596" y="894"/>
                    </a:cubicBezTo>
                    <a:cubicBezTo>
                      <a:pt x="2536" y="846"/>
                      <a:pt x="2453" y="799"/>
                      <a:pt x="2393" y="775"/>
                    </a:cubicBezTo>
                    <a:cubicBezTo>
                      <a:pt x="2370" y="739"/>
                      <a:pt x="2334" y="727"/>
                      <a:pt x="2310" y="715"/>
                    </a:cubicBezTo>
                    <a:cubicBezTo>
                      <a:pt x="2239" y="668"/>
                      <a:pt x="2179" y="632"/>
                      <a:pt x="2120" y="608"/>
                    </a:cubicBezTo>
                    <a:lnTo>
                      <a:pt x="1941" y="513"/>
                    </a:lnTo>
                    <a:cubicBezTo>
                      <a:pt x="1834" y="477"/>
                      <a:pt x="1739" y="430"/>
                      <a:pt x="1655" y="382"/>
                    </a:cubicBezTo>
                    <a:cubicBezTo>
                      <a:pt x="1608" y="370"/>
                      <a:pt x="1548" y="334"/>
                      <a:pt x="1500" y="322"/>
                    </a:cubicBezTo>
                    <a:cubicBezTo>
                      <a:pt x="1500" y="322"/>
                      <a:pt x="1489" y="310"/>
                      <a:pt x="1477" y="310"/>
                    </a:cubicBezTo>
                    <a:cubicBezTo>
                      <a:pt x="1429" y="299"/>
                      <a:pt x="1405" y="275"/>
                      <a:pt x="1358" y="263"/>
                    </a:cubicBezTo>
                    <a:cubicBezTo>
                      <a:pt x="1119" y="180"/>
                      <a:pt x="929" y="120"/>
                      <a:pt x="774" y="72"/>
                    </a:cubicBezTo>
                    <a:cubicBezTo>
                      <a:pt x="715" y="60"/>
                      <a:pt x="667" y="49"/>
                      <a:pt x="631" y="25"/>
                    </a:cubicBezTo>
                    <a:cubicBezTo>
                      <a:pt x="536" y="13"/>
                      <a:pt x="488" y="1"/>
                      <a:pt x="488"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8" name="Google Shape;6488;p46"/>
              <p:cNvSpPr/>
              <p:nvPr/>
            </p:nvSpPr>
            <p:spPr>
              <a:xfrm>
                <a:off x="5800725" y="4646525"/>
                <a:ext cx="92275" cy="44075"/>
              </a:xfrm>
              <a:custGeom>
                <a:avLst/>
                <a:gdLst/>
                <a:ahLst/>
                <a:cxnLst/>
                <a:rect l="l" t="t" r="r" b="b"/>
                <a:pathLst>
                  <a:path w="3691" h="1763" extrusionOk="0">
                    <a:moveTo>
                      <a:pt x="381" y="1"/>
                    </a:moveTo>
                    <a:cubicBezTo>
                      <a:pt x="381" y="1"/>
                      <a:pt x="333" y="108"/>
                      <a:pt x="274" y="287"/>
                    </a:cubicBezTo>
                    <a:cubicBezTo>
                      <a:pt x="274" y="299"/>
                      <a:pt x="262" y="334"/>
                      <a:pt x="262" y="358"/>
                    </a:cubicBezTo>
                    <a:cubicBezTo>
                      <a:pt x="167" y="644"/>
                      <a:pt x="71" y="1084"/>
                      <a:pt x="12" y="1656"/>
                    </a:cubicBezTo>
                    <a:cubicBezTo>
                      <a:pt x="0" y="1680"/>
                      <a:pt x="0" y="1727"/>
                      <a:pt x="0" y="1763"/>
                    </a:cubicBezTo>
                    <a:lnTo>
                      <a:pt x="3691" y="1763"/>
                    </a:lnTo>
                    <a:cubicBezTo>
                      <a:pt x="3584" y="1656"/>
                      <a:pt x="3477" y="1584"/>
                      <a:pt x="3393" y="1477"/>
                    </a:cubicBezTo>
                    <a:cubicBezTo>
                      <a:pt x="3346" y="1442"/>
                      <a:pt x="3310" y="1418"/>
                      <a:pt x="3274" y="1382"/>
                    </a:cubicBezTo>
                    <a:cubicBezTo>
                      <a:pt x="3191" y="1346"/>
                      <a:pt x="3131" y="1287"/>
                      <a:pt x="3060" y="1239"/>
                    </a:cubicBezTo>
                    <a:cubicBezTo>
                      <a:pt x="3012" y="1203"/>
                      <a:pt x="2977" y="1191"/>
                      <a:pt x="2941" y="1168"/>
                    </a:cubicBezTo>
                    <a:cubicBezTo>
                      <a:pt x="2810" y="1061"/>
                      <a:pt x="2679" y="965"/>
                      <a:pt x="2536" y="894"/>
                    </a:cubicBezTo>
                    <a:lnTo>
                      <a:pt x="2405" y="810"/>
                    </a:lnTo>
                    <a:cubicBezTo>
                      <a:pt x="2357" y="775"/>
                      <a:pt x="2298" y="751"/>
                      <a:pt x="2262" y="715"/>
                    </a:cubicBezTo>
                    <a:cubicBezTo>
                      <a:pt x="2215" y="691"/>
                      <a:pt x="2167" y="680"/>
                      <a:pt x="2119" y="644"/>
                    </a:cubicBezTo>
                    <a:cubicBezTo>
                      <a:pt x="1988" y="572"/>
                      <a:pt x="1857" y="513"/>
                      <a:pt x="1726" y="453"/>
                    </a:cubicBezTo>
                    <a:cubicBezTo>
                      <a:pt x="1679" y="429"/>
                      <a:pt x="1631" y="406"/>
                      <a:pt x="1584" y="394"/>
                    </a:cubicBezTo>
                    <a:cubicBezTo>
                      <a:pt x="1548" y="382"/>
                      <a:pt x="1512" y="358"/>
                      <a:pt x="1464" y="346"/>
                    </a:cubicBezTo>
                    <a:cubicBezTo>
                      <a:pt x="1381" y="310"/>
                      <a:pt x="1310" y="287"/>
                      <a:pt x="1226" y="251"/>
                    </a:cubicBezTo>
                    <a:cubicBezTo>
                      <a:pt x="714" y="60"/>
                      <a:pt x="381" y="1"/>
                      <a:pt x="381"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89" name="Google Shape;6489;p46"/>
              <p:cNvSpPr/>
              <p:nvPr/>
            </p:nvSpPr>
            <p:spPr>
              <a:xfrm>
                <a:off x="1692450" y="1142525"/>
                <a:ext cx="39925" cy="61350"/>
              </a:xfrm>
              <a:custGeom>
                <a:avLst/>
                <a:gdLst/>
                <a:ahLst/>
                <a:cxnLst/>
                <a:rect l="l" t="t" r="r" b="b"/>
                <a:pathLst>
                  <a:path w="1597" h="2454" extrusionOk="0">
                    <a:moveTo>
                      <a:pt x="1525" y="1"/>
                    </a:moveTo>
                    <a:lnTo>
                      <a:pt x="1" y="2453"/>
                    </a:lnTo>
                    <a:cubicBezTo>
                      <a:pt x="1" y="2453"/>
                      <a:pt x="834" y="1453"/>
                      <a:pt x="1596" y="60"/>
                    </a:cubicBezTo>
                    <a:cubicBezTo>
                      <a:pt x="1573" y="48"/>
                      <a:pt x="1537" y="13"/>
                      <a:pt x="1525"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0" name="Google Shape;6490;p46"/>
              <p:cNvSpPr/>
              <p:nvPr/>
            </p:nvSpPr>
            <p:spPr>
              <a:xfrm>
                <a:off x="1726700" y="1136875"/>
                <a:ext cx="6850" cy="5375"/>
              </a:xfrm>
              <a:custGeom>
                <a:avLst/>
                <a:gdLst/>
                <a:ahLst/>
                <a:cxnLst/>
                <a:rect l="l" t="t" r="r" b="b"/>
                <a:pathLst>
                  <a:path w="274" h="215" extrusionOk="0">
                    <a:moveTo>
                      <a:pt x="0" y="1"/>
                    </a:moveTo>
                    <a:cubicBezTo>
                      <a:pt x="36" y="72"/>
                      <a:pt x="84" y="155"/>
                      <a:pt x="143" y="215"/>
                    </a:cubicBezTo>
                    <a:lnTo>
                      <a:pt x="274"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1" name="Google Shape;6491;p46"/>
              <p:cNvSpPr/>
              <p:nvPr/>
            </p:nvSpPr>
            <p:spPr>
              <a:xfrm>
                <a:off x="1082850" y="1127350"/>
                <a:ext cx="116425" cy="101525"/>
              </a:xfrm>
              <a:custGeom>
                <a:avLst/>
                <a:gdLst/>
                <a:ahLst/>
                <a:cxnLst/>
                <a:rect l="l" t="t" r="r" b="b"/>
                <a:pathLst>
                  <a:path w="4657" h="4061" extrusionOk="0">
                    <a:moveTo>
                      <a:pt x="1" y="1"/>
                    </a:moveTo>
                    <a:lnTo>
                      <a:pt x="1" y="1"/>
                    </a:lnTo>
                    <a:cubicBezTo>
                      <a:pt x="1454" y="2406"/>
                      <a:pt x="4656" y="4061"/>
                      <a:pt x="4656" y="4061"/>
                    </a:cubicBezTo>
                    <a:lnTo>
                      <a:pt x="1"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2" name="Google Shape;6492;p46"/>
              <p:cNvSpPr/>
              <p:nvPr/>
            </p:nvSpPr>
            <p:spPr>
              <a:xfrm>
                <a:off x="488150" y="2136400"/>
                <a:ext cx="19375" cy="18175"/>
              </a:xfrm>
              <a:custGeom>
                <a:avLst/>
                <a:gdLst/>
                <a:ahLst/>
                <a:cxnLst/>
                <a:rect l="l" t="t" r="r" b="b"/>
                <a:pathLst>
                  <a:path w="775" h="727" fill="none" extrusionOk="0">
                    <a:moveTo>
                      <a:pt x="715" y="489"/>
                    </a:moveTo>
                    <a:cubicBezTo>
                      <a:pt x="715" y="501"/>
                      <a:pt x="715" y="501"/>
                      <a:pt x="715" y="489"/>
                    </a:cubicBezTo>
                    <a:lnTo>
                      <a:pt x="715" y="501"/>
                    </a:lnTo>
                    <a:cubicBezTo>
                      <a:pt x="703" y="536"/>
                      <a:pt x="691" y="548"/>
                      <a:pt x="667" y="572"/>
                    </a:cubicBezTo>
                    <a:cubicBezTo>
                      <a:pt x="655" y="596"/>
                      <a:pt x="643" y="620"/>
                      <a:pt x="631" y="632"/>
                    </a:cubicBezTo>
                    <a:cubicBezTo>
                      <a:pt x="596" y="667"/>
                      <a:pt x="572" y="679"/>
                      <a:pt x="536" y="691"/>
                    </a:cubicBezTo>
                    <a:cubicBezTo>
                      <a:pt x="524" y="691"/>
                      <a:pt x="512" y="715"/>
                      <a:pt x="488" y="715"/>
                    </a:cubicBezTo>
                    <a:cubicBezTo>
                      <a:pt x="465" y="727"/>
                      <a:pt x="417" y="727"/>
                      <a:pt x="369" y="727"/>
                    </a:cubicBezTo>
                    <a:cubicBezTo>
                      <a:pt x="334" y="727"/>
                      <a:pt x="298" y="715"/>
                      <a:pt x="250" y="715"/>
                    </a:cubicBezTo>
                    <a:cubicBezTo>
                      <a:pt x="238" y="691"/>
                      <a:pt x="215" y="691"/>
                      <a:pt x="191" y="679"/>
                    </a:cubicBezTo>
                    <a:cubicBezTo>
                      <a:pt x="167" y="667"/>
                      <a:pt x="131" y="632"/>
                      <a:pt x="107" y="608"/>
                    </a:cubicBezTo>
                    <a:cubicBezTo>
                      <a:pt x="72" y="572"/>
                      <a:pt x="60" y="548"/>
                      <a:pt x="48" y="513"/>
                    </a:cubicBezTo>
                    <a:cubicBezTo>
                      <a:pt x="12" y="465"/>
                      <a:pt x="0" y="394"/>
                      <a:pt x="0" y="334"/>
                    </a:cubicBezTo>
                    <a:cubicBezTo>
                      <a:pt x="0" y="275"/>
                      <a:pt x="12" y="215"/>
                      <a:pt x="48" y="167"/>
                    </a:cubicBezTo>
                    <a:cubicBezTo>
                      <a:pt x="60" y="155"/>
                      <a:pt x="60" y="144"/>
                      <a:pt x="72" y="132"/>
                    </a:cubicBezTo>
                    <a:cubicBezTo>
                      <a:pt x="96" y="108"/>
                      <a:pt x="96" y="96"/>
                      <a:pt x="107" y="96"/>
                    </a:cubicBezTo>
                    <a:lnTo>
                      <a:pt x="131" y="72"/>
                    </a:lnTo>
                    <a:cubicBezTo>
                      <a:pt x="167" y="36"/>
                      <a:pt x="191" y="24"/>
                      <a:pt x="238" y="13"/>
                    </a:cubicBezTo>
                    <a:cubicBezTo>
                      <a:pt x="250" y="13"/>
                      <a:pt x="274" y="1"/>
                      <a:pt x="274" y="1"/>
                    </a:cubicBezTo>
                    <a:lnTo>
                      <a:pt x="286" y="1"/>
                    </a:lnTo>
                    <a:lnTo>
                      <a:pt x="310" y="1"/>
                    </a:lnTo>
                    <a:lnTo>
                      <a:pt x="393" y="1"/>
                    </a:lnTo>
                    <a:cubicBezTo>
                      <a:pt x="417" y="1"/>
                      <a:pt x="429" y="1"/>
                      <a:pt x="465" y="13"/>
                    </a:cubicBezTo>
                    <a:cubicBezTo>
                      <a:pt x="488" y="13"/>
                      <a:pt x="512" y="24"/>
                      <a:pt x="536" y="24"/>
                    </a:cubicBezTo>
                    <a:cubicBezTo>
                      <a:pt x="548" y="36"/>
                      <a:pt x="584" y="60"/>
                      <a:pt x="596" y="60"/>
                    </a:cubicBezTo>
                    <a:cubicBezTo>
                      <a:pt x="607" y="72"/>
                      <a:pt x="631" y="84"/>
                      <a:pt x="655" y="96"/>
                    </a:cubicBezTo>
                    <a:lnTo>
                      <a:pt x="691" y="132"/>
                    </a:lnTo>
                    <a:cubicBezTo>
                      <a:pt x="703" y="144"/>
                      <a:pt x="715" y="179"/>
                      <a:pt x="727" y="191"/>
                    </a:cubicBezTo>
                    <a:cubicBezTo>
                      <a:pt x="762" y="251"/>
                      <a:pt x="774" y="310"/>
                      <a:pt x="774" y="370"/>
                    </a:cubicBezTo>
                    <a:cubicBezTo>
                      <a:pt x="750" y="394"/>
                      <a:pt x="727" y="441"/>
                      <a:pt x="715" y="489"/>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3" name="Google Shape;6493;p46"/>
              <p:cNvSpPr/>
              <p:nvPr/>
            </p:nvSpPr>
            <p:spPr>
              <a:xfrm>
                <a:off x="500350" y="3674700"/>
                <a:ext cx="9550" cy="9825"/>
              </a:xfrm>
              <a:custGeom>
                <a:avLst/>
                <a:gdLst/>
                <a:ahLst/>
                <a:cxnLst/>
                <a:rect l="l" t="t" r="r" b="b"/>
                <a:pathLst>
                  <a:path w="382" h="393" fill="none" extrusionOk="0">
                    <a:moveTo>
                      <a:pt x="0" y="167"/>
                    </a:moveTo>
                    <a:lnTo>
                      <a:pt x="0" y="143"/>
                    </a:lnTo>
                    <a:cubicBezTo>
                      <a:pt x="0" y="119"/>
                      <a:pt x="0" y="119"/>
                      <a:pt x="12" y="107"/>
                    </a:cubicBezTo>
                    <a:lnTo>
                      <a:pt x="12" y="107"/>
                    </a:lnTo>
                    <a:cubicBezTo>
                      <a:pt x="36" y="95"/>
                      <a:pt x="48" y="60"/>
                      <a:pt x="60" y="48"/>
                    </a:cubicBezTo>
                    <a:lnTo>
                      <a:pt x="60" y="48"/>
                    </a:lnTo>
                    <a:cubicBezTo>
                      <a:pt x="72" y="36"/>
                      <a:pt x="96" y="24"/>
                      <a:pt x="119" y="24"/>
                    </a:cubicBezTo>
                    <a:lnTo>
                      <a:pt x="119" y="24"/>
                    </a:lnTo>
                    <a:cubicBezTo>
                      <a:pt x="131" y="24"/>
                      <a:pt x="131" y="24"/>
                      <a:pt x="155" y="0"/>
                    </a:cubicBezTo>
                    <a:lnTo>
                      <a:pt x="179" y="0"/>
                    </a:lnTo>
                    <a:lnTo>
                      <a:pt x="203" y="0"/>
                    </a:lnTo>
                    <a:lnTo>
                      <a:pt x="239" y="0"/>
                    </a:lnTo>
                    <a:cubicBezTo>
                      <a:pt x="250" y="0"/>
                      <a:pt x="274" y="0"/>
                      <a:pt x="274" y="24"/>
                    </a:cubicBezTo>
                    <a:cubicBezTo>
                      <a:pt x="286" y="36"/>
                      <a:pt x="310" y="48"/>
                      <a:pt x="334" y="60"/>
                    </a:cubicBezTo>
                    <a:lnTo>
                      <a:pt x="334" y="60"/>
                    </a:lnTo>
                    <a:cubicBezTo>
                      <a:pt x="346" y="71"/>
                      <a:pt x="358" y="95"/>
                      <a:pt x="358" y="119"/>
                    </a:cubicBezTo>
                    <a:lnTo>
                      <a:pt x="358" y="119"/>
                    </a:lnTo>
                    <a:cubicBezTo>
                      <a:pt x="381" y="131"/>
                      <a:pt x="381" y="167"/>
                      <a:pt x="381" y="179"/>
                    </a:cubicBezTo>
                    <a:lnTo>
                      <a:pt x="381" y="191"/>
                    </a:lnTo>
                    <a:lnTo>
                      <a:pt x="381" y="191"/>
                    </a:lnTo>
                    <a:cubicBezTo>
                      <a:pt x="381" y="226"/>
                      <a:pt x="358" y="238"/>
                      <a:pt x="358" y="274"/>
                    </a:cubicBezTo>
                    <a:cubicBezTo>
                      <a:pt x="346" y="298"/>
                      <a:pt x="334" y="310"/>
                      <a:pt x="322" y="333"/>
                    </a:cubicBezTo>
                    <a:lnTo>
                      <a:pt x="322" y="333"/>
                    </a:lnTo>
                    <a:cubicBezTo>
                      <a:pt x="298" y="345"/>
                      <a:pt x="286" y="357"/>
                      <a:pt x="262" y="369"/>
                    </a:cubicBezTo>
                    <a:lnTo>
                      <a:pt x="262" y="369"/>
                    </a:lnTo>
                    <a:cubicBezTo>
                      <a:pt x="239" y="369"/>
                      <a:pt x="239" y="369"/>
                      <a:pt x="227" y="393"/>
                    </a:cubicBezTo>
                    <a:lnTo>
                      <a:pt x="215" y="393"/>
                    </a:lnTo>
                    <a:lnTo>
                      <a:pt x="203" y="393"/>
                    </a:lnTo>
                    <a:cubicBezTo>
                      <a:pt x="167" y="393"/>
                      <a:pt x="155" y="393"/>
                      <a:pt x="119" y="369"/>
                    </a:cubicBezTo>
                    <a:lnTo>
                      <a:pt x="119" y="369"/>
                    </a:lnTo>
                    <a:cubicBezTo>
                      <a:pt x="108" y="369"/>
                      <a:pt x="96" y="357"/>
                      <a:pt x="84" y="345"/>
                    </a:cubicBezTo>
                    <a:cubicBezTo>
                      <a:pt x="60" y="345"/>
                      <a:pt x="60" y="333"/>
                      <a:pt x="60" y="333"/>
                    </a:cubicBezTo>
                    <a:cubicBezTo>
                      <a:pt x="60" y="333"/>
                      <a:pt x="60" y="310"/>
                      <a:pt x="48" y="310"/>
                    </a:cubicBezTo>
                    <a:cubicBezTo>
                      <a:pt x="36" y="298"/>
                      <a:pt x="36" y="286"/>
                      <a:pt x="24" y="274"/>
                    </a:cubicBezTo>
                    <a:lnTo>
                      <a:pt x="24" y="250"/>
                    </a:lnTo>
                    <a:lnTo>
                      <a:pt x="24" y="238"/>
                    </a:lnTo>
                    <a:lnTo>
                      <a:pt x="24" y="226"/>
                    </a:lnTo>
                    <a:cubicBezTo>
                      <a:pt x="0" y="214"/>
                      <a:pt x="0" y="202"/>
                      <a:pt x="0" y="167"/>
                    </a:cubicBezTo>
                    <a:cubicBezTo>
                      <a:pt x="0" y="179"/>
                      <a:pt x="0" y="179"/>
                      <a:pt x="0" y="167"/>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4" name="Google Shape;6494;p46"/>
              <p:cNvSpPr/>
              <p:nvPr/>
            </p:nvSpPr>
            <p:spPr>
              <a:xfrm>
                <a:off x="489325" y="3170750"/>
                <a:ext cx="7475" cy="7475"/>
              </a:xfrm>
              <a:custGeom>
                <a:avLst/>
                <a:gdLst/>
                <a:ahLst/>
                <a:cxnLst/>
                <a:rect l="l" t="t" r="r" b="b"/>
                <a:pathLst>
                  <a:path w="299" h="299" fill="none" extrusionOk="0">
                    <a:moveTo>
                      <a:pt x="144" y="13"/>
                    </a:moveTo>
                    <a:cubicBezTo>
                      <a:pt x="227" y="13"/>
                      <a:pt x="299" y="84"/>
                      <a:pt x="287" y="156"/>
                    </a:cubicBezTo>
                    <a:cubicBezTo>
                      <a:pt x="287" y="239"/>
                      <a:pt x="203" y="298"/>
                      <a:pt x="132" y="298"/>
                    </a:cubicBezTo>
                    <a:cubicBezTo>
                      <a:pt x="60" y="298"/>
                      <a:pt x="1" y="215"/>
                      <a:pt x="1" y="144"/>
                    </a:cubicBezTo>
                    <a:cubicBezTo>
                      <a:pt x="1" y="72"/>
                      <a:pt x="72" y="1"/>
                      <a:pt x="144" y="13"/>
                    </a:cubicBezTo>
                    <a:close/>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5" name="Google Shape;6495;p46"/>
              <p:cNvSpPr/>
              <p:nvPr/>
            </p:nvSpPr>
            <p:spPr>
              <a:xfrm>
                <a:off x="2673250" y="1132700"/>
                <a:ext cx="169075" cy="150350"/>
              </a:xfrm>
              <a:custGeom>
                <a:avLst/>
                <a:gdLst/>
                <a:ahLst/>
                <a:cxnLst/>
                <a:rect l="l" t="t" r="r" b="b"/>
                <a:pathLst>
                  <a:path w="6763" h="6014" extrusionOk="0">
                    <a:moveTo>
                      <a:pt x="5298" y="1"/>
                    </a:moveTo>
                    <a:lnTo>
                      <a:pt x="5132" y="108"/>
                    </a:lnTo>
                    <a:cubicBezTo>
                      <a:pt x="5155" y="120"/>
                      <a:pt x="5167" y="156"/>
                      <a:pt x="5167" y="168"/>
                    </a:cubicBezTo>
                    <a:lnTo>
                      <a:pt x="5036" y="168"/>
                    </a:lnTo>
                    <a:lnTo>
                      <a:pt x="0" y="144"/>
                    </a:lnTo>
                    <a:lnTo>
                      <a:pt x="0" y="144"/>
                    </a:lnTo>
                    <a:cubicBezTo>
                      <a:pt x="929" y="3930"/>
                      <a:pt x="6751" y="6014"/>
                      <a:pt x="6751" y="6014"/>
                    </a:cubicBezTo>
                    <a:cubicBezTo>
                      <a:pt x="6751" y="6014"/>
                      <a:pt x="6763" y="2430"/>
                      <a:pt x="5298"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6" name="Google Shape;6496;p46"/>
              <p:cNvSpPr/>
              <p:nvPr/>
            </p:nvSpPr>
            <p:spPr>
              <a:xfrm>
                <a:off x="2799150" y="1135400"/>
                <a:ext cx="3300" cy="1500"/>
              </a:xfrm>
              <a:custGeom>
                <a:avLst/>
                <a:gdLst/>
                <a:ahLst/>
                <a:cxnLst/>
                <a:rect l="l" t="t" r="r" b="b"/>
                <a:pathLst>
                  <a:path w="132" h="60" extrusionOk="0">
                    <a:moveTo>
                      <a:pt x="108" y="0"/>
                    </a:moveTo>
                    <a:lnTo>
                      <a:pt x="0" y="60"/>
                    </a:lnTo>
                    <a:lnTo>
                      <a:pt x="131" y="60"/>
                    </a:lnTo>
                    <a:cubicBezTo>
                      <a:pt x="119" y="48"/>
                      <a:pt x="108" y="12"/>
                      <a:pt x="10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7" name="Google Shape;6497;p46"/>
              <p:cNvSpPr/>
              <p:nvPr/>
            </p:nvSpPr>
            <p:spPr>
              <a:xfrm>
                <a:off x="3308150" y="1132400"/>
                <a:ext cx="92000" cy="125350"/>
              </a:xfrm>
              <a:custGeom>
                <a:avLst/>
                <a:gdLst/>
                <a:ahLst/>
                <a:cxnLst/>
                <a:rect l="l" t="t" r="r" b="b"/>
                <a:pathLst>
                  <a:path w="3680" h="5014" extrusionOk="0">
                    <a:moveTo>
                      <a:pt x="0" y="1"/>
                    </a:moveTo>
                    <a:cubicBezTo>
                      <a:pt x="0" y="2501"/>
                      <a:pt x="1072" y="5013"/>
                      <a:pt x="1072" y="5013"/>
                    </a:cubicBezTo>
                    <a:cubicBezTo>
                      <a:pt x="1072" y="5013"/>
                      <a:pt x="1905" y="4025"/>
                      <a:pt x="2667" y="2620"/>
                    </a:cubicBezTo>
                    <a:cubicBezTo>
                      <a:pt x="2512" y="2537"/>
                      <a:pt x="2405" y="2358"/>
                      <a:pt x="2405" y="2156"/>
                    </a:cubicBezTo>
                    <a:cubicBezTo>
                      <a:pt x="2428" y="1889"/>
                      <a:pt x="2656" y="1656"/>
                      <a:pt x="2921" y="1656"/>
                    </a:cubicBezTo>
                    <a:cubicBezTo>
                      <a:pt x="2928" y="1656"/>
                      <a:pt x="2934" y="1656"/>
                      <a:pt x="2941" y="1656"/>
                    </a:cubicBezTo>
                    <a:cubicBezTo>
                      <a:pt x="2977" y="1656"/>
                      <a:pt x="3024" y="1668"/>
                      <a:pt x="3048" y="1680"/>
                    </a:cubicBezTo>
                    <a:cubicBezTo>
                      <a:pt x="3060" y="1680"/>
                      <a:pt x="3096" y="1680"/>
                      <a:pt x="3108" y="1704"/>
                    </a:cubicBezTo>
                    <a:cubicBezTo>
                      <a:pt x="3346" y="1180"/>
                      <a:pt x="3536" y="632"/>
                      <a:pt x="3679" y="61"/>
                    </a:cubicBezTo>
                    <a:cubicBezTo>
                      <a:pt x="2512" y="49"/>
                      <a:pt x="1334" y="13"/>
                      <a:pt x="167" y="13"/>
                    </a:cubicBezTo>
                    <a:cubicBezTo>
                      <a:pt x="107" y="13"/>
                      <a:pt x="60" y="13"/>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8" name="Google Shape;6498;p46"/>
              <p:cNvSpPr/>
              <p:nvPr/>
            </p:nvSpPr>
            <p:spPr>
              <a:xfrm>
                <a:off x="4343400" y="1135100"/>
                <a:ext cx="141700" cy="202425"/>
              </a:xfrm>
              <a:custGeom>
                <a:avLst/>
                <a:gdLst/>
                <a:ahLst/>
                <a:cxnLst/>
                <a:rect l="l" t="t" r="r" b="b"/>
                <a:pathLst>
                  <a:path w="5668" h="8097" extrusionOk="0">
                    <a:moveTo>
                      <a:pt x="202" y="0"/>
                    </a:moveTo>
                    <a:cubicBezTo>
                      <a:pt x="60" y="845"/>
                      <a:pt x="0" y="2405"/>
                      <a:pt x="1000" y="4036"/>
                    </a:cubicBezTo>
                    <a:cubicBezTo>
                      <a:pt x="2465" y="6441"/>
                      <a:pt x="5655" y="8096"/>
                      <a:pt x="5655" y="8096"/>
                    </a:cubicBezTo>
                    <a:cubicBezTo>
                      <a:pt x="5655" y="8096"/>
                      <a:pt x="5667" y="4489"/>
                      <a:pt x="4203" y="2084"/>
                    </a:cubicBezTo>
                    <a:cubicBezTo>
                      <a:pt x="3572" y="1060"/>
                      <a:pt x="2786" y="405"/>
                      <a:pt x="2084" y="0"/>
                    </a:cubicBezTo>
                    <a:lnTo>
                      <a:pt x="1655" y="0"/>
                    </a:lnTo>
                    <a:cubicBezTo>
                      <a:pt x="1703" y="24"/>
                      <a:pt x="1762" y="48"/>
                      <a:pt x="1810" y="72"/>
                    </a:cubicBezTo>
                    <a:lnTo>
                      <a:pt x="393" y="72"/>
                    </a:lnTo>
                    <a:cubicBezTo>
                      <a:pt x="393" y="48"/>
                      <a:pt x="393" y="12"/>
                      <a:pt x="405"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499" name="Google Shape;6499;p46"/>
              <p:cNvSpPr/>
              <p:nvPr/>
            </p:nvSpPr>
            <p:spPr>
              <a:xfrm>
                <a:off x="4191275" y="1136875"/>
                <a:ext cx="12525" cy="7775"/>
              </a:xfrm>
              <a:custGeom>
                <a:avLst/>
                <a:gdLst/>
                <a:ahLst/>
                <a:cxnLst/>
                <a:rect l="l" t="t" r="r" b="b"/>
                <a:pathLst>
                  <a:path w="501" h="311" extrusionOk="0">
                    <a:moveTo>
                      <a:pt x="25" y="1"/>
                    </a:moveTo>
                    <a:cubicBezTo>
                      <a:pt x="25" y="12"/>
                      <a:pt x="1" y="48"/>
                      <a:pt x="1" y="60"/>
                    </a:cubicBezTo>
                    <a:cubicBezTo>
                      <a:pt x="1" y="191"/>
                      <a:pt x="108" y="298"/>
                      <a:pt x="239" y="310"/>
                    </a:cubicBezTo>
                    <a:cubicBezTo>
                      <a:pt x="382" y="310"/>
                      <a:pt x="501" y="203"/>
                      <a:pt x="501" y="72"/>
                    </a:cubicBezTo>
                    <a:cubicBezTo>
                      <a:pt x="501" y="48"/>
                      <a:pt x="501" y="36"/>
                      <a:pt x="477"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0" name="Google Shape;6500;p46"/>
              <p:cNvSpPr/>
              <p:nvPr/>
            </p:nvSpPr>
            <p:spPr>
              <a:xfrm>
                <a:off x="4191875" y="1132400"/>
                <a:ext cx="11350" cy="4500"/>
              </a:xfrm>
              <a:custGeom>
                <a:avLst/>
                <a:gdLst/>
                <a:ahLst/>
                <a:cxnLst/>
                <a:rect l="l" t="t" r="r" b="b"/>
                <a:pathLst>
                  <a:path w="454" h="180" extrusionOk="0">
                    <a:moveTo>
                      <a:pt x="239" y="1"/>
                    </a:moveTo>
                    <a:cubicBezTo>
                      <a:pt x="120" y="1"/>
                      <a:pt x="25" y="72"/>
                      <a:pt x="1" y="180"/>
                    </a:cubicBezTo>
                    <a:lnTo>
                      <a:pt x="453" y="180"/>
                    </a:lnTo>
                    <a:cubicBezTo>
                      <a:pt x="429" y="72"/>
                      <a:pt x="334" y="1"/>
                      <a:pt x="239"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1" name="Google Shape;6501;p46"/>
              <p:cNvSpPr/>
              <p:nvPr/>
            </p:nvSpPr>
            <p:spPr>
              <a:xfrm>
                <a:off x="4976800" y="1135100"/>
                <a:ext cx="64925" cy="1800"/>
              </a:xfrm>
              <a:custGeom>
                <a:avLst/>
                <a:gdLst/>
                <a:ahLst/>
                <a:cxnLst/>
                <a:rect l="l" t="t" r="r" b="b"/>
                <a:pathLst>
                  <a:path w="2597" h="72" extrusionOk="0">
                    <a:moveTo>
                      <a:pt x="84" y="0"/>
                    </a:moveTo>
                    <a:lnTo>
                      <a:pt x="1" y="72"/>
                    </a:lnTo>
                    <a:lnTo>
                      <a:pt x="2596" y="72"/>
                    </a:lnTo>
                    <a:lnTo>
                      <a:pt x="2584" y="0"/>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2" name="Google Shape;6502;p46"/>
              <p:cNvSpPr/>
              <p:nvPr/>
            </p:nvSpPr>
            <p:spPr>
              <a:xfrm>
                <a:off x="4942275" y="1134800"/>
                <a:ext cx="105700" cy="177125"/>
              </a:xfrm>
              <a:custGeom>
                <a:avLst/>
                <a:gdLst/>
                <a:ahLst/>
                <a:cxnLst/>
                <a:rect l="l" t="t" r="r" b="b"/>
                <a:pathLst>
                  <a:path w="4228" h="7085" extrusionOk="0">
                    <a:moveTo>
                      <a:pt x="3953" y="0"/>
                    </a:moveTo>
                    <a:cubicBezTo>
                      <a:pt x="3977" y="12"/>
                      <a:pt x="3977" y="36"/>
                      <a:pt x="3977" y="72"/>
                    </a:cubicBezTo>
                    <a:lnTo>
                      <a:pt x="1382" y="72"/>
                    </a:lnTo>
                    <a:lnTo>
                      <a:pt x="417" y="977"/>
                    </a:lnTo>
                    <a:cubicBezTo>
                      <a:pt x="0" y="3775"/>
                      <a:pt x="1417" y="7084"/>
                      <a:pt x="1417" y="7084"/>
                    </a:cubicBezTo>
                    <a:cubicBezTo>
                      <a:pt x="1417" y="7084"/>
                      <a:pt x="2251" y="6084"/>
                      <a:pt x="3001" y="4679"/>
                    </a:cubicBezTo>
                    <a:cubicBezTo>
                      <a:pt x="2858" y="4584"/>
                      <a:pt x="2751" y="4417"/>
                      <a:pt x="2751" y="4227"/>
                    </a:cubicBezTo>
                    <a:cubicBezTo>
                      <a:pt x="2751" y="3948"/>
                      <a:pt x="2989" y="3715"/>
                      <a:pt x="3266" y="3715"/>
                    </a:cubicBezTo>
                    <a:cubicBezTo>
                      <a:pt x="3273" y="3715"/>
                      <a:pt x="3280" y="3715"/>
                      <a:pt x="3287" y="3715"/>
                    </a:cubicBezTo>
                    <a:cubicBezTo>
                      <a:pt x="3334" y="3715"/>
                      <a:pt x="3358" y="3727"/>
                      <a:pt x="3394" y="3751"/>
                    </a:cubicBezTo>
                    <a:cubicBezTo>
                      <a:pt x="3406" y="3751"/>
                      <a:pt x="3441" y="3763"/>
                      <a:pt x="3453" y="3763"/>
                    </a:cubicBezTo>
                    <a:cubicBezTo>
                      <a:pt x="3763" y="3060"/>
                      <a:pt x="4013" y="2298"/>
                      <a:pt x="4132" y="1548"/>
                    </a:cubicBezTo>
                    <a:cubicBezTo>
                      <a:pt x="4227" y="988"/>
                      <a:pt x="4227" y="465"/>
                      <a:pt x="4168"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3" name="Google Shape;6503;p46"/>
              <p:cNvSpPr/>
              <p:nvPr/>
            </p:nvSpPr>
            <p:spPr>
              <a:xfrm>
                <a:off x="6585025" y="1113350"/>
                <a:ext cx="108975" cy="253050"/>
              </a:xfrm>
              <a:custGeom>
                <a:avLst/>
                <a:gdLst/>
                <a:ahLst/>
                <a:cxnLst/>
                <a:rect l="l" t="t" r="r" b="b"/>
                <a:pathLst>
                  <a:path w="4359" h="10122" extrusionOk="0">
                    <a:moveTo>
                      <a:pt x="2870" y="275"/>
                    </a:moveTo>
                    <a:cubicBezTo>
                      <a:pt x="2978" y="406"/>
                      <a:pt x="3132" y="632"/>
                      <a:pt x="3299" y="942"/>
                    </a:cubicBezTo>
                    <a:lnTo>
                      <a:pt x="2108" y="942"/>
                    </a:lnTo>
                    <a:cubicBezTo>
                      <a:pt x="2442" y="620"/>
                      <a:pt x="2716" y="394"/>
                      <a:pt x="2870" y="275"/>
                    </a:cubicBezTo>
                    <a:close/>
                    <a:moveTo>
                      <a:pt x="2918" y="1"/>
                    </a:moveTo>
                    <a:cubicBezTo>
                      <a:pt x="2918" y="1"/>
                      <a:pt x="834" y="1227"/>
                      <a:pt x="418" y="4025"/>
                    </a:cubicBezTo>
                    <a:cubicBezTo>
                      <a:pt x="1" y="6823"/>
                      <a:pt x="1406" y="10121"/>
                      <a:pt x="1406" y="10121"/>
                    </a:cubicBezTo>
                    <a:cubicBezTo>
                      <a:pt x="1406" y="10121"/>
                      <a:pt x="2239" y="9109"/>
                      <a:pt x="3001" y="7716"/>
                    </a:cubicBezTo>
                    <a:cubicBezTo>
                      <a:pt x="2858" y="7621"/>
                      <a:pt x="2751" y="7442"/>
                      <a:pt x="2751" y="7252"/>
                    </a:cubicBezTo>
                    <a:cubicBezTo>
                      <a:pt x="2763" y="6979"/>
                      <a:pt x="2980" y="6750"/>
                      <a:pt x="3248" y="6750"/>
                    </a:cubicBezTo>
                    <a:cubicBezTo>
                      <a:pt x="3261" y="6750"/>
                      <a:pt x="3274" y="6751"/>
                      <a:pt x="3287" y="6752"/>
                    </a:cubicBezTo>
                    <a:cubicBezTo>
                      <a:pt x="3311" y="6752"/>
                      <a:pt x="3359" y="6764"/>
                      <a:pt x="3394" y="6776"/>
                    </a:cubicBezTo>
                    <a:cubicBezTo>
                      <a:pt x="3406" y="6776"/>
                      <a:pt x="3430" y="6776"/>
                      <a:pt x="3454" y="6788"/>
                    </a:cubicBezTo>
                    <a:cubicBezTo>
                      <a:pt x="3763" y="6097"/>
                      <a:pt x="4013" y="5335"/>
                      <a:pt x="4132" y="4573"/>
                    </a:cubicBezTo>
                    <a:cubicBezTo>
                      <a:pt x="4359" y="3049"/>
                      <a:pt x="3990" y="1846"/>
                      <a:pt x="3585" y="1049"/>
                    </a:cubicBezTo>
                    <a:cubicBezTo>
                      <a:pt x="3251" y="370"/>
                      <a:pt x="2918" y="1"/>
                      <a:pt x="2918"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4" name="Google Shape;6504;p46"/>
              <p:cNvSpPr/>
              <p:nvPr/>
            </p:nvSpPr>
            <p:spPr>
              <a:xfrm>
                <a:off x="6913650" y="1908700"/>
                <a:ext cx="133675" cy="103000"/>
              </a:xfrm>
              <a:custGeom>
                <a:avLst/>
                <a:gdLst/>
                <a:ahLst/>
                <a:cxnLst/>
                <a:rect l="l" t="t" r="r" b="b"/>
                <a:pathLst>
                  <a:path w="5347" h="4120" extrusionOk="0">
                    <a:moveTo>
                      <a:pt x="5346" y="0"/>
                    </a:moveTo>
                    <a:cubicBezTo>
                      <a:pt x="4489" y="334"/>
                      <a:pt x="1941" y="1489"/>
                      <a:pt x="489" y="3287"/>
                    </a:cubicBezTo>
                    <a:cubicBezTo>
                      <a:pt x="298" y="3513"/>
                      <a:pt x="143" y="3751"/>
                      <a:pt x="0" y="3965"/>
                    </a:cubicBezTo>
                    <a:lnTo>
                      <a:pt x="4370" y="4120"/>
                    </a:lnTo>
                    <a:cubicBezTo>
                      <a:pt x="4846" y="3156"/>
                      <a:pt x="5156" y="2144"/>
                      <a:pt x="5346" y="1346"/>
                    </a:cubicBezTo>
                    <a:lnTo>
                      <a:pt x="5346" y="429"/>
                    </a:lnTo>
                    <a:lnTo>
                      <a:pt x="5346" y="215"/>
                    </a:lnTo>
                    <a:lnTo>
                      <a:pt x="534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5" name="Google Shape;6505;p46"/>
              <p:cNvSpPr/>
              <p:nvPr/>
            </p:nvSpPr>
            <p:spPr>
              <a:xfrm>
                <a:off x="6884475" y="2007525"/>
                <a:ext cx="138450" cy="97050"/>
              </a:xfrm>
              <a:custGeom>
                <a:avLst/>
                <a:gdLst/>
                <a:ahLst/>
                <a:cxnLst/>
                <a:rect l="l" t="t" r="r" b="b"/>
                <a:pathLst>
                  <a:path w="5538" h="3882" extrusionOk="0">
                    <a:moveTo>
                      <a:pt x="1191" y="0"/>
                    </a:moveTo>
                    <a:cubicBezTo>
                      <a:pt x="1" y="1989"/>
                      <a:pt x="405" y="3882"/>
                      <a:pt x="405" y="3882"/>
                    </a:cubicBezTo>
                    <a:cubicBezTo>
                      <a:pt x="405" y="3882"/>
                      <a:pt x="2811" y="3882"/>
                      <a:pt x="4585" y="1679"/>
                    </a:cubicBezTo>
                    <a:cubicBezTo>
                      <a:pt x="4954" y="1227"/>
                      <a:pt x="5263" y="691"/>
                      <a:pt x="5537" y="155"/>
                    </a:cubicBezTo>
                    <a:lnTo>
                      <a:pt x="1191"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6" name="Google Shape;6506;p46"/>
              <p:cNvSpPr/>
              <p:nvPr/>
            </p:nvSpPr>
            <p:spPr>
              <a:xfrm>
                <a:off x="6958300" y="1240750"/>
                <a:ext cx="88725" cy="228925"/>
              </a:xfrm>
              <a:custGeom>
                <a:avLst/>
                <a:gdLst/>
                <a:ahLst/>
                <a:cxnLst/>
                <a:rect l="l" t="t" r="r" b="b"/>
                <a:pathLst>
                  <a:path w="3549" h="9157" extrusionOk="0">
                    <a:moveTo>
                      <a:pt x="3548" y="1"/>
                    </a:moveTo>
                    <a:cubicBezTo>
                      <a:pt x="2703" y="906"/>
                      <a:pt x="1322" y="2632"/>
                      <a:pt x="798" y="4466"/>
                    </a:cubicBezTo>
                    <a:cubicBezTo>
                      <a:pt x="0" y="7192"/>
                      <a:pt x="1405" y="9157"/>
                      <a:pt x="1405" y="9157"/>
                    </a:cubicBezTo>
                    <a:cubicBezTo>
                      <a:pt x="1405" y="9157"/>
                      <a:pt x="2608" y="8645"/>
                      <a:pt x="3548" y="7287"/>
                    </a:cubicBezTo>
                    <a:lnTo>
                      <a:pt x="3548"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7" name="Google Shape;6507;p46"/>
              <p:cNvSpPr/>
              <p:nvPr/>
            </p:nvSpPr>
            <p:spPr>
              <a:xfrm>
                <a:off x="516425" y="2298925"/>
                <a:ext cx="225650" cy="104475"/>
              </a:xfrm>
              <a:custGeom>
                <a:avLst/>
                <a:gdLst/>
                <a:ahLst/>
                <a:cxnLst/>
                <a:rect l="l" t="t" r="r" b="b"/>
                <a:pathLst>
                  <a:path w="9026" h="4179" extrusionOk="0">
                    <a:moveTo>
                      <a:pt x="5354" y="1"/>
                    </a:moveTo>
                    <a:cubicBezTo>
                      <a:pt x="4524" y="1"/>
                      <a:pt x="3651" y="84"/>
                      <a:pt x="2846" y="322"/>
                    </a:cubicBezTo>
                    <a:cubicBezTo>
                      <a:pt x="1489" y="727"/>
                      <a:pt x="584" y="1489"/>
                      <a:pt x="0" y="2144"/>
                    </a:cubicBezTo>
                    <a:lnTo>
                      <a:pt x="0" y="2453"/>
                    </a:lnTo>
                    <a:lnTo>
                      <a:pt x="0" y="3525"/>
                    </a:lnTo>
                    <a:lnTo>
                      <a:pt x="0" y="3751"/>
                    </a:lnTo>
                    <a:cubicBezTo>
                      <a:pt x="12" y="3751"/>
                      <a:pt x="12" y="3763"/>
                      <a:pt x="36" y="3763"/>
                    </a:cubicBezTo>
                    <a:cubicBezTo>
                      <a:pt x="36" y="3810"/>
                      <a:pt x="12" y="3822"/>
                      <a:pt x="12" y="3858"/>
                    </a:cubicBezTo>
                    <a:cubicBezTo>
                      <a:pt x="12" y="3989"/>
                      <a:pt x="108" y="4096"/>
                      <a:pt x="238" y="4096"/>
                    </a:cubicBezTo>
                    <a:cubicBezTo>
                      <a:pt x="346" y="4096"/>
                      <a:pt x="429" y="4013"/>
                      <a:pt x="465" y="3918"/>
                    </a:cubicBezTo>
                    <a:cubicBezTo>
                      <a:pt x="938" y="4060"/>
                      <a:pt x="1530" y="4179"/>
                      <a:pt x="2211" y="4179"/>
                    </a:cubicBezTo>
                    <a:cubicBezTo>
                      <a:pt x="2729" y="4179"/>
                      <a:pt x="3298" y="4110"/>
                      <a:pt x="3906" y="3930"/>
                    </a:cubicBezTo>
                    <a:cubicBezTo>
                      <a:pt x="6608" y="3120"/>
                      <a:pt x="9025" y="465"/>
                      <a:pt x="9025" y="465"/>
                    </a:cubicBezTo>
                    <a:cubicBezTo>
                      <a:pt x="9025" y="465"/>
                      <a:pt x="7311" y="1"/>
                      <a:pt x="5354"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8" name="Google Shape;6508;p46"/>
              <p:cNvSpPr/>
              <p:nvPr/>
            </p:nvSpPr>
            <p:spPr>
              <a:xfrm>
                <a:off x="488450" y="2136400"/>
                <a:ext cx="18475" cy="18175"/>
              </a:xfrm>
              <a:custGeom>
                <a:avLst/>
                <a:gdLst/>
                <a:ahLst/>
                <a:cxnLst/>
                <a:rect l="l" t="t" r="r" b="b"/>
                <a:pathLst>
                  <a:path w="739" h="727" extrusionOk="0">
                    <a:moveTo>
                      <a:pt x="274" y="1"/>
                    </a:moveTo>
                    <a:cubicBezTo>
                      <a:pt x="274" y="1"/>
                      <a:pt x="262" y="13"/>
                      <a:pt x="238" y="13"/>
                    </a:cubicBezTo>
                    <a:cubicBezTo>
                      <a:pt x="203" y="24"/>
                      <a:pt x="167" y="36"/>
                      <a:pt x="143" y="72"/>
                    </a:cubicBezTo>
                    <a:lnTo>
                      <a:pt x="107" y="96"/>
                    </a:lnTo>
                    <a:cubicBezTo>
                      <a:pt x="95" y="96"/>
                      <a:pt x="95" y="108"/>
                      <a:pt x="84" y="132"/>
                    </a:cubicBezTo>
                    <a:cubicBezTo>
                      <a:pt x="60" y="144"/>
                      <a:pt x="60" y="155"/>
                      <a:pt x="48" y="167"/>
                    </a:cubicBezTo>
                    <a:cubicBezTo>
                      <a:pt x="24" y="215"/>
                      <a:pt x="0" y="275"/>
                      <a:pt x="0" y="334"/>
                    </a:cubicBezTo>
                    <a:cubicBezTo>
                      <a:pt x="0" y="394"/>
                      <a:pt x="24" y="465"/>
                      <a:pt x="48" y="513"/>
                    </a:cubicBezTo>
                    <a:cubicBezTo>
                      <a:pt x="60" y="548"/>
                      <a:pt x="84" y="572"/>
                      <a:pt x="107" y="608"/>
                    </a:cubicBezTo>
                    <a:cubicBezTo>
                      <a:pt x="143" y="632"/>
                      <a:pt x="167" y="667"/>
                      <a:pt x="203" y="679"/>
                    </a:cubicBezTo>
                    <a:cubicBezTo>
                      <a:pt x="214" y="691"/>
                      <a:pt x="226" y="691"/>
                      <a:pt x="262" y="715"/>
                    </a:cubicBezTo>
                    <a:cubicBezTo>
                      <a:pt x="286" y="727"/>
                      <a:pt x="322" y="727"/>
                      <a:pt x="357" y="727"/>
                    </a:cubicBezTo>
                    <a:cubicBezTo>
                      <a:pt x="405" y="727"/>
                      <a:pt x="453" y="727"/>
                      <a:pt x="476" y="715"/>
                    </a:cubicBezTo>
                    <a:cubicBezTo>
                      <a:pt x="500" y="715"/>
                      <a:pt x="512" y="691"/>
                      <a:pt x="524" y="691"/>
                    </a:cubicBezTo>
                    <a:cubicBezTo>
                      <a:pt x="560" y="679"/>
                      <a:pt x="584" y="667"/>
                      <a:pt x="619" y="632"/>
                    </a:cubicBezTo>
                    <a:cubicBezTo>
                      <a:pt x="631" y="620"/>
                      <a:pt x="643" y="596"/>
                      <a:pt x="655" y="572"/>
                    </a:cubicBezTo>
                    <a:cubicBezTo>
                      <a:pt x="679" y="548"/>
                      <a:pt x="691" y="536"/>
                      <a:pt x="703" y="501"/>
                    </a:cubicBezTo>
                    <a:lnTo>
                      <a:pt x="703" y="489"/>
                    </a:lnTo>
                    <a:cubicBezTo>
                      <a:pt x="715" y="441"/>
                      <a:pt x="738" y="394"/>
                      <a:pt x="738" y="358"/>
                    </a:cubicBezTo>
                    <a:cubicBezTo>
                      <a:pt x="738" y="298"/>
                      <a:pt x="715" y="215"/>
                      <a:pt x="738" y="191"/>
                    </a:cubicBezTo>
                    <a:cubicBezTo>
                      <a:pt x="715" y="179"/>
                      <a:pt x="703" y="144"/>
                      <a:pt x="691" y="132"/>
                    </a:cubicBezTo>
                    <a:lnTo>
                      <a:pt x="655" y="96"/>
                    </a:lnTo>
                    <a:cubicBezTo>
                      <a:pt x="631" y="84"/>
                      <a:pt x="619" y="72"/>
                      <a:pt x="595" y="60"/>
                    </a:cubicBezTo>
                    <a:cubicBezTo>
                      <a:pt x="584" y="60"/>
                      <a:pt x="560" y="36"/>
                      <a:pt x="536" y="24"/>
                    </a:cubicBezTo>
                    <a:cubicBezTo>
                      <a:pt x="512" y="24"/>
                      <a:pt x="500" y="13"/>
                      <a:pt x="465" y="13"/>
                    </a:cubicBezTo>
                    <a:cubicBezTo>
                      <a:pt x="441" y="1"/>
                      <a:pt x="417" y="1"/>
                      <a:pt x="393"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09" name="Google Shape;6509;p46"/>
              <p:cNvSpPr/>
              <p:nvPr/>
            </p:nvSpPr>
            <p:spPr>
              <a:xfrm>
                <a:off x="497975" y="2135500"/>
                <a:ext cx="1800" cy="325"/>
              </a:xfrm>
              <a:custGeom>
                <a:avLst/>
                <a:gdLst/>
                <a:ahLst/>
                <a:cxnLst/>
                <a:rect l="l" t="t" r="r" b="b"/>
                <a:pathLst>
                  <a:path w="72" h="13" extrusionOk="0">
                    <a:moveTo>
                      <a:pt x="0" y="1"/>
                    </a:moveTo>
                    <a:cubicBezTo>
                      <a:pt x="24" y="13"/>
                      <a:pt x="36" y="13"/>
                      <a:pt x="72" y="13"/>
                    </a:cubicBezTo>
                    <a:cubicBezTo>
                      <a:pt x="36" y="1"/>
                      <a:pt x="24" y="1"/>
                      <a:pt x="0"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0" name="Google Shape;6510;p46"/>
              <p:cNvSpPr/>
              <p:nvPr/>
            </p:nvSpPr>
            <p:spPr>
              <a:xfrm>
                <a:off x="516125" y="3942000"/>
                <a:ext cx="171775" cy="104475"/>
              </a:xfrm>
              <a:custGeom>
                <a:avLst/>
                <a:gdLst/>
                <a:ahLst/>
                <a:cxnLst/>
                <a:rect l="l" t="t" r="r" b="b"/>
                <a:pathLst>
                  <a:path w="6871" h="4179" extrusionOk="0">
                    <a:moveTo>
                      <a:pt x="3204" y="0"/>
                    </a:moveTo>
                    <a:cubicBezTo>
                      <a:pt x="2374" y="0"/>
                      <a:pt x="1499" y="84"/>
                      <a:pt x="691" y="321"/>
                    </a:cubicBezTo>
                    <a:cubicBezTo>
                      <a:pt x="512" y="369"/>
                      <a:pt x="358" y="428"/>
                      <a:pt x="203" y="488"/>
                    </a:cubicBezTo>
                    <a:cubicBezTo>
                      <a:pt x="167" y="524"/>
                      <a:pt x="108" y="536"/>
                      <a:pt x="48" y="559"/>
                    </a:cubicBezTo>
                    <a:lnTo>
                      <a:pt x="24" y="559"/>
                    </a:lnTo>
                    <a:lnTo>
                      <a:pt x="24" y="786"/>
                    </a:lnTo>
                    <a:cubicBezTo>
                      <a:pt x="12" y="786"/>
                      <a:pt x="12" y="798"/>
                      <a:pt x="0" y="798"/>
                    </a:cubicBezTo>
                    <a:lnTo>
                      <a:pt x="0" y="4179"/>
                    </a:lnTo>
                    <a:lnTo>
                      <a:pt x="24" y="4179"/>
                    </a:lnTo>
                    <a:cubicBezTo>
                      <a:pt x="548" y="4179"/>
                      <a:pt x="1132" y="4107"/>
                      <a:pt x="1751" y="3929"/>
                    </a:cubicBezTo>
                    <a:cubicBezTo>
                      <a:pt x="4465" y="3119"/>
                      <a:pt x="6870" y="464"/>
                      <a:pt x="6870" y="464"/>
                    </a:cubicBezTo>
                    <a:cubicBezTo>
                      <a:pt x="6870" y="464"/>
                      <a:pt x="5162" y="0"/>
                      <a:pt x="3204"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1" name="Google Shape;6511;p46"/>
              <p:cNvSpPr/>
              <p:nvPr/>
            </p:nvSpPr>
            <p:spPr>
              <a:xfrm>
                <a:off x="501250" y="3674700"/>
                <a:ext cx="8950" cy="9825"/>
              </a:xfrm>
              <a:custGeom>
                <a:avLst/>
                <a:gdLst/>
                <a:ahLst/>
                <a:cxnLst/>
                <a:rect l="l" t="t" r="r" b="b"/>
                <a:pathLst>
                  <a:path w="358" h="393" extrusionOk="0">
                    <a:moveTo>
                      <a:pt x="143" y="0"/>
                    </a:moveTo>
                    <a:cubicBezTo>
                      <a:pt x="131" y="12"/>
                      <a:pt x="131" y="12"/>
                      <a:pt x="119" y="12"/>
                    </a:cubicBezTo>
                    <a:cubicBezTo>
                      <a:pt x="83" y="12"/>
                      <a:pt x="72" y="36"/>
                      <a:pt x="60" y="48"/>
                    </a:cubicBezTo>
                    <a:cubicBezTo>
                      <a:pt x="48" y="60"/>
                      <a:pt x="24" y="95"/>
                      <a:pt x="12" y="107"/>
                    </a:cubicBezTo>
                    <a:cubicBezTo>
                      <a:pt x="0" y="119"/>
                      <a:pt x="0" y="119"/>
                      <a:pt x="0" y="131"/>
                    </a:cubicBezTo>
                    <a:lnTo>
                      <a:pt x="0" y="167"/>
                    </a:lnTo>
                    <a:lnTo>
                      <a:pt x="0" y="179"/>
                    </a:lnTo>
                    <a:lnTo>
                      <a:pt x="0" y="226"/>
                    </a:lnTo>
                    <a:lnTo>
                      <a:pt x="0" y="238"/>
                    </a:lnTo>
                    <a:lnTo>
                      <a:pt x="0" y="250"/>
                    </a:lnTo>
                    <a:lnTo>
                      <a:pt x="0" y="274"/>
                    </a:lnTo>
                    <a:cubicBezTo>
                      <a:pt x="12" y="286"/>
                      <a:pt x="12" y="298"/>
                      <a:pt x="24" y="310"/>
                    </a:cubicBezTo>
                    <a:cubicBezTo>
                      <a:pt x="48" y="310"/>
                      <a:pt x="48" y="333"/>
                      <a:pt x="48" y="333"/>
                    </a:cubicBezTo>
                    <a:cubicBezTo>
                      <a:pt x="48" y="333"/>
                      <a:pt x="48" y="345"/>
                      <a:pt x="60" y="345"/>
                    </a:cubicBezTo>
                    <a:cubicBezTo>
                      <a:pt x="72" y="357"/>
                      <a:pt x="83" y="369"/>
                      <a:pt x="107" y="369"/>
                    </a:cubicBezTo>
                    <a:cubicBezTo>
                      <a:pt x="131" y="393"/>
                      <a:pt x="143" y="393"/>
                      <a:pt x="179" y="393"/>
                    </a:cubicBezTo>
                    <a:lnTo>
                      <a:pt x="203" y="393"/>
                    </a:lnTo>
                    <a:cubicBezTo>
                      <a:pt x="226" y="369"/>
                      <a:pt x="226" y="369"/>
                      <a:pt x="238" y="369"/>
                    </a:cubicBezTo>
                    <a:cubicBezTo>
                      <a:pt x="262" y="357"/>
                      <a:pt x="286" y="345"/>
                      <a:pt x="298" y="333"/>
                    </a:cubicBezTo>
                    <a:cubicBezTo>
                      <a:pt x="310" y="322"/>
                      <a:pt x="322" y="298"/>
                      <a:pt x="345" y="274"/>
                    </a:cubicBezTo>
                    <a:cubicBezTo>
                      <a:pt x="345" y="262"/>
                      <a:pt x="357" y="226"/>
                      <a:pt x="357" y="202"/>
                    </a:cubicBezTo>
                    <a:lnTo>
                      <a:pt x="357" y="119"/>
                    </a:lnTo>
                    <a:cubicBezTo>
                      <a:pt x="357" y="95"/>
                      <a:pt x="345" y="71"/>
                      <a:pt x="322" y="60"/>
                    </a:cubicBezTo>
                    <a:cubicBezTo>
                      <a:pt x="310" y="48"/>
                      <a:pt x="286" y="36"/>
                      <a:pt x="262" y="12"/>
                    </a:cubicBezTo>
                    <a:cubicBezTo>
                      <a:pt x="262" y="0"/>
                      <a:pt x="250" y="0"/>
                      <a:pt x="238"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2" name="Google Shape;6512;p46"/>
              <p:cNvSpPr/>
              <p:nvPr/>
            </p:nvSpPr>
            <p:spPr>
              <a:xfrm>
                <a:off x="507200" y="3674700"/>
                <a:ext cx="25" cy="25"/>
              </a:xfrm>
              <a:custGeom>
                <a:avLst/>
                <a:gdLst/>
                <a:ahLst/>
                <a:cxnLst/>
                <a:rect l="l" t="t" r="r" b="b"/>
                <a:pathLst>
                  <a:path w="1" h="1" extrusionOk="0">
                    <a:moveTo>
                      <a:pt x="0" y="0"/>
                    </a:moveTo>
                    <a:lnTo>
                      <a:pt x="0"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3" name="Google Shape;6513;p46"/>
              <p:cNvSpPr/>
              <p:nvPr/>
            </p:nvSpPr>
            <p:spPr>
              <a:xfrm>
                <a:off x="500350" y="3679150"/>
                <a:ext cx="25" cy="1225"/>
              </a:xfrm>
              <a:custGeom>
                <a:avLst/>
                <a:gdLst/>
                <a:ahLst/>
                <a:cxnLst/>
                <a:rect l="l" t="t" r="r" b="b"/>
                <a:pathLst>
                  <a:path w="1" h="49" extrusionOk="0">
                    <a:moveTo>
                      <a:pt x="0" y="1"/>
                    </a:moveTo>
                    <a:lnTo>
                      <a:pt x="0" y="48"/>
                    </a:lnTo>
                    <a:lnTo>
                      <a:pt x="0"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4" name="Google Shape;6514;p46"/>
              <p:cNvSpPr/>
              <p:nvPr/>
            </p:nvSpPr>
            <p:spPr>
              <a:xfrm>
                <a:off x="2513700" y="4653075"/>
                <a:ext cx="27700" cy="26225"/>
              </a:xfrm>
              <a:custGeom>
                <a:avLst/>
                <a:gdLst/>
                <a:ahLst/>
                <a:cxnLst/>
                <a:rect l="l" t="t" r="r" b="b"/>
                <a:pathLst>
                  <a:path w="1108" h="1049" extrusionOk="0">
                    <a:moveTo>
                      <a:pt x="572" y="1"/>
                    </a:moveTo>
                    <a:cubicBezTo>
                      <a:pt x="512" y="1"/>
                      <a:pt x="465" y="13"/>
                      <a:pt x="405" y="25"/>
                    </a:cubicBezTo>
                    <a:cubicBezTo>
                      <a:pt x="369" y="25"/>
                      <a:pt x="346" y="37"/>
                      <a:pt x="310" y="60"/>
                    </a:cubicBezTo>
                    <a:cubicBezTo>
                      <a:pt x="155" y="144"/>
                      <a:pt x="36" y="310"/>
                      <a:pt x="12" y="501"/>
                    </a:cubicBezTo>
                    <a:cubicBezTo>
                      <a:pt x="0" y="799"/>
                      <a:pt x="238" y="1037"/>
                      <a:pt x="536" y="1049"/>
                    </a:cubicBezTo>
                    <a:cubicBezTo>
                      <a:pt x="584" y="1049"/>
                      <a:pt x="608" y="1037"/>
                      <a:pt x="655" y="1037"/>
                    </a:cubicBezTo>
                    <a:cubicBezTo>
                      <a:pt x="893" y="989"/>
                      <a:pt x="1072" y="799"/>
                      <a:pt x="1084" y="548"/>
                    </a:cubicBezTo>
                    <a:cubicBezTo>
                      <a:pt x="1108" y="251"/>
                      <a:pt x="869" y="13"/>
                      <a:pt x="57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5" name="Google Shape;6515;p46"/>
              <p:cNvSpPr/>
              <p:nvPr/>
            </p:nvSpPr>
            <p:spPr>
              <a:xfrm>
                <a:off x="2521425" y="4653375"/>
                <a:ext cx="2700" cy="1525"/>
              </a:xfrm>
              <a:custGeom>
                <a:avLst/>
                <a:gdLst/>
                <a:ahLst/>
                <a:cxnLst/>
                <a:rect l="l" t="t" r="r" b="b"/>
                <a:pathLst>
                  <a:path w="108" h="61" extrusionOk="0">
                    <a:moveTo>
                      <a:pt x="1" y="48"/>
                    </a:moveTo>
                    <a:cubicBezTo>
                      <a:pt x="1" y="48"/>
                      <a:pt x="1" y="60"/>
                      <a:pt x="1" y="48"/>
                    </a:cubicBezTo>
                    <a:cubicBezTo>
                      <a:pt x="37" y="25"/>
                      <a:pt x="60" y="13"/>
                      <a:pt x="108" y="1"/>
                    </a:cubicBezTo>
                    <a:cubicBezTo>
                      <a:pt x="60" y="13"/>
                      <a:pt x="37" y="25"/>
                      <a:pt x="1" y="48"/>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6" name="Google Shape;6516;p46"/>
              <p:cNvSpPr/>
              <p:nvPr/>
            </p:nvSpPr>
            <p:spPr>
              <a:xfrm>
                <a:off x="5212250" y="4455150"/>
                <a:ext cx="124450" cy="237250"/>
              </a:xfrm>
              <a:custGeom>
                <a:avLst/>
                <a:gdLst/>
                <a:ahLst/>
                <a:cxnLst/>
                <a:rect l="l" t="t" r="r" b="b"/>
                <a:pathLst>
                  <a:path w="4978" h="9490" extrusionOk="0">
                    <a:moveTo>
                      <a:pt x="4013" y="0"/>
                    </a:moveTo>
                    <a:cubicBezTo>
                      <a:pt x="4013" y="0"/>
                      <a:pt x="1358" y="2417"/>
                      <a:pt x="584" y="5144"/>
                    </a:cubicBezTo>
                    <a:cubicBezTo>
                      <a:pt x="0" y="7203"/>
                      <a:pt x="643" y="8823"/>
                      <a:pt x="1000" y="9489"/>
                    </a:cubicBezTo>
                    <a:lnTo>
                      <a:pt x="1810" y="9489"/>
                    </a:lnTo>
                    <a:cubicBezTo>
                      <a:pt x="2524" y="9013"/>
                      <a:pt x="3691" y="7989"/>
                      <a:pt x="4203" y="6168"/>
                    </a:cubicBezTo>
                    <a:cubicBezTo>
                      <a:pt x="4977" y="3465"/>
                      <a:pt x="4013" y="0"/>
                      <a:pt x="4013"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7" name="Google Shape;6517;p46"/>
              <p:cNvSpPr/>
              <p:nvPr/>
            </p:nvSpPr>
            <p:spPr>
              <a:xfrm>
                <a:off x="7013950" y="4198275"/>
                <a:ext cx="33075" cy="62525"/>
              </a:xfrm>
              <a:custGeom>
                <a:avLst/>
                <a:gdLst/>
                <a:ahLst/>
                <a:cxnLst/>
                <a:rect l="l" t="t" r="r" b="b"/>
                <a:pathLst>
                  <a:path w="1323" h="2501" extrusionOk="0">
                    <a:moveTo>
                      <a:pt x="1322" y="0"/>
                    </a:moveTo>
                    <a:cubicBezTo>
                      <a:pt x="346" y="869"/>
                      <a:pt x="1" y="1750"/>
                      <a:pt x="1" y="1750"/>
                    </a:cubicBezTo>
                    <a:cubicBezTo>
                      <a:pt x="1" y="1750"/>
                      <a:pt x="299" y="1965"/>
                      <a:pt x="822" y="2167"/>
                    </a:cubicBezTo>
                    <a:cubicBezTo>
                      <a:pt x="799" y="2203"/>
                      <a:pt x="787" y="2227"/>
                      <a:pt x="787" y="2262"/>
                    </a:cubicBezTo>
                    <a:cubicBezTo>
                      <a:pt x="787" y="2381"/>
                      <a:pt x="882" y="2500"/>
                      <a:pt x="1013" y="2500"/>
                    </a:cubicBezTo>
                    <a:cubicBezTo>
                      <a:pt x="1120" y="2500"/>
                      <a:pt x="1203" y="2429"/>
                      <a:pt x="1239" y="2322"/>
                    </a:cubicBezTo>
                    <a:cubicBezTo>
                      <a:pt x="1263" y="2334"/>
                      <a:pt x="1299" y="2334"/>
                      <a:pt x="1322" y="2346"/>
                    </a:cubicBezTo>
                    <a:lnTo>
                      <a:pt x="1322"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8" name="Google Shape;6518;p46"/>
              <p:cNvSpPr/>
              <p:nvPr/>
            </p:nvSpPr>
            <p:spPr>
              <a:xfrm>
                <a:off x="6862450" y="4509325"/>
                <a:ext cx="104500" cy="182175"/>
              </a:xfrm>
              <a:custGeom>
                <a:avLst/>
                <a:gdLst/>
                <a:ahLst/>
                <a:cxnLst/>
                <a:rect l="l" t="t" r="r" b="b"/>
                <a:pathLst>
                  <a:path w="4180" h="7287" extrusionOk="0">
                    <a:moveTo>
                      <a:pt x="3692" y="0"/>
                    </a:move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lnTo>
                      <a:pt x="3251" y="7251"/>
                    </a:ln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19" name="Google Shape;6519;p46"/>
              <p:cNvSpPr/>
              <p:nvPr/>
            </p:nvSpPr>
            <p:spPr>
              <a:xfrm>
                <a:off x="6862450" y="4509325"/>
                <a:ext cx="104500" cy="182175"/>
              </a:xfrm>
              <a:custGeom>
                <a:avLst/>
                <a:gdLst/>
                <a:ahLst/>
                <a:cxnLst/>
                <a:rect l="l" t="t" r="r" b="b"/>
                <a:pathLst>
                  <a:path w="4180" h="7287" fill="none" extrusionOk="0">
                    <a:moveTo>
                      <a:pt x="3251" y="7251"/>
                    </a:moveTo>
                    <a:cubicBezTo>
                      <a:pt x="3334" y="7239"/>
                      <a:pt x="3406" y="7215"/>
                      <a:pt x="3489" y="7203"/>
                    </a:cubicBezTo>
                    <a:cubicBezTo>
                      <a:pt x="3632" y="6894"/>
                      <a:pt x="3787" y="6549"/>
                      <a:pt x="3882" y="6179"/>
                    </a:cubicBezTo>
                    <a:cubicBezTo>
                      <a:pt x="4061" y="5584"/>
                      <a:pt x="4144" y="4941"/>
                      <a:pt x="4168" y="4310"/>
                    </a:cubicBezTo>
                    <a:cubicBezTo>
                      <a:pt x="4168" y="4227"/>
                      <a:pt x="4180" y="4155"/>
                      <a:pt x="4180" y="4072"/>
                    </a:cubicBezTo>
                    <a:lnTo>
                      <a:pt x="4180" y="3691"/>
                    </a:lnTo>
                    <a:lnTo>
                      <a:pt x="4180" y="3465"/>
                    </a:lnTo>
                    <a:lnTo>
                      <a:pt x="4180" y="3346"/>
                    </a:lnTo>
                    <a:cubicBezTo>
                      <a:pt x="4180" y="3274"/>
                      <a:pt x="4180" y="3179"/>
                      <a:pt x="4168" y="3108"/>
                    </a:cubicBezTo>
                    <a:cubicBezTo>
                      <a:pt x="4168" y="2977"/>
                      <a:pt x="4156" y="2858"/>
                      <a:pt x="4144" y="2739"/>
                    </a:cubicBezTo>
                    <a:cubicBezTo>
                      <a:pt x="4144" y="2679"/>
                      <a:pt x="4120" y="2608"/>
                      <a:pt x="4120" y="2548"/>
                    </a:cubicBezTo>
                    <a:cubicBezTo>
                      <a:pt x="4120" y="2512"/>
                      <a:pt x="4120" y="2465"/>
                      <a:pt x="4108" y="2441"/>
                    </a:cubicBezTo>
                    <a:cubicBezTo>
                      <a:pt x="4108" y="2369"/>
                      <a:pt x="4096" y="2286"/>
                      <a:pt x="4096" y="2215"/>
                    </a:cubicBezTo>
                    <a:cubicBezTo>
                      <a:pt x="4084" y="2096"/>
                      <a:pt x="4061" y="1988"/>
                      <a:pt x="4049" y="1869"/>
                    </a:cubicBezTo>
                    <a:cubicBezTo>
                      <a:pt x="4049" y="1810"/>
                      <a:pt x="4037" y="1762"/>
                      <a:pt x="4037" y="1691"/>
                    </a:cubicBezTo>
                    <a:cubicBezTo>
                      <a:pt x="4037" y="1667"/>
                      <a:pt x="4025" y="1631"/>
                      <a:pt x="4025" y="1596"/>
                    </a:cubicBezTo>
                    <a:cubicBezTo>
                      <a:pt x="4001" y="1536"/>
                      <a:pt x="4001" y="1476"/>
                      <a:pt x="3989" y="1417"/>
                    </a:cubicBezTo>
                    <a:cubicBezTo>
                      <a:pt x="3965" y="1262"/>
                      <a:pt x="3942" y="1119"/>
                      <a:pt x="3918" y="976"/>
                    </a:cubicBezTo>
                    <a:lnTo>
                      <a:pt x="3870" y="762"/>
                    </a:lnTo>
                    <a:cubicBezTo>
                      <a:pt x="3787" y="322"/>
                      <a:pt x="3703" y="60"/>
                      <a:pt x="3692" y="0"/>
                    </a:cubicBezTo>
                    <a:lnTo>
                      <a:pt x="3692" y="0"/>
                    </a:lnTo>
                    <a:lnTo>
                      <a:pt x="3692" y="0"/>
                    </a:lnTo>
                    <a:lnTo>
                      <a:pt x="3692" y="0"/>
                    </a:lnTo>
                    <a:cubicBezTo>
                      <a:pt x="3692" y="0"/>
                      <a:pt x="3453" y="203"/>
                      <a:pt x="3108" y="584"/>
                    </a:cubicBezTo>
                    <a:lnTo>
                      <a:pt x="3049" y="643"/>
                    </a:lnTo>
                    <a:cubicBezTo>
                      <a:pt x="3013" y="679"/>
                      <a:pt x="2977" y="726"/>
                      <a:pt x="2930" y="762"/>
                    </a:cubicBezTo>
                    <a:cubicBezTo>
                      <a:pt x="2787" y="905"/>
                      <a:pt x="2632" y="1084"/>
                      <a:pt x="2477" y="1274"/>
                    </a:cubicBezTo>
                    <a:cubicBezTo>
                      <a:pt x="2429" y="1334"/>
                      <a:pt x="2382" y="1381"/>
                      <a:pt x="2334" y="1441"/>
                    </a:cubicBezTo>
                    <a:cubicBezTo>
                      <a:pt x="1560" y="2393"/>
                      <a:pt x="655" y="3715"/>
                      <a:pt x="274" y="5120"/>
                    </a:cubicBezTo>
                    <a:cubicBezTo>
                      <a:pt x="48" y="5917"/>
                      <a:pt x="1" y="6656"/>
                      <a:pt x="60" y="7287"/>
                    </a:cubicBezTo>
                    <a:lnTo>
                      <a:pt x="251" y="7287"/>
                    </a:lnTo>
                  </a:path>
                </a:pathLst>
              </a:custGeom>
              <a:no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0" name="Google Shape;6520;p46"/>
              <p:cNvSpPr/>
              <p:nvPr/>
            </p:nvSpPr>
            <p:spPr>
              <a:xfrm>
                <a:off x="516125" y="4179800"/>
                <a:ext cx="625" cy="252150"/>
              </a:xfrm>
              <a:custGeom>
                <a:avLst/>
                <a:gdLst/>
                <a:ahLst/>
                <a:cxnLst/>
                <a:rect l="l" t="t" r="r" b="b"/>
                <a:pathLst>
                  <a:path w="25" h="10086" extrusionOk="0">
                    <a:moveTo>
                      <a:pt x="24" y="1"/>
                    </a:moveTo>
                    <a:cubicBezTo>
                      <a:pt x="12" y="25"/>
                      <a:pt x="0" y="37"/>
                      <a:pt x="0" y="37"/>
                    </a:cubicBezTo>
                    <a:lnTo>
                      <a:pt x="0" y="10085"/>
                    </a:lnTo>
                    <a:cubicBezTo>
                      <a:pt x="12" y="10085"/>
                      <a:pt x="12" y="10074"/>
                      <a:pt x="24" y="10062"/>
                    </a:cubicBezTo>
                    <a:lnTo>
                      <a:pt x="24" y="1"/>
                    </a:ln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1" name="Google Shape;6521;p46"/>
              <p:cNvSpPr/>
              <p:nvPr/>
            </p:nvSpPr>
            <p:spPr>
              <a:xfrm>
                <a:off x="503325" y="2360550"/>
                <a:ext cx="13425" cy="26800"/>
              </a:xfrm>
              <a:custGeom>
                <a:avLst/>
                <a:gdLst/>
                <a:ahLst/>
                <a:cxnLst/>
                <a:rect l="l" t="t" r="r" b="b"/>
                <a:pathLst>
                  <a:path w="537" h="1072" extrusionOk="0">
                    <a:moveTo>
                      <a:pt x="536" y="0"/>
                    </a:moveTo>
                    <a:cubicBezTo>
                      <a:pt x="274" y="345"/>
                      <a:pt x="96" y="643"/>
                      <a:pt x="0" y="822"/>
                    </a:cubicBezTo>
                    <a:cubicBezTo>
                      <a:pt x="108" y="881"/>
                      <a:pt x="298" y="988"/>
                      <a:pt x="536" y="1072"/>
                    </a:cubicBezTo>
                    <a:lnTo>
                      <a:pt x="536" y="0"/>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2" name="Google Shape;6522;p46"/>
              <p:cNvSpPr/>
              <p:nvPr/>
            </p:nvSpPr>
            <p:spPr>
              <a:xfrm>
                <a:off x="6637725" y="1120200"/>
                <a:ext cx="29775" cy="16700"/>
              </a:xfrm>
              <a:custGeom>
                <a:avLst/>
                <a:gdLst/>
                <a:ahLst/>
                <a:cxnLst/>
                <a:rect l="l" t="t" r="r" b="b"/>
                <a:pathLst>
                  <a:path w="1191" h="668" extrusionOk="0">
                    <a:moveTo>
                      <a:pt x="762" y="1"/>
                    </a:moveTo>
                    <a:cubicBezTo>
                      <a:pt x="596" y="120"/>
                      <a:pt x="310" y="346"/>
                      <a:pt x="0" y="668"/>
                    </a:cubicBezTo>
                    <a:lnTo>
                      <a:pt x="1191" y="668"/>
                    </a:lnTo>
                    <a:cubicBezTo>
                      <a:pt x="1024" y="358"/>
                      <a:pt x="870" y="132"/>
                      <a:pt x="762" y="1"/>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3" name="Google Shape;6523;p46"/>
              <p:cNvSpPr/>
              <p:nvPr/>
            </p:nvSpPr>
            <p:spPr>
              <a:xfrm>
                <a:off x="7047300" y="1799150"/>
                <a:ext cx="9550" cy="10450"/>
              </a:xfrm>
              <a:custGeom>
                <a:avLst/>
                <a:gdLst/>
                <a:ahLst/>
                <a:cxnLst/>
                <a:rect l="l" t="t" r="r" b="b"/>
                <a:pathLst>
                  <a:path w="382" h="418" extrusionOk="0">
                    <a:moveTo>
                      <a:pt x="0" y="1"/>
                    </a:moveTo>
                    <a:lnTo>
                      <a:pt x="0" y="418"/>
                    </a:lnTo>
                    <a:cubicBezTo>
                      <a:pt x="155" y="358"/>
                      <a:pt x="286" y="310"/>
                      <a:pt x="381" y="275"/>
                    </a:cubicBezTo>
                    <a:cubicBezTo>
                      <a:pt x="274" y="191"/>
                      <a:pt x="155" y="108"/>
                      <a:pt x="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4" name="Google Shape;6524;p46"/>
              <p:cNvSpPr/>
              <p:nvPr/>
            </p:nvSpPr>
            <p:spPr>
              <a:xfrm>
                <a:off x="5242900" y="4692375"/>
                <a:ext cx="4800" cy="1800"/>
              </a:xfrm>
              <a:custGeom>
                <a:avLst/>
                <a:gdLst/>
                <a:ahLst/>
                <a:cxnLst/>
                <a:rect l="l" t="t" r="r" b="b"/>
                <a:pathLst>
                  <a:path w="192" h="72" extrusionOk="0">
                    <a:moveTo>
                      <a:pt x="1" y="0"/>
                    </a:moveTo>
                    <a:cubicBezTo>
                      <a:pt x="13" y="36"/>
                      <a:pt x="25" y="60"/>
                      <a:pt x="48" y="72"/>
                    </a:cubicBezTo>
                    <a:cubicBezTo>
                      <a:pt x="84" y="60"/>
                      <a:pt x="132" y="36"/>
                      <a:pt x="191"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5" name="Google Shape;6525;p46"/>
              <p:cNvSpPr/>
              <p:nvPr/>
            </p:nvSpPr>
            <p:spPr>
              <a:xfrm>
                <a:off x="7047900" y="1913450"/>
                <a:ext cx="900" cy="5700"/>
              </a:xfrm>
              <a:custGeom>
                <a:avLst/>
                <a:gdLst/>
                <a:ahLst/>
                <a:cxnLst/>
                <a:rect l="l" t="t" r="r" b="b"/>
                <a:pathLst>
                  <a:path w="36" h="228" extrusionOk="0">
                    <a:moveTo>
                      <a:pt x="36" y="1"/>
                    </a:moveTo>
                    <a:lnTo>
                      <a:pt x="36" y="1"/>
                    </a:lnTo>
                    <a:cubicBezTo>
                      <a:pt x="12" y="13"/>
                      <a:pt x="0" y="13"/>
                      <a:pt x="0" y="13"/>
                    </a:cubicBezTo>
                    <a:lnTo>
                      <a:pt x="0" y="227"/>
                    </a:lnTo>
                    <a:lnTo>
                      <a:pt x="36" y="1"/>
                    </a:ln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6" name="Google Shape;6526;p46"/>
              <p:cNvSpPr/>
              <p:nvPr/>
            </p:nvSpPr>
            <p:spPr>
              <a:xfrm>
                <a:off x="2996800" y="4692375"/>
                <a:ext cx="27700" cy="25325"/>
              </a:xfrm>
              <a:custGeom>
                <a:avLst/>
                <a:gdLst/>
                <a:ahLst/>
                <a:cxnLst/>
                <a:rect l="l" t="t" r="r" b="b"/>
                <a:pathLst>
                  <a:path w="1108" h="1013" extrusionOk="0">
                    <a:moveTo>
                      <a:pt x="0" y="0"/>
                    </a:moveTo>
                    <a:cubicBezTo>
                      <a:pt x="95" y="429"/>
                      <a:pt x="203" y="774"/>
                      <a:pt x="262" y="1012"/>
                    </a:cubicBezTo>
                    <a:cubicBezTo>
                      <a:pt x="453" y="810"/>
                      <a:pt x="750" y="453"/>
                      <a:pt x="1107"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7" name="Google Shape;6527;p46"/>
              <p:cNvSpPr/>
              <p:nvPr/>
            </p:nvSpPr>
            <p:spPr>
              <a:xfrm>
                <a:off x="7047900" y="2683200"/>
                <a:ext cx="25" cy="325"/>
              </a:xfrm>
              <a:custGeom>
                <a:avLst/>
                <a:gdLst/>
                <a:ahLst/>
                <a:cxnLst/>
                <a:rect l="l" t="t" r="r" b="b"/>
                <a:pathLst>
                  <a:path w="1" h="13" extrusionOk="0">
                    <a:moveTo>
                      <a:pt x="0" y="0"/>
                    </a:moveTo>
                    <a:lnTo>
                      <a:pt x="0" y="0"/>
                    </a:lnTo>
                    <a:lnTo>
                      <a:pt x="0" y="0"/>
                    </a:lnTo>
                    <a:cubicBezTo>
                      <a:pt x="0" y="12"/>
                      <a:pt x="0" y="0"/>
                      <a:pt x="0" y="0"/>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8" name="Google Shape;6528;p46"/>
              <p:cNvSpPr/>
              <p:nvPr/>
            </p:nvSpPr>
            <p:spPr>
              <a:xfrm>
                <a:off x="491125" y="3172850"/>
                <a:ext cx="3000" cy="3000"/>
              </a:xfrm>
              <a:custGeom>
                <a:avLst/>
                <a:gdLst/>
                <a:ahLst/>
                <a:cxnLst/>
                <a:rect l="l" t="t" r="r" b="b"/>
                <a:pathLst>
                  <a:path w="120" h="120" extrusionOk="0">
                    <a:moveTo>
                      <a:pt x="60" y="0"/>
                    </a:moveTo>
                    <a:cubicBezTo>
                      <a:pt x="48" y="0"/>
                      <a:pt x="36" y="0"/>
                      <a:pt x="12" y="12"/>
                    </a:cubicBezTo>
                    <a:cubicBezTo>
                      <a:pt x="0" y="36"/>
                      <a:pt x="0" y="36"/>
                      <a:pt x="0" y="48"/>
                    </a:cubicBezTo>
                    <a:lnTo>
                      <a:pt x="0" y="60"/>
                    </a:lnTo>
                    <a:cubicBezTo>
                      <a:pt x="0" y="72"/>
                      <a:pt x="0" y="95"/>
                      <a:pt x="12" y="107"/>
                    </a:cubicBezTo>
                    <a:cubicBezTo>
                      <a:pt x="48" y="119"/>
                      <a:pt x="60" y="119"/>
                      <a:pt x="60" y="119"/>
                    </a:cubicBezTo>
                    <a:cubicBezTo>
                      <a:pt x="96" y="119"/>
                      <a:pt x="119" y="83"/>
                      <a:pt x="119" y="60"/>
                    </a:cubicBezTo>
                    <a:cubicBezTo>
                      <a:pt x="119" y="48"/>
                      <a:pt x="119" y="36"/>
                      <a:pt x="107" y="12"/>
                    </a:cubicBezTo>
                    <a:cubicBezTo>
                      <a:pt x="96" y="0"/>
                      <a:pt x="72" y="0"/>
                      <a:pt x="60" y="0"/>
                    </a:cubicBezTo>
                    <a:close/>
                  </a:path>
                </a:pathLst>
              </a:custGeom>
              <a:solidFill>
                <a:srgbClr val="FFFFFF"/>
              </a:solidFill>
              <a:ln w="7450"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29" name="Google Shape;6529;p46"/>
              <p:cNvSpPr/>
              <p:nvPr/>
            </p:nvSpPr>
            <p:spPr>
              <a:xfrm>
                <a:off x="865875" y="4692075"/>
                <a:ext cx="14900" cy="5975"/>
              </a:xfrm>
              <a:custGeom>
                <a:avLst/>
                <a:gdLst/>
                <a:ahLst/>
                <a:cxnLst/>
                <a:rect l="l" t="t" r="r" b="b"/>
                <a:pathLst>
                  <a:path w="596" h="239" extrusionOk="0">
                    <a:moveTo>
                      <a:pt x="0" y="1"/>
                    </a:moveTo>
                    <a:lnTo>
                      <a:pt x="0" y="24"/>
                    </a:lnTo>
                    <a:cubicBezTo>
                      <a:pt x="48" y="167"/>
                      <a:pt x="143" y="239"/>
                      <a:pt x="286" y="239"/>
                    </a:cubicBezTo>
                    <a:cubicBezTo>
                      <a:pt x="357" y="239"/>
                      <a:pt x="441" y="203"/>
                      <a:pt x="500" y="143"/>
                    </a:cubicBezTo>
                    <a:cubicBezTo>
                      <a:pt x="548" y="108"/>
                      <a:pt x="584" y="60"/>
                      <a:pt x="596" y="1"/>
                    </a:cubicBezTo>
                    <a:close/>
                  </a:path>
                </a:pathLst>
              </a:custGeom>
              <a:solidFill>
                <a:srgbClr val="52A2A5"/>
              </a:solidFill>
              <a:ln w="7450" cap="flat" cmpd="sng">
                <a:solidFill>
                  <a:srgbClr val="52A2A5"/>
                </a:solidFill>
                <a:prstDash val="solid"/>
                <a:miter lim="11906"/>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0" name="Google Shape;6530;p46"/>
              <p:cNvSpPr/>
              <p:nvPr/>
            </p:nvSpPr>
            <p:spPr>
              <a:xfrm>
                <a:off x="516125" y="3127900"/>
                <a:ext cx="625" cy="242600"/>
              </a:xfrm>
              <a:custGeom>
                <a:avLst/>
                <a:gdLst/>
                <a:ahLst/>
                <a:cxnLst/>
                <a:rect l="l" t="t" r="r" b="b"/>
                <a:pathLst>
                  <a:path w="25" h="9704" extrusionOk="0">
                    <a:moveTo>
                      <a:pt x="0" y="0"/>
                    </a:moveTo>
                    <a:lnTo>
                      <a:pt x="0" y="9704"/>
                    </a:lnTo>
                    <a:cubicBezTo>
                      <a:pt x="12" y="9692"/>
                      <a:pt x="12" y="9668"/>
                      <a:pt x="24" y="9656"/>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1" name="Google Shape;6531;p46"/>
              <p:cNvSpPr/>
              <p:nvPr/>
            </p:nvSpPr>
            <p:spPr>
              <a:xfrm>
                <a:off x="516125" y="3369300"/>
                <a:ext cx="625" cy="9250"/>
              </a:xfrm>
              <a:custGeom>
                <a:avLst/>
                <a:gdLst/>
                <a:ahLst/>
                <a:cxnLst/>
                <a:rect l="l" t="t" r="r" b="b"/>
                <a:pathLst>
                  <a:path w="25" h="370" extrusionOk="0">
                    <a:moveTo>
                      <a:pt x="24" y="0"/>
                    </a:moveTo>
                    <a:cubicBezTo>
                      <a:pt x="12" y="12"/>
                      <a:pt x="0" y="36"/>
                      <a:pt x="0" y="48"/>
                    </a:cubicBezTo>
                    <a:lnTo>
                      <a:pt x="0" y="369"/>
                    </a:lnTo>
                    <a:cubicBezTo>
                      <a:pt x="12" y="357"/>
                      <a:pt x="12" y="346"/>
                      <a:pt x="24" y="334"/>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2" name="Google Shape;6532;p46"/>
              <p:cNvSpPr/>
              <p:nvPr/>
            </p:nvSpPr>
            <p:spPr>
              <a:xfrm>
                <a:off x="489325" y="3171050"/>
                <a:ext cx="7175" cy="7175"/>
              </a:xfrm>
              <a:custGeom>
                <a:avLst/>
                <a:gdLst/>
                <a:ahLst/>
                <a:cxnLst/>
                <a:rect l="l" t="t" r="r" b="b"/>
                <a:pathLst>
                  <a:path w="287" h="287" extrusionOk="0">
                    <a:moveTo>
                      <a:pt x="144" y="72"/>
                    </a:moveTo>
                    <a:cubicBezTo>
                      <a:pt x="156" y="72"/>
                      <a:pt x="179" y="72"/>
                      <a:pt x="191" y="84"/>
                    </a:cubicBezTo>
                    <a:cubicBezTo>
                      <a:pt x="203" y="108"/>
                      <a:pt x="203" y="120"/>
                      <a:pt x="203" y="132"/>
                    </a:cubicBezTo>
                    <a:cubicBezTo>
                      <a:pt x="191" y="155"/>
                      <a:pt x="179" y="191"/>
                      <a:pt x="132" y="191"/>
                    </a:cubicBezTo>
                    <a:cubicBezTo>
                      <a:pt x="120" y="191"/>
                      <a:pt x="108" y="191"/>
                      <a:pt x="108" y="179"/>
                    </a:cubicBezTo>
                    <a:cubicBezTo>
                      <a:pt x="84" y="155"/>
                      <a:pt x="84" y="144"/>
                      <a:pt x="84" y="132"/>
                    </a:cubicBezTo>
                    <a:lnTo>
                      <a:pt x="84" y="120"/>
                    </a:lnTo>
                    <a:cubicBezTo>
                      <a:pt x="84" y="108"/>
                      <a:pt x="108" y="84"/>
                      <a:pt x="108" y="84"/>
                    </a:cubicBezTo>
                    <a:cubicBezTo>
                      <a:pt x="120" y="72"/>
                      <a:pt x="132" y="72"/>
                      <a:pt x="144" y="72"/>
                    </a:cubicBezTo>
                    <a:close/>
                    <a:moveTo>
                      <a:pt x="144" y="1"/>
                    </a:moveTo>
                    <a:cubicBezTo>
                      <a:pt x="72" y="1"/>
                      <a:pt x="1" y="60"/>
                      <a:pt x="1" y="132"/>
                    </a:cubicBezTo>
                    <a:cubicBezTo>
                      <a:pt x="1" y="203"/>
                      <a:pt x="60" y="286"/>
                      <a:pt x="132" y="286"/>
                    </a:cubicBezTo>
                    <a:cubicBezTo>
                      <a:pt x="203" y="286"/>
                      <a:pt x="287" y="227"/>
                      <a:pt x="287" y="144"/>
                    </a:cubicBezTo>
                    <a:cubicBezTo>
                      <a:pt x="287" y="60"/>
                      <a:pt x="227" y="1"/>
                      <a:pt x="144"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3" name="Google Shape;6533;p46"/>
              <p:cNvSpPr/>
              <p:nvPr/>
            </p:nvSpPr>
            <p:spPr>
              <a:xfrm>
                <a:off x="6375475" y="4692375"/>
                <a:ext cx="5100" cy="25"/>
              </a:xfrm>
              <a:custGeom>
                <a:avLst/>
                <a:gdLst/>
                <a:ahLst/>
                <a:cxnLst/>
                <a:rect l="l" t="t" r="r" b="b"/>
                <a:pathLst>
                  <a:path w="204"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4" name="Google Shape;6534;p46"/>
              <p:cNvSpPr/>
              <p:nvPr/>
            </p:nvSpPr>
            <p:spPr>
              <a:xfrm>
                <a:off x="516125" y="2275100"/>
                <a:ext cx="625" cy="733750"/>
              </a:xfrm>
              <a:custGeom>
                <a:avLst/>
                <a:gdLst/>
                <a:ahLst/>
                <a:cxnLst/>
                <a:rect l="l" t="t" r="r" b="b"/>
                <a:pathLst>
                  <a:path w="25" h="29350" extrusionOk="0">
                    <a:moveTo>
                      <a:pt x="24" y="1"/>
                    </a:moveTo>
                    <a:cubicBezTo>
                      <a:pt x="12" y="13"/>
                      <a:pt x="0" y="13"/>
                      <a:pt x="0" y="25"/>
                    </a:cubicBezTo>
                    <a:lnTo>
                      <a:pt x="0" y="3144"/>
                    </a:lnTo>
                    <a:lnTo>
                      <a:pt x="24" y="3109"/>
                    </a:lnTo>
                    <a:lnTo>
                      <a:pt x="24" y="1"/>
                    </a:lnTo>
                    <a:close/>
                    <a:moveTo>
                      <a:pt x="0" y="4704"/>
                    </a:moveTo>
                    <a:lnTo>
                      <a:pt x="0" y="16967"/>
                    </a:lnTo>
                    <a:lnTo>
                      <a:pt x="24" y="16967"/>
                    </a:lnTo>
                    <a:lnTo>
                      <a:pt x="24" y="4716"/>
                    </a:lnTo>
                    <a:cubicBezTo>
                      <a:pt x="12" y="4716"/>
                      <a:pt x="12" y="4716"/>
                      <a:pt x="0" y="4704"/>
                    </a:cubicBezTo>
                    <a:close/>
                    <a:moveTo>
                      <a:pt x="0" y="18158"/>
                    </a:moveTo>
                    <a:lnTo>
                      <a:pt x="0" y="29338"/>
                    </a:lnTo>
                    <a:cubicBezTo>
                      <a:pt x="12" y="29338"/>
                      <a:pt x="12" y="29350"/>
                      <a:pt x="24" y="29350"/>
                    </a:cubicBezTo>
                    <a:lnTo>
                      <a:pt x="24" y="18158"/>
                    </a:lnTo>
                    <a:lnTo>
                      <a:pt x="12" y="18158"/>
                    </a:lnTo>
                    <a:cubicBezTo>
                      <a:pt x="6" y="18164"/>
                      <a:pt x="3" y="18167"/>
                      <a:pt x="2" y="18167"/>
                    </a:cubicBezTo>
                    <a:cubicBezTo>
                      <a:pt x="0" y="18167"/>
                      <a:pt x="0" y="18164"/>
                      <a:pt x="0" y="18158"/>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5" name="Google Shape;6535;p46"/>
              <p:cNvSpPr/>
              <p:nvPr/>
            </p:nvSpPr>
            <p:spPr>
              <a:xfrm>
                <a:off x="516125" y="2267975"/>
                <a:ext cx="625" cy="7750"/>
              </a:xfrm>
              <a:custGeom>
                <a:avLst/>
                <a:gdLst/>
                <a:ahLst/>
                <a:cxnLst/>
                <a:rect l="l" t="t" r="r" b="b"/>
                <a:pathLst>
                  <a:path w="25" h="310" extrusionOk="0">
                    <a:moveTo>
                      <a:pt x="24" y="0"/>
                    </a:moveTo>
                    <a:cubicBezTo>
                      <a:pt x="12" y="0"/>
                      <a:pt x="12" y="12"/>
                      <a:pt x="12" y="12"/>
                    </a:cubicBezTo>
                    <a:lnTo>
                      <a:pt x="0" y="36"/>
                    </a:lnTo>
                    <a:lnTo>
                      <a:pt x="0" y="310"/>
                    </a:lnTo>
                    <a:lnTo>
                      <a:pt x="24" y="286"/>
                    </a:ln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6" name="Google Shape;6536;p46"/>
              <p:cNvSpPr/>
              <p:nvPr/>
            </p:nvSpPr>
            <p:spPr>
              <a:xfrm>
                <a:off x="516125" y="3008825"/>
                <a:ext cx="625" cy="6275"/>
              </a:xfrm>
              <a:custGeom>
                <a:avLst/>
                <a:gdLst/>
                <a:ahLst/>
                <a:cxnLst/>
                <a:rect l="l" t="t" r="r" b="b"/>
                <a:pathLst>
                  <a:path w="25" h="251" extrusionOk="0">
                    <a:moveTo>
                      <a:pt x="0" y="1"/>
                    </a:moveTo>
                    <a:lnTo>
                      <a:pt x="0" y="239"/>
                    </a:lnTo>
                    <a:cubicBezTo>
                      <a:pt x="12" y="239"/>
                      <a:pt x="12" y="251"/>
                      <a:pt x="24" y="251"/>
                    </a:cubicBezTo>
                    <a:lnTo>
                      <a:pt x="24" y="13"/>
                    </a:lnTo>
                    <a:cubicBezTo>
                      <a:pt x="12" y="1"/>
                      <a:pt x="0" y="1"/>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7" name="Google Shape;6537;p46"/>
              <p:cNvSpPr/>
              <p:nvPr/>
            </p:nvSpPr>
            <p:spPr>
              <a:xfrm>
                <a:off x="516125" y="3547300"/>
                <a:ext cx="625" cy="113425"/>
              </a:xfrm>
              <a:custGeom>
                <a:avLst/>
                <a:gdLst/>
                <a:ahLst/>
                <a:cxnLst/>
                <a:rect l="l" t="t" r="r" b="b"/>
                <a:pathLst>
                  <a:path w="25" h="4537" extrusionOk="0">
                    <a:moveTo>
                      <a:pt x="24" y="0"/>
                    </a:moveTo>
                    <a:cubicBezTo>
                      <a:pt x="12" y="12"/>
                      <a:pt x="0" y="12"/>
                      <a:pt x="0" y="12"/>
                    </a:cubicBezTo>
                    <a:lnTo>
                      <a:pt x="0" y="4536"/>
                    </a:lnTo>
                    <a:cubicBezTo>
                      <a:pt x="12" y="4536"/>
                      <a:pt x="12" y="4525"/>
                      <a:pt x="24" y="4525"/>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8" name="Google Shape;6538;p46"/>
              <p:cNvSpPr/>
              <p:nvPr/>
            </p:nvSpPr>
            <p:spPr>
              <a:xfrm>
                <a:off x="516125" y="3541925"/>
                <a:ext cx="625" cy="5975"/>
              </a:xfrm>
              <a:custGeom>
                <a:avLst/>
                <a:gdLst/>
                <a:ahLst/>
                <a:cxnLst/>
                <a:rect l="l" t="t" r="r" b="b"/>
                <a:pathLst>
                  <a:path w="25" h="239" extrusionOk="0">
                    <a:moveTo>
                      <a:pt x="24" y="1"/>
                    </a:moveTo>
                    <a:cubicBezTo>
                      <a:pt x="12" y="1"/>
                      <a:pt x="0" y="1"/>
                      <a:pt x="0" y="13"/>
                    </a:cubicBezTo>
                    <a:lnTo>
                      <a:pt x="0" y="239"/>
                    </a:lnTo>
                    <a:cubicBezTo>
                      <a:pt x="12" y="239"/>
                      <a:pt x="12" y="227"/>
                      <a:pt x="24" y="227"/>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39" name="Google Shape;6539;p46"/>
              <p:cNvSpPr/>
              <p:nvPr/>
            </p:nvSpPr>
            <p:spPr>
              <a:xfrm>
                <a:off x="6943725" y="4689400"/>
                <a:ext cx="6275" cy="1200"/>
              </a:xfrm>
              <a:custGeom>
                <a:avLst/>
                <a:gdLst/>
                <a:ahLst/>
                <a:cxnLst/>
                <a:rect l="l" t="t" r="r" b="b"/>
                <a:pathLst>
                  <a:path w="251" h="48" extrusionOk="0">
                    <a:moveTo>
                      <a:pt x="250" y="0"/>
                    </a:moveTo>
                    <a:cubicBezTo>
                      <a:pt x="192" y="8"/>
                      <a:pt x="143" y="19"/>
                      <a:pt x="94" y="30"/>
                    </a:cubicBezTo>
                    <a:lnTo>
                      <a:pt x="94" y="30"/>
                    </a:lnTo>
                    <a:lnTo>
                      <a:pt x="250" y="0"/>
                    </a:lnTo>
                    <a:close/>
                    <a:moveTo>
                      <a:pt x="94" y="30"/>
                    </a:moveTo>
                    <a:lnTo>
                      <a:pt x="0" y="48"/>
                    </a:lnTo>
                    <a:cubicBezTo>
                      <a:pt x="32" y="43"/>
                      <a:pt x="63" y="37"/>
                      <a:pt x="94" y="3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0" name="Google Shape;6540;p46"/>
              <p:cNvSpPr/>
              <p:nvPr/>
            </p:nvSpPr>
            <p:spPr>
              <a:xfrm>
                <a:off x="6772550" y="4692375"/>
                <a:ext cx="91725" cy="25"/>
              </a:xfrm>
              <a:custGeom>
                <a:avLst/>
                <a:gdLst/>
                <a:ahLst/>
                <a:cxnLst/>
                <a:rect l="l" t="t" r="r" b="b"/>
                <a:pathLst>
                  <a:path w="3669" h="1" extrusionOk="0">
                    <a:moveTo>
                      <a:pt x="3668" y="0"/>
                    </a:moveTo>
                    <a:lnTo>
                      <a:pt x="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1" name="Google Shape;6541;p46"/>
              <p:cNvSpPr/>
              <p:nvPr/>
            </p:nvSpPr>
            <p:spPr>
              <a:xfrm>
                <a:off x="6766600" y="4692375"/>
                <a:ext cx="5400" cy="25"/>
              </a:xfrm>
              <a:custGeom>
                <a:avLst/>
                <a:gdLst/>
                <a:ahLst/>
                <a:cxnLst/>
                <a:rect l="l" t="t" r="r" b="b"/>
                <a:pathLst>
                  <a:path w="216" h="1" extrusionOk="0">
                    <a:moveTo>
                      <a:pt x="1" y="0"/>
                    </a:moveTo>
                    <a:lnTo>
                      <a:pt x="215"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2" name="Google Shape;6542;p46"/>
              <p:cNvSpPr/>
              <p:nvPr/>
            </p:nvSpPr>
            <p:spPr>
              <a:xfrm>
                <a:off x="6864250" y="4692375"/>
                <a:ext cx="5075" cy="25"/>
              </a:xfrm>
              <a:custGeom>
                <a:avLst/>
                <a:gdLst/>
                <a:ahLst/>
                <a:cxnLst/>
                <a:rect l="l" t="t" r="r" b="b"/>
                <a:pathLst>
                  <a:path w="203" h="1" extrusionOk="0">
                    <a:moveTo>
                      <a:pt x="202" y="0"/>
                    </a:moveTo>
                    <a:lnTo>
                      <a:pt x="0"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3" name="Google Shape;6543;p46"/>
              <p:cNvSpPr/>
              <p:nvPr/>
            </p:nvSpPr>
            <p:spPr>
              <a:xfrm>
                <a:off x="516125" y="1796475"/>
                <a:ext cx="625" cy="20875"/>
              </a:xfrm>
              <a:custGeom>
                <a:avLst/>
                <a:gdLst/>
                <a:ahLst/>
                <a:cxnLst/>
                <a:rect l="l" t="t" r="r" b="b"/>
                <a:pathLst>
                  <a:path w="25" h="835" extrusionOk="0">
                    <a:moveTo>
                      <a:pt x="0" y="1"/>
                    </a:moveTo>
                    <a:lnTo>
                      <a:pt x="0" y="834"/>
                    </a:lnTo>
                    <a:cubicBezTo>
                      <a:pt x="12" y="822"/>
                      <a:pt x="12" y="798"/>
                      <a:pt x="24" y="77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4" name="Google Shape;6544;p46"/>
              <p:cNvSpPr/>
              <p:nvPr/>
            </p:nvSpPr>
            <p:spPr>
              <a:xfrm>
                <a:off x="516125" y="1926550"/>
                <a:ext cx="625" cy="125950"/>
              </a:xfrm>
              <a:custGeom>
                <a:avLst/>
                <a:gdLst/>
                <a:ahLst/>
                <a:cxnLst/>
                <a:rect l="l" t="t" r="r" b="b"/>
                <a:pathLst>
                  <a:path w="25" h="5038" extrusionOk="0">
                    <a:moveTo>
                      <a:pt x="24" y="1"/>
                    </a:moveTo>
                    <a:cubicBezTo>
                      <a:pt x="12" y="13"/>
                      <a:pt x="12" y="13"/>
                      <a:pt x="0" y="13"/>
                    </a:cubicBezTo>
                    <a:lnTo>
                      <a:pt x="0" y="5037"/>
                    </a:lnTo>
                    <a:cubicBezTo>
                      <a:pt x="12" y="5037"/>
                      <a:pt x="12" y="5037"/>
                      <a:pt x="24" y="5025"/>
                    </a:cubicBezTo>
                    <a:lnTo>
                      <a:pt x="24"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5" name="Google Shape;6545;p46"/>
              <p:cNvSpPr/>
              <p:nvPr/>
            </p:nvSpPr>
            <p:spPr>
              <a:xfrm>
                <a:off x="516125" y="1476200"/>
                <a:ext cx="625" cy="320300"/>
              </a:xfrm>
              <a:custGeom>
                <a:avLst/>
                <a:gdLst/>
                <a:ahLst/>
                <a:cxnLst/>
                <a:rect l="l" t="t" r="r" b="b"/>
                <a:pathLst>
                  <a:path w="25" h="12812" extrusionOk="0">
                    <a:moveTo>
                      <a:pt x="0" y="1"/>
                    </a:moveTo>
                    <a:lnTo>
                      <a:pt x="0" y="12812"/>
                    </a:lnTo>
                    <a:lnTo>
                      <a:pt x="24" y="12812"/>
                    </a:lnTo>
                    <a:lnTo>
                      <a:pt x="24" y="13"/>
                    </a:lnTo>
                    <a:cubicBezTo>
                      <a:pt x="12" y="13"/>
                      <a:pt x="0"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6" name="Google Shape;6546;p46"/>
              <p:cNvSpPr/>
              <p:nvPr/>
            </p:nvSpPr>
            <p:spPr>
              <a:xfrm>
                <a:off x="516125" y="2052175"/>
                <a:ext cx="625" cy="6275"/>
              </a:xfrm>
              <a:custGeom>
                <a:avLst/>
                <a:gdLst/>
                <a:ahLst/>
                <a:cxnLst/>
                <a:rect l="l" t="t" r="r" b="b"/>
                <a:pathLst>
                  <a:path w="25" h="251" extrusionOk="0">
                    <a:moveTo>
                      <a:pt x="24" y="0"/>
                    </a:moveTo>
                    <a:cubicBezTo>
                      <a:pt x="12" y="0"/>
                      <a:pt x="0" y="0"/>
                      <a:pt x="0" y="12"/>
                    </a:cubicBezTo>
                    <a:lnTo>
                      <a:pt x="0" y="250"/>
                    </a:lnTo>
                    <a:cubicBezTo>
                      <a:pt x="12" y="250"/>
                      <a:pt x="12" y="238"/>
                      <a:pt x="24" y="238"/>
                    </a:cubicBezTo>
                    <a:lnTo>
                      <a:pt x="24" y="0"/>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7" name="Google Shape;6547;p46"/>
              <p:cNvSpPr/>
              <p:nvPr/>
            </p:nvSpPr>
            <p:spPr>
              <a:xfrm>
                <a:off x="516125" y="1471150"/>
                <a:ext cx="625" cy="5375"/>
              </a:xfrm>
              <a:custGeom>
                <a:avLst/>
                <a:gdLst/>
                <a:ahLst/>
                <a:cxnLst/>
                <a:rect l="l" t="t" r="r" b="b"/>
                <a:pathLst>
                  <a:path w="25" h="215" extrusionOk="0">
                    <a:moveTo>
                      <a:pt x="0" y="0"/>
                    </a:moveTo>
                    <a:lnTo>
                      <a:pt x="0" y="203"/>
                    </a:lnTo>
                    <a:cubicBezTo>
                      <a:pt x="12" y="215"/>
                      <a:pt x="12" y="215"/>
                      <a:pt x="24" y="215"/>
                    </a:cubicBezTo>
                    <a:lnTo>
                      <a:pt x="24" y="12"/>
                    </a:lnTo>
                    <a:cubicBezTo>
                      <a:pt x="12" y="12"/>
                      <a:pt x="0" y="12"/>
                      <a:pt x="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8" name="Google Shape;6548;p46"/>
              <p:cNvSpPr/>
              <p:nvPr/>
            </p:nvSpPr>
            <p:spPr>
              <a:xfrm>
                <a:off x="7047900" y="3656525"/>
                <a:ext cx="25" cy="925"/>
              </a:xfrm>
              <a:custGeom>
                <a:avLst/>
                <a:gdLst/>
                <a:ahLst/>
                <a:cxnLst/>
                <a:rect l="l" t="t" r="r" b="b"/>
                <a:pathLst>
                  <a:path w="1" h="37" extrusionOk="0">
                    <a:moveTo>
                      <a:pt x="0" y="1"/>
                    </a:moveTo>
                    <a:lnTo>
                      <a:pt x="0" y="36"/>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49" name="Google Shape;6549;p46"/>
              <p:cNvSpPr/>
              <p:nvPr/>
            </p:nvSpPr>
            <p:spPr>
              <a:xfrm>
                <a:off x="4167475" y="4707250"/>
                <a:ext cx="1500" cy="325"/>
              </a:xfrm>
              <a:custGeom>
                <a:avLst/>
                <a:gdLst/>
                <a:ahLst/>
                <a:cxnLst/>
                <a:rect l="l" t="t" r="r" b="b"/>
                <a:pathLst>
                  <a:path w="60" h="13" extrusionOk="0">
                    <a:moveTo>
                      <a:pt x="48" y="1"/>
                    </a:moveTo>
                    <a:cubicBezTo>
                      <a:pt x="47" y="2"/>
                      <a:pt x="46" y="3"/>
                      <a:pt x="44" y="4"/>
                    </a:cubicBezTo>
                    <a:lnTo>
                      <a:pt x="44" y="4"/>
                    </a:lnTo>
                    <a:cubicBezTo>
                      <a:pt x="51" y="2"/>
                      <a:pt x="56" y="1"/>
                      <a:pt x="60" y="1"/>
                    </a:cubicBezTo>
                    <a:close/>
                    <a:moveTo>
                      <a:pt x="44" y="4"/>
                    </a:moveTo>
                    <a:cubicBezTo>
                      <a:pt x="32" y="7"/>
                      <a:pt x="16" y="13"/>
                      <a:pt x="0" y="13"/>
                    </a:cubicBezTo>
                    <a:cubicBezTo>
                      <a:pt x="11" y="13"/>
                      <a:pt x="32" y="13"/>
                      <a:pt x="44" y="4"/>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0" name="Google Shape;6550;p46"/>
              <p:cNvSpPr/>
              <p:nvPr/>
            </p:nvSpPr>
            <p:spPr>
              <a:xfrm>
                <a:off x="4160925" y="4692375"/>
                <a:ext cx="8050" cy="16400"/>
              </a:xfrm>
              <a:custGeom>
                <a:avLst/>
                <a:gdLst/>
                <a:ahLst/>
                <a:cxnLst/>
                <a:rect l="l" t="t" r="r" b="b"/>
                <a:pathLst>
                  <a:path w="322" h="656" extrusionOk="0">
                    <a:moveTo>
                      <a:pt x="0" y="0"/>
                    </a:moveTo>
                    <a:cubicBezTo>
                      <a:pt x="24" y="203"/>
                      <a:pt x="84" y="429"/>
                      <a:pt x="143" y="655"/>
                    </a:cubicBezTo>
                    <a:cubicBezTo>
                      <a:pt x="167" y="643"/>
                      <a:pt x="179" y="643"/>
                      <a:pt x="203" y="620"/>
                    </a:cubicBezTo>
                    <a:cubicBezTo>
                      <a:pt x="227" y="620"/>
                      <a:pt x="251" y="608"/>
                      <a:pt x="262" y="608"/>
                    </a:cubicBezTo>
                    <a:cubicBezTo>
                      <a:pt x="286" y="596"/>
                      <a:pt x="298" y="596"/>
                      <a:pt x="310" y="596"/>
                    </a:cubicBezTo>
                    <a:lnTo>
                      <a:pt x="322" y="596"/>
                    </a:lnTo>
                    <a:cubicBezTo>
                      <a:pt x="262" y="393"/>
                      <a:pt x="227" y="191"/>
                      <a:pt x="203"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1" name="Google Shape;6551;p46"/>
              <p:cNvSpPr/>
              <p:nvPr/>
            </p:nvSpPr>
            <p:spPr>
              <a:xfrm>
                <a:off x="4167475" y="4707250"/>
                <a:ext cx="1500" cy="325"/>
              </a:xfrm>
              <a:custGeom>
                <a:avLst/>
                <a:gdLst/>
                <a:ahLst/>
                <a:cxnLst/>
                <a:rect l="l" t="t" r="r" b="b"/>
                <a:pathLst>
                  <a:path w="60" h="13" extrusionOk="0">
                    <a:moveTo>
                      <a:pt x="48" y="1"/>
                    </a:moveTo>
                    <a:cubicBezTo>
                      <a:pt x="48" y="1"/>
                      <a:pt x="48" y="1"/>
                      <a:pt x="48" y="1"/>
                    </a:cubicBezTo>
                    <a:lnTo>
                      <a:pt x="48" y="1"/>
                    </a:lnTo>
                    <a:cubicBezTo>
                      <a:pt x="53" y="1"/>
                      <a:pt x="57" y="1"/>
                      <a:pt x="60" y="1"/>
                    </a:cubicBezTo>
                    <a:close/>
                    <a:moveTo>
                      <a:pt x="48" y="1"/>
                    </a:moveTo>
                    <a:cubicBezTo>
                      <a:pt x="35" y="2"/>
                      <a:pt x="18" y="4"/>
                      <a:pt x="0" y="13"/>
                    </a:cubicBezTo>
                    <a:cubicBezTo>
                      <a:pt x="12" y="13"/>
                      <a:pt x="36" y="13"/>
                      <a:pt x="48"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2" name="Google Shape;6552;p46"/>
              <p:cNvSpPr/>
              <p:nvPr/>
            </p:nvSpPr>
            <p:spPr>
              <a:xfrm>
                <a:off x="5895075" y="4692375"/>
                <a:ext cx="215225" cy="25"/>
              </a:xfrm>
              <a:custGeom>
                <a:avLst/>
                <a:gdLst/>
                <a:ahLst/>
                <a:cxnLst/>
                <a:rect l="l" t="t" r="r" b="b"/>
                <a:pathLst>
                  <a:path w="8609" h="1" extrusionOk="0">
                    <a:moveTo>
                      <a:pt x="0" y="0"/>
                    </a:moveTo>
                    <a:lnTo>
                      <a:pt x="8609"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3" name="Google Shape;6553;p46"/>
              <p:cNvSpPr/>
              <p:nvPr/>
            </p:nvSpPr>
            <p:spPr>
              <a:xfrm>
                <a:off x="6110275" y="4692375"/>
                <a:ext cx="5075" cy="25"/>
              </a:xfrm>
              <a:custGeom>
                <a:avLst/>
                <a:gdLst/>
                <a:ahLst/>
                <a:cxnLst/>
                <a:rect l="l" t="t" r="r" b="b"/>
                <a:pathLst>
                  <a:path w="203" h="1" extrusionOk="0">
                    <a:moveTo>
                      <a:pt x="1"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4" name="Google Shape;6554;p46"/>
              <p:cNvSpPr/>
              <p:nvPr/>
            </p:nvSpPr>
            <p:spPr>
              <a:xfrm>
                <a:off x="5887625" y="4692375"/>
                <a:ext cx="7475" cy="25"/>
              </a:xfrm>
              <a:custGeom>
                <a:avLst/>
                <a:gdLst/>
                <a:ahLst/>
                <a:cxnLst/>
                <a:rect l="l" t="t" r="r" b="b"/>
                <a:pathLst>
                  <a:path w="299" h="1" extrusionOk="0">
                    <a:moveTo>
                      <a:pt x="1" y="0"/>
                    </a:moveTo>
                    <a:lnTo>
                      <a:pt x="298"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5" name="Google Shape;6555;p46"/>
              <p:cNvSpPr/>
              <p:nvPr/>
            </p:nvSpPr>
            <p:spPr>
              <a:xfrm>
                <a:off x="6125450" y="4692375"/>
                <a:ext cx="6275" cy="25"/>
              </a:xfrm>
              <a:custGeom>
                <a:avLst/>
                <a:gdLst/>
                <a:ahLst/>
                <a:cxnLst/>
                <a:rect l="l" t="t" r="r" b="b"/>
                <a:pathLst>
                  <a:path w="251" h="1" extrusionOk="0">
                    <a:moveTo>
                      <a:pt x="1" y="0"/>
                    </a:moveTo>
                    <a:lnTo>
                      <a:pt x="251"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6" name="Google Shape;6556;p46"/>
              <p:cNvSpPr/>
              <p:nvPr/>
            </p:nvSpPr>
            <p:spPr>
              <a:xfrm>
                <a:off x="861100" y="4692075"/>
                <a:ext cx="24725" cy="11050"/>
              </a:xfrm>
              <a:custGeom>
                <a:avLst/>
                <a:gdLst/>
                <a:ahLst/>
                <a:cxnLst/>
                <a:rect l="l" t="t" r="r" b="b"/>
                <a:pathLst>
                  <a:path w="989" h="442" extrusionOk="0">
                    <a:moveTo>
                      <a:pt x="799" y="1"/>
                    </a:moveTo>
                    <a:cubicBezTo>
                      <a:pt x="787" y="60"/>
                      <a:pt x="751" y="108"/>
                      <a:pt x="715" y="143"/>
                    </a:cubicBezTo>
                    <a:cubicBezTo>
                      <a:pt x="656" y="203"/>
                      <a:pt x="572" y="239"/>
                      <a:pt x="489" y="239"/>
                    </a:cubicBezTo>
                    <a:cubicBezTo>
                      <a:pt x="358" y="239"/>
                      <a:pt x="251" y="155"/>
                      <a:pt x="203" y="24"/>
                    </a:cubicBezTo>
                    <a:lnTo>
                      <a:pt x="203" y="12"/>
                    </a:lnTo>
                    <a:lnTo>
                      <a:pt x="1" y="12"/>
                    </a:lnTo>
                    <a:cubicBezTo>
                      <a:pt x="25" y="251"/>
                      <a:pt x="215" y="429"/>
                      <a:pt x="477" y="441"/>
                    </a:cubicBezTo>
                    <a:cubicBezTo>
                      <a:pt x="485" y="441"/>
                      <a:pt x="493" y="442"/>
                      <a:pt x="500" y="442"/>
                    </a:cubicBezTo>
                    <a:cubicBezTo>
                      <a:pt x="752" y="442"/>
                      <a:pt x="966" y="255"/>
                      <a:pt x="989" y="12"/>
                    </a:cubicBezTo>
                    <a:lnTo>
                      <a:pt x="989"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7" name="Google Shape;6557;p46"/>
              <p:cNvSpPr/>
              <p:nvPr/>
            </p:nvSpPr>
            <p:spPr>
              <a:xfrm>
                <a:off x="7047300" y="1905725"/>
                <a:ext cx="7475" cy="36325"/>
              </a:xfrm>
              <a:custGeom>
                <a:avLst/>
                <a:gdLst/>
                <a:ahLst/>
                <a:cxnLst/>
                <a:rect l="l" t="t" r="r" b="b"/>
                <a:pathLst>
                  <a:path w="299" h="1453" extrusionOk="0">
                    <a:moveTo>
                      <a:pt x="298" y="0"/>
                    </a:moveTo>
                    <a:cubicBezTo>
                      <a:pt x="298" y="0"/>
                      <a:pt x="203" y="36"/>
                      <a:pt x="0" y="96"/>
                    </a:cubicBezTo>
                    <a:lnTo>
                      <a:pt x="0" y="322"/>
                    </a:lnTo>
                    <a:cubicBezTo>
                      <a:pt x="12" y="322"/>
                      <a:pt x="36" y="310"/>
                      <a:pt x="48" y="310"/>
                    </a:cubicBezTo>
                    <a:lnTo>
                      <a:pt x="48" y="310"/>
                    </a:lnTo>
                    <a:lnTo>
                      <a:pt x="0" y="536"/>
                    </a:lnTo>
                    <a:lnTo>
                      <a:pt x="0" y="1453"/>
                    </a:lnTo>
                    <a:cubicBezTo>
                      <a:pt x="227" y="596"/>
                      <a:pt x="298" y="0"/>
                      <a:pt x="298"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8" name="Google Shape;6558;p46"/>
              <p:cNvSpPr/>
              <p:nvPr/>
            </p:nvSpPr>
            <p:spPr>
              <a:xfrm>
                <a:off x="7047900" y="2678425"/>
                <a:ext cx="9250" cy="13425"/>
              </a:xfrm>
              <a:custGeom>
                <a:avLst/>
                <a:gdLst/>
                <a:ahLst/>
                <a:cxnLst/>
                <a:rect l="l" t="t" r="r" b="b"/>
                <a:pathLst>
                  <a:path w="370" h="537" extrusionOk="0">
                    <a:moveTo>
                      <a:pt x="0" y="1"/>
                    </a:moveTo>
                    <a:lnTo>
                      <a:pt x="0" y="191"/>
                    </a:lnTo>
                    <a:lnTo>
                      <a:pt x="12" y="191"/>
                    </a:lnTo>
                    <a:lnTo>
                      <a:pt x="0" y="203"/>
                    </a:lnTo>
                    <a:lnTo>
                      <a:pt x="0" y="537"/>
                    </a:lnTo>
                    <a:cubicBezTo>
                      <a:pt x="238" y="227"/>
                      <a:pt x="369" y="25"/>
                      <a:pt x="369" y="25"/>
                    </a:cubicBezTo>
                    <a:cubicBezTo>
                      <a:pt x="369" y="25"/>
                      <a:pt x="238" y="13"/>
                      <a:pt x="0" y="1"/>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59" name="Google Shape;6559;p46"/>
              <p:cNvSpPr/>
              <p:nvPr/>
            </p:nvSpPr>
            <p:spPr>
              <a:xfrm>
                <a:off x="6991625" y="1153250"/>
                <a:ext cx="49750" cy="51525"/>
              </a:xfrm>
              <a:custGeom>
                <a:avLst/>
                <a:gdLst/>
                <a:ahLst/>
                <a:cxnLst/>
                <a:rect l="l" t="t" r="r" b="b"/>
                <a:pathLst>
                  <a:path w="1990" h="2061" extrusionOk="0">
                    <a:moveTo>
                      <a:pt x="60" y="0"/>
                    </a:moveTo>
                    <a:cubicBezTo>
                      <a:pt x="25" y="0"/>
                      <a:pt x="13" y="12"/>
                      <a:pt x="1" y="36"/>
                    </a:cubicBezTo>
                    <a:cubicBezTo>
                      <a:pt x="942" y="524"/>
                      <a:pt x="1632" y="1227"/>
                      <a:pt x="1989" y="2060"/>
                    </a:cubicBezTo>
                    <a:cubicBezTo>
                      <a:pt x="1668" y="1227"/>
                      <a:pt x="965" y="512"/>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0" name="Google Shape;6560;p46"/>
              <p:cNvSpPr/>
              <p:nvPr/>
            </p:nvSpPr>
            <p:spPr>
              <a:xfrm>
                <a:off x="6986275" y="1150575"/>
                <a:ext cx="6875" cy="3600"/>
              </a:xfrm>
              <a:custGeom>
                <a:avLst/>
                <a:gdLst/>
                <a:ahLst/>
                <a:cxnLst/>
                <a:rect l="l" t="t" r="r" b="b"/>
                <a:pathLst>
                  <a:path w="275" h="144" extrusionOk="0">
                    <a:moveTo>
                      <a:pt x="60" y="0"/>
                    </a:moveTo>
                    <a:cubicBezTo>
                      <a:pt x="36" y="0"/>
                      <a:pt x="13" y="24"/>
                      <a:pt x="1" y="36"/>
                    </a:cubicBezTo>
                    <a:cubicBezTo>
                      <a:pt x="72" y="60"/>
                      <a:pt x="143" y="107"/>
                      <a:pt x="215" y="143"/>
                    </a:cubicBezTo>
                    <a:cubicBezTo>
                      <a:pt x="239" y="143"/>
                      <a:pt x="263" y="119"/>
                      <a:pt x="274" y="107"/>
                    </a:cubicBezTo>
                    <a:cubicBezTo>
                      <a:pt x="203" y="84"/>
                      <a:pt x="143" y="36"/>
                      <a:pt x="60"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1" name="Google Shape;6561;p46"/>
              <p:cNvSpPr/>
              <p:nvPr/>
            </p:nvSpPr>
            <p:spPr>
              <a:xfrm>
                <a:off x="5536700" y="4692375"/>
                <a:ext cx="5075" cy="25"/>
              </a:xfrm>
              <a:custGeom>
                <a:avLst/>
                <a:gdLst/>
                <a:ahLst/>
                <a:cxnLst/>
                <a:rect l="l" t="t" r="r" b="b"/>
                <a:pathLst>
                  <a:path w="203" h="1" extrusionOk="0">
                    <a:moveTo>
                      <a:pt x="0" y="0"/>
                    </a:moveTo>
                    <a:lnTo>
                      <a:pt x="203" y="0"/>
                    </a:lnTo>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2" name="Google Shape;6562;p46"/>
              <p:cNvSpPr/>
              <p:nvPr/>
            </p:nvSpPr>
            <p:spPr>
              <a:xfrm>
                <a:off x="5242900" y="4692375"/>
                <a:ext cx="4500" cy="1800"/>
              </a:xfrm>
              <a:custGeom>
                <a:avLst/>
                <a:gdLst/>
                <a:ahLst/>
                <a:cxnLst/>
                <a:rect l="l" t="t" r="r" b="b"/>
                <a:pathLst>
                  <a:path w="180" h="72" extrusionOk="0">
                    <a:moveTo>
                      <a:pt x="1" y="0"/>
                    </a:moveTo>
                    <a:cubicBezTo>
                      <a:pt x="13" y="36"/>
                      <a:pt x="25" y="60"/>
                      <a:pt x="48" y="72"/>
                    </a:cubicBezTo>
                    <a:cubicBezTo>
                      <a:pt x="84" y="48"/>
                      <a:pt x="132" y="36"/>
                      <a:pt x="179" y="0"/>
                    </a:cubicBez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3" name="Google Shape;6563;p46"/>
              <p:cNvSpPr/>
              <p:nvPr/>
            </p:nvSpPr>
            <p:spPr>
              <a:xfrm>
                <a:off x="1730275" y="1136575"/>
                <a:ext cx="600" cy="325"/>
              </a:xfrm>
              <a:custGeom>
                <a:avLst/>
                <a:gdLst/>
                <a:ahLst/>
                <a:cxnLst/>
                <a:rect l="l" t="t" r="r" b="b"/>
                <a:pathLst>
                  <a:path w="24" h="13" extrusionOk="0">
                    <a:moveTo>
                      <a:pt x="12" y="1"/>
                    </a:moveTo>
                    <a:lnTo>
                      <a:pt x="0" y="13"/>
                    </a:lnTo>
                    <a:lnTo>
                      <a:pt x="24" y="13"/>
                    </a:lnTo>
                    <a:lnTo>
                      <a:pt x="12" y="1"/>
                    </a:lnTo>
                    <a:close/>
                  </a:path>
                </a:pathLst>
              </a:custGeom>
              <a:solidFill>
                <a:srgbClr val="425B6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4" name="Google Shape;6564;p46"/>
              <p:cNvSpPr/>
              <p:nvPr/>
            </p:nvSpPr>
            <p:spPr>
              <a:xfrm rot="-10371176">
                <a:off x="3673137" y="1136691"/>
                <a:ext cx="129079" cy="246107"/>
              </a:xfrm>
              <a:custGeom>
                <a:avLst/>
                <a:gdLst/>
                <a:ahLst/>
                <a:cxnLst/>
                <a:rect l="l" t="t" r="r" b="b"/>
                <a:pathLst>
                  <a:path w="5168" h="9835" extrusionOk="0">
                    <a:moveTo>
                      <a:pt x="4096" y="381"/>
                    </a:moveTo>
                    <a:cubicBezTo>
                      <a:pt x="4120" y="500"/>
                      <a:pt x="4155" y="667"/>
                      <a:pt x="4203" y="846"/>
                    </a:cubicBezTo>
                    <a:lnTo>
                      <a:pt x="3667" y="846"/>
                    </a:lnTo>
                    <a:cubicBezTo>
                      <a:pt x="3822" y="655"/>
                      <a:pt x="3977" y="488"/>
                      <a:pt x="4096" y="381"/>
                    </a:cubicBezTo>
                    <a:close/>
                    <a:moveTo>
                      <a:pt x="4203" y="0"/>
                    </a:moveTo>
                    <a:cubicBezTo>
                      <a:pt x="4203" y="0"/>
                      <a:pt x="1548" y="2429"/>
                      <a:pt x="774" y="5144"/>
                    </a:cubicBezTo>
                    <a:cubicBezTo>
                      <a:pt x="0" y="7858"/>
                      <a:pt x="1381" y="9835"/>
                      <a:pt x="1381" y="9835"/>
                    </a:cubicBezTo>
                    <a:cubicBezTo>
                      <a:pt x="1381" y="9835"/>
                      <a:pt x="3620" y="8882"/>
                      <a:pt x="4394" y="6180"/>
                    </a:cubicBezTo>
                    <a:cubicBezTo>
                      <a:pt x="5167" y="3465"/>
                      <a:pt x="4203" y="0"/>
                      <a:pt x="4203" y="0"/>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5" name="Google Shape;6565;p46"/>
              <p:cNvSpPr/>
              <p:nvPr/>
            </p:nvSpPr>
            <p:spPr>
              <a:xfrm>
                <a:off x="5809050" y="1122875"/>
                <a:ext cx="68175" cy="14025"/>
              </a:xfrm>
              <a:custGeom>
                <a:avLst/>
                <a:gdLst/>
                <a:ahLst/>
                <a:cxnLst/>
                <a:rect l="l" t="t" r="r" b="b"/>
                <a:pathLst>
                  <a:path w="2727" h="561" extrusionOk="0">
                    <a:moveTo>
                      <a:pt x="2620" y="1"/>
                    </a:moveTo>
                    <a:lnTo>
                      <a:pt x="0" y="561"/>
                    </a:lnTo>
                    <a:lnTo>
                      <a:pt x="2727" y="561"/>
                    </a:lnTo>
                    <a:cubicBezTo>
                      <a:pt x="2703" y="370"/>
                      <a:pt x="2667" y="180"/>
                      <a:pt x="2620"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6" name="Google Shape;6566;p46"/>
              <p:cNvSpPr/>
              <p:nvPr/>
            </p:nvSpPr>
            <p:spPr>
              <a:xfrm>
                <a:off x="5047950" y="1125250"/>
                <a:ext cx="37825" cy="37275"/>
              </a:xfrm>
              <a:custGeom>
                <a:avLst/>
                <a:gdLst/>
                <a:ahLst/>
                <a:cxnLst/>
                <a:rect l="l" t="t" r="r" b="b"/>
                <a:pathLst>
                  <a:path w="1513" h="1491" extrusionOk="0">
                    <a:moveTo>
                      <a:pt x="774" y="204"/>
                    </a:moveTo>
                    <a:cubicBezTo>
                      <a:pt x="917" y="204"/>
                      <a:pt x="1060" y="263"/>
                      <a:pt x="1155" y="382"/>
                    </a:cubicBezTo>
                    <a:cubicBezTo>
                      <a:pt x="1191" y="406"/>
                      <a:pt x="1203" y="442"/>
                      <a:pt x="1215" y="466"/>
                    </a:cubicBezTo>
                    <a:lnTo>
                      <a:pt x="298" y="466"/>
                    </a:lnTo>
                    <a:cubicBezTo>
                      <a:pt x="322" y="418"/>
                      <a:pt x="345" y="394"/>
                      <a:pt x="381" y="347"/>
                    </a:cubicBezTo>
                    <a:cubicBezTo>
                      <a:pt x="488" y="239"/>
                      <a:pt x="643" y="204"/>
                      <a:pt x="774" y="204"/>
                    </a:cubicBezTo>
                    <a:close/>
                    <a:moveTo>
                      <a:pt x="764" y="1"/>
                    </a:moveTo>
                    <a:cubicBezTo>
                      <a:pt x="357" y="1"/>
                      <a:pt x="24" y="330"/>
                      <a:pt x="12" y="716"/>
                    </a:cubicBezTo>
                    <a:cubicBezTo>
                      <a:pt x="0" y="1132"/>
                      <a:pt x="322" y="1478"/>
                      <a:pt x="726" y="1490"/>
                    </a:cubicBezTo>
                    <a:cubicBezTo>
                      <a:pt x="740" y="1490"/>
                      <a:pt x="754" y="1491"/>
                      <a:pt x="768" y="1491"/>
                    </a:cubicBezTo>
                    <a:cubicBezTo>
                      <a:pt x="1166" y="1491"/>
                      <a:pt x="1489" y="1166"/>
                      <a:pt x="1500" y="775"/>
                    </a:cubicBezTo>
                    <a:cubicBezTo>
                      <a:pt x="1512" y="358"/>
                      <a:pt x="1191" y="25"/>
                      <a:pt x="786" y="1"/>
                    </a:cubicBezTo>
                    <a:cubicBezTo>
                      <a:pt x="779" y="1"/>
                      <a:pt x="771" y="1"/>
                      <a:pt x="764" y="1"/>
                    </a:cubicBezTo>
                    <a:close/>
                  </a:path>
                </a:pathLst>
              </a:custGeom>
              <a:solidFill>
                <a:srgbClr val="76D9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6567" name="Google Shape;6567;p46"/>
            <p:cNvGrpSpPr/>
            <p:nvPr/>
          </p:nvGrpSpPr>
          <p:grpSpPr>
            <a:xfrm rot="10800000" flipH="1">
              <a:off x="856219" y="297273"/>
              <a:ext cx="7513219" cy="4611214"/>
              <a:chOff x="640550" y="969900"/>
              <a:chExt cx="6297225" cy="3618625"/>
            </a:xfrm>
          </p:grpSpPr>
          <p:sp>
            <p:nvSpPr>
              <p:cNvPr id="6568" name="Google Shape;6568;p46"/>
              <p:cNvSpPr/>
              <p:nvPr/>
            </p:nvSpPr>
            <p:spPr>
              <a:xfrm>
                <a:off x="640550" y="1059475"/>
                <a:ext cx="6297225" cy="3529050"/>
              </a:xfrm>
              <a:custGeom>
                <a:avLst/>
                <a:gdLst/>
                <a:ahLst/>
                <a:cxnLst/>
                <a:rect l="l" t="t" r="r" b="b"/>
                <a:pathLst>
                  <a:path w="251889" h="141162" extrusionOk="0">
                    <a:moveTo>
                      <a:pt x="0" y="1"/>
                    </a:moveTo>
                    <a:lnTo>
                      <a:pt x="0" y="141161"/>
                    </a:lnTo>
                    <a:lnTo>
                      <a:pt x="251889" y="141161"/>
                    </a:lnTo>
                    <a:lnTo>
                      <a:pt x="251889" y="1"/>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69" name="Google Shape;6569;p46"/>
              <p:cNvSpPr/>
              <p:nvPr/>
            </p:nvSpPr>
            <p:spPr>
              <a:xfrm>
                <a:off x="640550" y="11449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0" name="Google Shape;6570;p46"/>
              <p:cNvSpPr/>
              <p:nvPr/>
            </p:nvSpPr>
            <p:spPr>
              <a:xfrm>
                <a:off x="640550" y="12348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1" name="Google Shape;6571;p46"/>
              <p:cNvSpPr/>
              <p:nvPr/>
            </p:nvSpPr>
            <p:spPr>
              <a:xfrm>
                <a:off x="640550" y="1324400"/>
                <a:ext cx="6297225" cy="8050"/>
              </a:xfrm>
              <a:custGeom>
                <a:avLst/>
                <a:gdLst/>
                <a:ahLst/>
                <a:cxnLst/>
                <a:rect l="l" t="t" r="r" b="b"/>
                <a:pathLst>
                  <a:path w="251889" h="322" extrusionOk="0">
                    <a:moveTo>
                      <a:pt x="0" y="0"/>
                    </a:moveTo>
                    <a:lnTo>
                      <a:pt x="0" y="322"/>
                    </a:lnTo>
                    <a:lnTo>
                      <a:pt x="251889" y="322"/>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2" name="Google Shape;6572;p46"/>
              <p:cNvSpPr/>
              <p:nvPr/>
            </p:nvSpPr>
            <p:spPr>
              <a:xfrm>
                <a:off x="640550" y="14140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3" name="Google Shape;6573;p46"/>
              <p:cNvSpPr/>
              <p:nvPr/>
            </p:nvSpPr>
            <p:spPr>
              <a:xfrm>
                <a:off x="640550" y="1503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4" name="Google Shape;6574;p46"/>
              <p:cNvSpPr/>
              <p:nvPr/>
            </p:nvSpPr>
            <p:spPr>
              <a:xfrm>
                <a:off x="640550" y="15934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5" name="Google Shape;6575;p46"/>
              <p:cNvSpPr/>
              <p:nvPr/>
            </p:nvSpPr>
            <p:spPr>
              <a:xfrm>
                <a:off x="640550" y="16830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6" name="Google Shape;6576;p46"/>
              <p:cNvSpPr/>
              <p:nvPr/>
            </p:nvSpPr>
            <p:spPr>
              <a:xfrm>
                <a:off x="640550" y="17726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7" name="Google Shape;6577;p46"/>
              <p:cNvSpPr/>
              <p:nvPr/>
            </p:nvSpPr>
            <p:spPr>
              <a:xfrm>
                <a:off x="640550" y="18625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8" name="Google Shape;6578;p46"/>
              <p:cNvSpPr/>
              <p:nvPr/>
            </p:nvSpPr>
            <p:spPr>
              <a:xfrm>
                <a:off x="640550" y="19521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79" name="Google Shape;6579;p46"/>
              <p:cNvSpPr/>
              <p:nvPr/>
            </p:nvSpPr>
            <p:spPr>
              <a:xfrm>
                <a:off x="640550" y="20417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0" name="Google Shape;6580;p46"/>
              <p:cNvSpPr/>
              <p:nvPr/>
            </p:nvSpPr>
            <p:spPr>
              <a:xfrm>
                <a:off x="640550" y="21313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1" name="Google Shape;6581;p46"/>
              <p:cNvSpPr/>
              <p:nvPr/>
            </p:nvSpPr>
            <p:spPr>
              <a:xfrm>
                <a:off x="640550" y="222095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2" name="Google Shape;6582;p46"/>
              <p:cNvSpPr/>
              <p:nvPr/>
            </p:nvSpPr>
            <p:spPr>
              <a:xfrm>
                <a:off x="640550" y="23108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3" name="Google Shape;6583;p46"/>
              <p:cNvSpPr/>
              <p:nvPr/>
            </p:nvSpPr>
            <p:spPr>
              <a:xfrm>
                <a:off x="640550" y="24004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4" name="Google Shape;6584;p46"/>
              <p:cNvSpPr/>
              <p:nvPr/>
            </p:nvSpPr>
            <p:spPr>
              <a:xfrm>
                <a:off x="640550" y="24900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5" name="Google Shape;6585;p46"/>
              <p:cNvSpPr/>
              <p:nvPr/>
            </p:nvSpPr>
            <p:spPr>
              <a:xfrm>
                <a:off x="640550" y="257962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6" name="Google Shape;6586;p46"/>
              <p:cNvSpPr/>
              <p:nvPr/>
            </p:nvSpPr>
            <p:spPr>
              <a:xfrm>
                <a:off x="640550" y="26695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7" name="Google Shape;6587;p46"/>
              <p:cNvSpPr/>
              <p:nvPr/>
            </p:nvSpPr>
            <p:spPr>
              <a:xfrm>
                <a:off x="640550" y="27591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8" name="Google Shape;6588;p46"/>
              <p:cNvSpPr/>
              <p:nvPr/>
            </p:nvSpPr>
            <p:spPr>
              <a:xfrm>
                <a:off x="640550" y="28487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89" name="Google Shape;6589;p46"/>
              <p:cNvSpPr/>
              <p:nvPr/>
            </p:nvSpPr>
            <p:spPr>
              <a:xfrm>
                <a:off x="640550" y="29385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0" name="Google Shape;6590;p46"/>
              <p:cNvSpPr/>
              <p:nvPr/>
            </p:nvSpPr>
            <p:spPr>
              <a:xfrm>
                <a:off x="640550" y="30281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1" name="Google Shape;6591;p46"/>
              <p:cNvSpPr/>
              <p:nvPr/>
            </p:nvSpPr>
            <p:spPr>
              <a:xfrm>
                <a:off x="640550" y="31177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2" name="Google Shape;6592;p46"/>
              <p:cNvSpPr/>
              <p:nvPr/>
            </p:nvSpPr>
            <p:spPr>
              <a:xfrm>
                <a:off x="640550" y="320737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3" name="Google Shape;6593;p46"/>
              <p:cNvSpPr/>
              <p:nvPr/>
            </p:nvSpPr>
            <p:spPr>
              <a:xfrm>
                <a:off x="640550" y="3296975"/>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4" name="Google Shape;6594;p46"/>
              <p:cNvSpPr/>
              <p:nvPr/>
            </p:nvSpPr>
            <p:spPr>
              <a:xfrm>
                <a:off x="640550" y="338685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5" name="Google Shape;6595;p46"/>
              <p:cNvSpPr/>
              <p:nvPr/>
            </p:nvSpPr>
            <p:spPr>
              <a:xfrm>
                <a:off x="640550" y="347645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6" name="Google Shape;6596;p46"/>
              <p:cNvSpPr/>
              <p:nvPr/>
            </p:nvSpPr>
            <p:spPr>
              <a:xfrm>
                <a:off x="640550" y="356605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7" name="Google Shape;6597;p46"/>
              <p:cNvSpPr/>
              <p:nvPr/>
            </p:nvSpPr>
            <p:spPr>
              <a:xfrm>
                <a:off x="640550" y="36559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8" name="Google Shape;6598;p46"/>
              <p:cNvSpPr/>
              <p:nvPr/>
            </p:nvSpPr>
            <p:spPr>
              <a:xfrm>
                <a:off x="640550" y="374552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599" name="Google Shape;6599;p46"/>
              <p:cNvSpPr/>
              <p:nvPr/>
            </p:nvSpPr>
            <p:spPr>
              <a:xfrm>
                <a:off x="640550" y="3835125"/>
                <a:ext cx="6297225" cy="8350"/>
              </a:xfrm>
              <a:custGeom>
                <a:avLst/>
                <a:gdLst/>
                <a:ahLst/>
                <a:cxnLst/>
                <a:rect l="l" t="t" r="r" b="b"/>
                <a:pathLst>
                  <a:path w="251889" h="334" extrusionOk="0">
                    <a:moveTo>
                      <a:pt x="0" y="1"/>
                    </a:moveTo>
                    <a:lnTo>
                      <a:pt x="0" y="334"/>
                    </a:lnTo>
                    <a:lnTo>
                      <a:pt x="251889" y="334"/>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0" name="Google Shape;6600;p46"/>
              <p:cNvSpPr/>
              <p:nvPr/>
            </p:nvSpPr>
            <p:spPr>
              <a:xfrm>
                <a:off x="640550" y="3924725"/>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1" name="Google Shape;6601;p46"/>
              <p:cNvSpPr/>
              <p:nvPr/>
            </p:nvSpPr>
            <p:spPr>
              <a:xfrm>
                <a:off x="640550" y="40146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2" name="Google Shape;6602;p46"/>
              <p:cNvSpPr/>
              <p:nvPr/>
            </p:nvSpPr>
            <p:spPr>
              <a:xfrm>
                <a:off x="640550" y="4104200"/>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3" name="Google Shape;6603;p46"/>
              <p:cNvSpPr/>
              <p:nvPr/>
            </p:nvSpPr>
            <p:spPr>
              <a:xfrm>
                <a:off x="640550" y="4193800"/>
                <a:ext cx="6297225" cy="8050"/>
              </a:xfrm>
              <a:custGeom>
                <a:avLst/>
                <a:gdLst/>
                <a:ahLst/>
                <a:cxnLst/>
                <a:rect l="l" t="t" r="r" b="b"/>
                <a:pathLst>
                  <a:path w="251889" h="322"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4" name="Google Shape;6604;p46"/>
              <p:cNvSpPr/>
              <p:nvPr/>
            </p:nvSpPr>
            <p:spPr>
              <a:xfrm>
                <a:off x="640550" y="4283400"/>
                <a:ext cx="6297225" cy="8350"/>
              </a:xfrm>
              <a:custGeom>
                <a:avLst/>
                <a:gdLst/>
                <a:ahLst/>
                <a:cxnLst/>
                <a:rect l="l" t="t" r="r" b="b"/>
                <a:pathLst>
                  <a:path w="251889" h="334" extrusionOk="0">
                    <a:moveTo>
                      <a:pt x="0" y="0"/>
                    </a:moveTo>
                    <a:lnTo>
                      <a:pt x="0" y="334"/>
                    </a:lnTo>
                    <a:lnTo>
                      <a:pt x="251889" y="334"/>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5" name="Google Shape;6605;p46"/>
              <p:cNvSpPr/>
              <p:nvPr/>
            </p:nvSpPr>
            <p:spPr>
              <a:xfrm>
                <a:off x="640550" y="4373000"/>
                <a:ext cx="6297225" cy="8350"/>
              </a:xfrm>
              <a:custGeom>
                <a:avLst/>
                <a:gdLst/>
                <a:ahLst/>
                <a:cxnLst/>
                <a:rect l="l" t="t" r="r" b="b"/>
                <a:pathLst>
                  <a:path w="251889" h="334" extrusionOk="0">
                    <a:moveTo>
                      <a:pt x="0" y="0"/>
                    </a:moveTo>
                    <a:lnTo>
                      <a:pt x="0" y="333"/>
                    </a:lnTo>
                    <a:lnTo>
                      <a:pt x="251889" y="333"/>
                    </a:lnTo>
                    <a:lnTo>
                      <a:pt x="251889"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6" name="Google Shape;6606;p46"/>
              <p:cNvSpPr/>
              <p:nvPr/>
            </p:nvSpPr>
            <p:spPr>
              <a:xfrm>
                <a:off x="640550" y="4462875"/>
                <a:ext cx="6297225" cy="8075"/>
              </a:xfrm>
              <a:custGeom>
                <a:avLst/>
                <a:gdLst/>
                <a:ahLst/>
                <a:cxnLst/>
                <a:rect l="l" t="t" r="r" b="b"/>
                <a:pathLst>
                  <a:path w="251889" h="323" extrusionOk="0">
                    <a:moveTo>
                      <a:pt x="0" y="1"/>
                    </a:moveTo>
                    <a:lnTo>
                      <a:pt x="0" y="322"/>
                    </a:lnTo>
                    <a:lnTo>
                      <a:pt x="251889" y="322"/>
                    </a:lnTo>
                    <a:lnTo>
                      <a:pt x="25188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7" name="Google Shape;6607;p46"/>
              <p:cNvSpPr/>
              <p:nvPr/>
            </p:nvSpPr>
            <p:spPr>
              <a:xfrm>
                <a:off x="51589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8" name="Google Shape;6608;p46"/>
              <p:cNvSpPr/>
              <p:nvPr/>
            </p:nvSpPr>
            <p:spPr>
              <a:xfrm>
                <a:off x="50399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09" name="Google Shape;6609;p46"/>
              <p:cNvSpPr/>
              <p:nvPr/>
            </p:nvSpPr>
            <p:spPr>
              <a:xfrm>
                <a:off x="49208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0" name="Google Shape;6610;p46"/>
              <p:cNvSpPr/>
              <p:nvPr/>
            </p:nvSpPr>
            <p:spPr>
              <a:xfrm>
                <a:off x="48023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1" name="Google Shape;6611;p46"/>
              <p:cNvSpPr/>
              <p:nvPr/>
            </p:nvSpPr>
            <p:spPr>
              <a:xfrm>
                <a:off x="46833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2" name="Google Shape;6612;p46"/>
              <p:cNvSpPr/>
              <p:nvPr/>
            </p:nvSpPr>
            <p:spPr>
              <a:xfrm>
                <a:off x="45642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3" name="Google Shape;6613;p46"/>
              <p:cNvSpPr/>
              <p:nvPr/>
            </p:nvSpPr>
            <p:spPr>
              <a:xfrm>
                <a:off x="44454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4" name="Google Shape;6614;p46"/>
              <p:cNvSpPr/>
              <p:nvPr/>
            </p:nvSpPr>
            <p:spPr>
              <a:xfrm>
                <a:off x="4326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5" name="Google Shape;6615;p46"/>
              <p:cNvSpPr/>
              <p:nvPr/>
            </p:nvSpPr>
            <p:spPr>
              <a:xfrm>
                <a:off x="420735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6" name="Google Shape;6616;p46"/>
              <p:cNvSpPr/>
              <p:nvPr/>
            </p:nvSpPr>
            <p:spPr>
              <a:xfrm>
                <a:off x="40886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7" name="Google Shape;6617;p46"/>
              <p:cNvSpPr/>
              <p:nvPr/>
            </p:nvSpPr>
            <p:spPr>
              <a:xfrm>
                <a:off x="39695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8" name="Google Shape;6618;p46"/>
              <p:cNvSpPr/>
              <p:nvPr/>
            </p:nvSpPr>
            <p:spPr>
              <a:xfrm>
                <a:off x="385047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19" name="Google Shape;6619;p46"/>
              <p:cNvSpPr/>
              <p:nvPr/>
            </p:nvSpPr>
            <p:spPr>
              <a:xfrm>
                <a:off x="3732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0" name="Google Shape;6620;p46"/>
              <p:cNvSpPr/>
              <p:nvPr/>
            </p:nvSpPr>
            <p:spPr>
              <a:xfrm>
                <a:off x="3612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1" name="Google Shape;6621;p46"/>
              <p:cNvSpPr/>
              <p:nvPr/>
            </p:nvSpPr>
            <p:spPr>
              <a:xfrm>
                <a:off x="3493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2" name="Google Shape;6622;p46"/>
              <p:cNvSpPr/>
              <p:nvPr/>
            </p:nvSpPr>
            <p:spPr>
              <a:xfrm>
                <a:off x="337510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3" name="Google Shape;6623;p46"/>
              <p:cNvSpPr/>
              <p:nvPr/>
            </p:nvSpPr>
            <p:spPr>
              <a:xfrm>
                <a:off x="325605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4" name="Google Shape;6624;p46"/>
              <p:cNvSpPr/>
              <p:nvPr/>
            </p:nvSpPr>
            <p:spPr>
              <a:xfrm>
                <a:off x="31369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5" name="Google Shape;6625;p46"/>
              <p:cNvSpPr/>
              <p:nvPr/>
            </p:nvSpPr>
            <p:spPr>
              <a:xfrm>
                <a:off x="30182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6" name="Google Shape;6626;p46"/>
              <p:cNvSpPr/>
              <p:nvPr/>
            </p:nvSpPr>
            <p:spPr>
              <a:xfrm>
                <a:off x="28991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7" name="Google Shape;6627;p46"/>
              <p:cNvSpPr/>
              <p:nvPr/>
            </p:nvSpPr>
            <p:spPr>
              <a:xfrm>
                <a:off x="27801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8" name="Google Shape;6628;p46"/>
              <p:cNvSpPr/>
              <p:nvPr/>
            </p:nvSpPr>
            <p:spPr>
              <a:xfrm>
                <a:off x="26613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29" name="Google Shape;6629;p46"/>
              <p:cNvSpPr/>
              <p:nvPr/>
            </p:nvSpPr>
            <p:spPr>
              <a:xfrm>
                <a:off x="68243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0" name="Google Shape;6630;p46"/>
              <p:cNvSpPr/>
              <p:nvPr/>
            </p:nvSpPr>
            <p:spPr>
              <a:xfrm>
                <a:off x="670587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1" name="Google Shape;6631;p46"/>
              <p:cNvSpPr/>
              <p:nvPr/>
            </p:nvSpPr>
            <p:spPr>
              <a:xfrm>
                <a:off x="658682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2" name="Google Shape;6632;p46"/>
              <p:cNvSpPr/>
              <p:nvPr/>
            </p:nvSpPr>
            <p:spPr>
              <a:xfrm>
                <a:off x="6467750"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3" name="Google Shape;6633;p46"/>
              <p:cNvSpPr/>
              <p:nvPr/>
            </p:nvSpPr>
            <p:spPr>
              <a:xfrm>
                <a:off x="63490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4" name="Google Shape;6634;p46"/>
              <p:cNvSpPr/>
              <p:nvPr/>
            </p:nvSpPr>
            <p:spPr>
              <a:xfrm>
                <a:off x="62299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5" name="Google Shape;6635;p46"/>
              <p:cNvSpPr/>
              <p:nvPr/>
            </p:nvSpPr>
            <p:spPr>
              <a:xfrm>
                <a:off x="61108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6" name="Google Shape;6636;p46"/>
              <p:cNvSpPr/>
              <p:nvPr/>
            </p:nvSpPr>
            <p:spPr>
              <a:xfrm>
                <a:off x="599210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7" name="Google Shape;6637;p46"/>
              <p:cNvSpPr/>
              <p:nvPr/>
            </p:nvSpPr>
            <p:spPr>
              <a:xfrm>
                <a:off x="587305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8" name="Google Shape;6638;p46"/>
              <p:cNvSpPr/>
              <p:nvPr/>
            </p:nvSpPr>
            <p:spPr>
              <a:xfrm>
                <a:off x="575397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39" name="Google Shape;6639;p46"/>
              <p:cNvSpPr/>
              <p:nvPr/>
            </p:nvSpPr>
            <p:spPr>
              <a:xfrm>
                <a:off x="56349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0" name="Google Shape;6640;p46"/>
              <p:cNvSpPr/>
              <p:nvPr/>
            </p:nvSpPr>
            <p:spPr>
              <a:xfrm>
                <a:off x="55161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1" name="Google Shape;6641;p46"/>
              <p:cNvSpPr/>
              <p:nvPr/>
            </p:nvSpPr>
            <p:spPr>
              <a:xfrm>
                <a:off x="5397100"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2" name="Google Shape;6642;p46"/>
              <p:cNvSpPr/>
              <p:nvPr/>
            </p:nvSpPr>
            <p:spPr>
              <a:xfrm>
                <a:off x="5278025"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3" name="Google Shape;6643;p46"/>
              <p:cNvSpPr/>
              <p:nvPr/>
            </p:nvSpPr>
            <p:spPr>
              <a:xfrm>
                <a:off x="25422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4" name="Google Shape;6644;p46"/>
              <p:cNvSpPr/>
              <p:nvPr/>
            </p:nvSpPr>
            <p:spPr>
              <a:xfrm>
                <a:off x="24232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5" name="Google Shape;6645;p46"/>
              <p:cNvSpPr/>
              <p:nvPr/>
            </p:nvSpPr>
            <p:spPr>
              <a:xfrm>
                <a:off x="23041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6" name="Google Shape;6646;p46"/>
              <p:cNvSpPr/>
              <p:nvPr/>
            </p:nvSpPr>
            <p:spPr>
              <a:xfrm>
                <a:off x="21856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7" name="Google Shape;6647;p46"/>
              <p:cNvSpPr/>
              <p:nvPr/>
            </p:nvSpPr>
            <p:spPr>
              <a:xfrm>
                <a:off x="2066325" y="1059475"/>
                <a:ext cx="11025" cy="3528150"/>
              </a:xfrm>
              <a:custGeom>
                <a:avLst/>
                <a:gdLst/>
                <a:ahLst/>
                <a:cxnLst/>
                <a:rect l="l" t="t" r="r" b="b"/>
                <a:pathLst>
                  <a:path w="441" h="141126" extrusionOk="0">
                    <a:moveTo>
                      <a:pt x="0" y="1"/>
                    </a:moveTo>
                    <a:lnTo>
                      <a:pt x="0"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8" name="Google Shape;6648;p46"/>
              <p:cNvSpPr/>
              <p:nvPr/>
            </p:nvSpPr>
            <p:spPr>
              <a:xfrm>
                <a:off x="1947250" y="1059475"/>
                <a:ext cx="11050" cy="3528150"/>
              </a:xfrm>
              <a:custGeom>
                <a:avLst/>
                <a:gdLst/>
                <a:ahLst/>
                <a:cxnLst/>
                <a:rect l="l" t="t" r="r" b="b"/>
                <a:pathLst>
                  <a:path w="442" h="141126" extrusionOk="0">
                    <a:moveTo>
                      <a:pt x="1" y="1"/>
                    </a:moveTo>
                    <a:lnTo>
                      <a:pt x="1" y="141125"/>
                    </a:lnTo>
                    <a:lnTo>
                      <a:pt x="441" y="141125"/>
                    </a:lnTo>
                    <a:lnTo>
                      <a:pt x="441"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49" name="Google Shape;6649;p46"/>
              <p:cNvSpPr/>
              <p:nvPr/>
            </p:nvSpPr>
            <p:spPr>
              <a:xfrm>
                <a:off x="182880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0" name="Google Shape;6650;p46"/>
              <p:cNvSpPr/>
              <p:nvPr/>
            </p:nvSpPr>
            <p:spPr>
              <a:xfrm>
                <a:off x="170972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1" name="Google Shape;6651;p46"/>
              <p:cNvSpPr/>
              <p:nvPr/>
            </p:nvSpPr>
            <p:spPr>
              <a:xfrm>
                <a:off x="159067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2" name="Google Shape;6652;p46"/>
              <p:cNvSpPr/>
              <p:nvPr/>
            </p:nvSpPr>
            <p:spPr>
              <a:xfrm>
                <a:off x="1471900"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3" name="Google Shape;6653;p46"/>
              <p:cNvSpPr/>
              <p:nvPr/>
            </p:nvSpPr>
            <p:spPr>
              <a:xfrm>
                <a:off x="1352825" y="1059475"/>
                <a:ext cx="10750" cy="3528150"/>
              </a:xfrm>
              <a:custGeom>
                <a:avLst/>
                <a:gdLst/>
                <a:ahLst/>
                <a:cxnLst/>
                <a:rect l="l" t="t" r="r" b="b"/>
                <a:pathLst>
                  <a:path w="430" h="141126" extrusionOk="0">
                    <a:moveTo>
                      <a:pt x="1" y="1"/>
                    </a:moveTo>
                    <a:lnTo>
                      <a:pt x="1" y="141125"/>
                    </a:lnTo>
                    <a:lnTo>
                      <a:pt x="430" y="141125"/>
                    </a:lnTo>
                    <a:lnTo>
                      <a:pt x="430"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4" name="Google Shape;6654;p46"/>
              <p:cNvSpPr/>
              <p:nvPr/>
            </p:nvSpPr>
            <p:spPr>
              <a:xfrm>
                <a:off x="1233775" y="1059475"/>
                <a:ext cx="10750" cy="3528150"/>
              </a:xfrm>
              <a:custGeom>
                <a:avLst/>
                <a:gdLst/>
                <a:ahLst/>
                <a:cxnLst/>
                <a:rect l="l" t="t" r="r" b="b"/>
                <a:pathLst>
                  <a:path w="430"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5" name="Google Shape;6655;p46"/>
              <p:cNvSpPr/>
              <p:nvPr/>
            </p:nvSpPr>
            <p:spPr>
              <a:xfrm>
                <a:off x="1115000"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6" name="Google Shape;6656;p46"/>
              <p:cNvSpPr/>
              <p:nvPr/>
            </p:nvSpPr>
            <p:spPr>
              <a:xfrm>
                <a:off x="995950"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7" name="Google Shape;6657;p46"/>
              <p:cNvSpPr/>
              <p:nvPr/>
            </p:nvSpPr>
            <p:spPr>
              <a:xfrm>
                <a:off x="876875" y="1059475"/>
                <a:ext cx="10750" cy="3528150"/>
              </a:xfrm>
              <a:custGeom>
                <a:avLst/>
                <a:gdLst/>
                <a:ahLst/>
                <a:cxnLst/>
                <a:rect l="l" t="t" r="r" b="b"/>
                <a:pathLst>
                  <a:path w="430" h="141126" extrusionOk="0">
                    <a:moveTo>
                      <a:pt x="1" y="1"/>
                    </a:moveTo>
                    <a:lnTo>
                      <a:pt x="1"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8" name="Google Shape;6658;p46"/>
              <p:cNvSpPr/>
              <p:nvPr/>
            </p:nvSpPr>
            <p:spPr>
              <a:xfrm>
                <a:off x="758425" y="1059475"/>
                <a:ext cx="10725" cy="3528150"/>
              </a:xfrm>
              <a:custGeom>
                <a:avLst/>
                <a:gdLst/>
                <a:ahLst/>
                <a:cxnLst/>
                <a:rect l="l" t="t" r="r" b="b"/>
                <a:pathLst>
                  <a:path w="429" h="141126" extrusionOk="0">
                    <a:moveTo>
                      <a:pt x="0" y="1"/>
                    </a:moveTo>
                    <a:lnTo>
                      <a:pt x="0" y="141125"/>
                    </a:lnTo>
                    <a:lnTo>
                      <a:pt x="429" y="141125"/>
                    </a:lnTo>
                    <a:lnTo>
                      <a:pt x="429"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59" name="Google Shape;6659;p46"/>
              <p:cNvSpPr/>
              <p:nvPr/>
            </p:nvSpPr>
            <p:spPr>
              <a:xfrm>
                <a:off x="75752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0" name="Google Shape;6660;p46"/>
              <p:cNvSpPr/>
              <p:nvPr/>
            </p:nvSpPr>
            <p:spPr>
              <a:xfrm>
                <a:off x="8081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1" name="Google Shape;6661;p46"/>
              <p:cNvSpPr/>
              <p:nvPr/>
            </p:nvSpPr>
            <p:spPr>
              <a:xfrm>
                <a:off x="920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2" name="Google Shape;6662;p46"/>
              <p:cNvSpPr/>
              <p:nvPr/>
            </p:nvSpPr>
            <p:spPr>
              <a:xfrm>
                <a:off x="1284375"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3" name="Google Shape;6663;p46"/>
              <p:cNvSpPr/>
              <p:nvPr/>
            </p:nvSpPr>
            <p:spPr>
              <a:xfrm>
                <a:off x="1334975"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4" name="Google Shape;6664;p46"/>
              <p:cNvSpPr/>
              <p:nvPr/>
            </p:nvSpPr>
            <p:spPr>
              <a:xfrm>
                <a:off x="14469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5" name="Google Shape;6665;p46"/>
              <p:cNvSpPr/>
              <p:nvPr/>
            </p:nvSpPr>
            <p:spPr>
              <a:xfrm>
                <a:off x="1811225"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6" name="Google Shape;6666;p46"/>
              <p:cNvSpPr/>
              <p:nvPr/>
            </p:nvSpPr>
            <p:spPr>
              <a:xfrm>
                <a:off x="18615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7" name="Google Shape;6667;p46"/>
              <p:cNvSpPr/>
              <p:nvPr/>
            </p:nvSpPr>
            <p:spPr>
              <a:xfrm>
                <a:off x="1973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8" name="Google Shape;6668;p46"/>
              <p:cNvSpPr/>
              <p:nvPr/>
            </p:nvSpPr>
            <p:spPr>
              <a:xfrm>
                <a:off x="23377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69" name="Google Shape;6669;p46"/>
              <p:cNvSpPr/>
              <p:nvPr/>
            </p:nvSpPr>
            <p:spPr>
              <a:xfrm>
                <a:off x="238837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0" name="Google Shape;6670;p46"/>
              <p:cNvSpPr/>
              <p:nvPr/>
            </p:nvSpPr>
            <p:spPr>
              <a:xfrm>
                <a:off x="2500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1" name="Google Shape;6671;p46"/>
              <p:cNvSpPr/>
              <p:nvPr/>
            </p:nvSpPr>
            <p:spPr>
              <a:xfrm>
                <a:off x="286462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2" name="Google Shape;6672;p46"/>
              <p:cNvSpPr/>
              <p:nvPr/>
            </p:nvSpPr>
            <p:spPr>
              <a:xfrm>
                <a:off x="2915225"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3" name="Google Shape;6673;p46"/>
              <p:cNvSpPr/>
              <p:nvPr/>
            </p:nvSpPr>
            <p:spPr>
              <a:xfrm>
                <a:off x="3027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4" name="Google Shape;6674;p46"/>
              <p:cNvSpPr/>
              <p:nvPr/>
            </p:nvSpPr>
            <p:spPr>
              <a:xfrm>
                <a:off x="3391175" y="1147600"/>
                <a:ext cx="281325" cy="212250"/>
              </a:xfrm>
              <a:custGeom>
                <a:avLst/>
                <a:gdLst/>
                <a:ahLst/>
                <a:cxnLst/>
                <a:rect l="l" t="t" r="r" b="b"/>
                <a:pathLst>
                  <a:path w="11253"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5" name="Google Shape;6675;p46"/>
              <p:cNvSpPr/>
              <p:nvPr/>
            </p:nvSpPr>
            <p:spPr>
              <a:xfrm>
                <a:off x="3441775" y="969900"/>
                <a:ext cx="68200" cy="333975"/>
              </a:xfrm>
              <a:custGeom>
                <a:avLst/>
                <a:gdLst/>
                <a:ahLst/>
                <a:cxnLst/>
                <a:rect l="l" t="t" r="r" b="b"/>
                <a:pathLst>
                  <a:path w="2728" h="13359" extrusionOk="0">
                    <a:moveTo>
                      <a:pt x="1" y="0"/>
                    </a:moveTo>
                    <a:lnTo>
                      <a:pt x="1" y="13359"/>
                    </a:lnTo>
                    <a:lnTo>
                      <a:pt x="2728" y="13359"/>
                    </a:lnTo>
                    <a:lnTo>
                      <a:pt x="2728"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6" name="Google Shape;6676;p46"/>
              <p:cNvSpPr/>
              <p:nvPr/>
            </p:nvSpPr>
            <p:spPr>
              <a:xfrm>
                <a:off x="3554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7" name="Google Shape;6677;p46"/>
              <p:cNvSpPr/>
              <p:nvPr/>
            </p:nvSpPr>
            <p:spPr>
              <a:xfrm>
                <a:off x="3918025" y="1147600"/>
                <a:ext cx="281025" cy="212250"/>
              </a:xfrm>
              <a:custGeom>
                <a:avLst/>
                <a:gdLst/>
                <a:ahLst/>
                <a:cxnLst/>
                <a:rect l="l" t="t" r="r" b="b"/>
                <a:pathLst>
                  <a:path w="11241" h="8490" extrusionOk="0">
                    <a:moveTo>
                      <a:pt x="1" y="0"/>
                    </a:moveTo>
                    <a:lnTo>
                      <a:pt x="1" y="8489"/>
                    </a:lnTo>
                    <a:lnTo>
                      <a:pt x="11240" y="8489"/>
                    </a:lnTo>
                    <a:lnTo>
                      <a:pt x="1124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8" name="Google Shape;6678;p46"/>
              <p:cNvSpPr/>
              <p:nvPr/>
            </p:nvSpPr>
            <p:spPr>
              <a:xfrm>
                <a:off x="39683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79" name="Google Shape;6679;p46"/>
              <p:cNvSpPr/>
              <p:nvPr/>
            </p:nvSpPr>
            <p:spPr>
              <a:xfrm>
                <a:off x="40805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0" name="Google Shape;6680;p46"/>
              <p:cNvSpPr/>
              <p:nvPr/>
            </p:nvSpPr>
            <p:spPr>
              <a:xfrm>
                <a:off x="44446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1" name="Google Shape;6681;p46"/>
              <p:cNvSpPr/>
              <p:nvPr/>
            </p:nvSpPr>
            <p:spPr>
              <a:xfrm>
                <a:off x="44952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2" name="Google Shape;6682;p46"/>
              <p:cNvSpPr/>
              <p:nvPr/>
            </p:nvSpPr>
            <p:spPr>
              <a:xfrm>
                <a:off x="46074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3" name="Google Shape;6683;p46"/>
              <p:cNvSpPr/>
              <p:nvPr/>
            </p:nvSpPr>
            <p:spPr>
              <a:xfrm>
                <a:off x="49711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4" name="Google Shape;6684;p46"/>
              <p:cNvSpPr/>
              <p:nvPr/>
            </p:nvSpPr>
            <p:spPr>
              <a:xfrm>
                <a:off x="502175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5" name="Google Shape;6685;p46"/>
              <p:cNvSpPr/>
              <p:nvPr/>
            </p:nvSpPr>
            <p:spPr>
              <a:xfrm>
                <a:off x="513425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6" name="Google Shape;6686;p46"/>
              <p:cNvSpPr/>
              <p:nvPr/>
            </p:nvSpPr>
            <p:spPr>
              <a:xfrm>
                <a:off x="549800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7" name="Google Shape;6687;p46"/>
              <p:cNvSpPr/>
              <p:nvPr/>
            </p:nvSpPr>
            <p:spPr>
              <a:xfrm>
                <a:off x="5548600"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8" name="Google Shape;6688;p46"/>
              <p:cNvSpPr/>
              <p:nvPr/>
            </p:nvSpPr>
            <p:spPr>
              <a:xfrm>
                <a:off x="56608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89" name="Google Shape;6689;p46"/>
              <p:cNvSpPr/>
              <p:nvPr/>
            </p:nvSpPr>
            <p:spPr>
              <a:xfrm>
                <a:off x="6024850" y="1147600"/>
                <a:ext cx="281300" cy="212250"/>
              </a:xfrm>
              <a:custGeom>
                <a:avLst/>
                <a:gdLst/>
                <a:ahLst/>
                <a:cxnLst/>
                <a:rect l="l" t="t" r="r" b="b"/>
                <a:pathLst>
                  <a:path w="11252" h="8490" extrusionOk="0">
                    <a:moveTo>
                      <a:pt x="0" y="0"/>
                    </a:moveTo>
                    <a:lnTo>
                      <a:pt x="0"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0" name="Google Shape;6690;p46"/>
              <p:cNvSpPr/>
              <p:nvPr/>
            </p:nvSpPr>
            <p:spPr>
              <a:xfrm>
                <a:off x="6075150" y="969900"/>
                <a:ext cx="68475" cy="333975"/>
              </a:xfrm>
              <a:custGeom>
                <a:avLst/>
                <a:gdLst/>
                <a:ahLst/>
                <a:cxnLst/>
                <a:rect l="l" t="t" r="r" b="b"/>
                <a:pathLst>
                  <a:path w="2739"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1" name="Google Shape;6691;p46"/>
              <p:cNvSpPr/>
              <p:nvPr/>
            </p:nvSpPr>
            <p:spPr>
              <a:xfrm>
                <a:off x="6187675" y="969900"/>
                <a:ext cx="68175" cy="333975"/>
              </a:xfrm>
              <a:custGeom>
                <a:avLst/>
                <a:gdLst/>
                <a:ahLst/>
                <a:cxnLst/>
                <a:rect l="l" t="t" r="r" b="b"/>
                <a:pathLst>
                  <a:path w="2727" h="13359" extrusionOk="0">
                    <a:moveTo>
                      <a:pt x="0" y="0"/>
                    </a:moveTo>
                    <a:lnTo>
                      <a:pt x="0" y="13359"/>
                    </a:lnTo>
                    <a:lnTo>
                      <a:pt x="2727" y="13359"/>
                    </a:lnTo>
                    <a:lnTo>
                      <a:pt x="2727"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2" name="Google Shape;6692;p46"/>
              <p:cNvSpPr/>
              <p:nvPr/>
            </p:nvSpPr>
            <p:spPr>
              <a:xfrm>
                <a:off x="6551400" y="1147600"/>
                <a:ext cx="281300" cy="212250"/>
              </a:xfrm>
              <a:custGeom>
                <a:avLst/>
                <a:gdLst/>
                <a:ahLst/>
                <a:cxnLst/>
                <a:rect l="l" t="t" r="r" b="b"/>
                <a:pathLst>
                  <a:path w="11252" h="8490" extrusionOk="0">
                    <a:moveTo>
                      <a:pt x="1" y="0"/>
                    </a:moveTo>
                    <a:lnTo>
                      <a:pt x="1" y="8489"/>
                    </a:lnTo>
                    <a:lnTo>
                      <a:pt x="11252" y="8489"/>
                    </a:lnTo>
                    <a:lnTo>
                      <a:pt x="1125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3" name="Google Shape;6693;p46"/>
              <p:cNvSpPr/>
              <p:nvPr/>
            </p:nvSpPr>
            <p:spPr>
              <a:xfrm>
                <a:off x="6602000" y="969900"/>
                <a:ext cx="68500" cy="333975"/>
              </a:xfrm>
              <a:custGeom>
                <a:avLst/>
                <a:gdLst/>
                <a:ahLst/>
                <a:cxnLst/>
                <a:rect l="l" t="t" r="r" b="b"/>
                <a:pathLst>
                  <a:path w="2740" h="13359" extrusionOk="0">
                    <a:moveTo>
                      <a:pt x="1" y="0"/>
                    </a:moveTo>
                    <a:lnTo>
                      <a:pt x="1"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694" name="Google Shape;6694;p46"/>
              <p:cNvSpPr/>
              <p:nvPr/>
            </p:nvSpPr>
            <p:spPr>
              <a:xfrm>
                <a:off x="6714225" y="969900"/>
                <a:ext cx="68475" cy="333975"/>
              </a:xfrm>
              <a:custGeom>
                <a:avLst/>
                <a:gdLst/>
                <a:ahLst/>
                <a:cxnLst/>
                <a:rect l="l" t="t" r="r" b="b"/>
                <a:pathLst>
                  <a:path w="2739" h="13359" extrusionOk="0">
                    <a:moveTo>
                      <a:pt x="0" y="0"/>
                    </a:moveTo>
                    <a:lnTo>
                      <a:pt x="0" y="13359"/>
                    </a:lnTo>
                    <a:lnTo>
                      <a:pt x="2739" y="13359"/>
                    </a:lnTo>
                    <a:lnTo>
                      <a:pt x="2739" y="0"/>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998" name="Google Shape;5317;p41"/>
          <p:cNvSpPr txBox="1">
            <a:spLocks noGrp="1"/>
          </p:cNvSpPr>
          <p:nvPr>
            <p:ph type="title"/>
          </p:nvPr>
        </p:nvSpPr>
        <p:spPr>
          <a:xfrm>
            <a:off x="1344007" y="210215"/>
            <a:ext cx="9275036" cy="723401"/>
          </a:xfrm>
          <a:prstGeom prst="rect">
            <a:avLst/>
          </a:prstGeom>
        </p:spPr>
        <p:txBody>
          <a:bodyPr spcFirstLastPara="1" wrap="square" lIns="121900" tIns="121900" rIns="121900" bIns="121900" anchor="t" anchorCtr="0">
            <a:noAutofit/>
          </a:bodyPr>
          <a:lstStyle/>
          <a:p>
            <a:pPr lvl="0"/>
            <a:r>
              <a:rPr lang="en-US" sz="4267" dirty="0">
                <a:latin typeface="Calibri" panose="020F0502020204030204" pitchFamily="34" charset="0"/>
                <a:cs typeface="Calibri" panose="020F0502020204030204" pitchFamily="34" charset="0"/>
              </a:rPr>
              <a:t>3. </a:t>
            </a:r>
            <a:r>
              <a:rPr lang="en-US" sz="4267" dirty="0" err="1">
                <a:latin typeface="Calibri" panose="020F0502020204030204" pitchFamily="34" charset="0"/>
                <a:cs typeface="Calibri" panose="020F0502020204030204" pitchFamily="34" charset="0"/>
              </a:rPr>
              <a:t>Chọn</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dấu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chấm</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câu</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thích</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hợp</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thay</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cho</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mỗi</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bông</a:t>
            </a:r>
            <a:r>
              <a:rPr lang="en-US" sz="4267" dirty="0">
                <a:latin typeface="Calibri" panose="020F0502020204030204" pitchFamily="34" charset="0"/>
                <a:cs typeface="Calibri" panose="020F0502020204030204" pitchFamily="34" charset="0"/>
              </a:rPr>
              <a:t> </a:t>
            </a:r>
            <a:r>
              <a:rPr lang="en-US" sz="4267" dirty="0" err="1">
                <a:latin typeface="Calibri" panose="020F0502020204030204" pitchFamily="34" charset="0"/>
                <a:cs typeface="Calibri" panose="020F0502020204030204" pitchFamily="34" charset="0"/>
              </a:rPr>
              <a:t>hoa</a:t>
            </a:r>
            <a:r>
              <a:rPr lang="en-US" sz="4267" dirty="0">
                <a:latin typeface="Calibri" panose="020F0502020204030204" pitchFamily="34" charset="0"/>
                <a:cs typeface="Calibri" panose="020F0502020204030204" pitchFamily="34" charset="0"/>
              </a:rPr>
              <a:t> </a:t>
            </a:r>
            <a:endParaRPr lang="en-US" sz="4267" dirty="0">
              <a:solidFill>
                <a:srgbClr val="FF0000"/>
              </a:solidFill>
              <a:latin typeface="Calibri" panose="020F0502020204030204" pitchFamily="34" charset="0"/>
              <a:cs typeface="Calibri" panose="020F0502020204030204" pitchFamily="34" charset="0"/>
            </a:endParaRPr>
          </a:p>
        </p:txBody>
      </p:sp>
      <p:sp>
        <p:nvSpPr>
          <p:cNvPr id="951" name="Google Shape;5317;p41">
            <a:extLst>
              <a:ext uri="{FF2B5EF4-FFF2-40B4-BE49-F238E27FC236}">
                <a16:creationId xmlns:a16="http://schemas.microsoft.com/office/drawing/2014/main" id="{CBC2729D-AF10-44DF-8E8C-754EEDB59A43}"/>
              </a:ext>
            </a:extLst>
          </p:cNvPr>
          <p:cNvSpPr txBox="1">
            <a:spLocks/>
          </p:cNvSpPr>
          <p:nvPr/>
        </p:nvSpPr>
        <p:spPr>
          <a:xfrm>
            <a:off x="365760" y="1985754"/>
            <a:ext cx="11441181" cy="3797825"/>
          </a:xfrm>
          <a:prstGeom prst="rect">
            <a:avLst/>
          </a:prstGeom>
          <a:solidFill>
            <a:schemeClr val="accent6">
              <a:lumMod val="20000"/>
              <a:lumOff val="8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1pPr>
            <a:lvl2pPr marR="0" lvl="1"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2pPr>
            <a:lvl3pPr marR="0" lvl="2"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3pPr>
            <a:lvl4pPr marR="0" lvl="3"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4pPr>
            <a:lvl5pPr marR="0" lvl="4"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5pPr>
            <a:lvl6pPr marR="0" lvl="5"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6pPr>
            <a:lvl7pPr marR="0" lvl="6"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7pPr>
            <a:lvl8pPr marR="0" lvl="7"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8pPr>
            <a:lvl9pPr marR="0" lvl="8" algn="ctr" rtl="0">
              <a:lnSpc>
                <a:spcPct val="100000"/>
              </a:lnSpc>
              <a:spcBef>
                <a:spcPts val="0"/>
              </a:spcBef>
              <a:spcAft>
                <a:spcPts val="0"/>
              </a:spcAft>
              <a:buClr>
                <a:schemeClr val="dk1"/>
              </a:buClr>
              <a:buSzPts val="2800"/>
              <a:buFont typeface="Gloria Hallelujah"/>
              <a:buNone/>
              <a:defRPr sz="2800" b="1" i="0" u="none" strike="noStrike" cap="none">
                <a:solidFill>
                  <a:schemeClr val="dk1"/>
                </a:solidFill>
                <a:latin typeface="Gloria Hallelujah"/>
                <a:ea typeface="Gloria Hallelujah"/>
                <a:cs typeface="Gloria Hallelujah"/>
                <a:sym typeface="Gloria Hallelujah"/>
              </a:defRPr>
            </a:lvl9pPr>
          </a:lstStyle>
          <a:p>
            <a:pPr lvl="0" algn="just" defTabSz="1219170">
              <a:buClr>
                <a:srgbClr val="29486D"/>
              </a:buClr>
              <a:defRPr/>
            </a:pPr>
            <a:r>
              <a:rPr lang="vi-VN" sz="4267" b="0" kern="0" dirty="0">
                <a:solidFill>
                  <a:srgbClr val="F4F0ED">
                    <a:lumMod val="10000"/>
                  </a:srgbClr>
                </a:solidFill>
                <a:latin typeface="Calibri" panose="020F0502020204030204" pitchFamily="34" charset="0"/>
                <a:cs typeface="Calibri" panose="020F0502020204030204" pitchFamily="34" charset="0"/>
              </a:rPr>
              <a:t> Ti vi là bạn của cả gia đình em   Bố em thường thích xem thời sự   bóng đá   Mẹ em thích nghe nhạc    xem phim truyền hình. Còn em thích nhất là chương trình Thế giới động vật</a:t>
            </a:r>
            <a:endParaRPr kumimoji="0" lang="vi-VN" sz="4267" b="0" i="0" u="none" strike="noStrike" kern="0" cap="none" spc="0" normalizeH="0" baseline="0" noProof="0" dirty="0">
              <a:ln>
                <a:noFill/>
              </a:ln>
              <a:solidFill>
                <a:srgbClr val="F4F0ED">
                  <a:lumMod val="10000"/>
                </a:srgbClr>
              </a:solidFill>
              <a:effectLst/>
              <a:uLnTx/>
              <a:uFillTx/>
              <a:latin typeface="Calibri" panose="020F0502020204030204" pitchFamily="34" charset="0"/>
              <a:cs typeface="Calibri" panose="020F0502020204030204" pitchFamily="34" charset="0"/>
              <a:sym typeface="Gloria Hallelujah"/>
            </a:endParaRPr>
          </a:p>
        </p:txBody>
      </p:sp>
      <p:pic>
        <p:nvPicPr>
          <p:cNvPr id="967" name="Picture 966"/>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6932308" y="2815193"/>
            <a:ext cx="609600" cy="613807"/>
          </a:xfrm>
          <a:prstGeom prst="rect">
            <a:avLst/>
          </a:prstGeom>
        </p:spPr>
      </p:pic>
      <p:pic>
        <p:nvPicPr>
          <p:cNvPr id="956" name="Picture 955">
            <a:extLst>
              <a:ext uri="{FF2B5EF4-FFF2-40B4-BE49-F238E27FC236}">
                <a16:creationId xmlns:a16="http://schemas.microsoft.com/office/drawing/2014/main" id="{46A3FA59-373B-4E6E-9C38-3633F577FF0E}"/>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4492858" y="2821300"/>
            <a:ext cx="609600" cy="613807"/>
          </a:xfrm>
          <a:prstGeom prst="rect">
            <a:avLst/>
          </a:prstGeom>
        </p:spPr>
      </p:pic>
      <p:pic>
        <p:nvPicPr>
          <p:cNvPr id="944" name="Picture 943">
            <a:extLst>
              <a:ext uri="{FF2B5EF4-FFF2-40B4-BE49-F238E27FC236}">
                <a16:creationId xmlns:a16="http://schemas.microsoft.com/office/drawing/2014/main" id="{7D404161-0989-432B-93F2-45F6CBD84A4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699143" y="2168497"/>
            <a:ext cx="648331" cy="652803"/>
          </a:xfrm>
          <a:prstGeom prst="rect">
            <a:avLst/>
          </a:prstGeom>
        </p:spPr>
      </p:pic>
      <p:pic>
        <p:nvPicPr>
          <p:cNvPr id="939" name="Picture 938">
            <a:extLst>
              <a:ext uri="{FF2B5EF4-FFF2-40B4-BE49-F238E27FC236}">
                <a16:creationId xmlns:a16="http://schemas.microsoft.com/office/drawing/2014/main" id="{A521BD97-FD9E-4BC2-BC03-DB11DDA705B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8023309" y="933616"/>
            <a:ext cx="648331" cy="652803"/>
          </a:xfrm>
          <a:prstGeom prst="rect">
            <a:avLst/>
          </a:prstGeom>
        </p:spPr>
      </p:pic>
      <p:pic>
        <p:nvPicPr>
          <p:cNvPr id="940" name="Picture 939">
            <a:extLst>
              <a:ext uri="{FF2B5EF4-FFF2-40B4-BE49-F238E27FC236}">
                <a16:creationId xmlns:a16="http://schemas.microsoft.com/office/drawing/2014/main" id="{ED6E4F40-C9F0-4915-87E0-65AC37AC6E7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1514909" y="3429000"/>
            <a:ext cx="609600" cy="613807"/>
          </a:xfrm>
          <a:prstGeom prst="rect">
            <a:avLst/>
          </a:prstGeom>
        </p:spPr>
      </p:pic>
      <p:pic>
        <p:nvPicPr>
          <p:cNvPr id="941" name="Picture 940">
            <a:extLst>
              <a:ext uri="{FF2B5EF4-FFF2-40B4-BE49-F238E27FC236}">
                <a16:creationId xmlns:a16="http://schemas.microsoft.com/office/drawing/2014/main" id="{255841CD-2F35-4F48-A836-364B957417B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36461" t="33262" r="37520" b="42480"/>
          <a:stretch/>
        </p:blipFill>
        <p:spPr>
          <a:xfrm>
            <a:off x="7737874" y="4134080"/>
            <a:ext cx="609600" cy="6138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y New Year's Resolution by Slidesgo">
  <a:themeElements>
    <a:clrScheme name="Simple Light">
      <a:dk1>
        <a:srgbClr val="29486D"/>
      </a:dk1>
      <a:lt1>
        <a:srgbClr val="FFFFFF"/>
      </a:lt1>
      <a:dk2>
        <a:srgbClr val="425B6D"/>
      </a:dk2>
      <a:lt2>
        <a:srgbClr val="F4F0ED"/>
      </a:lt2>
      <a:accent1>
        <a:srgbClr val="76D9CA"/>
      </a:accent1>
      <a:accent2>
        <a:srgbClr val="52A2A5"/>
      </a:accent2>
      <a:accent3>
        <a:srgbClr val="E4FFFB"/>
      </a:accent3>
      <a:accent4>
        <a:srgbClr val="FC8E60"/>
      </a:accent4>
      <a:accent5>
        <a:srgbClr val="FC6460"/>
      </a:accent5>
      <a:accent6>
        <a:srgbClr val="FFCF06"/>
      </a:accent6>
      <a:hlink>
        <a:srgbClr val="425B6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eppt.com">
  <a:themeElements>
    <a:clrScheme name="自定义 181">
      <a:dk1>
        <a:sysClr val="windowText" lastClr="000000"/>
      </a:dk1>
      <a:lt1>
        <a:sysClr val="window" lastClr="FFFFFF"/>
      </a:lt1>
      <a:dk2>
        <a:srgbClr val="44546A"/>
      </a:dk2>
      <a:lt2>
        <a:srgbClr val="E7E6E6"/>
      </a:lt2>
      <a:accent1>
        <a:srgbClr val="50B34C"/>
      </a:accent1>
      <a:accent2>
        <a:srgbClr val="FACE53"/>
      </a:accent2>
      <a:accent3>
        <a:srgbClr val="50B34C"/>
      </a:accent3>
      <a:accent4>
        <a:srgbClr val="FACE53"/>
      </a:accent4>
      <a:accent5>
        <a:srgbClr val="50B34C"/>
      </a:accent5>
      <a:accent6>
        <a:srgbClr val="FACE53"/>
      </a:accent6>
      <a:hlink>
        <a:srgbClr val="50B34C"/>
      </a:hlink>
      <a:folHlink>
        <a:srgbClr val="FACE53"/>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sljho3q">
      <a:majorFont>
        <a:latin typeface="Arial"/>
        <a:ea typeface="汉仪跳跳体简"/>
        <a:cs typeface=""/>
      </a:majorFont>
      <a:minorFont>
        <a:latin typeface="Arial"/>
        <a:ea typeface="汉仪跳跳体简"/>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236</Words>
  <Application>Microsoft Office PowerPoint</Application>
  <PresentationFormat>Widescreen</PresentationFormat>
  <Paragraphs>34</Paragraphs>
  <Slides>12</Slides>
  <Notes>3</Notes>
  <HiddenSlides>0</HiddenSlides>
  <MMClips>3</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12</vt:i4>
      </vt:variant>
    </vt:vector>
  </HeadingPairs>
  <TitlesOfParts>
    <vt:vector size="26" baseType="lpstr">
      <vt:lpstr>微软雅黑</vt:lpstr>
      <vt:lpstr>宋体</vt:lpstr>
      <vt:lpstr>Arial</vt:lpstr>
      <vt:lpstr>Calibri</vt:lpstr>
      <vt:lpstr>Calibri Light</vt:lpstr>
      <vt:lpstr>Gloria Hallelujah</vt:lpstr>
      <vt:lpstr>Indie Flower</vt:lpstr>
      <vt:lpstr>Nunito</vt:lpstr>
      <vt:lpstr>Office 主题</vt:lpstr>
      <vt:lpstr>My New Year's Resolution by Slidesgo</vt:lpstr>
      <vt:lpstr>jeppt.com</vt:lpstr>
      <vt:lpstr>https://www.freeppt7.com</vt:lpstr>
      <vt:lpstr>Custom Design</vt:lpstr>
      <vt:lpstr>1_Custom Design</vt:lpstr>
      <vt:lpstr>PowerPoint Presentation</vt:lpstr>
      <vt:lpstr>Thứ …… ngày …. tháng …. năm….</vt:lpstr>
      <vt:lpstr>1. Quan sát tranh tìm từ ngữ chỉ hoạt động của mỗi bạn nhỏ trong tranh </vt:lpstr>
      <vt:lpstr>PowerPoint Presentation</vt:lpstr>
      <vt:lpstr>PowerPoint Presentation</vt:lpstr>
      <vt:lpstr>PowerPoint Presentation</vt:lpstr>
      <vt:lpstr>PowerPoint Presentation</vt:lpstr>
      <vt:lpstr>PowerPoint Presentation</vt:lpstr>
      <vt:lpstr>3. Chọn dấu chấm câu thích hợp thay cho mỗi bông hoa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19</cp:revision>
  <dcterms:created xsi:type="dcterms:W3CDTF">2021-10-18T14:34:43Z</dcterms:created>
  <dcterms:modified xsi:type="dcterms:W3CDTF">2026-04-13T01:51:05Z</dcterms:modified>
</cp:coreProperties>
</file>