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9"/>
  </p:notesMasterIdLst>
  <p:sldIdLst>
    <p:sldId id="280" r:id="rId3"/>
    <p:sldId id="329" r:id="rId4"/>
    <p:sldId id="331" r:id="rId5"/>
    <p:sldId id="305" r:id="rId6"/>
    <p:sldId id="327" r:id="rId7"/>
    <p:sldId id="32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74E5E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550" autoAdjust="0"/>
  </p:normalViewPr>
  <p:slideViewPr>
    <p:cSldViewPr snapToGrid="0">
      <p:cViewPr varScale="1">
        <p:scale>
          <a:sx n="98" d="100"/>
          <a:sy n="98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EBD1B-D288-437E-AB9A-EA73D1D09C3B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93D91-2746-4209-8ED8-C016FB6F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8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07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99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022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5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088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88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1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EC2D24-F915-4DD9-A561-83059B9D33B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4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845AC3-9ECC-4260-898A-0AA864642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0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EC2D24-F915-4DD9-A561-83059B9D33B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845AC3-9ECC-4260-898A-0AA864642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7E8EE89-1370-9A48-2BB7-85A2CCB0C0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78" y="0"/>
            <a:ext cx="1545210" cy="15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5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C2B3B6F-E018-E37F-5874-611D54BC8E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78" y="0"/>
            <a:ext cx="1545210" cy="15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9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6;p2">
            <a:extLst>
              <a:ext uri="{FF2B5EF4-FFF2-40B4-BE49-F238E27FC236}">
                <a16:creationId xmlns:a16="http://schemas.microsoft.com/office/drawing/2014/main" id="{4DD5CB91-6302-3586-B3C8-F3AC21CE9B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630" t="28971"/>
          <a:stretch/>
        </p:blipFill>
        <p:spPr>
          <a:xfrm>
            <a:off x="8766883" y="1535912"/>
            <a:ext cx="4560709" cy="71822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7;p2">
            <a:extLst>
              <a:ext uri="{FF2B5EF4-FFF2-40B4-BE49-F238E27FC236}">
                <a16:creationId xmlns:a16="http://schemas.microsoft.com/office/drawing/2014/main" id="{CD6FEC20-F50F-DEB0-9CAA-865B18BFF2E6}"/>
              </a:ext>
            </a:extLst>
          </p:cNvPr>
          <p:cNvSpPr/>
          <p:nvPr/>
        </p:nvSpPr>
        <p:spPr>
          <a:xfrm rot="-594783">
            <a:off x="1295652" y="1266680"/>
            <a:ext cx="11285161" cy="810976"/>
          </a:xfrm>
          <a:prstGeom prst="flowChartManualInput">
            <a:avLst/>
          </a:prstGeom>
          <a:solidFill>
            <a:srgbClr val="FEE599">
              <a:alpha val="33725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08;p2">
            <a:extLst>
              <a:ext uri="{FF2B5EF4-FFF2-40B4-BE49-F238E27FC236}">
                <a16:creationId xmlns:a16="http://schemas.microsoft.com/office/drawing/2014/main" id="{E8AC9BDC-89B9-17F5-22BE-8650177BC35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791" t="20932" r="43466" b="37777"/>
          <a:stretch/>
        </p:blipFill>
        <p:spPr>
          <a:xfrm rot="-242525">
            <a:off x="-874152" y="1535147"/>
            <a:ext cx="6432965" cy="538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9;p2">
            <a:extLst>
              <a:ext uri="{FF2B5EF4-FFF2-40B4-BE49-F238E27FC236}">
                <a16:creationId xmlns:a16="http://schemas.microsoft.com/office/drawing/2014/main" id="{E2053C32-169F-41A1-2F18-65121F82D8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1818" t="12660" r="23333" b="39124"/>
          <a:stretch/>
        </p:blipFill>
        <p:spPr>
          <a:xfrm rot="-395396">
            <a:off x="104222" y="-1641"/>
            <a:ext cx="1756753" cy="1917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0C7B55-4F85-DA42-42E4-1831FB0E2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50251">
            <a:off x="4378234" y="2151731"/>
            <a:ext cx="5035732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114" y="787173"/>
            <a:ext cx="1965985" cy="586346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98153" y="-152864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29C05DC-26C6-46C2-B350-467250309B49}"/>
              </a:ext>
            </a:extLst>
          </p:cNvPr>
          <p:cNvGrpSpPr/>
          <p:nvPr/>
        </p:nvGrpSpPr>
        <p:grpSpPr>
          <a:xfrm>
            <a:off x="5483112" y="-4397789"/>
            <a:ext cx="1891723" cy="2976378"/>
            <a:chOff x="9142970" y="-1812924"/>
            <a:chExt cx="2408862" cy="4390233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8A66654-EFC2-4245-96CE-DEA99195B3D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78311D1-222B-498D-A4C5-241F271A0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F2C3882-7369-409A-A4BD-D4F9AA5A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7" name="图形 3">
            <a:extLst>
              <a:ext uri="{FF2B5EF4-FFF2-40B4-BE49-F238E27FC236}">
                <a16:creationId xmlns:a16="http://schemas.microsoft.com/office/drawing/2014/main" id="{449103B8-A37F-4F50-A5FC-EA7C234A56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3025" y="283030"/>
            <a:ext cx="9029700" cy="4969321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  <p:sp>
        <p:nvSpPr>
          <p:cNvPr id="31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2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3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B0B2D66-1D18-4086-A191-79AEF02FEEE2}"/>
              </a:ext>
            </a:extLst>
          </p:cNvPr>
          <p:cNvSpPr/>
          <p:nvPr/>
        </p:nvSpPr>
        <p:spPr>
          <a:xfrm rot="1309719">
            <a:off x="3359827" y="4955458"/>
            <a:ext cx="3267114" cy="1902542"/>
          </a:xfrm>
          <a:custGeom>
            <a:avLst/>
            <a:gdLst/>
            <a:ahLst/>
            <a:cxnLst/>
            <a:rect l="l" t="t" r="r" b="b"/>
            <a:pathLst>
              <a:path w="5656082" h="4114800">
                <a:moveTo>
                  <a:pt x="0" y="0"/>
                </a:moveTo>
                <a:lnTo>
                  <a:pt x="5656082" y="0"/>
                </a:lnTo>
                <a:lnTo>
                  <a:pt x="5656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912D245-6568-2EF7-1FAD-D7F6675EAB5A}"/>
              </a:ext>
            </a:extLst>
          </p:cNvPr>
          <p:cNvSpPr/>
          <p:nvPr/>
        </p:nvSpPr>
        <p:spPr>
          <a:xfrm>
            <a:off x="8486775" y="3648075"/>
            <a:ext cx="4457700" cy="31242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0" y="0"/>
                </a:moveTo>
                <a:lnTo>
                  <a:pt x="5909946" y="0"/>
                </a:lnTo>
                <a:lnTo>
                  <a:pt x="5909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A6D15B-F31B-938A-4F93-CA0FF9BA9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634" y="770344"/>
            <a:ext cx="1877731" cy="8596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F0E564-F08C-B9C3-AEF3-9439A6128A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95" y="2208272"/>
            <a:ext cx="2833119" cy="33558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FC4057-AF6A-67DF-FAB0-5F7FD749DA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4198" y="1251524"/>
            <a:ext cx="3372002" cy="134880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64E27F5-4DEE-3068-B952-122AF0A63D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7780" y="2294278"/>
            <a:ext cx="7218290" cy="2383743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262CEFF-41DB-C4B4-543E-5D96994062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78" y="0"/>
            <a:ext cx="1545210" cy="15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6;p2">
            <a:extLst>
              <a:ext uri="{FF2B5EF4-FFF2-40B4-BE49-F238E27FC236}">
                <a16:creationId xmlns:a16="http://schemas.microsoft.com/office/drawing/2014/main" id="{4DD5CB91-6302-3586-B3C8-F3AC21CE9B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630" t="28971"/>
          <a:stretch/>
        </p:blipFill>
        <p:spPr>
          <a:xfrm>
            <a:off x="8766883" y="1535912"/>
            <a:ext cx="4560709" cy="71822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7;p2">
            <a:extLst>
              <a:ext uri="{FF2B5EF4-FFF2-40B4-BE49-F238E27FC236}">
                <a16:creationId xmlns:a16="http://schemas.microsoft.com/office/drawing/2014/main" id="{CD6FEC20-F50F-DEB0-9CAA-865B18BFF2E6}"/>
              </a:ext>
            </a:extLst>
          </p:cNvPr>
          <p:cNvSpPr/>
          <p:nvPr/>
        </p:nvSpPr>
        <p:spPr>
          <a:xfrm rot="-594783">
            <a:off x="1295652" y="1266680"/>
            <a:ext cx="11285161" cy="810976"/>
          </a:xfrm>
          <a:prstGeom prst="flowChartManualInput">
            <a:avLst/>
          </a:prstGeom>
          <a:solidFill>
            <a:srgbClr val="FEE599">
              <a:alpha val="33725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08;p2">
            <a:extLst>
              <a:ext uri="{FF2B5EF4-FFF2-40B4-BE49-F238E27FC236}">
                <a16:creationId xmlns:a16="http://schemas.microsoft.com/office/drawing/2014/main" id="{E8AC9BDC-89B9-17F5-22BE-8650177BC35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791" t="20932" r="43466" b="37777"/>
          <a:stretch/>
        </p:blipFill>
        <p:spPr>
          <a:xfrm rot="-242525">
            <a:off x="-874152" y="1535147"/>
            <a:ext cx="6432965" cy="538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9;p2">
            <a:extLst>
              <a:ext uri="{FF2B5EF4-FFF2-40B4-BE49-F238E27FC236}">
                <a16:creationId xmlns:a16="http://schemas.microsoft.com/office/drawing/2014/main" id="{E2053C32-169F-41A1-2F18-65121F82D8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1818" t="12660" r="23333" b="39124"/>
          <a:stretch/>
        </p:blipFill>
        <p:spPr>
          <a:xfrm rot="-395396">
            <a:off x="104222" y="-1641"/>
            <a:ext cx="1756753" cy="1917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ED83ED-8EFC-22AB-254A-763855462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8638" y="1866462"/>
            <a:ext cx="6303810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">
            <a:extLst>
              <a:ext uri="{FF2B5EF4-FFF2-40B4-BE49-F238E27FC236}">
                <a16:creationId xmlns:a16="http://schemas.microsoft.com/office/drawing/2014/main" id="{22389064-293C-DCB4-7531-8F7DA7691F8B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任意多边形: 形状 2">
            <a:extLst>
              <a:ext uri="{FF2B5EF4-FFF2-40B4-BE49-F238E27FC236}">
                <a16:creationId xmlns:a16="http://schemas.microsoft.com/office/drawing/2014/main" id="{7FE3EEEC-172D-8BCC-8D66-C48EBDD081F8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0" name="图片 5">
            <a:extLst>
              <a:ext uri="{FF2B5EF4-FFF2-40B4-BE49-F238E27FC236}">
                <a16:creationId xmlns:a16="http://schemas.microsoft.com/office/drawing/2014/main" id="{0D99FEA8-0672-8370-8482-F2A3EE329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30350" y="5245101"/>
            <a:ext cx="1022350" cy="971794"/>
          </a:xfrm>
          <a:prstGeom prst="rect">
            <a:avLst/>
          </a:prstGeom>
        </p:spPr>
      </p:pic>
      <p:pic>
        <p:nvPicPr>
          <p:cNvPr id="28" name="图片 7">
            <a:extLst>
              <a:ext uri="{FF2B5EF4-FFF2-40B4-BE49-F238E27FC236}">
                <a16:creationId xmlns:a16="http://schemas.microsoft.com/office/drawing/2014/main" id="{EAA40085-FEC9-FBF4-DD02-9B6190F3C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01950" y="5245101"/>
            <a:ext cx="1022350" cy="971794"/>
          </a:xfrm>
          <a:prstGeom prst="rect">
            <a:avLst/>
          </a:prstGeom>
        </p:spPr>
      </p:pic>
      <p:pic>
        <p:nvPicPr>
          <p:cNvPr id="29" name="图片 8">
            <a:extLst>
              <a:ext uri="{FF2B5EF4-FFF2-40B4-BE49-F238E27FC236}">
                <a16:creationId xmlns:a16="http://schemas.microsoft.com/office/drawing/2014/main" id="{43F6A91B-90DC-BFC8-CFAF-D2B071927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3550" y="5245101"/>
            <a:ext cx="1022350" cy="971794"/>
          </a:xfrm>
          <a:prstGeom prst="rect">
            <a:avLst/>
          </a:prstGeom>
        </p:spPr>
      </p:pic>
      <p:sp>
        <p:nvSpPr>
          <p:cNvPr id="30" name="任意多边形: 形状 3">
            <a:extLst>
              <a:ext uri="{FF2B5EF4-FFF2-40B4-BE49-F238E27FC236}">
                <a16:creationId xmlns:a16="http://schemas.microsoft.com/office/drawing/2014/main" id="{574E5CDA-5AF9-BF95-49D4-FA42F1E5BC61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1" name="任意多边形: 形状 4">
            <a:extLst>
              <a:ext uri="{FF2B5EF4-FFF2-40B4-BE49-F238E27FC236}">
                <a16:creationId xmlns:a16="http://schemas.microsoft.com/office/drawing/2014/main" id="{02992766-3E55-E8B6-DAA7-1FED56E9F37B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2" name="图片 17">
            <a:extLst>
              <a:ext uri="{FF2B5EF4-FFF2-40B4-BE49-F238E27FC236}">
                <a16:creationId xmlns:a16="http://schemas.microsoft.com/office/drawing/2014/main" id="{51EF8C5C-3DB0-99EC-931F-8E90B8C44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29834"/>
            <a:ext cx="12192000" cy="1828166"/>
          </a:xfrm>
          <a:prstGeom prst="rect">
            <a:avLst/>
          </a:prstGeom>
        </p:spPr>
      </p:pic>
      <p:pic>
        <p:nvPicPr>
          <p:cNvPr id="33" name="图片 18">
            <a:extLst>
              <a:ext uri="{FF2B5EF4-FFF2-40B4-BE49-F238E27FC236}">
                <a16:creationId xmlns:a16="http://schemas.microsoft.com/office/drawing/2014/main" id="{0E666EA6-DA5B-32B7-2D8B-07FE80515B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29834"/>
            <a:ext cx="12192000" cy="1828166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86E59F3-55D9-DBDD-8B2A-822E103E328F}"/>
              </a:ext>
            </a:extLst>
          </p:cNvPr>
          <p:cNvSpPr/>
          <p:nvPr/>
        </p:nvSpPr>
        <p:spPr>
          <a:xfrm>
            <a:off x="348916" y="204537"/>
            <a:ext cx="11610474" cy="6460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22">
            <a:extLst>
              <a:ext uri="{FF2B5EF4-FFF2-40B4-BE49-F238E27FC236}">
                <a16:creationId xmlns:a16="http://schemas.microsoft.com/office/drawing/2014/main" id="{17DD7FA6-FE75-0215-8886-30EBE82167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" b="338"/>
          <a:stretch>
            <a:fillRect/>
          </a:stretch>
        </p:blipFill>
        <p:spPr>
          <a:xfrm>
            <a:off x="292109" y="5757346"/>
            <a:ext cx="742048" cy="7370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A424E8-C3F9-D756-879A-196668C5C139}"/>
              </a:ext>
            </a:extLst>
          </p:cNvPr>
          <p:cNvGrpSpPr/>
          <p:nvPr/>
        </p:nvGrpSpPr>
        <p:grpSpPr>
          <a:xfrm>
            <a:off x="582185" y="1863687"/>
            <a:ext cx="2202689" cy="609171"/>
            <a:chOff x="723391" y="1932359"/>
            <a:chExt cx="2202689" cy="6091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C49FB97-66F1-D8B2-5548-64C78B200277}"/>
                </a:ext>
              </a:extLst>
            </p:cNvPr>
            <p:cNvSpPr/>
            <p:nvPr/>
          </p:nvSpPr>
          <p:spPr>
            <a:xfrm>
              <a:off x="723391" y="1932359"/>
              <a:ext cx="2202689" cy="609171"/>
            </a:xfrm>
            <a:prstGeom prst="rect">
              <a:avLst/>
            </a:prstGeom>
            <a:solidFill>
              <a:srgbClr val="FF3399">
                <a:alpha val="61000"/>
              </a:srgbClr>
            </a:solidFill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27594E-6611-9410-6321-D88F62F01280}"/>
                </a:ext>
              </a:extLst>
            </p:cNvPr>
            <p:cNvSpPr txBox="1"/>
            <p:nvPr/>
          </p:nvSpPr>
          <p:spPr>
            <a:xfrm>
              <a:off x="743378" y="1932359"/>
              <a:ext cx="21031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dân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D437FDC-BA96-7292-FEB8-E89BF2A8EB05}"/>
              </a:ext>
            </a:extLst>
          </p:cNvPr>
          <p:cNvGrpSpPr/>
          <p:nvPr/>
        </p:nvGrpSpPr>
        <p:grpSpPr>
          <a:xfrm>
            <a:off x="3005807" y="1859878"/>
            <a:ext cx="3368870" cy="616788"/>
            <a:chOff x="723392" y="1906807"/>
            <a:chExt cx="1803727" cy="8600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86C794-5ABB-DFCB-2856-78FFF8802E0F}"/>
                </a:ext>
              </a:extLst>
            </p:cNvPr>
            <p:cNvSpPr/>
            <p:nvPr/>
          </p:nvSpPr>
          <p:spPr>
            <a:xfrm>
              <a:off x="723392" y="1932359"/>
              <a:ext cx="1803727" cy="834526"/>
            </a:xfrm>
            <a:prstGeom prst="rect">
              <a:avLst/>
            </a:prstGeom>
            <a:solidFill>
              <a:srgbClr val="FF3399">
                <a:alpha val="61000"/>
              </a:srgbClr>
            </a:solidFill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66D0BF-5D48-EA25-913B-FC167127422D}"/>
                </a:ext>
              </a:extLst>
            </p:cNvPr>
            <p:cNvSpPr txBox="1"/>
            <p:nvPr/>
          </p:nvSpPr>
          <p:spPr>
            <a:xfrm>
              <a:off x="782878" y="1906807"/>
              <a:ext cx="1744240" cy="815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hải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quân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3D89B08-0B9C-D882-69C3-08A0EC058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4452" y="2792249"/>
            <a:ext cx="3249450" cy="357256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FFC57E8-BCCE-D187-3109-34D2D0508D30}"/>
              </a:ext>
            </a:extLst>
          </p:cNvPr>
          <p:cNvGrpSpPr/>
          <p:nvPr/>
        </p:nvGrpSpPr>
        <p:grpSpPr>
          <a:xfrm>
            <a:off x="6595610" y="1863687"/>
            <a:ext cx="2202689" cy="609171"/>
            <a:chOff x="723391" y="1932359"/>
            <a:chExt cx="2202689" cy="60917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43D473-A324-66CA-F32F-FA71EB1F4A4F}"/>
                </a:ext>
              </a:extLst>
            </p:cNvPr>
            <p:cNvSpPr/>
            <p:nvPr/>
          </p:nvSpPr>
          <p:spPr>
            <a:xfrm>
              <a:off x="723391" y="1932359"/>
              <a:ext cx="2202689" cy="609171"/>
            </a:xfrm>
            <a:prstGeom prst="rect">
              <a:avLst/>
            </a:prstGeom>
            <a:solidFill>
              <a:srgbClr val="FF3399">
                <a:alpha val="61000"/>
              </a:srgbClr>
            </a:solidFill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412C28-8FB0-A18F-07DC-2FB937C8F77F}"/>
                </a:ext>
              </a:extLst>
            </p:cNvPr>
            <p:cNvSpPr txBox="1"/>
            <p:nvPr/>
          </p:nvSpPr>
          <p:spPr>
            <a:xfrm>
              <a:off x="743378" y="1932359"/>
              <a:ext cx="21031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xe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4046F7-A83C-946F-54FF-47E46DBEEE09}"/>
              </a:ext>
            </a:extLst>
          </p:cNvPr>
          <p:cNvGrpSpPr/>
          <p:nvPr/>
        </p:nvGrpSpPr>
        <p:grpSpPr>
          <a:xfrm>
            <a:off x="9019232" y="1863687"/>
            <a:ext cx="2202689" cy="609171"/>
            <a:chOff x="723391" y="1932359"/>
            <a:chExt cx="2202689" cy="60917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826414-11A9-B85F-495A-9FFED6F5BA4A}"/>
                </a:ext>
              </a:extLst>
            </p:cNvPr>
            <p:cNvSpPr/>
            <p:nvPr/>
          </p:nvSpPr>
          <p:spPr>
            <a:xfrm>
              <a:off x="723391" y="1932359"/>
              <a:ext cx="2202689" cy="609171"/>
            </a:xfrm>
            <a:prstGeom prst="rect">
              <a:avLst/>
            </a:prstGeom>
            <a:solidFill>
              <a:srgbClr val="FF3399">
                <a:alpha val="61000"/>
              </a:srgbClr>
            </a:solidFill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C91F3F-86B0-B8A3-02AE-59DED791D38F}"/>
                </a:ext>
              </a:extLst>
            </p:cNvPr>
            <p:cNvSpPr txBox="1"/>
            <p:nvPr/>
          </p:nvSpPr>
          <p:spPr>
            <a:xfrm>
              <a:off x="743378" y="1932359"/>
              <a:ext cx="21031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lặn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B820CB-AE65-5CA5-4D2E-397CDBE6B345}"/>
              </a:ext>
            </a:extLst>
          </p:cNvPr>
          <p:cNvGrpSpPr/>
          <p:nvPr/>
        </p:nvGrpSpPr>
        <p:grpSpPr>
          <a:xfrm>
            <a:off x="552396" y="2792249"/>
            <a:ext cx="2202689" cy="609171"/>
            <a:chOff x="723391" y="1932359"/>
            <a:chExt cx="2202689" cy="60917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0444B6-40AA-B35A-504C-074D2E2926EA}"/>
                </a:ext>
              </a:extLst>
            </p:cNvPr>
            <p:cNvSpPr/>
            <p:nvPr/>
          </p:nvSpPr>
          <p:spPr>
            <a:xfrm>
              <a:off x="723391" y="1932359"/>
              <a:ext cx="2202689" cy="609171"/>
            </a:xfrm>
            <a:prstGeom prst="rect">
              <a:avLst/>
            </a:prstGeom>
            <a:solidFill>
              <a:srgbClr val="FF3399">
                <a:alpha val="61000"/>
              </a:srgbClr>
            </a:solidFill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767913-A74E-4A6D-C729-54CC97D8FE8D}"/>
                </a:ext>
              </a:extLst>
            </p:cNvPr>
            <p:cNvSpPr txBox="1"/>
            <p:nvPr/>
          </p:nvSpPr>
          <p:spPr>
            <a:xfrm>
              <a:off x="743378" y="1932359"/>
              <a:ext cx="21031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thuỷ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thủ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52DA9D-4605-3A90-AE0F-CC11021BCAFE}"/>
              </a:ext>
            </a:extLst>
          </p:cNvPr>
          <p:cNvGrpSpPr/>
          <p:nvPr/>
        </p:nvGrpSpPr>
        <p:grpSpPr>
          <a:xfrm>
            <a:off x="3005807" y="2792249"/>
            <a:ext cx="2202689" cy="609171"/>
            <a:chOff x="723391" y="1932359"/>
            <a:chExt cx="2202689" cy="60917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DE1EC5C-1780-4C4D-B648-E2D21202130B}"/>
                </a:ext>
              </a:extLst>
            </p:cNvPr>
            <p:cNvSpPr/>
            <p:nvPr/>
          </p:nvSpPr>
          <p:spPr>
            <a:xfrm>
              <a:off x="723391" y="1932359"/>
              <a:ext cx="2202689" cy="609171"/>
            </a:xfrm>
            <a:prstGeom prst="rect">
              <a:avLst/>
            </a:prstGeom>
            <a:solidFill>
              <a:srgbClr val="FF3399">
                <a:alpha val="61000"/>
              </a:srgbClr>
            </a:solidFill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76D745-FA40-0F94-1251-4A26F2A43914}"/>
                </a:ext>
              </a:extLst>
            </p:cNvPr>
            <p:cNvSpPr txBox="1"/>
            <p:nvPr/>
          </p:nvSpPr>
          <p:spPr>
            <a:xfrm>
              <a:off x="743378" y="1932359"/>
              <a:ext cx="21031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dân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C90EA0F-B5D5-C355-6BF7-DFE1A6D61D61}"/>
              </a:ext>
            </a:extLst>
          </p:cNvPr>
          <p:cNvGrpSpPr/>
          <p:nvPr/>
        </p:nvGrpSpPr>
        <p:grpSpPr>
          <a:xfrm>
            <a:off x="572383" y="4202310"/>
            <a:ext cx="8846312" cy="1950295"/>
            <a:chOff x="572383" y="4202310"/>
            <a:chExt cx="8846312" cy="195029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5C7C85F-F15A-37A3-55BE-10E2F4436ECA}"/>
                </a:ext>
              </a:extLst>
            </p:cNvPr>
            <p:cNvSpPr/>
            <p:nvPr/>
          </p:nvSpPr>
          <p:spPr>
            <a:xfrm>
              <a:off x="572383" y="4202310"/>
              <a:ext cx="8846312" cy="195029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3399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9795FAE-74EF-502A-D470-8096E3F2E6D9}"/>
                </a:ext>
              </a:extLst>
            </p:cNvPr>
            <p:cNvSpPr/>
            <p:nvPr/>
          </p:nvSpPr>
          <p:spPr>
            <a:xfrm>
              <a:off x="668613" y="4324849"/>
              <a:ext cx="875008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Những từ ngữ chỉ người làm việc trên biển là: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 dân, bộ đội hải quân, thợ lặn, thủy thủ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108D1AF-A8C2-D661-3653-9BC568F02EFA}"/>
              </a:ext>
            </a:extLst>
          </p:cNvPr>
          <p:cNvGrpSpPr/>
          <p:nvPr/>
        </p:nvGrpSpPr>
        <p:grpSpPr>
          <a:xfrm>
            <a:off x="361254" y="-116852"/>
            <a:ext cx="11188822" cy="2193798"/>
            <a:chOff x="361254" y="-116852"/>
            <a:chExt cx="11188822" cy="21937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4914816-D019-63B5-809E-D903A9E31DD9}"/>
                </a:ext>
              </a:extLst>
            </p:cNvPr>
            <p:cNvGrpSpPr/>
            <p:nvPr/>
          </p:nvGrpSpPr>
          <p:grpSpPr>
            <a:xfrm>
              <a:off x="361254" y="-116852"/>
              <a:ext cx="11188822" cy="1995054"/>
              <a:chOff x="361254" y="-116852"/>
              <a:chExt cx="11188822" cy="1995054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7321FDC-440F-F777-20E3-28F2668FA952}"/>
                  </a:ext>
                </a:extLst>
              </p:cNvPr>
              <p:cNvGrpSpPr/>
              <p:nvPr/>
            </p:nvGrpSpPr>
            <p:grpSpPr>
              <a:xfrm>
                <a:off x="361254" y="-116852"/>
                <a:ext cx="11188822" cy="1995054"/>
                <a:chOff x="195943" y="302445"/>
                <a:chExt cx="10084526" cy="1995054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025A1A6-A106-14A6-DEC8-7407390F5FFD}"/>
                    </a:ext>
                  </a:extLst>
                </p:cNvPr>
                <p:cNvSpPr/>
                <p:nvPr/>
              </p:nvSpPr>
              <p:spPr>
                <a:xfrm>
                  <a:off x="1070826" y="692526"/>
                  <a:ext cx="9209643" cy="124192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3399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pic>
              <p:nvPicPr>
                <p:cNvPr id="45" name="图片 10">
                  <a:extLst>
                    <a:ext uri="{FF2B5EF4-FFF2-40B4-BE49-F238E27FC236}">
                      <a16:creationId xmlns:a16="http://schemas.microsoft.com/office/drawing/2014/main" id="{7BBA242E-B0AC-E566-A172-6B22F6E747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95943" y="302445"/>
                  <a:ext cx="1913581" cy="1995054"/>
                </a:xfrm>
                <a:prstGeom prst="rect">
                  <a:avLst/>
                </a:prstGeom>
              </p:spPr>
            </p:pic>
          </p:grpSp>
          <p:sp>
            <p:nvSpPr>
              <p:cNvPr id="42" name="文本框 21">
                <a:extLst>
                  <a:ext uri="{FF2B5EF4-FFF2-40B4-BE49-F238E27FC236}">
                    <a16:creationId xmlns:a16="http://schemas.microsoft.com/office/drawing/2014/main" id="{1FCDC161-6A8C-EB10-1D88-030E07F5306E}"/>
                  </a:ext>
                </a:extLst>
              </p:cNvPr>
              <p:cNvSpPr txBox="1"/>
              <p:nvPr/>
            </p:nvSpPr>
            <p:spPr>
              <a:xfrm>
                <a:off x="2368728" y="259231"/>
                <a:ext cx="90220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 panose="020B0604020202020204" pitchFamily="34" charset="0"/>
                  </a:rPr>
                  <a:t>Những từ ngữ nào dưới đây chỉ người làm việc trên biển?</a:t>
                </a: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17C6B28-6F48-D37F-240E-BC6507C75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355" y="-62935"/>
              <a:ext cx="1652159" cy="2139881"/>
            </a:xfrm>
            <a:prstGeom prst="rect">
              <a:avLst/>
            </a:prstGeom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D1C48EA9-EF80-A490-0B9A-311363A03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7090" y="2459496"/>
            <a:ext cx="3420152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A6A5A3-2A89-471F-BF9E-3CA96DB64C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461" y="1446336"/>
            <a:ext cx="4536827" cy="4581525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A3D27E-5892-4811-9B94-FD291D546B65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C2A987D-C3F2-4EF2-9B73-C488052127C7}"/>
              </a:ext>
            </a:extLst>
          </p:cNvPr>
          <p:cNvGrpSpPr/>
          <p:nvPr/>
        </p:nvGrpSpPr>
        <p:grpSpPr>
          <a:xfrm>
            <a:off x="10347864" y="-2266285"/>
            <a:ext cx="1401099" cy="3607846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DB97EC70-9DD2-4F31-B7DA-0949B490824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3D548C3-8D6E-4F62-B356-528A201767C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D7DBEA0-C5B2-44EF-BA95-D81F3C461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37" name="Rectangle 36"/>
          <p:cNvSpPr/>
          <p:nvPr/>
        </p:nvSpPr>
        <p:spPr>
          <a:xfrm>
            <a:off x="1513490" y="156287"/>
            <a:ext cx="10512606" cy="1641475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62560" tIns="81280" rIns="162560" bIns="81280">
            <a:spAutoFit/>
          </a:bodyPr>
          <a:lstStyle/>
          <a:p>
            <a:pPr lvl="0" algn="ctr" defTabSz="457200">
              <a:defRPr/>
            </a:pP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cột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cột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ACBAF87-7C12-0635-AEF7-3D95D10A9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394886"/>
              </p:ext>
            </p:extLst>
          </p:nvPr>
        </p:nvGraphicFramePr>
        <p:xfrm>
          <a:off x="801168" y="2175689"/>
          <a:ext cx="11150965" cy="4557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7880">
                  <a:extLst>
                    <a:ext uri="{9D8B030D-6E8A-4147-A177-3AD203B41FA5}">
                      <a16:colId xmlns:a16="http://schemas.microsoft.com/office/drawing/2014/main" val="3790329071"/>
                    </a:ext>
                  </a:extLst>
                </a:gridCol>
                <a:gridCol w="1245866">
                  <a:extLst>
                    <a:ext uri="{9D8B030D-6E8A-4147-A177-3AD203B41FA5}">
                      <a16:colId xmlns:a16="http://schemas.microsoft.com/office/drawing/2014/main" val="1216010632"/>
                    </a:ext>
                  </a:extLst>
                </a:gridCol>
                <a:gridCol w="1129472">
                  <a:extLst>
                    <a:ext uri="{9D8B030D-6E8A-4147-A177-3AD203B41FA5}">
                      <a16:colId xmlns:a16="http://schemas.microsoft.com/office/drawing/2014/main" val="1012610914"/>
                    </a:ext>
                  </a:extLst>
                </a:gridCol>
                <a:gridCol w="4447747">
                  <a:extLst>
                    <a:ext uri="{9D8B030D-6E8A-4147-A177-3AD203B41FA5}">
                      <a16:colId xmlns:a16="http://schemas.microsoft.com/office/drawing/2014/main" val="415051830"/>
                    </a:ext>
                  </a:extLst>
                </a:gridCol>
              </a:tblGrid>
              <a:tr h="1090096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AE431E"/>
                          </a:solidFill>
                          <a:latin typeface="UTM Kabel KT" panose="02040603050506020204" pitchFamily="18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solidFill>
                          <a:srgbClr val="AE431E"/>
                        </a:solidFill>
                        <a:latin typeface="UTM Kabel KT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solidFill>
                          <a:srgbClr val="AE431E"/>
                        </a:solidFill>
                        <a:latin typeface="UTM Kabel KT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solidFill>
                            <a:srgbClr val="AE431E"/>
                          </a:solidFill>
                          <a:latin typeface="UTM Kabel KT" panose="02040603050506020204" pitchFamily="18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11717"/>
                  </a:ext>
                </a:extLst>
              </a:tr>
              <a:tr h="1090096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dân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chài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ra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khơi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</a:rPr>
                        <a:t>để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</a:rPr>
                        <a:t>nuôi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</a:rPr>
                        <a:t>tôm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</a:rPr>
                        <a:t>cá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480049"/>
                  </a:ext>
                </a:extLst>
              </a:tr>
              <a:tr h="1090096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chú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đội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hải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quân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tuần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tra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</a:rPr>
                        <a:t>để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</a:rPr>
                        <a:t>đánh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</a:rPr>
                        <a:t>cá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667638"/>
                  </a:ext>
                </a:extLst>
              </a:tr>
              <a:tr h="1090096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dân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biển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lồng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</a:rPr>
                        <a:t>bè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 err="1">
                          <a:solidFill>
                            <a:srgbClr val="000000"/>
                          </a:solidFill>
                        </a:rPr>
                        <a:t>để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</a:rPr>
                        <a:t>canh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</a:rPr>
                        <a:t>giữ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</a:rPr>
                        <a:t>biển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</a:rPr>
                        <a:t>đảo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316756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3F329C1-537E-05B2-E5DD-1E1485A380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4800" y="3385593"/>
            <a:ext cx="582354" cy="521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88BC6B-14A2-1D35-0235-52925388FC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7863" y="4555847"/>
            <a:ext cx="582354" cy="5212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0A0991-4214-75EC-45EE-30ADBC780A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0414" y="5833320"/>
            <a:ext cx="582354" cy="521207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672F2703-D046-7D79-0AED-C43A3063AA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585" y="3435212"/>
            <a:ext cx="1031821" cy="1553464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1367C2D1-A350-FAE5-7BEF-055BFF947E6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214" y="4500343"/>
            <a:ext cx="1031821" cy="1553464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D3E5D71D-A1F4-2710-A609-5AC7BC967CD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657" y="5714440"/>
            <a:ext cx="1031821" cy="155346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1AEA010-3169-4E93-10A1-7C05ED08774D}"/>
              </a:ext>
            </a:extLst>
          </p:cNvPr>
          <p:cNvGrpSpPr/>
          <p:nvPr/>
        </p:nvGrpSpPr>
        <p:grpSpPr>
          <a:xfrm>
            <a:off x="450353" y="178676"/>
            <a:ext cx="953871" cy="968001"/>
            <a:chOff x="330322" y="169810"/>
            <a:chExt cx="726460" cy="731520"/>
          </a:xfrm>
        </p:grpSpPr>
        <p:sp>
          <p:nvSpPr>
            <p:cNvPr id="20" name="Google Shape;418;p36">
              <a:extLst>
                <a:ext uri="{FF2B5EF4-FFF2-40B4-BE49-F238E27FC236}">
                  <a16:creationId xmlns:a16="http://schemas.microsoft.com/office/drawing/2014/main" id="{381F3375-74B7-B435-60D1-94E9FBCD819D}"/>
                </a:ext>
              </a:extLst>
            </p:cNvPr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5" name="Google Shape;423;p36">
              <a:extLst>
                <a:ext uri="{FF2B5EF4-FFF2-40B4-BE49-F238E27FC236}">
                  <a16:creationId xmlns:a16="http://schemas.microsoft.com/office/drawing/2014/main" id="{629A460F-2011-A54C-6FA1-C2C917889309}"/>
                </a:ext>
              </a:extLst>
            </p:cNvPr>
            <p:cNvSpPr txBox="1">
              <a:spLocks/>
            </p:cNvSpPr>
            <p:nvPr/>
          </p:nvSpPr>
          <p:spPr>
            <a:xfrm>
              <a:off x="360451" y="298524"/>
              <a:ext cx="667483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6000" b="1" dirty="0">
                  <a:solidFill>
                    <a:srgbClr val="FF000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B35DB2-44B3-A5E5-AE0E-45B63BCCF844}"/>
              </a:ext>
            </a:extLst>
          </p:cNvPr>
          <p:cNvCxnSpPr>
            <a:cxnSpLocks/>
          </p:cNvCxnSpPr>
          <p:nvPr/>
        </p:nvCxnSpPr>
        <p:spPr>
          <a:xfrm>
            <a:off x="5170645" y="3970494"/>
            <a:ext cx="1776693" cy="9693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750819-F17C-9B34-5B42-6DD4895B6291}"/>
              </a:ext>
            </a:extLst>
          </p:cNvPr>
          <p:cNvCxnSpPr>
            <a:cxnSpLocks/>
          </p:cNvCxnSpPr>
          <p:nvPr/>
        </p:nvCxnSpPr>
        <p:spPr>
          <a:xfrm>
            <a:off x="5107583" y="5189694"/>
            <a:ext cx="1776693" cy="9693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23E7B3-DA62-5523-BA67-75740FAF2EA7}"/>
              </a:ext>
            </a:extLst>
          </p:cNvPr>
          <p:cNvCxnSpPr>
            <a:cxnSpLocks/>
          </p:cNvCxnSpPr>
          <p:nvPr/>
        </p:nvCxnSpPr>
        <p:spPr>
          <a:xfrm flipV="1">
            <a:off x="5139114" y="3857297"/>
            <a:ext cx="1787203" cy="2141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12787 0.1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13099 0.122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0.13086 -0.397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01D40F9-EFD4-6590-7C48-C26A7F6726E9}"/>
              </a:ext>
            </a:extLst>
          </p:cNvPr>
          <p:cNvSpPr/>
          <p:nvPr/>
        </p:nvSpPr>
        <p:spPr>
          <a:xfrm>
            <a:off x="347241" y="409075"/>
            <a:ext cx="11678855" cy="630144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F46006-B1F8-CDA4-A44F-DEA5456CF793}"/>
              </a:ext>
            </a:extLst>
          </p:cNvPr>
          <p:cNvSpPr/>
          <p:nvPr/>
        </p:nvSpPr>
        <p:spPr>
          <a:xfrm>
            <a:off x="536212" y="1854761"/>
            <a:ext cx="8895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M: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- Những người dân chài ra khơi 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 làm gì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288F25-EB2D-8E16-BF37-F1845EFC28DC}"/>
              </a:ext>
            </a:extLst>
          </p:cNvPr>
          <p:cNvSpPr/>
          <p:nvPr/>
        </p:nvSpPr>
        <p:spPr>
          <a:xfrm>
            <a:off x="1071789" y="2415187"/>
            <a:ext cx="8359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Những người dân chài ra khơi 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 đánh cá.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11917-4F32-2B6E-4628-57D1E331E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93884">
            <a:off x="7830996" y="3266025"/>
            <a:ext cx="3820990" cy="2623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AF90AB3-8196-D6BB-836B-225A1DA07078}"/>
              </a:ext>
            </a:extLst>
          </p:cNvPr>
          <p:cNvGrpSpPr/>
          <p:nvPr/>
        </p:nvGrpSpPr>
        <p:grpSpPr>
          <a:xfrm>
            <a:off x="645352" y="3348301"/>
            <a:ext cx="6837042" cy="2274450"/>
            <a:chOff x="645352" y="3166196"/>
            <a:chExt cx="5597486" cy="22583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5DA2776-203F-843A-DF42-44B2EB6E1A5D}"/>
                </a:ext>
              </a:extLst>
            </p:cNvPr>
            <p:cNvGrpSpPr/>
            <p:nvPr/>
          </p:nvGrpSpPr>
          <p:grpSpPr>
            <a:xfrm>
              <a:off x="645352" y="3166196"/>
              <a:ext cx="5597486" cy="1941381"/>
              <a:chOff x="828232" y="2996866"/>
              <a:chExt cx="5597486" cy="194138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3BA9894-EF1E-A263-9C15-983E5A13B1F0}"/>
                  </a:ext>
                </a:extLst>
              </p:cNvPr>
              <p:cNvSpPr/>
              <p:nvPr/>
            </p:nvSpPr>
            <p:spPr>
              <a:xfrm>
                <a:off x="828233" y="2996866"/>
                <a:ext cx="5597485" cy="194138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cs typeface="+mn-c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817F057-E848-0DEA-9903-63E5F5A4DA8F}"/>
                  </a:ext>
                </a:extLst>
              </p:cNvPr>
              <p:cNvSpPr/>
              <p:nvPr/>
            </p:nvSpPr>
            <p:spPr>
              <a:xfrm>
                <a:off x="828232" y="2996866"/>
                <a:ext cx="559748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-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Các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chú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bộ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đội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hải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quân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tuần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để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làm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gì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?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FC7D41-218D-B269-04FE-E537308CFAF4}"/>
                </a:ext>
              </a:extLst>
            </p:cNvPr>
            <p:cNvSpPr/>
            <p:nvPr/>
          </p:nvSpPr>
          <p:spPr>
            <a:xfrm>
              <a:off x="645352" y="4039574"/>
              <a:ext cx="559748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=&gt;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chú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tuần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đảo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E5605B-D3E0-F2D1-0DCC-8D911BB9A1F5}"/>
              </a:ext>
            </a:extLst>
          </p:cNvPr>
          <p:cNvGrpSpPr/>
          <p:nvPr/>
        </p:nvGrpSpPr>
        <p:grpSpPr>
          <a:xfrm>
            <a:off x="348191" y="54401"/>
            <a:ext cx="11188822" cy="2169223"/>
            <a:chOff x="348191" y="54401"/>
            <a:chExt cx="11188822" cy="216922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AD1CB40-CC7F-F15F-0EF4-4CF3ECDD0BCF}"/>
                </a:ext>
              </a:extLst>
            </p:cNvPr>
            <p:cNvGrpSpPr/>
            <p:nvPr/>
          </p:nvGrpSpPr>
          <p:grpSpPr>
            <a:xfrm>
              <a:off x="348191" y="54401"/>
              <a:ext cx="11188822" cy="1995054"/>
              <a:chOff x="361254" y="-116852"/>
              <a:chExt cx="11188822" cy="199505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F7A3347-B15A-503E-CE4A-217EB42B7E6E}"/>
                  </a:ext>
                </a:extLst>
              </p:cNvPr>
              <p:cNvGrpSpPr/>
              <p:nvPr/>
            </p:nvGrpSpPr>
            <p:grpSpPr>
              <a:xfrm>
                <a:off x="361254" y="-116852"/>
                <a:ext cx="11188822" cy="1995054"/>
                <a:chOff x="195943" y="302445"/>
                <a:chExt cx="10084526" cy="1995054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BE8C1A01-E307-8403-41E3-3CFA264A753F}"/>
                    </a:ext>
                  </a:extLst>
                </p:cNvPr>
                <p:cNvSpPr/>
                <p:nvPr/>
              </p:nvSpPr>
              <p:spPr>
                <a:xfrm>
                  <a:off x="1070826" y="692526"/>
                  <a:ext cx="9209643" cy="1241928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3399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+mn-cs"/>
                  </a:endParaRPr>
                </a:p>
              </p:txBody>
            </p:sp>
            <p:pic>
              <p:nvPicPr>
                <p:cNvPr id="18" name="图片 10">
                  <a:extLst>
                    <a:ext uri="{FF2B5EF4-FFF2-40B4-BE49-F238E27FC236}">
                      <a16:creationId xmlns:a16="http://schemas.microsoft.com/office/drawing/2014/main" id="{DBB4F4CF-4D86-F509-EB7E-429B7FAB2A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95943" y="302445"/>
                  <a:ext cx="1913581" cy="1995054"/>
                </a:xfrm>
                <a:prstGeom prst="rect">
                  <a:avLst/>
                </a:prstGeom>
              </p:spPr>
            </p:pic>
          </p:grpSp>
          <p:sp>
            <p:nvSpPr>
              <p:cNvPr id="16" name="文本框 21">
                <a:extLst>
                  <a:ext uri="{FF2B5EF4-FFF2-40B4-BE49-F238E27FC236}">
                    <a16:creationId xmlns:a16="http://schemas.microsoft.com/office/drawing/2014/main" id="{B8386592-6409-F726-46EB-EC925BF44C44}"/>
                  </a:ext>
                </a:extLst>
              </p:cNvPr>
              <p:cNvSpPr txBox="1"/>
              <p:nvPr/>
            </p:nvSpPr>
            <p:spPr>
              <a:xfrm>
                <a:off x="2368728" y="259231"/>
                <a:ext cx="90220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 panose="020B0604020202020204" pitchFamily="34" charset="0"/>
                  </a:rPr>
                  <a:t>Dựa vào kết quả ở bài tập 2, đặt 2 câu hỏi và 2 câu trả lời theo mẫu.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92CF690-9A30-B623-CF12-9130B34E2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987" y="83743"/>
              <a:ext cx="1731414" cy="2139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30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188</Words>
  <Application>Microsoft Office PowerPoint</Application>
  <PresentationFormat>Widescreen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Arial</vt:lpstr>
      <vt:lpstr>Arial Rounded MT Bold</vt:lpstr>
      <vt:lpstr>Arial-Rounded</vt:lpstr>
      <vt:lpstr>Calibri</vt:lpstr>
      <vt:lpstr>Cambria</vt:lpstr>
      <vt:lpstr>UTM Kabel KT</vt:lpstr>
      <vt:lpstr>包图主题2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108</cp:revision>
  <dcterms:created xsi:type="dcterms:W3CDTF">2024-04-04T13:27:25Z</dcterms:created>
  <dcterms:modified xsi:type="dcterms:W3CDTF">2026-04-13T02:09:29Z</dcterms:modified>
</cp:coreProperties>
</file>