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11" r:id="rId3"/>
    <p:sldMasterId id="2147483934" r:id="rId4"/>
  </p:sldMasterIdLst>
  <p:notesMasterIdLst>
    <p:notesMasterId r:id="rId11"/>
  </p:notesMasterIdLst>
  <p:sldIdLst>
    <p:sldId id="2649" r:id="rId5"/>
    <p:sldId id="3400" r:id="rId6"/>
    <p:sldId id="3401" r:id="rId7"/>
    <p:sldId id="2671" r:id="rId8"/>
    <p:sldId id="3402" r:id="rId9"/>
    <p:sldId id="26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"/>
          <p:cNvSpPr/>
          <p:nvPr/>
        </p:nvSpPr>
        <p:spPr>
          <a:xfrm>
            <a:off x="11383777" y="1761475"/>
            <a:ext cx="1273711" cy="1031184"/>
          </a:xfrm>
          <a:custGeom>
            <a:avLst/>
            <a:gdLst/>
            <a:ahLst/>
            <a:cxnLst/>
            <a:rect l="l" t="t" r="r" b="b"/>
            <a:pathLst>
              <a:path w="14306" h="11582" extrusionOk="0">
                <a:moveTo>
                  <a:pt x="7137" y="594"/>
                </a:moveTo>
                <a:cubicBezTo>
                  <a:pt x="7212" y="594"/>
                  <a:pt x="7288" y="640"/>
                  <a:pt x="7346" y="752"/>
                </a:cubicBezTo>
                <a:lnTo>
                  <a:pt x="7360" y="830"/>
                </a:lnTo>
                <a:cubicBezTo>
                  <a:pt x="7390" y="995"/>
                  <a:pt x="7241" y="1271"/>
                  <a:pt x="7084" y="1271"/>
                </a:cubicBezTo>
                <a:cubicBezTo>
                  <a:pt x="7017" y="1271"/>
                  <a:pt x="6949" y="1221"/>
                  <a:pt x="6892" y="1093"/>
                </a:cubicBezTo>
                <a:cubicBezTo>
                  <a:pt x="6782" y="861"/>
                  <a:pt x="6956" y="594"/>
                  <a:pt x="7137" y="594"/>
                </a:cubicBezTo>
                <a:close/>
                <a:moveTo>
                  <a:pt x="12562" y="6796"/>
                </a:moveTo>
                <a:cubicBezTo>
                  <a:pt x="12831" y="6796"/>
                  <a:pt x="13128" y="6891"/>
                  <a:pt x="13374" y="6895"/>
                </a:cubicBezTo>
                <a:lnTo>
                  <a:pt x="13409" y="7002"/>
                </a:lnTo>
                <a:cubicBezTo>
                  <a:pt x="13312" y="7144"/>
                  <a:pt x="13022" y="7231"/>
                  <a:pt x="12736" y="7231"/>
                </a:cubicBezTo>
                <a:cubicBezTo>
                  <a:pt x="12464" y="7231"/>
                  <a:pt x="12195" y="7152"/>
                  <a:pt x="12098" y="6966"/>
                </a:cubicBezTo>
                <a:cubicBezTo>
                  <a:pt x="12226" y="6836"/>
                  <a:pt x="12388" y="6796"/>
                  <a:pt x="12562" y="6796"/>
                </a:cubicBezTo>
                <a:close/>
                <a:moveTo>
                  <a:pt x="7095" y="7345"/>
                </a:moveTo>
                <a:cubicBezTo>
                  <a:pt x="7170" y="7345"/>
                  <a:pt x="7263" y="7378"/>
                  <a:pt x="7375" y="7456"/>
                </a:cubicBezTo>
                <a:cubicBezTo>
                  <a:pt x="7610" y="7591"/>
                  <a:pt x="7652" y="8002"/>
                  <a:pt x="7525" y="8186"/>
                </a:cubicBezTo>
                <a:lnTo>
                  <a:pt x="7517" y="8236"/>
                </a:lnTo>
                <a:cubicBezTo>
                  <a:pt x="7429" y="8297"/>
                  <a:pt x="7348" y="8323"/>
                  <a:pt x="7275" y="8323"/>
                </a:cubicBezTo>
                <a:cubicBezTo>
                  <a:pt x="6828" y="8323"/>
                  <a:pt x="6690" y="7345"/>
                  <a:pt x="7095" y="7345"/>
                </a:cubicBezTo>
                <a:close/>
                <a:moveTo>
                  <a:pt x="6604" y="0"/>
                </a:moveTo>
                <a:cubicBezTo>
                  <a:pt x="6373" y="370"/>
                  <a:pt x="6164" y="935"/>
                  <a:pt x="5961" y="1259"/>
                </a:cubicBezTo>
                <a:cubicBezTo>
                  <a:pt x="5755" y="1635"/>
                  <a:pt x="5458" y="1946"/>
                  <a:pt x="5373" y="2364"/>
                </a:cubicBezTo>
                <a:cubicBezTo>
                  <a:pt x="5241" y="2775"/>
                  <a:pt x="5472" y="3262"/>
                  <a:pt x="5294" y="3617"/>
                </a:cubicBezTo>
                <a:cubicBezTo>
                  <a:pt x="5197" y="3868"/>
                  <a:pt x="5090" y="3970"/>
                  <a:pt x="4984" y="3970"/>
                </a:cubicBezTo>
                <a:cubicBezTo>
                  <a:pt x="4617" y="3970"/>
                  <a:pt x="4263" y="2744"/>
                  <a:pt x="4340" y="2343"/>
                </a:cubicBezTo>
                <a:cubicBezTo>
                  <a:pt x="4519" y="1392"/>
                  <a:pt x="5483" y="944"/>
                  <a:pt x="5542" y="54"/>
                </a:cubicBezTo>
                <a:lnTo>
                  <a:pt x="5542" y="54"/>
                </a:lnTo>
                <a:cubicBezTo>
                  <a:pt x="5415" y="76"/>
                  <a:pt x="5290" y="100"/>
                  <a:pt x="5162" y="134"/>
                </a:cubicBezTo>
                <a:cubicBezTo>
                  <a:pt x="4532" y="297"/>
                  <a:pt x="3746" y="488"/>
                  <a:pt x="3313" y="1035"/>
                </a:cubicBezTo>
                <a:cubicBezTo>
                  <a:pt x="3121" y="1311"/>
                  <a:pt x="3110" y="1939"/>
                  <a:pt x="2854" y="2131"/>
                </a:cubicBezTo>
                <a:cubicBezTo>
                  <a:pt x="2563" y="2394"/>
                  <a:pt x="2096" y="2124"/>
                  <a:pt x="1770" y="2458"/>
                </a:cubicBezTo>
                <a:cubicBezTo>
                  <a:pt x="2252" y="3159"/>
                  <a:pt x="3554" y="3598"/>
                  <a:pt x="3802" y="4340"/>
                </a:cubicBezTo>
                <a:lnTo>
                  <a:pt x="3695" y="4375"/>
                </a:lnTo>
                <a:cubicBezTo>
                  <a:pt x="3673" y="4377"/>
                  <a:pt x="3651" y="4378"/>
                  <a:pt x="3629" y="4378"/>
                </a:cubicBezTo>
                <a:cubicBezTo>
                  <a:pt x="3318" y="4378"/>
                  <a:pt x="3015" y="4200"/>
                  <a:pt x="2719" y="4135"/>
                </a:cubicBezTo>
                <a:cubicBezTo>
                  <a:pt x="2586" y="4116"/>
                  <a:pt x="2445" y="4107"/>
                  <a:pt x="2302" y="4107"/>
                </a:cubicBezTo>
                <a:cubicBezTo>
                  <a:pt x="1965" y="4107"/>
                  <a:pt x="1616" y="4157"/>
                  <a:pt x="1337" y="4242"/>
                </a:cubicBezTo>
                <a:cubicBezTo>
                  <a:pt x="969" y="4341"/>
                  <a:pt x="635" y="4547"/>
                  <a:pt x="395" y="4816"/>
                </a:cubicBezTo>
                <a:cubicBezTo>
                  <a:pt x="1" y="5290"/>
                  <a:pt x="198" y="5496"/>
                  <a:pt x="253" y="5985"/>
                </a:cubicBezTo>
                <a:cubicBezTo>
                  <a:pt x="327" y="6853"/>
                  <a:pt x="187" y="7347"/>
                  <a:pt x="635" y="7995"/>
                </a:cubicBezTo>
                <a:cubicBezTo>
                  <a:pt x="863" y="7674"/>
                  <a:pt x="1235" y="7368"/>
                  <a:pt x="1435" y="7091"/>
                </a:cubicBezTo>
                <a:cubicBezTo>
                  <a:pt x="1620" y="6864"/>
                  <a:pt x="1782" y="6432"/>
                  <a:pt x="2030" y="6290"/>
                </a:cubicBezTo>
                <a:cubicBezTo>
                  <a:pt x="2155" y="6221"/>
                  <a:pt x="2264" y="6189"/>
                  <a:pt x="2352" y="6189"/>
                </a:cubicBezTo>
                <a:cubicBezTo>
                  <a:pt x="2574" y="6189"/>
                  <a:pt x="2662" y="6391"/>
                  <a:pt x="2525" y="6715"/>
                </a:cubicBezTo>
                <a:cubicBezTo>
                  <a:pt x="2347" y="7245"/>
                  <a:pt x="1711" y="7634"/>
                  <a:pt x="1449" y="8229"/>
                </a:cubicBezTo>
                <a:cubicBezTo>
                  <a:pt x="1380" y="8445"/>
                  <a:pt x="1324" y="8678"/>
                  <a:pt x="1260" y="8901"/>
                </a:cubicBezTo>
                <a:cubicBezTo>
                  <a:pt x="1459" y="9318"/>
                  <a:pt x="1613" y="9745"/>
                  <a:pt x="2080" y="10013"/>
                </a:cubicBezTo>
                <a:cubicBezTo>
                  <a:pt x="2358" y="10164"/>
                  <a:pt x="2662" y="10225"/>
                  <a:pt x="2942" y="10337"/>
                </a:cubicBezTo>
                <a:cubicBezTo>
                  <a:pt x="2795" y="9715"/>
                  <a:pt x="2699" y="9020"/>
                  <a:pt x="2709" y="8432"/>
                </a:cubicBezTo>
                <a:cubicBezTo>
                  <a:pt x="2702" y="8130"/>
                  <a:pt x="2766" y="7328"/>
                  <a:pt x="3113" y="7201"/>
                </a:cubicBezTo>
                <a:cubicBezTo>
                  <a:pt x="3165" y="7184"/>
                  <a:pt x="3212" y="7177"/>
                  <a:pt x="3253" y="7177"/>
                </a:cubicBezTo>
                <a:cubicBezTo>
                  <a:pt x="3607" y="7177"/>
                  <a:pt x="3574" y="7728"/>
                  <a:pt x="3580" y="8000"/>
                </a:cubicBezTo>
                <a:cubicBezTo>
                  <a:pt x="3594" y="8935"/>
                  <a:pt x="3431" y="9797"/>
                  <a:pt x="3550" y="10722"/>
                </a:cubicBezTo>
                <a:cubicBezTo>
                  <a:pt x="3721" y="10868"/>
                  <a:pt x="3875" y="11022"/>
                  <a:pt x="4069" y="11130"/>
                </a:cubicBezTo>
                <a:cubicBezTo>
                  <a:pt x="4475" y="11334"/>
                  <a:pt x="4936" y="11498"/>
                  <a:pt x="5355" y="11498"/>
                </a:cubicBezTo>
                <a:cubicBezTo>
                  <a:pt x="5373" y="11498"/>
                  <a:pt x="5390" y="11498"/>
                  <a:pt x="5407" y="11497"/>
                </a:cubicBezTo>
                <a:cubicBezTo>
                  <a:pt x="5733" y="11486"/>
                  <a:pt x="6035" y="11343"/>
                  <a:pt x="6329" y="11264"/>
                </a:cubicBezTo>
                <a:cubicBezTo>
                  <a:pt x="5850" y="10780"/>
                  <a:pt x="5508" y="10185"/>
                  <a:pt x="5279" y="9559"/>
                </a:cubicBezTo>
                <a:cubicBezTo>
                  <a:pt x="5073" y="9049"/>
                  <a:pt x="4385" y="7661"/>
                  <a:pt x="4833" y="7194"/>
                </a:cubicBezTo>
                <a:cubicBezTo>
                  <a:pt x="4979" y="7048"/>
                  <a:pt x="5101" y="6986"/>
                  <a:pt x="5202" y="6986"/>
                </a:cubicBezTo>
                <a:cubicBezTo>
                  <a:pt x="5729" y="6986"/>
                  <a:pt x="5687" y="8683"/>
                  <a:pt x="5669" y="8956"/>
                </a:cubicBezTo>
                <a:cubicBezTo>
                  <a:pt x="5677" y="9999"/>
                  <a:pt x="6431" y="10546"/>
                  <a:pt x="7010" y="11264"/>
                </a:cubicBezTo>
                <a:cubicBezTo>
                  <a:pt x="7324" y="11354"/>
                  <a:pt x="7630" y="11529"/>
                  <a:pt x="7929" y="11554"/>
                </a:cubicBezTo>
                <a:cubicBezTo>
                  <a:pt x="8026" y="11573"/>
                  <a:pt x="8114" y="11581"/>
                  <a:pt x="8197" y="11581"/>
                </a:cubicBezTo>
                <a:cubicBezTo>
                  <a:pt x="8518" y="11581"/>
                  <a:pt x="8766" y="11460"/>
                  <a:pt x="9120" y="11370"/>
                </a:cubicBezTo>
                <a:cubicBezTo>
                  <a:pt x="9235" y="11343"/>
                  <a:pt x="9348" y="11318"/>
                  <a:pt x="9462" y="11293"/>
                </a:cubicBezTo>
                <a:cubicBezTo>
                  <a:pt x="8892" y="10945"/>
                  <a:pt x="8357" y="10537"/>
                  <a:pt x="7944" y="10037"/>
                </a:cubicBezTo>
                <a:cubicBezTo>
                  <a:pt x="7745" y="9831"/>
                  <a:pt x="7427" y="9408"/>
                  <a:pt x="7419" y="9104"/>
                </a:cubicBezTo>
                <a:cubicBezTo>
                  <a:pt x="7447" y="8810"/>
                  <a:pt x="7574" y="8665"/>
                  <a:pt x="7732" y="8665"/>
                </a:cubicBezTo>
                <a:cubicBezTo>
                  <a:pt x="7855" y="8665"/>
                  <a:pt x="7998" y="8753"/>
                  <a:pt x="8128" y="8926"/>
                </a:cubicBezTo>
                <a:cubicBezTo>
                  <a:pt x="8363" y="9238"/>
                  <a:pt x="8377" y="9671"/>
                  <a:pt x="8610" y="9980"/>
                </a:cubicBezTo>
                <a:cubicBezTo>
                  <a:pt x="8844" y="10293"/>
                  <a:pt x="9077" y="10426"/>
                  <a:pt x="9404" y="10625"/>
                </a:cubicBezTo>
                <a:cubicBezTo>
                  <a:pt x="9647" y="10794"/>
                  <a:pt x="9958" y="10951"/>
                  <a:pt x="10229" y="11138"/>
                </a:cubicBezTo>
                <a:cubicBezTo>
                  <a:pt x="10594" y="11060"/>
                  <a:pt x="10959" y="10968"/>
                  <a:pt x="11326" y="10818"/>
                </a:cubicBezTo>
                <a:cubicBezTo>
                  <a:pt x="11233" y="10783"/>
                  <a:pt x="11145" y="10747"/>
                  <a:pt x="11060" y="10711"/>
                </a:cubicBezTo>
                <a:cubicBezTo>
                  <a:pt x="10344" y="10407"/>
                  <a:pt x="9650" y="9955"/>
                  <a:pt x="9212" y="9310"/>
                </a:cubicBezTo>
                <a:cubicBezTo>
                  <a:pt x="8850" y="8788"/>
                  <a:pt x="8840" y="8216"/>
                  <a:pt x="9080" y="8216"/>
                </a:cubicBezTo>
                <a:cubicBezTo>
                  <a:pt x="9201" y="8216"/>
                  <a:pt x="9386" y="8363"/>
                  <a:pt x="9621" y="8736"/>
                </a:cubicBezTo>
                <a:cubicBezTo>
                  <a:pt x="10194" y="9658"/>
                  <a:pt x="10891" y="10128"/>
                  <a:pt x="11755" y="10630"/>
                </a:cubicBezTo>
                <a:cubicBezTo>
                  <a:pt x="12630" y="10232"/>
                  <a:pt x="13512" y="9888"/>
                  <a:pt x="14266" y="9324"/>
                </a:cubicBezTo>
                <a:cubicBezTo>
                  <a:pt x="14280" y="9225"/>
                  <a:pt x="14245" y="9118"/>
                  <a:pt x="14259" y="9019"/>
                </a:cubicBezTo>
                <a:cubicBezTo>
                  <a:pt x="14306" y="8809"/>
                  <a:pt x="14300" y="8563"/>
                  <a:pt x="14270" y="8300"/>
                </a:cubicBezTo>
                <a:cubicBezTo>
                  <a:pt x="13438" y="8240"/>
                  <a:pt x="11381" y="8158"/>
                  <a:pt x="11475" y="7786"/>
                </a:cubicBezTo>
                <a:cubicBezTo>
                  <a:pt x="11526" y="7600"/>
                  <a:pt x="12181" y="7540"/>
                  <a:pt x="12891" y="7540"/>
                </a:cubicBezTo>
                <a:cubicBezTo>
                  <a:pt x="13331" y="7540"/>
                  <a:pt x="13791" y="7563"/>
                  <a:pt x="14144" y="7593"/>
                </a:cubicBezTo>
                <a:cubicBezTo>
                  <a:pt x="14059" y="7211"/>
                  <a:pt x="13959" y="6840"/>
                  <a:pt x="13904" y="6540"/>
                </a:cubicBezTo>
                <a:cubicBezTo>
                  <a:pt x="13878" y="6407"/>
                  <a:pt x="13846" y="6283"/>
                  <a:pt x="13810" y="6158"/>
                </a:cubicBezTo>
                <a:cubicBezTo>
                  <a:pt x="13590" y="6110"/>
                  <a:pt x="13350" y="6089"/>
                  <a:pt x="13106" y="6089"/>
                </a:cubicBezTo>
                <a:cubicBezTo>
                  <a:pt x="12578" y="6089"/>
                  <a:pt x="12032" y="6190"/>
                  <a:pt x="11631" y="6341"/>
                </a:cubicBezTo>
                <a:cubicBezTo>
                  <a:pt x="11184" y="6480"/>
                  <a:pt x="10287" y="7236"/>
                  <a:pt x="9691" y="7236"/>
                </a:cubicBezTo>
                <a:cubicBezTo>
                  <a:pt x="9618" y="7236"/>
                  <a:pt x="9549" y="7225"/>
                  <a:pt x="9486" y="7199"/>
                </a:cubicBezTo>
                <a:cubicBezTo>
                  <a:pt x="8539" y="6760"/>
                  <a:pt x="10435" y="6222"/>
                  <a:pt x="10719" y="6186"/>
                </a:cubicBezTo>
                <a:cubicBezTo>
                  <a:pt x="11428" y="6009"/>
                  <a:pt x="12073" y="5748"/>
                  <a:pt x="12779" y="5570"/>
                </a:cubicBezTo>
                <a:cubicBezTo>
                  <a:pt x="12901" y="5542"/>
                  <a:pt x="13067" y="5527"/>
                  <a:pt x="13245" y="5527"/>
                </a:cubicBezTo>
                <a:cubicBezTo>
                  <a:pt x="13360" y="5527"/>
                  <a:pt x="13480" y="5534"/>
                  <a:pt x="13596" y="5547"/>
                </a:cubicBezTo>
                <a:cubicBezTo>
                  <a:pt x="13438" y="5169"/>
                  <a:pt x="13242" y="4809"/>
                  <a:pt x="13019" y="4415"/>
                </a:cubicBezTo>
                <a:cubicBezTo>
                  <a:pt x="12914" y="4223"/>
                  <a:pt x="12802" y="4032"/>
                  <a:pt x="12682" y="3841"/>
                </a:cubicBezTo>
                <a:cubicBezTo>
                  <a:pt x="11434" y="4198"/>
                  <a:pt x="9931" y="4012"/>
                  <a:pt x="8898" y="4941"/>
                </a:cubicBezTo>
                <a:cubicBezTo>
                  <a:pt x="8733" y="5097"/>
                  <a:pt x="8086" y="5680"/>
                  <a:pt x="7842" y="5680"/>
                </a:cubicBezTo>
                <a:cubicBezTo>
                  <a:pt x="7743" y="5680"/>
                  <a:pt x="7711" y="5582"/>
                  <a:pt x="7807" y="5317"/>
                </a:cubicBezTo>
                <a:cubicBezTo>
                  <a:pt x="7992" y="4736"/>
                  <a:pt x="8884" y="3978"/>
                  <a:pt x="9407" y="3674"/>
                </a:cubicBezTo>
                <a:cubicBezTo>
                  <a:pt x="10219" y="3215"/>
                  <a:pt x="11179" y="3205"/>
                  <a:pt x="12060" y="2954"/>
                </a:cubicBezTo>
                <a:cubicBezTo>
                  <a:pt x="11469" y="2201"/>
                  <a:pt x="10752" y="1533"/>
                  <a:pt x="9924" y="1120"/>
                </a:cubicBezTo>
                <a:cubicBezTo>
                  <a:pt x="9897" y="1106"/>
                  <a:pt x="9871" y="1091"/>
                  <a:pt x="9844" y="1079"/>
                </a:cubicBezTo>
                <a:cubicBezTo>
                  <a:pt x="9178" y="1674"/>
                  <a:pt x="8358" y="2152"/>
                  <a:pt x="7829" y="2868"/>
                </a:cubicBezTo>
                <a:cubicBezTo>
                  <a:pt x="7568" y="3189"/>
                  <a:pt x="7095" y="4685"/>
                  <a:pt x="6541" y="4685"/>
                </a:cubicBezTo>
                <a:cubicBezTo>
                  <a:pt x="6506" y="4685"/>
                  <a:pt x="6471" y="4679"/>
                  <a:pt x="6435" y="4667"/>
                </a:cubicBezTo>
                <a:cubicBezTo>
                  <a:pt x="5741" y="4390"/>
                  <a:pt x="6988" y="3103"/>
                  <a:pt x="7179" y="2826"/>
                </a:cubicBezTo>
                <a:cubicBezTo>
                  <a:pt x="7581" y="2124"/>
                  <a:pt x="7723" y="1664"/>
                  <a:pt x="8411" y="1280"/>
                </a:cubicBezTo>
                <a:cubicBezTo>
                  <a:pt x="8607" y="1179"/>
                  <a:pt x="8870" y="936"/>
                  <a:pt x="9115" y="716"/>
                </a:cubicBezTo>
                <a:cubicBezTo>
                  <a:pt x="8297" y="338"/>
                  <a:pt x="7468" y="56"/>
                  <a:pt x="66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0" name="Google Shape;460;p5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461" name="Google Shape;461;p5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" name="Google Shape;508;p5"/>
          <p:cNvGrpSpPr/>
          <p:nvPr/>
        </p:nvGrpSpPr>
        <p:grpSpPr>
          <a:xfrm>
            <a:off x="11126915" y="5190000"/>
            <a:ext cx="2591004" cy="2396251"/>
            <a:chOff x="549400" y="3267150"/>
            <a:chExt cx="522675" cy="483375"/>
          </a:xfrm>
        </p:grpSpPr>
        <p:sp>
          <p:nvSpPr>
            <p:cNvPr id="509" name="Google Shape;509;p5"/>
            <p:cNvSpPr/>
            <p:nvPr/>
          </p:nvSpPr>
          <p:spPr>
            <a:xfrm>
              <a:off x="770075" y="3513175"/>
              <a:ext cx="1075" cy="2525"/>
            </a:xfrm>
            <a:custGeom>
              <a:avLst/>
              <a:gdLst/>
              <a:ahLst/>
              <a:cxnLst/>
              <a:rect l="l" t="t" r="r" b="b"/>
              <a:pathLst>
                <a:path w="43" h="101" extrusionOk="0">
                  <a:moveTo>
                    <a:pt x="0" y="1"/>
                  </a:moveTo>
                  <a:cubicBezTo>
                    <a:pt x="6" y="33"/>
                    <a:pt x="7" y="66"/>
                    <a:pt x="7" y="100"/>
                  </a:cubicBezTo>
                  <a:cubicBezTo>
                    <a:pt x="20" y="94"/>
                    <a:pt x="30" y="90"/>
                    <a:pt x="43" y="84"/>
                  </a:cubicBezTo>
                  <a:cubicBezTo>
                    <a:pt x="33" y="55"/>
                    <a:pt x="19" y="26"/>
                    <a:pt x="0" y="1"/>
                  </a:cubicBezTo>
                  <a:close/>
                </a:path>
              </a:pathLst>
            </a:custGeom>
            <a:solidFill>
              <a:srgbClr val="F4C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60050" y="3464750"/>
              <a:ext cx="4150" cy="4375"/>
            </a:xfrm>
            <a:custGeom>
              <a:avLst/>
              <a:gdLst/>
              <a:ahLst/>
              <a:cxnLst/>
              <a:rect l="l" t="t" r="r" b="b"/>
              <a:pathLst>
                <a:path w="166" h="175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60"/>
                    <a:pt x="111" y="118"/>
                    <a:pt x="165" y="175"/>
                  </a:cubicBezTo>
                  <a:cubicBezTo>
                    <a:pt x="117" y="114"/>
                    <a:pt x="62" y="57"/>
                    <a:pt x="1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549400" y="3454600"/>
              <a:ext cx="262250" cy="74750"/>
            </a:xfrm>
            <a:custGeom>
              <a:avLst/>
              <a:gdLst/>
              <a:ahLst/>
              <a:cxnLst/>
              <a:rect l="l" t="t" r="r" b="b"/>
              <a:pathLst>
                <a:path w="10490" h="2990" extrusionOk="0">
                  <a:moveTo>
                    <a:pt x="5590" y="0"/>
                  </a:moveTo>
                  <a:cubicBezTo>
                    <a:pt x="4843" y="0"/>
                    <a:pt x="4140" y="71"/>
                    <a:pt x="3513" y="185"/>
                  </a:cubicBezTo>
                  <a:cubicBezTo>
                    <a:pt x="1526" y="545"/>
                    <a:pt x="1" y="1822"/>
                    <a:pt x="99" y="2172"/>
                  </a:cubicBezTo>
                  <a:cubicBezTo>
                    <a:pt x="158" y="2383"/>
                    <a:pt x="220" y="2462"/>
                    <a:pt x="422" y="2462"/>
                  </a:cubicBezTo>
                  <a:cubicBezTo>
                    <a:pt x="553" y="2462"/>
                    <a:pt x="743" y="2428"/>
                    <a:pt x="1030" y="2376"/>
                  </a:cubicBezTo>
                  <a:cubicBezTo>
                    <a:pt x="1759" y="2241"/>
                    <a:pt x="2812" y="1798"/>
                    <a:pt x="2812" y="1798"/>
                  </a:cubicBezTo>
                  <a:lnTo>
                    <a:pt x="2812" y="1798"/>
                  </a:lnTo>
                  <a:cubicBezTo>
                    <a:pt x="2366" y="2166"/>
                    <a:pt x="2055" y="2491"/>
                    <a:pt x="2790" y="2704"/>
                  </a:cubicBezTo>
                  <a:cubicBezTo>
                    <a:pt x="2854" y="2723"/>
                    <a:pt x="2926" y="2731"/>
                    <a:pt x="3005" y="2731"/>
                  </a:cubicBezTo>
                  <a:cubicBezTo>
                    <a:pt x="3828" y="2731"/>
                    <a:pt x="5348" y="1798"/>
                    <a:pt x="5349" y="1798"/>
                  </a:cubicBezTo>
                  <a:lnTo>
                    <a:pt x="5349" y="1798"/>
                  </a:lnTo>
                  <a:cubicBezTo>
                    <a:pt x="5348" y="1798"/>
                    <a:pt x="4441" y="2456"/>
                    <a:pt x="4915" y="2831"/>
                  </a:cubicBezTo>
                  <a:cubicBezTo>
                    <a:pt x="5054" y="2940"/>
                    <a:pt x="5224" y="2989"/>
                    <a:pt x="5421" y="2989"/>
                  </a:cubicBezTo>
                  <a:cubicBezTo>
                    <a:pt x="5900" y="2989"/>
                    <a:pt x="6541" y="2700"/>
                    <a:pt x="7300" y="2270"/>
                  </a:cubicBezTo>
                  <a:cubicBezTo>
                    <a:pt x="7969" y="1890"/>
                    <a:pt x="9242" y="1805"/>
                    <a:pt x="10104" y="1797"/>
                  </a:cubicBezTo>
                  <a:lnTo>
                    <a:pt x="10104" y="1797"/>
                  </a:lnTo>
                  <a:cubicBezTo>
                    <a:pt x="10097" y="1797"/>
                    <a:pt x="10090" y="1798"/>
                    <a:pt x="10083" y="1798"/>
                  </a:cubicBezTo>
                  <a:cubicBezTo>
                    <a:pt x="9841" y="1879"/>
                    <a:pt x="9576" y="1983"/>
                    <a:pt x="9300" y="2114"/>
                  </a:cubicBezTo>
                  <a:cubicBezTo>
                    <a:pt x="9841" y="2094"/>
                    <a:pt x="10348" y="1851"/>
                    <a:pt x="10438" y="1569"/>
                  </a:cubicBezTo>
                  <a:cubicBezTo>
                    <a:pt x="10488" y="1410"/>
                    <a:pt x="10489" y="1264"/>
                    <a:pt x="10451" y="1128"/>
                  </a:cubicBezTo>
                  <a:cubicBezTo>
                    <a:pt x="8820" y="295"/>
                    <a:pt x="7112" y="0"/>
                    <a:pt x="5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667275" y="3402025"/>
              <a:ext cx="18100" cy="12450"/>
            </a:xfrm>
            <a:custGeom>
              <a:avLst/>
              <a:gdLst/>
              <a:ahLst/>
              <a:cxnLst/>
              <a:rect l="l" t="t" r="r" b="b"/>
              <a:pathLst>
                <a:path w="724" h="498" extrusionOk="0">
                  <a:moveTo>
                    <a:pt x="0" y="1"/>
                  </a:moveTo>
                  <a:cubicBezTo>
                    <a:pt x="118" y="171"/>
                    <a:pt x="347" y="350"/>
                    <a:pt x="723" y="498"/>
                  </a:cubicBezTo>
                  <a:cubicBezTo>
                    <a:pt x="611" y="364"/>
                    <a:pt x="490" y="239"/>
                    <a:pt x="342" y="140"/>
                  </a:cubicBezTo>
                  <a:cubicBezTo>
                    <a:pt x="239" y="76"/>
                    <a:pt x="122" y="3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777100" y="3267150"/>
              <a:ext cx="149175" cy="225675"/>
            </a:xfrm>
            <a:custGeom>
              <a:avLst/>
              <a:gdLst/>
              <a:ahLst/>
              <a:cxnLst/>
              <a:rect l="l" t="t" r="r" b="b"/>
              <a:pathLst>
                <a:path w="5967" h="9027" extrusionOk="0">
                  <a:moveTo>
                    <a:pt x="5115" y="1"/>
                  </a:moveTo>
                  <a:cubicBezTo>
                    <a:pt x="4405" y="1"/>
                    <a:pt x="3040" y="555"/>
                    <a:pt x="1549" y="2697"/>
                  </a:cubicBezTo>
                  <a:cubicBezTo>
                    <a:pt x="0" y="4920"/>
                    <a:pt x="121" y="7545"/>
                    <a:pt x="158" y="8023"/>
                  </a:cubicBezTo>
                  <a:cubicBezTo>
                    <a:pt x="238" y="8219"/>
                    <a:pt x="327" y="8411"/>
                    <a:pt x="427" y="8600"/>
                  </a:cubicBezTo>
                  <a:cubicBezTo>
                    <a:pt x="583" y="8879"/>
                    <a:pt x="883" y="9026"/>
                    <a:pt x="1192" y="9026"/>
                  </a:cubicBezTo>
                  <a:cubicBezTo>
                    <a:pt x="1198" y="9026"/>
                    <a:pt x="1203" y="9026"/>
                    <a:pt x="1209" y="9026"/>
                  </a:cubicBezTo>
                  <a:cubicBezTo>
                    <a:pt x="1623" y="8131"/>
                    <a:pt x="2539" y="7102"/>
                    <a:pt x="3279" y="6106"/>
                  </a:cubicBezTo>
                  <a:cubicBezTo>
                    <a:pt x="3802" y="5404"/>
                    <a:pt x="3500" y="5289"/>
                    <a:pt x="3245" y="5289"/>
                  </a:cubicBezTo>
                  <a:cubicBezTo>
                    <a:pt x="3121" y="5289"/>
                    <a:pt x="3008" y="5316"/>
                    <a:pt x="3008" y="5316"/>
                  </a:cubicBezTo>
                  <a:cubicBezTo>
                    <a:pt x="3008" y="5316"/>
                    <a:pt x="3925" y="4301"/>
                    <a:pt x="4746" y="3235"/>
                  </a:cubicBezTo>
                  <a:cubicBezTo>
                    <a:pt x="5468" y="2300"/>
                    <a:pt x="4332" y="2243"/>
                    <a:pt x="4044" y="2243"/>
                  </a:cubicBezTo>
                  <a:cubicBezTo>
                    <a:pt x="4004" y="2243"/>
                    <a:pt x="3981" y="2244"/>
                    <a:pt x="3981" y="2244"/>
                  </a:cubicBezTo>
                  <a:cubicBezTo>
                    <a:pt x="5079" y="1481"/>
                    <a:pt x="5966" y="195"/>
                    <a:pt x="5385" y="34"/>
                  </a:cubicBezTo>
                  <a:cubicBezTo>
                    <a:pt x="5311" y="13"/>
                    <a:pt x="5220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98750" y="3289325"/>
              <a:ext cx="466900" cy="459675"/>
            </a:xfrm>
            <a:custGeom>
              <a:avLst/>
              <a:gdLst/>
              <a:ahLst/>
              <a:cxnLst/>
              <a:rect l="l" t="t" r="r" b="b"/>
              <a:pathLst>
                <a:path w="18676" h="18387" extrusionOk="0">
                  <a:moveTo>
                    <a:pt x="478" y="0"/>
                  </a:moveTo>
                  <a:cubicBezTo>
                    <a:pt x="252" y="0"/>
                    <a:pt x="127" y="60"/>
                    <a:pt x="147" y="178"/>
                  </a:cubicBezTo>
                  <a:cubicBezTo>
                    <a:pt x="228" y="668"/>
                    <a:pt x="2071" y="1736"/>
                    <a:pt x="2071" y="1736"/>
                  </a:cubicBezTo>
                  <a:cubicBezTo>
                    <a:pt x="2071" y="1736"/>
                    <a:pt x="1806" y="1675"/>
                    <a:pt x="1572" y="1675"/>
                  </a:cubicBezTo>
                  <a:cubicBezTo>
                    <a:pt x="1456" y="1675"/>
                    <a:pt x="1347" y="1690"/>
                    <a:pt x="1282" y="1736"/>
                  </a:cubicBezTo>
                  <a:cubicBezTo>
                    <a:pt x="1088" y="1872"/>
                    <a:pt x="1147" y="2102"/>
                    <a:pt x="1924" y="2618"/>
                  </a:cubicBezTo>
                  <a:cubicBezTo>
                    <a:pt x="2703" y="3132"/>
                    <a:pt x="3846" y="3811"/>
                    <a:pt x="3846" y="3811"/>
                  </a:cubicBezTo>
                  <a:cubicBezTo>
                    <a:pt x="3846" y="3811"/>
                    <a:pt x="3768" y="3807"/>
                    <a:pt x="3652" y="3807"/>
                  </a:cubicBezTo>
                  <a:cubicBezTo>
                    <a:pt x="3397" y="3807"/>
                    <a:pt x="2961" y="3829"/>
                    <a:pt x="2774" y="3970"/>
                  </a:cubicBezTo>
                  <a:cubicBezTo>
                    <a:pt x="2627" y="4081"/>
                    <a:pt x="2590" y="4289"/>
                    <a:pt x="2741" y="4509"/>
                  </a:cubicBezTo>
                  <a:cubicBezTo>
                    <a:pt x="2863" y="4541"/>
                    <a:pt x="2980" y="4584"/>
                    <a:pt x="3083" y="4648"/>
                  </a:cubicBezTo>
                  <a:cubicBezTo>
                    <a:pt x="3231" y="4747"/>
                    <a:pt x="3352" y="4872"/>
                    <a:pt x="3464" y="5006"/>
                  </a:cubicBezTo>
                  <a:cubicBezTo>
                    <a:pt x="3515" y="5027"/>
                    <a:pt x="3571" y="5047"/>
                    <a:pt x="3627" y="5067"/>
                  </a:cubicBezTo>
                  <a:cubicBezTo>
                    <a:pt x="4646" y="5402"/>
                    <a:pt x="5380" y="6094"/>
                    <a:pt x="5907" y="6513"/>
                  </a:cubicBezTo>
                  <a:cubicBezTo>
                    <a:pt x="6059" y="6636"/>
                    <a:pt x="6228" y="6793"/>
                    <a:pt x="6386" y="6952"/>
                  </a:cubicBezTo>
                  <a:cubicBezTo>
                    <a:pt x="6407" y="6973"/>
                    <a:pt x="6428" y="6996"/>
                    <a:pt x="6450" y="7017"/>
                  </a:cubicBezTo>
                  <a:cubicBezTo>
                    <a:pt x="6511" y="7073"/>
                    <a:pt x="6566" y="7131"/>
                    <a:pt x="6616" y="7192"/>
                  </a:cubicBezTo>
                  <a:cubicBezTo>
                    <a:pt x="6673" y="7256"/>
                    <a:pt x="6730" y="7318"/>
                    <a:pt x="6781" y="7375"/>
                  </a:cubicBezTo>
                  <a:cubicBezTo>
                    <a:pt x="6867" y="7470"/>
                    <a:pt x="6940" y="7556"/>
                    <a:pt x="6997" y="7621"/>
                  </a:cubicBezTo>
                  <a:cubicBezTo>
                    <a:pt x="7000" y="7621"/>
                    <a:pt x="7000" y="7624"/>
                    <a:pt x="7000" y="7624"/>
                  </a:cubicBezTo>
                  <a:cubicBezTo>
                    <a:pt x="7061" y="7696"/>
                    <a:pt x="7100" y="7744"/>
                    <a:pt x="7109" y="7754"/>
                  </a:cubicBezTo>
                  <a:cubicBezTo>
                    <a:pt x="7009" y="7692"/>
                    <a:pt x="6907" y="7632"/>
                    <a:pt x="6808" y="7574"/>
                  </a:cubicBezTo>
                  <a:lnTo>
                    <a:pt x="6808" y="7574"/>
                  </a:lnTo>
                  <a:cubicBezTo>
                    <a:pt x="6815" y="7609"/>
                    <a:pt x="6819" y="7645"/>
                    <a:pt x="6822" y="7682"/>
                  </a:cubicBezTo>
                  <a:cubicBezTo>
                    <a:pt x="6829" y="7774"/>
                    <a:pt x="6816" y="7869"/>
                    <a:pt x="6784" y="7969"/>
                  </a:cubicBezTo>
                  <a:cubicBezTo>
                    <a:pt x="6779" y="7986"/>
                    <a:pt x="6774" y="8000"/>
                    <a:pt x="6768" y="8016"/>
                  </a:cubicBezTo>
                  <a:cubicBezTo>
                    <a:pt x="6759" y="8037"/>
                    <a:pt x="6748" y="8060"/>
                    <a:pt x="6737" y="8080"/>
                  </a:cubicBezTo>
                  <a:cubicBezTo>
                    <a:pt x="6673" y="8182"/>
                    <a:pt x="6552" y="8273"/>
                    <a:pt x="6396" y="8344"/>
                  </a:cubicBezTo>
                  <a:cubicBezTo>
                    <a:pt x="6186" y="8439"/>
                    <a:pt x="5917" y="8499"/>
                    <a:pt x="5639" y="8499"/>
                  </a:cubicBezTo>
                  <a:cubicBezTo>
                    <a:pt x="5627" y="8499"/>
                    <a:pt x="5614" y="8499"/>
                    <a:pt x="5602" y="8499"/>
                  </a:cubicBezTo>
                  <a:cubicBezTo>
                    <a:pt x="5573" y="8511"/>
                    <a:pt x="5545" y="8520"/>
                    <a:pt x="5518" y="8533"/>
                  </a:cubicBezTo>
                  <a:cubicBezTo>
                    <a:pt x="4900" y="8786"/>
                    <a:pt x="4211" y="9145"/>
                    <a:pt x="3509" y="9600"/>
                  </a:cubicBezTo>
                  <a:cubicBezTo>
                    <a:pt x="3223" y="9786"/>
                    <a:pt x="2934" y="9986"/>
                    <a:pt x="2647" y="10203"/>
                  </a:cubicBezTo>
                  <a:lnTo>
                    <a:pt x="2646" y="10205"/>
                  </a:lnTo>
                  <a:cubicBezTo>
                    <a:pt x="2487" y="10325"/>
                    <a:pt x="2328" y="10450"/>
                    <a:pt x="2171" y="10580"/>
                  </a:cubicBezTo>
                  <a:cubicBezTo>
                    <a:pt x="1582" y="11064"/>
                    <a:pt x="1125" y="11602"/>
                    <a:pt x="791" y="12122"/>
                  </a:cubicBezTo>
                  <a:cubicBezTo>
                    <a:pt x="221" y="13004"/>
                    <a:pt x="1" y="13832"/>
                    <a:pt x="72" y="14246"/>
                  </a:cubicBezTo>
                  <a:cubicBezTo>
                    <a:pt x="81" y="14304"/>
                    <a:pt x="98" y="14352"/>
                    <a:pt x="119" y="14393"/>
                  </a:cubicBezTo>
                  <a:cubicBezTo>
                    <a:pt x="150" y="14456"/>
                    <a:pt x="193" y="14496"/>
                    <a:pt x="250" y="14513"/>
                  </a:cubicBezTo>
                  <a:cubicBezTo>
                    <a:pt x="264" y="14517"/>
                    <a:pt x="279" y="14519"/>
                    <a:pt x="295" y="14519"/>
                  </a:cubicBezTo>
                  <a:cubicBezTo>
                    <a:pt x="823" y="14519"/>
                    <a:pt x="2469" y="12336"/>
                    <a:pt x="2782" y="11918"/>
                  </a:cubicBezTo>
                  <a:lnTo>
                    <a:pt x="2784" y="11916"/>
                  </a:lnTo>
                  <a:cubicBezTo>
                    <a:pt x="2812" y="11879"/>
                    <a:pt x="2828" y="11857"/>
                    <a:pt x="2833" y="11851"/>
                  </a:cubicBezTo>
                  <a:lnTo>
                    <a:pt x="2833" y="11851"/>
                  </a:lnTo>
                  <a:cubicBezTo>
                    <a:pt x="2832" y="11854"/>
                    <a:pt x="2828" y="11865"/>
                    <a:pt x="2822" y="11881"/>
                  </a:cubicBezTo>
                  <a:cubicBezTo>
                    <a:pt x="2762" y="12051"/>
                    <a:pt x="2495" y="12840"/>
                    <a:pt x="2663" y="12929"/>
                  </a:cubicBezTo>
                  <a:cubicBezTo>
                    <a:pt x="2684" y="12940"/>
                    <a:pt x="2707" y="12946"/>
                    <a:pt x="2732" y="12946"/>
                  </a:cubicBezTo>
                  <a:cubicBezTo>
                    <a:pt x="2932" y="12946"/>
                    <a:pt x="3250" y="12619"/>
                    <a:pt x="3443" y="12379"/>
                  </a:cubicBezTo>
                  <a:cubicBezTo>
                    <a:pt x="3573" y="12219"/>
                    <a:pt x="3967" y="11530"/>
                    <a:pt x="4261" y="11000"/>
                  </a:cubicBezTo>
                  <a:cubicBezTo>
                    <a:pt x="4444" y="10672"/>
                    <a:pt x="4590" y="10403"/>
                    <a:pt x="4612" y="10365"/>
                  </a:cubicBezTo>
                  <a:lnTo>
                    <a:pt x="4612" y="10365"/>
                  </a:lnTo>
                  <a:cubicBezTo>
                    <a:pt x="4595" y="10416"/>
                    <a:pt x="4430" y="10884"/>
                    <a:pt x="4565" y="11082"/>
                  </a:cubicBezTo>
                  <a:cubicBezTo>
                    <a:pt x="4583" y="11114"/>
                    <a:pt x="4610" y="11136"/>
                    <a:pt x="4647" y="11153"/>
                  </a:cubicBezTo>
                  <a:cubicBezTo>
                    <a:pt x="4682" y="11167"/>
                    <a:pt x="4715" y="11174"/>
                    <a:pt x="4748" y="11174"/>
                  </a:cubicBezTo>
                  <a:cubicBezTo>
                    <a:pt x="4893" y="11174"/>
                    <a:pt x="5026" y="11040"/>
                    <a:pt x="5211" y="10777"/>
                  </a:cubicBezTo>
                  <a:cubicBezTo>
                    <a:pt x="5316" y="10629"/>
                    <a:pt x="5434" y="10443"/>
                    <a:pt x="5582" y="10219"/>
                  </a:cubicBezTo>
                  <a:cubicBezTo>
                    <a:pt x="5610" y="10175"/>
                    <a:pt x="5640" y="10131"/>
                    <a:pt x="5671" y="10082"/>
                  </a:cubicBezTo>
                  <a:cubicBezTo>
                    <a:pt x="5902" y="9730"/>
                    <a:pt x="6272" y="9374"/>
                    <a:pt x="6620" y="9081"/>
                  </a:cubicBezTo>
                  <a:lnTo>
                    <a:pt x="6622" y="9080"/>
                  </a:lnTo>
                  <a:cubicBezTo>
                    <a:pt x="6906" y="8840"/>
                    <a:pt x="7176" y="8642"/>
                    <a:pt x="7340" y="8527"/>
                  </a:cubicBezTo>
                  <a:cubicBezTo>
                    <a:pt x="7362" y="8571"/>
                    <a:pt x="7384" y="8625"/>
                    <a:pt x="7411" y="8682"/>
                  </a:cubicBezTo>
                  <a:cubicBezTo>
                    <a:pt x="7416" y="8692"/>
                    <a:pt x="7420" y="8703"/>
                    <a:pt x="7424" y="8715"/>
                  </a:cubicBezTo>
                  <a:cubicBezTo>
                    <a:pt x="7443" y="8753"/>
                    <a:pt x="7460" y="8791"/>
                    <a:pt x="7478" y="8834"/>
                  </a:cubicBezTo>
                  <a:cubicBezTo>
                    <a:pt x="7488" y="8791"/>
                    <a:pt x="7498" y="8749"/>
                    <a:pt x="7501" y="8706"/>
                  </a:cubicBezTo>
                  <a:cubicBezTo>
                    <a:pt x="7501" y="8685"/>
                    <a:pt x="7502" y="8663"/>
                    <a:pt x="7502" y="8641"/>
                  </a:cubicBezTo>
                  <a:cubicBezTo>
                    <a:pt x="7502" y="8608"/>
                    <a:pt x="7499" y="8573"/>
                    <a:pt x="7494" y="8541"/>
                  </a:cubicBezTo>
                  <a:lnTo>
                    <a:pt x="7494" y="8541"/>
                  </a:lnTo>
                  <a:cubicBezTo>
                    <a:pt x="7512" y="8568"/>
                    <a:pt x="7526" y="8597"/>
                    <a:pt x="7536" y="8627"/>
                  </a:cubicBezTo>
                  <a:cubicBezTo>
                    <a:pt x="7545" y="8649"/>
                    <a:pt x="7553" y="8675"/>
                    <a:pt x="7558" y="8699"/>
                  </a:cubicBezTo>
                  <a:cubicBezTo>
                    <a:pt x="7569" y="8747"/>
                    <a:pt x="7572" y="8797"/>
                    <a:pt x="7571" y="8848"/>
                  </a:cubicBezTo>
                  <a:cubicBezTo>
                    <a:pt x="7571" y="8874"/>
                    <a:pt x="7569" y="8896"/>
                    <a:pt x="7565" y="8919"/>
                  </a:cubicBezTo>
                  <a:cubicBezTo>
                    <a:pt x="7565" y="8925"/>
                    <a:pt x="7565" y="8930"/>
                    <a:pt x="7563" y="8935"/>
                  </a:cubicBezTo>
                  <a:cubicBezTo>
                    <a:pt x="7626" y="9047"/>
                    <a:pt x="7696" y="9176"/>
                    <a:pt x="7769" y="9323"/>
                  </a:cubicBezTo>
                  <a:cubicBezTo>
                    <a:pt x="7785" y="9352"/>
                    <a:pt x="7802" y="9385"/>
                    <a:pt x="7818" y="9416"/>
                  </a:cubicBezTo>
                  <a:cubicBezTo>
                    <a:pt x="7984" y="9749"/>
                    <a:pt x="8173" y="10153"/>
                    <a:pt x="8356" y="10609"/>
                  </a:cubicBezTo>
                  <a:cubicBezTo>
                    <a:pt x="8505" y="10977"/>
                    <a:pt x="8647" y="11382"/>
                    <a:pt x="8772" y="11807"/>
                  </a:cubicBezTo>
                  <a:cubicBezTo>
                    <a:pt x="8860" y="12107"/>
                    <a:pt x="8988" y="12213"/>
                    <a:pt x="9125" y="12213"/>
                  </a:cubicBezTo>
                  <a:cubicBezTo>
                    <a:pt x="9449" y="12213"/>
                    <a:pt x="9825" y="11615"/>
                    <a:pt x="9849" y="11577"/>
                  </a:cubicBezTo>
                  <a:lnTo>
                    <a:pt x="9849" y="11577"/>
                  </a:lnTo>
                  <a:cubicBezTo>
                    <a:pt x="9826" y="11672"/>
                    <a:pt x="9137" y="14311"/>
                    <a:pt x="9453" y="15024"/>
                  </a:cubicBezTo>
                  <a:cubicBezTo>
                    <a:pt x="9587" y="15327"/>
                    <a:pt x="9801" y="15415"/>
                    <a:pt x="10005" y="15415"/>
                  </a:cubicBezTo>
                  <a:cubicBezTo>
                    <a:pt x="10288" y="15415"/>
                    <a:pt x="10552" y="15244"/>
                    <a:pt x="10552" y="15244"/>
                  </a:cubicBezTo>
                  <a:lnTo>
                    <a:pt x="10552" y="15244"/>
                  </a:lnTo>
                  <a:cubicBezTo>
                    <a:pt x="10552" y="15244"/>
                    <a:pt x="9848" y="18153"/>
                    <a:pt x="10974" y="18374"/>
                  </a:cubicBezTo>
                  <a:cubicBezTo>
                    <a:pt x="10988" y="18378"/>
                    <a:pt x="11002" y="18379"/>
                    <a:pt x="11017" y="18381"/>
                  </a:cubicBezTo>
                  <a:cubicBezTo>
                    <a:pt x="11048" y="18385"/>
                    <a:pt x="11078" y="18386"/>
                    <a:pt x="11106" y="18386"/>
                  </a:cubicBezTo>
                  <a:lnTo>
                    <a:pt x="11107" y="18386"/>
                  </a:lnTo>
                  <a:cubicBezTo>
                    <a:pt x="11110" y="18386"/>
                    <a:pt x="11112" y="18386"/>
                    <a:pt x="11115" y="18386"/>
                  </a:cubicBezTo>
                  <a:cubicBezTo>
                    <a:pt x="12247" y="18386"/>
                    <a:pt x="12975" y="15689"/>
                    <a:pt x="12248" y="13004"/>
                  </a:cubicBezTo>
                  <a:cubicBezTo>
                    <a:pt x="11708" y="11021"/>
                    <a:pt x="9911" y="9588"/>
                    <a:pt x="8940" y="8939"/>
                  </a:cubicBezTo>
                  <a:cubicBezTo>
                    <a:pt x="8907" y="8918"/>
                    <a:pt x="8874" y="8895"/>
                    <a:pt x="8843" y="8875"/>
                  </a:cubicBezTo>
                  <a:lnTo>
                    <a:pt x="8843" y="8875"/>
                  </a:lnTo>
                  <a:cubicBezTo>
                    <a:pt x="8877" y="8888"/>
                    <a:pt x="8913" y="8902"/>
                    <a:pt x="8953" y="8913"/>
                  </a:cubicBezTo>
                  <a:cubicBezTo>
                    <a:pt x="9096" y="8967"/>
                    <a:pt x="9279" y="9034"/>
                    <a:pt x="9492" y="9121"/>
                  </a:cubicBezTo>
                  <a:cubicBezTo>
                    <a:pt x="10093" y="9365"/>
                    <a:pt x="11002" y="10524"/>
                    <a:pt x="12038" y="10847"/>
                  </a:cubicBezTo>
                  <a:cubicBezTo>
                    <a:pt x="12136" y="10877"/>
                    <a:pt x="12218" y="10891"/>
                    <a:pt x="12288" y="10891"/>
                  </a:cubicBezTo>
                  <a:cubicBezTo>
                    <a:pt x="12504" y="10891"/>
                    <a:pt x="12590" y="10755"/>
                    <a:pt x="12607" y="10570"/>
                  </a:cubicBezTo>
                  <a:cubicBezTo>
                    <a:pt x="12641" y="10206"/>
                    <a:pt x="12404" y="9652"/>
                    <a:pt x="12391" y="9621"/>
                  </a:cubicBezTo>
                  <a:lnTo>
                    <a:pt x="12391" y="9621"/>
                  </a:lnTo>
                  <a:cubicBezTo>
                    <a:pt x="12426" y="9672"/>
                    <a:pt x="13366" y="11087"/>
                    <a:pt x="14224" y="11639"/>
                  </a:cubicBezTo>
                  <a:cubicBezTo>
                    <a:pt x="14372" y="11733"/>
                    <a:pt x="14515" y="11803"/>
                    <a:pt x="14651" y="11837"/>
                  </a:cubicBezTo>
                  <a:cubicBezTo>
                    <a:pt x="14653" y="11837"/>
                    <a:pt x="14656" y="11838"/>
                    <a:pt x="14657" y="11838"/>
                  </a:cubicBezTo>
                  <a:cubicBezTo>
                    <a:pt x="14730" y="11855"/>
                    <a:pt x="14793" y="11863"/>
                    <a:pt x="14849" y="11863"/>
                  </a:cubicBezTo>
                  <a:cubicBezTo>
                    <a:pt x="15220" y="11863"/>
                    <a:pt x="15238" y="11510"/>
                    <a:pt x="15178" y="11196"/>
                  </a:cubicBezTo>
                  <a:cubicBezTo>
                    <a:pt x="15164" y="11122"/>
                    <a:pt x="15149" y="11051"/>
                    <a:pt x="15129" y="10987"/>
                  </a:cubicBezTo>
                  <a:cubicBezTo>
                    <a:pt x="15086" y="10831"/>
                    <a:pt x="15039" y="10715"/>
                    <a:pt x="15034" y="10702"/>
                  </a:cubicBezTo>
                  <a:lnTo>
                    <a:pt x="15034" y="10702"/>
                  </a:lnTo>
                  <a:cubicBezTo>
                    <a:pt x="15070" y="10734"/>
                    <a:pt x="15781" y="11368"/>
                    <a:pt x="16519" y="11871"/>
                  </a:cubicBezTo>
                  <a:cubicBezTo>
                    <a:pt x="17017" y="12209"/>
                    <a:pt x="17528" y="12489"/>
                    <a:pt x="17855" y="12489"/>
                  </a:cubicBezTo>
                  <a:cubicBezTo>
                    <a:pt x="17891" y="12489"/>
                    <a:pt x="17924" y="12486"/>
                    <a:pt x="17955" y="12479"/>
                  </a:cubicBezTo>
                  <a:cubicBezTo>
                    <a:pt x="17995" y="12470"/>
                    <a:pt x="18032" y="12456"/>
                    <a:pt x="18062" y="12435"/>
                  </a:cubicBezTo>
                  <a:cubicBezTo>
                    <a:pt x="18676" y="12021"/>
                    <a:pt x="17576" y="9288"/>
                    <a:pt x="14497" y="7797"/>
                  </a:cubicBezTo>
                  <a:cubicBezTo>
                    <a:pt x="14447" y="7773"/>
                    <a:pt x="14397" y="7749"/>
                    <a:pt x="14347" y="7726"/>
                  </a:cubicBezTo>
                  <a:cubicBezTo>
                    <a:pt x="14031" y="7581"/>
                    <a:pt x="13715" y="7465"/>
                    <a:pt x="13409" y="7378"/>
                  </a:cubicBezTo>
                  <a:lnTo>
                    <a:pt x="13407" y="7378"/>
                  </a:lnTo>
                  <a:cubicBezTo>
                    <a:pt x="12909" y="7236"/>
                    <a:pt x="12423" y="7163"/>
                    <a:pt x="11961" y="7141"/>
                  </a:cubicBezTo>
                  <a:cubicBezTo>
                    <a:pt x="11961" y="7141"/>
                    <a:pt x="11961" y="7142"/>
                    <a:pt x="11961" y="7142"/>
                  </a:cubicBezTo>
                  <a:cubicBezTo>
                    <a:pt x="11961" y="7142"/>
                    <a:pt x="11960" y="7141"/>
                    <a:pt x="11960" y="7141"/>
                  </a:cubicBezTo>
                  <a:cubicBezTo>
                    <a:pt x="11850" y="7135"/>
                    <a:pt x="11742" y="7133"/>
                    <a:pt x="11635" y="7133"/>
                  </a:cubicBezTo>
                  <a:cubicBezTo>
                    <a:pt x="11210" y="7133"/>
                    <a:pt x="10811" y="7173"/>
                    <a:pt x="10445" y="7236"/>
                  </a:cubicBezTo>
                  <a:cubicBezTo>
                    <a:pt x="10335" y="7256"/>
                    <a:pt x="10231" y="7276"/>
                    <a:pt x="10127" y="7298"/>
                  </a:cubicBezTo>
                  <a:cubicBezTo>
                    <a:pt x="9968" y="7332"/>
                    <a:pt x="9816" y="7369"/>
                    <a:pt x="9673" y="7411"/>
                  </a:cubicBezTo>
                  <a:cubicBezTo>
                    <a:pt x="9596" y="7432"/>
                    <a:pt x="9522" y="7453"/>
                    <a:pt x="9451" y="7476"/>
                  </a:cubicBezTo>
                  <a:cubicBezTo>
                    <a:pt x="9416" y="7486"/>
                    <a:pt x="9382" y="7499"/>
                    <a:pt x="9347" y="7510"/>
                  </a:cubicBezTo>
                  <a:cubicBezTo>
                    <a:pt x="9269" y="7534"/>
                    <a:pt x="9194" y="7561"/>
                    <a:pt x="9123" y="7588"/>
                  </a:cubicBezTo>
                  <a:cubicBezTo>
                    <a:pt x="9105" y="7595"/>
                    <a:pt x="9088" y="7600"/>
                    <a:pt x="9069" y="7607"/>
                  </a:cubicBezTo>
                  <a:cubicBezTo>
                    <a:pt x="8975" y="7710"/>
                    <a:pt x="8882" y="7805"/>
                    <a:pt x="8765" y="7844"/>
                  </a:cubicBezTo>
                  <a:lnTo>
                    <a:pt x="8707" y="7859"/>
                  </a:lnTo>
                  <a:cubicBezTo>
                    <a:pt x="8686" y="7862"/>
                    <a:pt x="8666" y="7868"/>
                    <a:pt x="8647" y="7872"/>
                  </a:cubicBezTo>
                  <a:cubicBezTo>
                    <a:pt x="8637" y="7875"/>
                    <a:pt x="8630" y="7875"/>
                    <a:pt x="8622" y="7877"/>
                  </a:cubicBezTo>
                  <a:cubicBezTo>
                    <a:pt x="8613" y="7879"/>
                    <a:pt x="8605" y="7881"/>
                    <a:pt x="8595" y="7881"/>
                  </a:cubicBezTo>
                  <a:cubicBezTo>
                    <a:pt x="8583" y="7884"/>
                    <a:pt x="8572" y="7886"/>
                    <a:pt x="8559" y="7886"/>
                  </a:cubicBezTo>
                  <a:cubicBezTo>
                    <a:pt x="8545" y="7888"/>
                    <a:pt x="8531" y="7888"/>
                    <a:pt x="8519" y="7889"/>
                  </a:cubicBezTo>
                  <a:lnTo>
                    <a:pt x="8509" y="7889"/>
                  </a:lnTo>
                  <a:cubicBezTo>
                    <a:pt x="8498" y="7891"/>
                    <a:pt x="8487" y="7891"/>
                    <a:pt x="8474" y="7891"/>
                  </a:cubicBezTo>
                  <a:cubicBezTo>
                    <a:pt x="8457" y="7891"/>
                    <a:pt x="8437" y="7891"/>
                    <a:pt x="8417" y="7889"/>
                  </a:cubicBezTo>
                  <a:cubicBezTo>
                    <a:pt x="8289" y="7953"/>
                    <a:pt x="8223" y="7994"/>
                    <a:pt x="8223" y="7994"/>
                  </a:cubicBezTo>
                  <a:cubicBezTo>
                    <a:pt x="8247" y="7953"/>
                    <a:pt x="8275" y="7915"/>
                    <a:pt x="8303" y="7875"/>
                  </a:cubicBezTo>
                  <a:cubicBezTo>
                    <a:pt x="8123" y="7844"/>
                    <a:pt x="7954" y="7761"/>
                    <a:pt x="7825" y="7635"/>
                  </a:cubicBezTo>
                  <a:cubicBezTo>
                    <a:pt x="7742" y="7557"/>
                    <a:pt x="7676" y="7463"/>
                    <a:pt x="7633" y="7355"/>
                  </a:cubicBezTo>
                  <a:cubicBezTo>
                    <a:pt x="7626" y="7341"/>
                    <a:pt x="7620" y="7325"/>
                    <a:pt x="7615" y="7308"/>
                  </a:cubicBezTo>
                  <a:cubicBezTo>
                    <a:pt x="7592" y="7233"/>
                    <a:pt x="7571" y="7156"/>
                    <a:pt x="7551" y="7078"/>
                  </a:cubicBezTo>
                  <a:cubicBezTo>
                    <a:pt x="7518" y="6949"/>
                    <a:pt x="7487" y="6821"/>
                    <a:pt x="7461" y="6690"/>
                  </a:cubicBezTo>
                  <a:cubicBezTo>
                    <a:pt x="7455" y="6743"/>
                    <a:pt x="7454" y="6769"/>
                    <a:pt x="7454" y="6769"/>
                  </a:cubicBezTo>
                  <a:cubicBezTo>
                    <a:pt x="7454" y="6769"/>
                    <a:pt x="7411" y="6636"/>
                    <a:pt x="7328" y="6412"/>
                  </a:cubicBezTo>
                  <a:lnTo>
                    <a:pt x="7328" y="6411"/>
                  </a:lnTo>
                  <a:cubicBezTo>
                    <a:pt x="7312" y="6374"/>
                    <a:pt x="7298" y="6338"/>
                    <a:pt x="7281" y="6296"/>
                  </a:cubicBezTo>
                  <a:lnTo>
                    <a:pt x="7281" y="6293"/>
                  </a:lnTo>
                  <a:cubicBezTo>
                    <a:pt x="7024" y="5625"/>
                    <a:pt x="6468" y="4361"/>
                    <a:pt x="5588" y="3181"/>
                  </a:cubicBezTo>
                  <a:lnTo>
                    <a:pt x="5588" y="3179"/>
                  </a:lnTo>
                  <a:cubicBezTo>
                    <a:pt x="5225" y="2696"/>
                    <a:pt x="4808" y="2227"/>
                    <a:pt x="4336" y="1818"/>
                  </a:cubicBezTo>
                  <a:cubicBezTo>
                    <a:pt x="3457" y="1064"/>
                    <a:pt x="2465" y="547"/>
                    <a:pt x="1669" y="263"/>
                  </a:cubicBezTo>
                  <a:cubicBezTo>
                    <a:pt x="1173" y="87"/>
                    <a:pt x="751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809000" y="3479550"/>
              <a:ext cx="16300" cy="7075"/>
            </a:xfrm>
            <a:custGeom>
              <a:avLst/>
              <a:gdLst/>
              <a:ahLst/>
              <a:cxnLst/>
              <a:rect l="l" t="t" r="r" b="b"/>
              <a:pathLst>
                <a:path w="652" h="283" extrusionOk="0">
                  <a:moveTo>
                    <a:pt x="652" y="0"/>
                  </a:moveTo>
                  <a:lnTo>
                    <a:pt x="652" y="0"/>
                  </a:lnTo>
                  <a:cubicBezTo>
                    <a:pt x="368" y="107"/>
                    <a:pt x="146" y="209"/>
                    <a:pt x="0" y="282"/>
                  </a:cubicBezTo>
                  <a:cubicBezTo>
                    <a:pt x="16" y="283"/>
                    <a:pt x="33" y="283"/>
                    <a:pt x="49" y="283"/>
                  </a:cubicBezTo>
                  <a:cubicBezTo>
                    <a:pt x="150" y="283"/>
                    <a:pt x="250" y="268"/>
                    <a:pt x="348" y="236"/>
                  </a:cubicBezTo>
                  <a:cubicBezTo>
                    <a:pt x="462" y="199"/>
                    <a:pt x="558" y="103"/>
                    <a:pt x="652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792300" y="3488000"/>
              <a:ext cx="257975" cy="113300"/>
            </a:xfrm>
            <a:custGeom>
              <a:avLst/>
              <a:gdLst/>
              <a:ahLst/>
              <a:cxnLst/>
              <a:rect l="l" t="t" r="r" b="b"/>
              <a:pathLst>
                <a:path w="10319" h="4532" extrusionOk="0">
                  <a:moveTo>
                    <a:pt x="2973" y="1"/>
                  </a:moveTo>
                  <a:cubicBezTo>
                    <a:pt x="2753" y="1"/>
                    <a:pt x="2537" y="9"/>
                    <a:pt x="2326" y="25"/>
                  </a:cubicBezTo>
                  <a:cubicBezTo>
                    <a:pt x="2017" y="47"/>
                    <a:pt x="1722" y="86"/>
                    <a:pt x="1439" y="140"/>
                  </a:cubicBezTo>
                  <a:cubicBezTo>
                    <a:pt x="1355" y="154"/>
                    <a:pt x="1273" y="171"/>
                    <a:pt x="1194" y="189"/>
                  </a:cubicBezTo>
                  <a:cubicBezTo>
                    <a:pt x="1121" y="205"/>
                    <a:pt x="1050" y="224"/>
                    <a:pt x="980" y="241"/>
                  </a:cubicBezTo>
                  <a:cubicBezTo>
                    <a:pt x="928" y="255"/>
                    <a:pt x="875" y="269"/>
                    <a:pt x="823" y="285"/>
                  </a:cubicBezTo>
                  <a:cubicBezTo>
                    <a:pt x="775" y="297"/>
                    <a:pt x="726" y="312"/>
                    <a:pt x="679" y="327"/>
                  </a:cubicBezTo>
                  <a:cubicBezTo>
                    <a:pt x="661" y="332"/>
                    <a:pt x="644" y="339"/>
                    <a:pt x="625" y="344"/>
                  </a:cubicBezTo>
                  <a:cubicBezTo>
                    <a:pt x="509" y="381"/>
                    <a:pt x="397" y="422"/>
                    <a:pt x="289" y="466"/>
                  </a:cubicBezTo>
                  <a:cubicBezTo>
                    <a:pt x="189" y="505"/>
                    <a:pt x="93" y="547"/>
                    <a:pt x="0" y="593"/>
                  </a:cubicBezTo>
                  <a:lnTo>
                    <a:pt x="5" y="600"/>
                  </a:lnTo>
                  <a:lnTo>
                    <a:pt x="49" y="692"/>
                  </a:lnTo>
                  <a:cubicBezTo>
                    <a:pt x="191" y="623"/>
                    <a:pt x="346" y="559"/>
                    <a:pt x="509" y="498"/>
                  </a:cubicBezTo>
                  <a:cubicBezTo>
                    <a:pt x="608" y="462"/>
                    <a:pt x="711" y="430"/>
                    <a:pt x="819" y="397"/>
                  </a:cubicBezTo>
                  <a:cubicBezTo>
                    <a:pt x="881" y="377"/>
                    <a:pt x="948" y="361"/>
                    <a:pt x="1010" y="344"/>
                  </a:cubicBezTo>
                  <a:cubicBezTo>
                    <a:pt x="1022" y="341"/>
                    <a:pt x="1032" y="339"/>
                    <a:pt x="1043" y="337"/>
                  </a:cubicBezTo>
                  <a:cubicBezTo>
                    <a:pt x="1094" y="324"/>
                    <a:pt x="1148" y="310"/>
                    <a:pt x="1202" y="297"/>
                  </a:cubicBezTo>
                  <a:cubicBezTo>
                    <a:pt x="1219" y="295"/>
                    <a:pt x="1236" y="290"/>
                    <a:pt x="1252" y="289"/>
                  </a:cubicBezTo>
                  <a:cubicBezTo>
                    <a:pt x="1678" y="192"/>
                    <a:pt x="2145" y="133"/>
                    <a:pt x="2635" y="114"/>
                  </a:cubicBezTo>
                  <a:cubicBezTo>
                    <a:pt x="2749" y="109"/>
                    <a:pt x="2864" y="106"/>
                    <a:pt x="2980" y="106"/>
                  </a:cubicBezTo>
                  <a:cubicBezTo>
                    <a:pt x="3175" y="106"/>
                    <a:pt x="3373" y="114"/>
                    <a:pt x="3571" y="127"/>
                  </a:cubicBezTo>
                  <a:cubicBezTo>
                    <a:pt x="3772" y="140"/>
                    <a:pt x="3976" y="162"/>
                    <a:pt x="4179" y="189"/>
                  </a:cubicBezTo>
                  <a:cubicBezTo>
                    <a:pt x="4587" y="246"/>
                    <a:pt x="4998" y="333"/>
                    <a:pt x="5402" y="452"/>
                  </a:cubicBezTo>
                  <a:cubicBezTo>
                    <a:pt x="6449" y="760"/>
                    <a:pt x="7455" y="1297"/>
                    <a:pt x="8263" y="2120"/>
                  </a:cubicBezTo>
                  <a:cubicBezTo>
                    <a:pt x="8303" y="2164"/>
                    <a:pt x="8345" y="2206"/>
                    <a:pt x="8388" y="2252"/>
                  </a:cubicBezTo>
                  <a:cubicBezTo>
                    <a:pt x="9157" y="3083"/>
                    <a:pt x="9779" y="3907"/>
                    <a:pt x="10213" y="4532"/>
                  </a:cubicBezTo>
                  <a:cubicBezTo>
                    <a:pt x="10253" y="4523"/>
                    <a:pt x="10289" y="4509"/>
                    <a:pt x="10318" y="4488"/>
                  </a:cubicBezTo>
                  <a:cubicBezTo>
                    <a:pt x="9880" y="3860"/>
                    <a:pt x="9250" y="3023"/>
                    <a:pt x="8469" y="2181"/>
                  </a:cubicBezTo>
                  <a:cubicBezTo>
                    <a:pt x="7728" y="1377"/>
                    <a:pt x="6807" y="827"/>
                    <a:pt x="5831" y="482"/>
                  </a:cubicBezTo>
                  <a:cubicBezTo>
                    <a:pt x="4893" y="147"/>
                    <a:pt x="3901" y="1"/>
                    <a:pt x="297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95450" y="3513175"/>
              <a:ext cx="108975" cy="235825"/>
            </a:xfrm>
            <a:custGeom>
              <a:avLst/>
              <a:gdLst/>
              <a:ahLst/>
              <a:cxnLst/>
              <a:rect l="l" t="t" r="r" b="b"/>
              <a:pathLst>
                <a:path w="4359" h="9433" extrusionOk="0">
                  <a:moveTo>
                    <a:pt x="28" y="1"/>
                  </a:moveTo>
                  <a:lnTo>
                    <a:pt x="1" y="107"/>
                  </a:lnTo>
                  <a:cubicBezTo>
                    <a:pt x="5" y="107"/>
                    <a:pt x="68" y="126"/>
                    <a:pt x="178" y="167"/>
                  </a:cubicBezTo>
                  <a:cubicBezTo>
                    <a:pt x="214" y="178"/>
                    <a:pt x="254" y="197"/>
                    <a:pt x="298" y="214"/>
                  </a:cubicBezTo>
                  <a:cubicBezTo>
                    <a:pt x="444" y="278"/>
                    <a:pt x="641" y="371"/>
                    <a:pt x="866" y="512"/>
                  </a:cubicBezTo>
                  <a:cubicBezTo>
                    <a:pt x="1046" y="623"/>
                    <a:pt x="1245" y="761"/>
                    <a:pt x="1455" y="935"/>
                  </a:cubicBezTo>
                  <a:cubicBezTo>
                    <a:pt x="2181" y="1539"/>
                    <a:pt x="3161" y="2684"/>
                    <a:pt x="3701" y="4715"/>
                  </a:cubicBezTo>
                  <a:cubicBezTo>
                    <a:pt x="4269" y="6856"/>
                    <a:pt x="3721" y="8435"/>
                    <a:pt x="3109" y="9420"/>
                  </a:cubicBezTo>
                  <a:cubicBezTo>
                    <a:pt x="3123" y="9424"/>
                    <a:pt x="3137" y="9425"/>
                    <a:pt x="3151" y="9427"/>
                  </a:cubicBezTo>
                  <a:cubicBezTo>
                    <a:pt x="3181" y="9431"/>
                    <a:pt x="3211" y="9432"/>
                    <a:pt x="3239" y="9432"/>
                  </a:cubicBezTo>
                  <a:lnTo>
                    <a:pt x="3241" y="9432"/>
                  </a:lnTo>
                  <a:cubicBezTo>
                    <a:pt x="3286" y="9360"/>
                    <a:pt x="3330" y="9283"/>
                    <a:pt x="3373" y="9204"/>
                  </a:cubicBezTo>
                  <a:cubicBezTo>
                    <a:pt x="3876" y="8282"/>
                    <a:pt x="4359" y="6748"/>
                    <a:pt x="3808" y="4687"/>
                  </a:cubicBezTo>
                  <a:cubicBezTo>
                    <a:pt x="3139" y="2168"/>
                    <a:pt x="1795" y="959"/>
                    <a:pt x="903" y="411"/>
                  </a:cubicBezTo>
                  <a:cubicBezTo>
                    <a:pt x="712" y="293"/>
                    <a:pt x="543" y="208"/>
                    <a:pt x="406" y="144"/>
                  </a:cubicBezTo>
                  <a:cubicBezTo>
                    <a:pt x="362" y="126"/>
                    <a:pt x="322" y="107"/>
                    <a:pt x="286" y="93"/>
                  </a:cubicBezTo>
                  <a:cubicBezTo>
                    <a:pt x="127" y="28"/>
                    <a:pt x="32" y="2"/>
                    <a:pt x="28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600675" y="3502375"/>
              <a:ext cx="162800" cy="146800"/>
            </a:xfrm>
            <a:custGeom>
              <a:avLst/>
              <a:gdLst/>
              <a:ahLst/>
              <a:cxnLst/>
              <a:rect l="l" t="t" r="r" b="b"/>
              <a:pathLst>
                <a:path w="6512" h="5872" extrusionOk="0">
                  <a:moveTo>
                    <a:pt x="6494" y="1"/>
                  </a:moveTo>
                  <a:cubicBezTo>
                    <a:pt x="6485" y="4"/>
                    <a:pt x="5789" y="122"/>
                    <a:pt x="4795" y="647"/>
                  </a:cubicBezTo>
                  <a:cubicBezTo>
                    <a:pt x="4540" y="779"/>
                    <a:pt x="4268" y="938"/>
                    <a:pt x="3982" y="1130"/>
                  </a:cubicBezTo>
                  <a:cubicBezTo>
                    <a:pt x="3978" y="1131"/>
                    <a:pt x="3977" y="1136"/>
                    <a:pt x="3972" y="1137"/>
                  </a:cubicBezTo>
                  <a:cubicBezTo>
                    <a:pt x="3543" y="1426"/>
                    <a:pt x="3053" y="1803"/>
                    <a:pt x="2542" y="2299"/>
                  </a:cubicBezTo>
                  <a:cubicBezTo>
                    <a:pt x="2231" y="2597"/>
                    <a:pt x="1911" y="2938"/>
                    <a:pt x="1592" y="3325"/>
                  </a:cubicBezTo>
                  <a:lnTo>
                    <a:pt x="1592" y="3327"/>
                  </a:lnTo>
                  <a:cubicBezTo>
                    <a:pt x="1052" y="3982"/>
                    <a:pt x="509" y="4773"/>
                    <a:pt x="1" y="5724"/>
                  </a:cubicBezTo>
                  <a:cubicBezTo>
                    <a:pt x="9" y="5782"/>
                    <a:pt x="26" y="5830"/>
                    <a:pt x="48" y="5871"/>
                  </a:cubicBezTo>
                  <a:cubicBezTo>
                    <a:pt x="542" y="4931"/>
                    <a:pt x="1072" y="4144"/>
                    <a:pt x="1610" y="3481"/>
                  </a:cubicBezTo>
                  <a:cubicBezTo>
                    <a:pt x="1938" y="3079"/>
                    <a:pt x="2268" y="2721"/>
                    <a:pt x="2594" y="2407"/>
                  </a:cubicBezTo>
                  <a:cubicBezTo>
                    <a:pt x="3046" y="1972"/>
                    <a:pt x="3486" y="1619"/>
                    <a:pt x="3901" y="1329"/>
                  </a:cubicBezTo>
                  <a:cubicBezTo>
                    <a:pt x="4268" y="1076"/>
                    <a:pt x="4611" y="873"/>
                    <a:pt x="4924" y="711"/>
                  </a:cubicBezTo>
                  <a:cubicBezTo>
                    <a:pt x="5856" y="227"/>
                    <a:pt x="6495" y="112"/>
                    <a:pt x="6512" y="110"/>
                  </a:cubicBezTo>
                  <a:lnTo>
                    <a:pt x="6494" y="1"/>
                  </a:ln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558200" y="3465800"/>
              <a:ext cx="248675" cy="40325"/>
            </a:xfrm>
            <a:custGeom>
              <a:avLst/>
              <a:gdLst/>
              <a:ahLst/>
              <a:cxnLst/>
              <a:rect l="l" t="t" r="r" b="b"/>
              <a:pathLst>
                <a:path w="9947" h="1613" extrusionOk="0">
                  <a:moveTo>
                    <a:pt x="5300" y="1"/>
                  </a:moveTo>
                  <a:cubicBezTo>
                    <a:pt x="5226" y="1"/>
                    <a:pt x="5153" y="2"/>
                    <a:pt x="5079" y="4"/>
                  </a:cubicBezTo>
                  <a:cubicBezTo>
                    <a:pt x="2308" y="76"/>
                    <a:pt x="606" y="965"/>
                    <a:pt x="1" y="1533"/>
                  </a:cubicBezTo>
                  <a:lnTo>
                    <a:pt x="78" y="1613"/>
                  </a:lnTo>
                  <a:cubicBezTo>
                    <a:pt x="676" y="1055"/>
                    <a:pt x="2340" y="185"/>
                    <a:pt x="5082" y="113"/>
                  </a:cubicBezTo>
                  <a:cubicBezTo>
                    <a:pt x="5153" y="111"/>
                    <a:pt x="5223" y="110"/>
                    <a:pt x="5294" y="110"/>
                  </a:cubicBezTo>
                  <a:cubicBezTo>
                    <a:pt x="7702" y="110"/>
                    <a:pt x="9876" y="1164"/>
                    <a:pt x="9898" y="1175"/>
                  </a:cubicBezTo>
                  <a:lnTo>
                    <a:pt x="9947" y="1076"/>
                  </a:lnTo>
                  <a:cubicBezTo>
                    <a:pt x="9925" y="1065"/>
                    <a:pt x="7733" y="1"/>
                    <a:pt x="530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627800" y="3477950"/>
              <a:ext cx="132175" cy="42250"/>
            </a:xfrm>
            <a:custGeom>
              <a:avLst/>
              <a:gdLst/>
              <a:ahLst/>
              <a:cxnLst/>
              <a:rect l="l" t="t" r="r" b="b"/>
              <a:pathLst>
                <a:path w="5287" h="1690" extrusionOk="0">
                  <a:moveTo>
                    <a:pt x="5165" y="672"/>
                  </a:moveTo>
                  <a:cubicBezTo>
                    <a:pt x="5133" y="672"/>
                    <a:pt x="5101" y="673"/>
                    <a:pt x="5069" y="675"/>
                  </a:cubicBezTo>
                  <a:lnTo>
                    <a:pt x="5069" y="675"/>
                  </a:lnTo>
                  <a:cubicBezTo>
                    <a:pt x="5116" y="688"/>
                    <a:pt x="5164" y="702"/>
                    <a:pt x="5211" y="715"/>
                  </a:cubicBezTo>
                  <a:lnTo>
                    <a:pt x="5286" y="677"/>
                  </a:lnTo>
                  <a:cubicBezTo>
                    <a:pt x="5246" y="673"/>
                    <a:pt x="5205" y="672"/>
                    <a:pt x="5165" y="672"/>
                  </a:cubicBezTo>
                  <a:close/>
                  <a:moveTo>
                    <a:pt x="2407" y="1"/>
                  </a:moveTo>
                  <a:cubicBezTo>
                    <a:pt x="2337" y="1"/>
                    <a:pt x="2268" y="6"/>
                    <a:pt x="2198" y="18"/>
                  </a:cubicBezTo>
                  <a:cubicBezTo>
                    <a:pt x="1958" y="59"/>
                    <a:pt x="1735" y="175"/>
                    <a:pt x="1494" y="192"/>
                  </a:cubicBezTo>
                  <a:cubicBezTo>
                    <a:pt x="1476" y="193"/>
                    <a:pt x="1458" y="194"/>
                    <a:pt x="1440" y="194"/>
                  </a:cubicBezTo>
                  <a:cubicBezTo>
                    <a:pt x="1254" y="194"/>
                    <a:pt x="1067" y="143"/>
                    <a:pt x="885" y="143"/>
                  </a:cubicBezTo>
                  <a:cubicBezTo>
                    <a:pt x="821" y="143"/>
                    <a:pt x="759" y="149"/>
                    <a:pt x="697" y="165"/>
                  </a:cubicBezTo>
                  <a:cubicBezTo>
                    <a:pt x="316" y="263"/>
                    <a:pt x="132" y="685"/>
                    <a:pt x="1" y="1056"/>
                  </a:cubicBezTo>
                  <a:cubicBezTo>
                    <a:pt x="38" y="1165"/>
                    <a:pt x="160" y="1225"/>
                    <a:pt x="274" y="1226"/>
                  </a:cubicBezTo>
                  <a:cubicBezTo>
                    <a:pt x="279" y="1227"/>
                    <a:pt x="284" y="1227"/>
                    <a:pt x="289" y="1227"/>
                  </a:cubicBezTo>
                  <a:cubicBezTo>
                    <a:pt x="397" y="1227"/>
                    <a:pt x="503" y="1185"/>
                    <a:pt x="605" y="1144"/>
                  </a:cubicBezTo>
                  <a:lnTo>
                    <a:pt x="2468" y="393"/>
                  </a:lnTo>
                  <a:cubicBezTo>
                    <a:pt x="2500" y="379"/>
                    <a:pt x="2534" y="373"/>
                    <a:pt x="2568" y="373"/>
                  </a:cubicBezTo>
                  <a:cubicBezTo>
                    <a:pt x="2635" y="373"/>
                    <a:pt x="2701" y="400"/>
                    <a:pt x="2745" y="455"/>
                  </a:cubicBezTo>
                  <a:cubicBezTo>
                    <a:pt x="2825" y="555"/>
                    <a:pt x="2765" y="664"/>
                    <a:pt x="2708" y="755"/>
                  </a:cubicBezTo>
                  <a:lnTo>
                    <a:pt x="2360" y="1312"/>
                  </a:lnTo>
                  <a:cubicBezTo>
                    <a:pt x="2256" y="1478"/>
                    <a:pt x="2381" y="1689"/>
                    <a:pt x="2564" y="1689"/>
                  </a:cubicBezTo>
                  <a:cubicBezTo>
                    <a:pt x="2581" y="1689"/>
                    <a:pt x="2598" y="1688"/>
                    <a:pt x="2616" y="1684"/>
                  </a:cubicBezTo>
                  <a:cubicBezTo>
                    <a:pt x="3455" y="1500"/>
                    <a:pt x="4207" y="730"/>
                    <a:pt x="5069" y="675"/>
                  </a:cubicBezTo>
                  <a:lnTo>
                    <a:pt x="5069" y="675"/>
                  </a:lnTo>
                  <a:cubicBezTo>
                    <a:pt x="4438" y="497"/>
                    <a:pt x="3806" y="321"/>
                    <a:pt x="3176" y="143"/>
                  </a:cubicBezTo>
                  <a:cubicBezTo>
                    <a:pt x="2924" y="72"/>
                    <a:pt x="2665" y="1"/>
                    <a:pt x="2407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52175" y="3337425"/>
              <a:ext cx="101375" cy="102200"/>
            </a:xfrm>
            <a:custGeom>
              <a:avLst/>
              <a:gdLst/>
              <a:ahLst/>
              <a:cxnLst/>
              <a:rect l="l" t="t" r="r" b="b"/>
              <a:pathLst>
                <a:path w="4055" h="4088" extrusionOk="0">
                  <a:moveTo>
                    <a:pt x="242" y="1"/>
                  </a:moveTo>
                  <a:cubicBezTo>
                    <a:pt x="144" y="1"/>
                    <a:pt x="54" y="32"/>
                    <a:pt x="29" y="120"/>
                  </a:cubicBezTo>
                  <a:cubicBezTo>
                    <a:pt x="0" y="220"/>
                    <a:pt x="83" y="316"/>
                    <a:pt x="161" y="384"/>
                  </a:cubicBezTo>
                  <a:cubicBezTo>
                    <a:pt x="668" y="846"/>
                    <a:pt x="1235" y="1247"/>
                    <a:pt x="1840" y="1570"/>
                  </a:cubicBezTo>
                  <a:cubicBezTo>
                    <a:pt x="1979" y="1646"/>
                    <a:pt x="2125" y="1722"/>
                    <a:pt x="2202" y="1859"/>
                  </a:cubicBezTo>
                  <a:cubicBezTo>
                    <a:pt x="2279" y="1994"/>
                    <a:pt x="2242" y="2207"/>
                    <a:pt x="2093" y="2251"/>
                  </a:cubicBezTo>
                  <a:cubicBezTo>
                    <a:pt x="1996" y="2281"/>
                    <a:pt x="1877" y="2237"/>
                    <a:pt x="1801" y="2302"/>
                  </a:cubicBezTo>
                  <a:cubicBezTo>
                    <a:pt x="1732" y="2363"/>
                    <a:pt x="1749" y="2482"/>
                    <a:pt x="1811" y="2548"/>
                  </a:cubicBezTo>
                  <a:cubicBezTo>
                    <a:pt x="1874" y="2614"/>
                    <a:pt x="1963" y="2643"/>
                    <a:pt x="2051" y="2671"/>
                  </a:cubicBezTo>
                  <a:cubicBezTo>
                    <a:pt x="2793" y="2923"/>
                    <a:pt x="3459" y="3396"/>
                    <a:pt x="3938" y="4018"/>
                  </a:cubicBezTo>
                  <a:lnTo>
                    <a:pt x="3821" y="3947"/>
                  </a:lnTo>
                  <a:lnTo>
                    <a:pt x="3821" y="3947"/>
                  </a:lnTo>
                  <a:cubicBezTo>
                    <a:pt x="3878" y="3992"/>
                    <a:pt x="3936" y="4041"/>
                    <a:pt x="3993" y="4087"/>
                  </a:cubicBezTo>
                  <a:cubicBezTo>
                    <a:pt x="4054" y="3734"/>
                    <a:pt x="3850" y="3396"/>
                    <a:pt x="3652" y="3096"/>
                  </a:cubicBezTo>
                  <a:cubicBezTo>
                    <a:pt x="3233" y="2458"/>
                    <a:pt x="2813" y="1818"/>
                    <a:pt x="2292" y="1264"/>
                  </a:cubicBezTo>
                  <a:cubicBezTo>
                    <a:pt x="1769" y="710"/>
                    <a:pt x="1131" y="241"/>
                    <a:pt x="402" y="25"/>
                  </a:cubicBezTo>
                  <a:cubicBezTo>
                    <a:pt x="353" y="10"/>
                    <a:pt x="296" y="1"/>
                    <a:pt x="242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802000" y="3350175"/>
              <a:ext cx="62575" cy="131450"/>
            </a:xfrm>
            <a:custGeom>
              <a:avLst/>
              <a:gdLst/>
              <a:ahLst/>
              <a:cxnLst/>
              <a:rect l="l" t="t" r="r" b="b"/>
              <a:pathLst>
                <a:path w="2503" h="5258" extrusionOk="0">
                  <a:moveTo>
                    <a:pt x="2194" y="0"/>
                  </a:moveTo>
                  <a:cubicBezTo>
                    <a:pt x="2035" y="0"/>
                    <a:pt x="1871" y="128"/>
                    <a:pt x="1756" y="257"/>
                  </a:cubicBezTo>
                  <a:cubicBezTo>
                    <a:pt x="1159" y="921"/>
                    <a:pt x="780" y="1756"/>
                    <a:pt x="541" y="2619"/>
                  </a:cubicBezTo>
                  <a:cubicBezTo>
                    <a:pt x="332" y="3372"/>
                    <a:pt x="228" y="4149"/>
                    <a:pt x="138" y="4926"/>
                  </a:cubicBezTo>
                  <a:lnTo>
                    <a:pt x="138" y="4926"/>
                  </a:lnTo>
                  <a:cubicBezTo>
                    <a:pt x="745" y="4151"/>
                    <a:pt x="1351" y="3374"/>
                    <a:pt x="1959" y="2599"/>
                  </a:cubicBezTo>
                  <a:cubicBezTo>
                    <a:pt x="1989" y="2562"/>
                    <a:pt x="2019" y="2519"/>
                    <a:pt x="2019" y="2472"/>
                  </a:cubicBezTo>
                  <a:cubicBezTo>
                    <a:pt x="2019" y="2394"/>
                    <a:pt x="1950" y="2358"/>
                    <a:pt x="1870" y="2358"/>
                  </a:cubicBezTo>
                  <a:cubicBezTo>
                    <a:pt x="1807" y="2358"/>
                    <a:pt x="1738" y="2380"/>
                    <a:pt x="1692" y="2421"/>
                  </a:cubicBezTo>
                  <a:cubicBezTo>
                    <a:pt x="1587" y="2515"/>
                    <a:pt x="1509" y="2661"/>
                    <a:pt x="1371" y="2677"/>
                  </a:cubicBezTo>
                  <a:cubicBezTo>
                    <a:pt x="1363" y="2678"/>
                    <a:pt x="1355" y="2678"/>
                    <a:pt x="1347" y="2678"/>
                  </a:cubicBezTo>
                  <a:cubicBezTo>
                    <a:pt x="1201" y="2678"/>
                    <a:pt x="1089" y="2507"/>
                    <a:pt x="1104" y="2354"/>
                  </a:cubicBezTo>
                  <a:cubicBezTo>
                    <a:pt x="1118" y="2197"/>
                    <a:pt x="1223" y="2062"/>
                    <a:pt x="1324" y="1940"/>
                  </a:cubicBezTo>
                  <a:cubicBezTo>
                    <a:pt x="1628" y="1569"/>
                    <a:pt x="1931" y="1198"/>
                    <a:pt x="2233" y="826"/>
                  </a:cubicBezTo>
                  <a:cubicBezTo>
                    <a:pt x="2330" y="708"/>
                    <a:pt x="2429" y="585"/>
                    <a:pt x="2466" y="438"/>
                  </a:cubicBezTo>
                  <a:cubicBezTo>
                    <a:pt x="2503" y="291"/>
                    <a:pt x="2460" y="109"/>
                    <a:pt x="2328" y="35"/>
                  </a:cubicBezTo>
                  <a:cubicBezTo>
                    <a:pt x="2285" y="11"/>
                    <a:pt x="2240" y="0"/>
                    <a:pt x="2194" y="0"/>
                  </a:cubicBezTo>
                  <a:close/>
                  <a:moveTo>
                    <a:pt x="138" y="4926"/>
                  </a:moveTo>
                  <a:lnTo>
                    <a:pt x="138" y="4926"/>
                  </a:lnTo>
                  <a:cubicBezTo>
                    <a:pt x="92" y="4985"/>
                    <a:pt x="46" y="5043"/>
                    <a:pt x="0" y="5102"/>
                  </a:cubicBezTo>
                  <a:lnTo>
                    <a:pt x="125" y="5035"/>
                  </a:lnTo>
                  <a:lnTo>
                    <a:pt x="125" y="5035"/>
                  </a:lnTo>
                  <a:cubicBezTo>
                    <a:pt x="116" y="5110"/>
                    <a:pt x="108" y="5184"/>
                    <a:pt x="100" y="5258"/>
                  </a:cubicBezTo>
                  <a:lnTo>
                    <a:pt x="227" y="4981"/>
                  </a:lnTo>
                  <a:lnTo>
                    <a:pt x="125" y="5035"/>
                  </a:lnTo>
                  <a:lnTo>
                    <a:pt x="125" y="5035"/>
                  </a:lnTo>
                  <a:cubicBezTo>
                    <a:pt x="129" y="4999"/>
                    <a:pt x="133" y="4963"/>
                    <a:pt x="138" y="4926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35100" y="3494325"/>
              <a:ext cx="118975" cy="65750"/>
            </a:xfrm>
            <a:custGeom>
              <a:avLst/>
              <a:gdLst/>
              <a:ahLst/>
              <a:cxnLst/>
              <a:rect l="l" t="t" r="r" b="b"/>
              <a:pathLst>
                <a:path w="4759" h="2630" extrusionOk="0">
                  <a:moveTo>
                    <a:pt x="24" y="394"/>
                  </a:moveTo>
                  <a:lnTo>
                    <a:pt x="0" y="418"/>
                  </a:lnTo>
                  <a:cubicBezTo>
                    <a:pt x="11" y="412"/>
                    <a:pt x="21" y="407"/>
                    <a:pt x="32" y="401"/>
                  </a:cubicBezTo>
                  <a:lnTo>
                    <a:pt x="32" y="401"/>
                  </a:lnTo>
                  <a:cubicBezTo>
                    <a:pt x="29" y="399"/>
                    <a:pt x="27" y="396"/>
                    <a:pt x="24" y="394"/>
                  </a:cubicBezTo>
                  <a:close/>
                  <a:moveTo>
                    <a:pt x="1673" y="0"/>
                  </a:moveTo>
                  <a:cubicBezTo>
                    <a:pt x="1105" y="0"/>
                    <a:pt x="536" y="137"/>
                    <a:pt x="32" y="401"/>
                  </a:cubicBezTo>
                  <a:lnTo>
                    <a:pt x="32" y="401"/>
                  </a:lnTo>
                  <a:cubicBezTo>
                    <a:pt x="601" y="965"/>
                    <a:pt x="1064" y="1304"/>
                    <a:pt x="1634" y="1870"/>
                  </a:cubicBezTo>
                  <a:cubicBezTo>
                    <a:pt x="1749" y="1985"/>
                    <a:pt x="1918" y="2101"/>
                    <a:pt x="2065" y="2101"/>
                  </a:cubicBezTo>
                  <a:cubicBezTo>
                    <a:pt x="2125" y="2101"/>
                    <a:pt x="2181" y="2081"/>
                    <a:pt x="2229" y="2034"/>
                  </a:cubicBezTo>
                  <a:cubicBezTo>
                    <a:pt x="2339" y="1925"/>
                    <a:pt x="2304" y="1739"/>
                    <a:pt x="2233" y="1601"/>
                  </a:cubicBezTo>
                  <a:cubicBezTo>
                    <a:pt x="2162" y="1463"/>
                    <a:pt x="2058" y="1331"/>
                    <a:pt x="2053" y="1178"/>
                  </a:cubicBezTo>
                  <a:cubicBezTo>
                    <a:pt x="2043" y="930"/>
                    <a:pt x="2300" y="759"/>
                    <a:pt x="2550" y="759"/>
                  </a:cubicBezTo>
                  <a:cubicBezTo>
                    <a:pt x="2610" y="759"/>
                    <a:pt x="2670" y="769"/>
                    <a:pt x="2726" y="790"/>
                  </a:cubicBezTo>
                  <a:cubicBezTo>
                    <a:pt x="3011" y="901"/>
                    <a:pt x="3185" y="1194"/>
                    <a:pt x="3293" y="1479"/>
                  </a:cubicBezTo>
                  <a:cubicBezTo>
                    <a:pt x="3401" y="1767"/>
                    <a:pt x="3473" y="2074"/>
                    <a:pt x="3658" y="2319"/>
                  </a:cubicBezTo>
                  <a:cubicBezTo>
                    <a:pt x="3795" y="2497"/>
                    <a:pt x="4019" y="2630"/>
                    <a:pt x="4235" y="2630"/>
                  </a:cubicBezTo>
                  <a:cubicBezTo>
                    <a:pt x="4314" y="2630"/>
                    <a:pt x="4391" y="2612"/>
                    <a:pt x="4463" y="2573"/>
                  </a:cubicBezTo>
                  <a:cubicBezTo>
                    <a:pt x="4670" y="2459"/>
                    <a:pt x="4759" y="2195"/>
                    <a:pt x="4729" y="1961"/>
                  </a:cubicBezTo>
                  <a:cubicBezTo>
                    <a:pt x="4697" y="1726"/>
                    <a:pt x="4565" y="1516"/>
                    <a:pt x="4420" y="1331"/>
                  </a:cubicBezTo>
                  <a:cubicBezTo>
                    <a:pt x="3913" y="691"/>
                    <a:pt x="3178" y="236"/>
                    <a:pt x="2376" y="71"/>
                  </a:cubicBezTo>
                  <a:cubicBezTo>
                    <a:pt x="2145" y="24"/>
                    <a:pt x="1909" y="0"/>
                    <a:pt x="167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18325" y="3554350"/>
              <a:ext cx="62000" cy="105375"/>
            </a:xfrm>
            <a:custGeom>
              <a:avLst/>
              <a:gdLst/>
              <a:ahLst/>
              <a:cxnLst/>
              <a:rect l="l" t="t" r="r" b="b"/>
              <a:pathLst>
                <a:path w="2480" h="4215" extrusionOk="0">
                  <a:moveTo>
                    <a:pt x="509" y="1"/>
                  </a:moveTo>
                  <a:cubicBezTo>
                    <a:pt x="482" y="1"/>
                    <a:pt x="455" y="3"/>
                    <a:pt x="428" y="7"/>
                  </a:cubicBezTo>
                  <a:cubicBezTo>
                    <a:pt x="195" y="43"/>
                    <a:pt x="1" y="320"/>
                    <a:pt x="123" y="520"/>
                  </a:cubicBezTo>
                  <a:cubicBezTo>
                    <a:pt x="200" y="645"/>
                    <a:pt x="355" y="686"/>
                    <a:pt x="505" y="686"/>
                  </a:cubicBezTo>
                  <a:cubicBezTo>
                    <a:pt x="529" y="686"/>
                    <a:pt x="553" y="685"/>
                    <a:pt x="577" y="683"/>
                  </a:cubicBezTo>
                  <a:cubicBezTo>
                    <a:pt x="689" y="674"/>
                    <a:pt x="802" y="652"/>
                    <a:pt x="912" y="652"/>
                  </a:cubicBezTo>
                  <a:cubicBezTo>
                    <a:pt x="970" y="652"/>
                    <a:pt x="1027" y="658"/>
                    <a:pt x="1083" y="675"/>
                  </a:cubicBezTo>
                  <a:cubicBezTo>
                    <a:pt x="1336" y="748"/>
                    <a:pt x="1478" y="1030"/>
                    <a:pt x="1485" y="1291"/>
                  </a:cubicBezTo>
                  <a:cubicBezTo>
                    <a:pt x="1493" y="1551"/>
                    <a:pt x="1398" y="1804"/>
                    <a:pt x="1316" y="2052"/>
                  </a:cubicBezTo>
                  <a:cubicBezTo>
                    <a:pt x="1189" y="2439"/>
                    <a:pt x="1097" y="2839"/>
                    <a:pt x="1040" y="3244"/>
                  </a:cubicBezTo>
                  <a:cubicBezTo>
                    <a:pt x="1016" y="3422"/>
                    <a:pt x="998" y="3606"/>
                    <a:pt x="1040" y="3781"/>
                  </a:cubicBezTo>
                  <a:cubicBezTo>
                    <a:pt x="1083" y="3957"/>
                    <a:pt x="1197" y="4125"/>
                    <a:pt x="1366" y="4189"/>
                  </a:cubicBezTo>
                  <a:cubicBezTo>
                    <a:pt x="1415" y="4207"/>
                    <a:pt x="1464" y="4215"/>
                    <a:pt x="1514" y="4215"/>
                  </a:cubicBezTo>
                  <a:cubicBezTo>
                    <a:pt x="1752" y="4215"/>
                    <a:pt x="1985" y="4026"/>
                    <a:pt x="2106" y="3808"/>
                  </a:cubicBezTo>
                  <a:cubicBezTo>
                    <a:pt x="2253" y="3544"/>
                    <a:pt x="2307" y="3234"/>
                    <a:pt x="2458" y="2974"/>
                  </a:cubicBezTo>
                  <a:lnTo>
                    <a:pt x="2472" y="2949"/>
                  </a:lnTo>
                  <a:cubicBezTo>
                    <a:pt x="2479" y="1998"/>
                    <a:pt x="1829" y="820"/>
                    <a:pt x="1074" y="241"/>
                  </a:cubicBezTo>
                  <a:cubicBezTo>
                    <a:pt x="909" y="115"/>
                    <a:pt x="713" y="1"/>
                    <a:pt x="50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844325" y="3456500"/>
              <a:ext cx="3750" cy="4775"/>
            </a:xfrm>
            <a:custGeom>
              <a:avLst/>
              <a:gdLst/>
              <a:ahLst/>
              <a:cxnLst/>
              <a:rect l="l" t="t" r="r" b="b"/>
              <a:pathLst>
                <a:path w="150" h="191" extrusionOk="0">
                  <a:moveTo>
                    <a:pt x="149" y="1"/>
                  </a:moveTo>
                  <a:lnTo>
                    <a:pt x="149" y="1"/>
                  </a:lnTo>
                  <a:cubicBezTo>
                    <a:pt x="93" y="63"/>
                    <a:pt x="43" y="124"/>
                    <a:pt x="0" y="191"/>
                  </a:cubicBezTo>
                  <a:cubicBezTo>
                    <a:pt x="49" y="127"/>
                    <a:pt x="98" y="63"/>
                    <a:pt x="149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14675" y="3418475"/>
              <a:ext cx="257400" cy="84475"/>
            </a:xfrm>
            <a:custGeom>
              <a:avLst/>
              <a:gdLst/>
              <a:ahLst/>
              <a:cxnLst/>
              <a:rect l="l" t="t" r="r" b="b"/>
              <a:pathLst>
                <a:path w="10296" h="3379" extrusionOk="0">
                  <a:moveTo>
                    <a:pt x="6948" y="1"/>
                  </a:moveTo>
                  <a:cubicBezTo>
                    <a:pt x="6795" y="1"/>
                    <a:pt x="6641" y="6"/>
                    <a:pt x="6485" y="17"/>
                  </a:cubicBezTo>
                  <a:cubicBezTo>
                    <a:pt x="4556" y="158"/>
                    <a:pt x="2046" y="854"/>
                    <a:pt x="3" y="2661"/>
                  </a:cubicBezTo>
                  <a:cubicBezTo>
                    <a:pt x="0" y="2806"/>
                    <a:pt x="36" y="2948"/>
                    <a:pt x="127" y="3090"/>
                  </a:cubicBezTo>
                  <a:cubicBezTo>
                    <a:pt x="241" y="3272"/>
                    <a:pt x="565" y="3379"/>
                    <a:pt x="937" y="3379"/>
                  </a:cubicBezTo>
                  <a:cubicBezTo>
                    <a:pt x="1075" y="3379"/>
                    <a:pt x="1221" y="3364"/>
                    <a:pt x="1364" y="3333"/>
                  </a:cubicBezTo>
                  <a:cubicBezTo>
                    <a:pt x="1063" y="3277"/>
                    <a:pt x="782" y="3240"/>
                    <a:pt x="529" y="3222"/>
                  </a:cubicBezTo>
                  <a:cubicBezTo>
                    <a:pt x="518" y="3225"/>
                    <a:pt x="506" y="3227"/>
                    <a:pt x="494" y="3229"/>
                  </a:cubicBezTo>
                  <a:lnTo>
                    <a:pt x="494" y="3229"/>
                  </a:lnTo>
                  <a:cubicBezTo>
                    <a:pt x="1109" y="3076"/>
                    <a:pt x="1951" y="2907"/>
                    <a:pt x="2651" y="2907"/>
                  </a:cubicBezTo>
                  <a:cubicBezTo>
                    <a:pt x="2906" y="2907"/>
                    <a:pt x="3142" y="2929"/>
                    <a:pt x="3341" y="2983"/>
                  </a:cubicBezTo>
                  <a:cubicBezTo>
                    <a:pt x="3956" y="3149"/>
                    <a:pt x="4492" y="3258"/>
                    <a:pt x="4916" y="3258"/>
                  </a:cubicBezTo>
                  <a:cubicBezTo>
                    <a:pt x="5313" y="3258"/>
                    <a:pt x="5612" y="3163"/>
                    <a:pt x="5789" y="2931"/>
                  </a:cubicBezTo>
                  <a:cubicBezTo>
                    <a:pt x="6155" y="2452"/>
                    <a:pt x="5113" y="2040"/>
                    <a:pt x="5112" y="2040"/>
                  </a:cubicBezTo>
                  <a:lnTo>
                    <a:pt x="5112" y="2040"/>
                  </a:lnTo>
                  <a:cubicBezTo>
                    <a:pt x="5113" y="2040"/>
                    <a:pt x="6302" y="2405"/>
                    <a:pt x="7159" y="2405"/>
                  </a:cubicBezTo>
                  <a:cubicBezTo>
                    <a:pt x="7426" y="2405"/>
                    <a:pt x="7661" y="2370"/>
                    <a:pt x="7817" y="2277"/>
                  </a:cubicBezTo>
                  <a:cubicBezTo>
                    <a:pt x="8476" y="1887"/>
                    <a:pt x="8094" y="1649"/>
                    <a:pt x="7570" y="1407"/>
                  </a:cubicBezTo>
                  <a:lnTo>
                    <a:pt x="7570" y="1407"/>
                  </a:lnTo>
                  <a:cubicBezTo>
                    <a:pt x="7570" y="1407"/>
                    <a:pt x="8412" y="1530"/>
                    <a:pt x="9117" y="1530"/>
                  </a:cubicBezTo>
                  <a:cubicBezTo>
                    <a:pt x="9229" y="1530"/>
                    <a:pt x="9337" y="1527"/>
                    <a:pt x="9438" y="1520"/>
                  </a:cubicBezTo>
                  <a:cubicBezTo>
                    <a:pt x="10176" y="1468"/>
                    <a:pt x="10281" y="1452"/>
                    <a:pt x="10289" y="1090"/>
                  </a:cubicBezTo>
                  <a:cubicBezTo>
                    <a:pt x="10295" y="756"/>
                    <a:pt x="8766" y="1"/>
                    <a:pt x="694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917725" y="3385300"/>
              <a:ext cx="16825" cy="14100"/>
            </a:xfrm>
            <a:custGeom>
              <a:avLst/>
              <a:gdLst/>
              <a:ahLst/>
              <a:cxnLst/>
              <a:rect l="l" t="t" r="r" b="b"/>
              <a:pathLst>
                <a:path w="673" h="564" extrusionOk="0">
                  <a:moveTo>
                    <a:pt x="672" y="1"/>
                  </a:moveTo>
                  <a:lnTo>
                    <a:pt x="672" y="1"/>
                  </a:lnTo>
                  <a:cubicBezTo>
                    <a:pt x="554" y="43"/>
                    <a:pt x="442" y="99"/>
                    <a:pt x="344" y="170"/>
                  </a:cubicBezTo>
                  <a:cubicBezTo>
                    <a:pt x="206" y="285"/>
                    <a:pt x="97" y="420"/>
                    <a:pt x="0" y="563"/>
                  </a:cubicBezTo>
                  <a:cubicBezTo>
                    <a:pt x="363" y="380"/>
                    <a:pt x="571" y="181"/>
                    <a:pt x="672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23500" y="3312050"/>
              <a:ext cx="201500" cy="169525"/>
            </a:xfrm>
            <a:custGeom>
              <a:avLst/>
              <a:gdLst/>
              <a:ahLst/>
              <a:cxnLst/>
              <a:rect l="l" t="t" r="r" b="b"/>
              <a:pathLst>
                <a:path w="8060" h="6781" extrusionOk="0">
                  <a:moveTo>
                    <a:pt x="7464" y="1"/>
                  </a:moveTo>
                  <a:cubicBezTo>
                    <a:pt x="6646" y="1"/>
                    <a:pt x="5059" y="384"/>
                    <a:pt x="3644" y="1307"/>
                  </a:cubicBezTo>
                  <a:cubicBezTo>
                    <a:pt x="1643" y="2612"/>
                    <a:pt x="353" y="4919"/>
                    <a:pt x="1" y="5602"/>
                  </a:cubicBezTo>
                  <a:cubicBezTo>
                    <a:pt x="8" y="6007"/>
                    <a:pt x="56" y="6402"/>
                    <a:pt x="152" y="6780"/>
                  </a:cubicBezTo>
                  <a:cubicBezTo>
                    <a:pt x="240" y="6700"/>
                    <a:pt x="434" y="6524"/>
                    <a:pt x="670" y="6331"/>
                  </a:cubicBezTo>
                  <a:cubicBezTo>
                    <a:pt x="725" y="6277"/>
                    <a:pt x="788" y="6227"/>
                    <a:pt x="857" y="6179"/>
                  </a:cubicBezTo>
                  <a:cubicBezTo>
                    <a:pt x="1058" y="6022"/>
                    <a:pt x="1271" y="5865"/>
                    <a:pt x="1463" y="5752"/>
                  </a:cubicBezTo>
                  <a:cubicBezTo>
                    <a:pt x="2041" y="5408"/>
                    <a:pt x="2860" y="4818"/>
                    <a:pt x="3914" y="4620"/>
                  </a:cubicBezTo>
                  <a:cubicBezTo>
                    <a:pt x="3975" y="4608"/>
                    <a:pt x="4029" y="4594"/>
                    <a:pt x="4085" y="4581"/>
                  </a:cubicBezTo>
                  <a:cubicBezTo>
                    <a:pt x="4214" y="4465"/>
                    <a:pt x="4352" y="4357"/>
                    <a:pt x="4509" y="4276"/>
                  </a:cubicBezTo>
                  <a:cubicBezTo>
                    <a:pt x="4619" y="4229"/>
                    <a:pt x="4740" y="4202"/>
                    <a:pt x="4866" y="4186"/>
                  </a:cubicBezTo>
                  <a:cubicBezTo>
                    <a:pt x="5044" y="3987"/>
                    <a:pt x="5035" y="3776"/>
                    <a:pt x="4906" y="3648"/>
                  </a:cubicBezTo>
                  <a:cubicBezTo>
                    <a:pt x="4660" y="3408"/>
                    <a:pt x="3863" y="3348"/>
                    <a:pt x="3863" y="3348"/>
                  </a:cubicBezTo>
                  <a:cubicBezTo>
                    <a:pt x="3863" y="3348"/>
                    <a:pt x="5086" y="2826"/>
                    <a:pt x="5926" y="2419"/>
                  </a:cubicBezTo>
                  <a:cubicBezTo>
                    <a:pt x="6767" y="2013"/>
                    <a:pt x="6853" y="1790"/>
                    <a:pt x="6681" y="1630"/>
                  </a:cubicBezTo>
                  <a:cubicBezTo>
                    <a:pt x="6579" y="1534"/>
                    <a:pt x="6327" y="1515"/>
                    <a:pt x="6137" y="1515"/>
                  </a:cubicBezTo>
                  <a:cubicBezTo>
                    <a:pt x="6003" y="1515"/>
                    <a:pt x="5900" y="1524"/>
                    <a:pt x="5900" y="1524"/>
                  </a:cubicBezTo>
                  <a:cubicBezTo>
                    <a:pt x="5900" y="1524"/>
                    <a:pt x="7865" y="709"/>
                    <a:pt x="8012" y="235"/>
                  </a:cubicBezTo>
                  <a:cubicBezTo>
                    <a:pt x="8059" y="84"/>
                    <a:pt x="7845" y="1"/>
                    <a:pt x="7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34475" y="3471125"/>
              <a:ext cx="7525" cy="10275"/>
            </a:xfrm>
            <a:custGeom>
              <a:avLst/>
              <a:gdLst/>
              <a:ahLst/>
              <a:cxnLst/>
              <a:rect l="l" t="t" r="r" b="b"/>
              <a:pathLst>
                <a:path w="301" h="411" extrusionOk="0">
                  <a:moveTo>
                    <a:pt x="238" y="1"/>
                  </a:moveTo>
                  <a:lnTo>
                    <a:pt x="238" y="1"/>
                  </a:lnTo>
                  <a:cubicBezTo>
                    <a:pt x="159" y="58"/>
                    <a:pt x="80" y="117"/>
                    <a:pt x="1" y="177"/>
                  </a:cubicBezTo>
                  <a:cubicBezTo>
                    <a:pt x="25" y="224"/>
                    <a:pt x="49" y="271"/>
                    <a:pt x="75" y="316"/>
                  </a:cubicBezTo>
                  <a:cubicBezTo>
                    <a:pt x="109" y="384"/>
                    <a:pt x="159" y="410"/>
                    <a:pt x="221" y="410"/>
                  </a:cubicBezTo>
                  <a:cubicBezTo>
                    <a:pt x="245" y="410"/>
                    <a:pt x="272" y="406"/>
                    <a:pt x="301" y="399"/>
                  </a:cubicBezTo>
                  <a:cubicBezTo>
                    <a:pt x="241" y="262"/>
                    <a:pt x="222" y="129"/>
                    <a:pt x="23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558375" y="3291275"/>
              <a:ext cx="465900" cy="459250"/>
            </a:xfrm>
            <a:custGeom>
              <a:avLst/>
              <a:gdLst/>
              <a:ahLst/>
              <a:cxnLst/>
              <a:rect l="l" t="t" r="r" b="b"/>
              <a:pathLst>
                <a:path w="18636" h="18370" extrusionOk="0">
                  <a:moveTo>
                    <a:pt x="4078" y="1"/>
                  </a:moveTo>
                  <a:cubicBezTo>
                    <a:pt x="3716" y="1"/>
                    <a:pt x="3450" y="78"/>
                    <a:pt x="3289" y="178"/>
                  </a:cubicBezTo>
                  <a:lnTo>
                    <a:pt x="3274" y="189"/>
                  </a:lnTo>
                  <a:cubicBezTo>
                    <a:pt x="2802" y="516"/>
                    <a:pt x="4002" y="1485"/>
                    <a:pt x="5258" y="1905"/>
                  </a:cubicBezTo>
                  <a:cubicBezTo>
                    <a:pt x="5258" y="1905"/>
                    <a:pt x="4975" y="1975"/>
                    <a:pt x="4738" y="2115"/>
                  </a:cubicBezTo>
                  <a:cubicBezTo>
                    <a:pt x="4519" y="2243"/>
                    <a:pt x="4336" y="2435"/>
                    <a:pt x="4448" y="2689"/>
                  </a:cubicBezTo>
                  <a:lnTo>
                    <a:pt x="4448" y="2691"/>
                  </a:lnTo>
                  <a:cubicBezTo>
                    <a:pt x="4499" y="2804"/>
                    <a:pt x="4610" y="2932"/>
                    <a:pt x="4802" y="3073"/>
                  </a:cubicBezTo>
                  <a:cubicBezTo>
                    <a:pt x="5205" y="3367"/>
                    <a:pt x="5620" y="3651"/>
                    <a:pt x="5982" y="3891"/>
                  </a:cubicBezTo>
                  <a:cubicBezTo>
                    <a:pt x="6593" y="4299"/>
                    <a:pt x="7055" y="4581"/>
                    <a:pt x="7055" y="4581"/>
                  </a:cubicBezTo>
                  <a:cubicBezTo>
                    <a:pt x="7055" y="4581"/>
                    <a:pt x="6548" y="4604"/>
                    <a:pt x="6565" y="4872"/>
                  </a:cubicBezTo>
                  <a:lnTo>
                    <a:pt x="6565" y="4874"/>
                  </a:lnTo>
                  <a:cubicBezTo>
                    <a:pt x="6573" y="4997"/>
                    <a:pt x="6691" y="5169"/>
                    <a:pt x="7017" y="5416"/>
                  </a:cubicBezTo>
                  <a:cubicBezTo>
                    <a:pt x="7627" y="5878"/>
                    <a:pt x="8305" y="6333"/>
                    <a:pt x="8886" y="6787"/>
                  </a:cubicBezTo>
                  <a:cubicBezTo>
                    <a:pt x="8978" y="6860"/>
                    <a:pt x="9069" y="6931"/>
                    <a:pt x="9156" y="7003"/>
                  </a:cubicBezTo>
                  <a:cubicBezTo>
                    <a:pt x="9336" y="7154"/>
                    <a:pt x="9507" y="7307"/>
                    <a:pt x="9656" y="7458"/>
                  </a:cubicBezTo>
                  <a:cubicBezTo>
                    <a:pt x="9656" y="7459"/>
                    <a:pt x="9656" y="7459"/>
                    <a:pt x="9659" y="7459"/>
                  </a:cubicBezTo>
                  <a:cubicBezTo>
                    <a:pt x="9754" y="7556"/>
                    <a:pt x="9840" y="7655"/>
                    <a:pt x="9918" y="7750"/>
                  </a:cubicBezTo>
                  <a:cubicBezTo>
                    <a:pt x="9918" y="7750"/>
                    <a:pt x="9744" y="7668"/>
                    <a:pt x="9431" y="7563"/>
                  </a:cubicBezTo>
                  <a:cubicBezTo>
                    <a:pt x="9328" y="7527"/>
                    <a:pt x="9208" y="7490"/>
                    <a:pt x="9078" y="7455"/>
                  </a:cubicBezTo>
                  <a:cubicBezTo>
                    <a:pt x="8877" y="7399"/>
                    <a:pt x="8647" y="7344"/>
                    <a:pt x="8394" y="7300"/>
                  </a:cubicBezTo>
                  <a:cubicBezTo>
                    <a:pt x="8042" y="7236"/>
                    <a:pt x="7643" y="7189"/>
                    <a:pt x="7210" y="7182"/>
                  </a:cubicBezTo>
                  <a:lnTo>
                    <a:pt x="7208" y="7182"/>
                  </a:lnTo>
                  <a:cubicBezTo>
                    <a:pt x="7186" y="7182"/>
                    <a:pt x="7163" y="7182"/>
                    <a:pt x="7141" y="7182"/>
                  </a:cubicBezTo>
                  <a:cubicBezTo>
                    <a:pt x="6980" y="7182"/>
                    <a:pt x="6813" y="7186"/>
                    <a:pt x="6644" y="7196"/>
                  </a:cubicBezTo>
                  <a:lnTo>
                    <a:pt x="6642" y="7196"/>
                  </a:lnTo>
                  <a:cubicBezTo>
                    <a:pt x="6164" y="7225"/>
                    <a:pt x="5661" y="7308"/>
                    <a:pt x="5142" y="7469"/>
                  </a:cubicBezTo>
                  <a:lnTo>
                    <a:pt x="5139" y="7469"/>
                  </a:lnTo>
                  <a:cubicBezTo>
                    <a:pt x="4698" y="7604"/>
                    <a:pt x="4249" y="7793"/>
                    <a:pt x="3799" y="8054"/>
                  </a:cubicBezTo>
                  <a:cubicBezTo>
                    <a:pt x="3474" y="8243"/>
                    <a:pt x="3171" y="8445"/>
                    <a:pt x="2897" y="8655"/>
                  </a:cubicBezTo>
                  <a:cubicBezTo>
                    <a:pt x="2671" y="8825"/>
                    <a:pt x="2461" y="9000"/>
                    <a:pt x="2268" y="9182"/>
                  </a:cubicBezTo>
                  <a:cubicBezTo>
                    <a:pt x="468" y="10851"/>
                    <a:pt x="1" y="12800"/>
                    <a:pt x="534" y="13091"/>
                  </a:cubicBezTo>
                  <a:lnTo>
                    <a:pt x="535" y="13091"/>
                  </a:lnTo>
                  <a:cubicBezTo>
                    <a:pt x="569" y="13110"/>
                    <a:pt x="605" y="13119"/>
                    <a:pt x="643" y="13125"/>
                  </a:cubicBezTo>
                  <a:cubicBezTo>
                    <a:pt x="661" y="13128"/>
                    <a:pt x="679" y="13129"/>
                    <a:pt x="698" y="13129"/>
                  </a:cubicBezTo>
                  <a:cubicBezTo>
                    <a:pt x="1113" y="13129"/>
                    <a:pt x="1823" y="12575"/>
                    <a:pt x="2410" y="12044"/>
                  </a:cubicBezTo>
                  <a:cubicBezTo>
                    <a:pt x="2951" y="11554"/>
                    <a:pt x="3389" y="11081"/>
                    <a:pt x="3389" y="11081"/>
                  </a:cubicBezTo>
                  <a:lnTo>
                    <a:pt x="3389" y="11081"/>
                  </a:lnTo>
                  <a:cubicBezTo>
                    <a:pt x="3389" y="11081"/>
                    <a:pt x="3271" y="11449"/>
                    <a:pt x="3282" y="11769"/>
                  </a:cubicBezTo>
                  <a:lnTo>
                    <a:pt x="3282" y="11770"/>
                  </a:lnTo>
                  <a:cubicBezTo>
                    <a:pt x="3282" y="11824"/>
                    <a:pt x="3289" y="11875"/>
                    <a:pt x="3298" y="11925"/>
                  </a:cubicBezTo>
                  <a:cubicBezTo>
                    <a:pt x="3333" y="12096"/>
                    <a:pt x="3427" y="12225"/>
                    <a:pt x="3629" y="12225"/>
                  </a:cubicBezTo>
                  <a:cubicBezTo>
                    <a:pt x="3696" y="12225"/>
                    <a:pt x="3775" y="12211"/>
                    <a:pt x="3867" y="12179"/>
                  </a:cubicBezTo>
                  <a:cubicBezTo>
                    <a:pt x="4041" y="12121"/>
                    <a:pt x="4221" y="12000"/>
                    <a:pt x="4399" y="11841"/>
                  </a:cubicBezTo>
                  <a:lnTo>
                    <a:pt x="4400" y="11840"/>
                  </a:lnTo>
                  <a:cubicBezTo>
                    <a:pt x="4414" y="11827"/>
                    <a:pt x="4427" y="11817"/>
                    <a:pt x="4440" y="11804"/>
                  </a:cubicBezTo>
                  <a:cubicBezTo>
                    <a:pt x="5201" y="11105"/>
                    <a:pt x="5917" y="9757"/>
                    <a:pt x="5917" y="9757"/>
                  </a:cubicBezTo>
                  <a:lnTo>
                    <a:pt x="5917" y="9757"/>
                  </a:lnTo>
                  <a:cubicBezTo>
                    <a:pt x="5917" y="9757"/>
                    <a:pt x="5624" y="10637"/>
                    <a:pt x="5877" y="10925"/>
                  </a:cubicBezTo>
                  <a:cubicBezTo>
                    <a:pt x="5928" y="10981"/>
                    <a:pt x="5998" y="11015"/>
                    <a:pt x="6096" y="11015"/>
                  </a:cubicBezTo>
                  <a:cubicBezTo>
                    <a:pt x="6123" y="11015"/>
                    <a:pt x="6151" y="11012"/>
                    <a:pt x="6181" y="11007"/>
                  </a:cubicBezTo>
                  <a:cubicBezTo>
                    <a:pt x="6240" y="10999"/>
                    <a:pt x="6309" y="10977"/>
                    <a:pt x="6384" y="10946"/>
                  </a:cubicBezTo>
                  <a:cubicBezTo>
                    <a:pt x="6536" y="10882"/>
                    <a:pt x="6686" y="10800"/>
                    <a:pt x="6829" y="10702"/>
                  </a:cubicBezTo>
                  <a:cubicBezTo>
                    <a:pt x="7623" y="10171"/>
                    <a:pt x="8269" y="9245"/>
                    <a:pt x="8758" y="8990"/>
                  </a:cubicBezTo>
                  <a:cubicBezTo>
                    <a:pt x="8923" y="8905"/>
                    <a:pt x="9066" y="8834"/>
                    <a:pt x="9190" y="8773"/>
                  </a:cubicBezTo>
                  <a:cubicBezTo>
                    <a:pt x="9258" y="8740"/>
                    <a:pt x="9322" y="8709"/>
                    <a:pt x="9377" y="8685"/>
                  </a:cubicBezTo>
                  <a:lnTo>
                    <a:pt x="9377" y="8685"/>
                  </a:lnTo>
                  <a:cubicBezTo>
                    <a:pt x="9315" y="8733"/>
                    <a:pt x="9249" y="8786"/>
                    <a:pt x="9183" y="8844"/>
                  </a:cubicBezTo>
                  <a:cubicBezTo>
                    <a:pt x="8261" y="9614"/>
                    <a:pt x="6713" y="11164"/>
                    <a:pt x="6374" y="13115"/>
                  </a:cubicBezTo>
                  <a:cubicBezTo>
                    <a:pt x="5912" y="15801"/>
                    <a:pt x="6843" y="18369"/>
                    <a:pt x="7943" y="18369"/>
                  </a:cubicBezTo>
                  <a:cubicBezTo>
                    <a:pt x="7968" y="18369"/>
                    <a:pt x="7993" y="18368"/>
                    <a:pt x="8018" y="18365"/>
                  </a:cubicBezTo>
                  <a:cubicBezTo>
                    <a:pt x="8046" y="18364"/>
                    <a:pt x="8075" y="18358"/>
                    <a:pt x="8105" y="18352"/>
                  </a:cubicBezTo>
                  <a:cubicBezTo>
                    <a:pt x="8117" y="18350"/>
                    <a:pt x="8132" y="18345"/>
                    <a:pt x="8143" y="18340"/>
                  </a:cubicBezTo>
                  <a:cubicBezTo>
                    <a:pt x="9247" y="18017"/>
                    <a:pt x="8271" y="15185"/>
                    <a:pt x="8271" y="15185"/>
                  </a:cubicBezTo>
                  <a:lnTo>
                    <a:pt x="8271" y="15185"/>
                  </a:lnTo>
                  <a:cubicBezTo>
                    <a:pt x="8271" y="15185"/>
                    <a:pt x="8505" y="15307"/>
                    <a:pt x="8762" y="15307"/>
                  </a:cubicBezTo>
                  <a:cubicBezTo>
                    <a:pt x="8986" y="15307"/>
                    <a:pt x="9228" y="15214"/>
                    <a:pt x="9346" y="14862"/>
                  </a:cubicBezTo>
                  <a:cubicBezTo>
                    <a:pt x="9595" y="14119"/>
                    <a:pt x="8651" y="11539"/>
                    <a:pt x="8626" y="11468"/>
                  </a:cubicBezTo>
                  <a:lnTo>
                    <a:pt x="8626" y="11468"/>
                  </a:lnTo>
                  <a:cubicBezTo>
                    <a:pt x="8652" y="11502"/>
                    <a:pt x="9061" y="12035"/>
                    <a:pt x="9381" y="12035"/>
                  </a:cubicBezTo>
                  <a:cubicBezTo>
                    <a:pt x="9528" y="12035"/>
                    <a:pt x="9656" y="11922"/>
                    <a:pt x="9720" y="11595"/>
                  </a:cubicBezTo>
                  <a:cubicBezTo>
                    <a:pt x="9793" y="11223"/>
                    <a:pt x="9880" y="10867"/>
                    <a:pt x="9974" y="10533"/>
                  </a:cubicBezTo>
                  <a:cubicBezTo>
                    <a:pt x="10093" y="10107"/>
                    <a:pt x="10222" y="9722"/>
                    <a:pt x="10349" y="9388"/>
                  </a:cubicBezTo>
                  <a:lnTo>
                    <a:pt x="10386" y="9287"/>
                  </a:lnTo>
                  <a:cubicBezTo>
                    <a:pt x="10444" y="9132"/>
                    <a:pt x="10501" y="8990"/>
                    <a:pt x="10555" y="8862"/>
                  </a:cubicBezTo>
                  <a:cubicBezTo>
                    <a:pt x="10558" y="8854"/>
                    <a:pt x="10562" y="8847"/>
                    <a:pt x="10565" y="8838"/>
                  </a:cubicBezTo>
                  <a:cubicBezTo>
                    <a:pt x="10597" y="8762"/>
                    <a:pt x="10627" y="8691"/>
                    <a:pt x="10656" y="8625"/>
                  </a:cubicBezTo>
                  <a:cubicBezTo>
                    <a:pt x="10634" y="8543"/>
                    <a:pt x="10627" y="8456"/>
                    <a:pt x="10640" y="8374"/>
                  </a:cubicBezTo>
                  <a:cubicBezTo>
                    <a:pt x="10647" y="8323"/>
                    <a:pt x="10663" y="8272"/>
                    <a:pt x="10686" y="8226"/>
                  </a:cubicBezTo>
                  <a:lnTo>
                    <a:pt x="10686" y="8226"/>
                  </a:lnTo>
                  <a:cubicBezTo>
                    <a:pt x="10683" y="8281"/>
                    <a:pt x="10686" y="8341"/>
                    <a:pt x="10698" y="8398"/>
                  </a:cubicBezTo>
                  <a:cubicBezTo>
                    <a:pt x="10705" y="8438"/>
                    <a:pt x="10717" y="8477"/>
                    <a:pt x="10731" y="8516"/>
                  </a:cubicBezTo>
                  <a:cubicBezTo>
                    <a:pt x="10741" y="8482"/>
                    <a:pt x="10754" y="8449"/>
                    <a:pt x="10764" y="8416"/>
                  </a:cubicBezTo>
                  <a:cubicBezTo>
                    <a:pt x="10775" y="8381"/>
                    <a:pt x="10788" y="8345"/>
                    <a:pt x="10798" y="8314"/>
                  </a:cubicBezTo>
                  <a:cubicBezTo>
                    <a:pt x="10799" y="8310"/>
                    <a:pt x="10799" y="8307"/>
                    <a:pt x="10802" y="8304"/>
                  </a:cubicBezTo>
                  <a:cubicBezTo>
                    <a:pt x="10816" y="8264"/>
                    <a:pt x="10826" y="8229"/>
                    <a:pt x="10839" y="8196"/>
                  </a:cubicBezTo>
                  <a:cubicBezTo>
                    <a:pt x="10874" y="8216"/>
                    <a:pt x="10916" y="8240"/>
                    <a:pt x="10960" y="8266"/>
                  </a:cubicBezTo>
                  <a:cubicBezTo>
                    <a:pt x="10997" y="8289"/>
                    <a:pt x="11036" y="8314"/>
                    <a:pt x="11079" y="8338"/>
                  </a:cubicBezTo>
                  <a:cubicBezTo>
                    <a:pt x="11079" y="8340"/>
                    <a:pt x="11080" y="8340"/>
                    <a:pt x="11080" y="8340"/>
                  </a:cubicBezTo>
                  <a:lnTo>
                    <a:pt x="11082" y="8340"/>
                  </a:lnTo>
                  <a:cubicBezTo>
                    <a:pt x="11137" y="8374"/>
                    <a:pt x="11195" y="8409"/>
                    <a:pt x="11257" y="8449"/>
                  </a:cubicBezTo>
                  <a:cubicBezTo>
                    <a:pt x="11265" y="8455"/>
                    <a:pt x="11275" y="8460"/>
                    <a:pt x="11284" y="8466"/>
                  </a:cubicBezTo>
                  <a:cubicBezTo>
                    <a:pt x="11728" y="8750"/>
                    <a:pt x="12306" y="9166"/>
                    <a:pt x="12647" y="9591"/>
                  </a:cubicBezTo>
                  <a:cubicBezTo>
                    <a:pt x="12856" y="9850"/>
                    <a:pt x="13021" y="10061"/>
                    <a:pt x="13157" y="10223"/>
                  </a:cubicBezTo>
                  <a:cubicBezTo>
                    <a:pt x="13363" y="10464"/>
                    <a:pt x="13509" y="10592"/>
                    <a:pt x="13648" y="10592"/>
                  </a:cubicBezTo>
                  <a:cubicBezTo>
                    <a:pt x="13688" y="10592"/>
                    <a:pt x="13728" y="10581"/>
                    <a:pt x="13768" y="10560"/>
                  </a:cubicBezTo>
                  <a:cubicBezTo>
                    <a:pt x="14042" y="10414"/>
                    <a:pt x="13725" y="9769"/>
                    <a:pt x="13725" y="9769"/>
                  </a:cubicBezTo>
                  <a:lnTo>
                    <a:pt x="13725" y="9769"/>
                  </a:lnTo>
                  <a:cubicBezTo>
                    <a:pt x="13725" y="9769"/>
                    <a:pt x="13951" y="10104"/>
                    <a:pt x="14222" y="10496"/>
                  </a:cubicBezTo>
                  <a:cubicBezTo>
                    <a:pt x="14553" y="10972"/>
                    <a:pt x="14950" y="11531"/>
                    <a:pt x="15082" y="11668"/>
                  </a:cubicBezTo>
                  <a:cubicBezTo>
                    <a:pt x="15289" y="11882"/>
                    <a:pt x="15621" y="12165"/>
                    <a:pt x="15823" y="12165"/>
                  </a:cubicBezTo>
                  <a:cubicBezTo>
                    <a:pt x="15856" y="12165"/>
                    <a:pt x="15885" y="12157"/>
                    <a:pt x="15910" y="12141"/>
                  </a:cubicBezTo>
                  <a:cubicBezTo>
                    <a:pt x="15997" y="12080"/>
                    <a:pt x="15928" y="11814"/>
                    <a:pt x="15839" y="11563"/>
                  </a:cubicBezTo>
                  <a:cubicBezTo>
                    <a:pt x="15754" y="11327"/>
                    <a:pt x="15649" y="11105"/>
                    <a:pt x="15637" y="11083"/>
                  </a:cubicBezTo>
                  <a:lnTo>
                    <a:pt x="15637" y="11083"/>
                  </a:lnTo>
                  <a:cubicBezTo>
                    <a:pt x="15667" y="11112"/>
                    <a:pt x="15918" y="11396"/>
                    <a:pt x="16266" y="11760"/>
                  </a:cubicBezTo>
                  <a:cubicBezTo>
                    <a:pt x="16951" y="12477"/>
                    <a:pt x="17998" y="13499"/>
                    <a:pt x="18395" y="13499"/>
                  </a:cubicBezTo>
                  <a:cubicBezTo>
                    <a:pt x="18419" y="13499"/>
                    <a:pt x="18441" y="13495"/>
                    <a:pt x="18460" y="13487"/>
                  </a:cubicBezTo>
                  <a:cubicBezTo>
                    <a:pt x="18512" y="13465"/>
                    <a:pt x="18553" y="13421"/>
                    <a:pt x="18579" y="13357"/>
                  </a:cubicBezTo>
                  <a:cubicBezTo>
                    <a:pt x="18596" y="13314"/>
                    <a:pt x="18607" y="13264"/>
                    <a:pt x="18612" y="13206"/>
                  </a:cubicBezTo>
                  <a:cubicBezTo>
                    <a:pt x="18636" y="12896"/>
                    <a:pt x="18481" y="12377"/>
                    <a:pt x="18126" y="11797"/>
                  </a:cubicBezTo>
                  <a:cubicBezTo>
                    <a:pt x="17729" y="11128"/>
                    <a:pt x="17082" y="10374"/>
                    <a:pt x="16170" y="9756"/>
                  </a:cubicBezTo>
                  <a:cubicBezTo>
                    <a:pt x="15853" y="9540"/>
                    <a:pt x="15533" y="9340"/>
                    <a:pt x="15214" y="9159"/>
                  </a:cubicBezTo>
                  <a:lnTo>
                    <a:pt x="15211" y="9159"/>
                  </a:lnTo>
                  <a:cubicBezTo>
                    <a:pt x="14427" y="8713"/>
                    <a:pt x="13654" y="8367"/>
                    <a:pt x="12961" y="8132"/>
                  </a:cubicBezTo>
                  <a:cubicBezTo>
                    <a:pt x="12855" y="8095"/>
                    <a:pt x="12749" y="8060"/>
                    <a:pt x="12649" y="8030"/>
                  </a:cubicBezTo>
                  <a:lnTo>
                    <a:pt x="12573" y="8009"/>
                  </a:lnTo>
                  <a:cubicBezTo>
                    <a:pt x="12570" y="8006"/>
                    <a:pt x="12565" y="8006"/>
                    <a:pt x="12560" y="8004"/>
                  </a:cubicBezTo>
                  <a:cubicBezTo>
                    <a:pt x="12484" y="8013"/>
                    <a:pt x="12408" y="8018"/>
                    <a:pt x="12332" y="8018"/>
                  </a:cubicBezTo>
                  <a:cubicBezTo>
                    <a:pt x="12212" y="8018"/>
                    <a:pt x="12094" y="8006"/>
                    <a:pt x="11984" y="7985"/>
                  </a:cubicBezTo>
                  <a:cubicBezTo>
                    <a:pt x="11870" y="7963"/>
                    <a:pt x="11765" y="7933"/>
                    <a:pt x="11674" y="7892"/>
                  </a:cubicBezTo>
                  <a:cubicBezTo>
                    <a:pt x="11521" y="7827"/>
                    <a:pt x="11407" y="7739"/>
                    <a:pt x="11355" y="7634"/>
                  </a:cubicBezTo>
                  <a:cubicBezTo>
                    <a:pt x="11352" y="7625"/>
                    <a:pt x="11347" y="7615"/>
                    <a:pt x="11343" y="7607"/>
                  </a:cubicBezTo>
                  <a:lnTo>
                    <a:pt x="11337" y="7597"/>
                  </a:lnTo>
                  <a:cubicBezTo>
                    <a:pt x="11309" y="7604"/>
                    <a:pt x="11283" y="7608"/>
                    <a:pt x="11258" y="7608"/>
                  </a:cubicBezTo>
                  <a:cubicBezTo>
                    <a:pt x="11228" y="7608"/>
                    <a:pt x="11201" y="7602"/>
                    <a:pt x="11176" y="7587"/>
                  </a:cubicBezTo>
                  <a:cubicBezTo>
                    <a:pt x="11151" y="7571"/>
                    <a:pt x="11127" y="7547"/>
                    <a:pt x="11110" y="7513"/>
                  </a:cubicBezTo>
                  <a:lnTo>
                    <a:pt x="11052" y="7401"/>
                  </a:lnTo>
                  <a:cubicBezTo>
                    <a:pt x="11046" y="7392"/>
                    <a:pt x="11043" y="7384"/>
                    <a:pt x="11038" y="7374"/>
                  </a:cubicBezTo>
                  <a:cubicBezTo>
                    <a:pt x="11022" y="7385"/>
                    <a:pt x="11008" y="7395"/>
                    <a:pt x="10991" y="7408"/>
                  </a:cubicBezTo>
                  <a:cubicBezTo>
                    <a:pt x="10994" y="7405"/>
                    <a:pt x="10998" y="7395"/>
                    <a:pt x="11008" y="7384"/>
                  </a:cubicBezTo>
                  <a:cubicBezTo>
                    <a:pt x="11008" y="7384"/>
                    <a:pt x="11008" y="7381"/>
                    <a:pt x="11009" y="7381"/>
                  </a:cubicBezTo>
                  <a:lnTo>
                    <a:pt x="11009" y="7379"/>
                  </a:lnTo>
                  <a:cubicBezTo>
                    <a:pt x="11015" y="7371"/>
                    <a:pt x="11019" y="7364"/>
                    <a:pt x="11026" y="7353"/>
                  </a:cubicBezTo>
                  <a:cubicBezTo>
                    <a:pt x="11001" y="7300"/>
                    <a:pt x="10974" y="7246"/>
                    <a:pt x="10947" y="7192"/>
                  </a:cubicBezTo>
                  <a:cubicBezTo>
                    <a:pt x="10883" y="7053"/>
                    <a:pt x="10825" y="6911"/>
                    <a:pt x="10774" y="6763"/>
                  </a:cubicBezTo>
                  <a:cubicBezTo>
                    <a:pt x="10724" y="6627"/>
                    <a:pt x="10681" y="6489"/>
                    <a:pt x="10643" y="6348"/>
                  </a:cubicBezTo>
                  <a:cubicBezTo>
                    <a:pt x="10640" y="6335"/>
                    <a:pt x="10636" y="6326"/>
                    <a:pt x="10634" y="6313"/>
                  </a:cubicBezTo>
                  <a:cubicBezTo>
                    <a:pt x="10627" y="6287"/>
                    <a:pt x="10620" y="6264"/>
                    <a:pt x="10614" y="6242"/>
                  </a:cubicBezTo>
                  <a:cubicBezTo>
                    <a:pt x="10599" y="6299"/>
                    <a:pt x="10589" y="6344"/>
                    <a:pt x="10579" y="6380"/>
                  </a:cubicBezTo>
                  <a:lnTo>
                    <a:pt x="10579" y="6382"/>
                  </a:lnTo>
                  <a:cubicBezTo>
                    <a:pt x="10569" y="6429"/>
                    <a:pt x="10563" y="6456"/>
                    <a:pt x="10563" y="6456"/>
                  </a:cubicBezTo>
                  <a:cubicBezTo>
                    <a:pt x="10563" y="6456"/>
                    <a:pt x="10561" y="6442"/>
                    <a:pt x="10555" y="6414"/>
                  </a:cubicBezTo>
                  <a:cubicBezTo>
                    <a:pt x="10528" y="6280"/>
                    <a:pt x="10430" y="5837"/>
                    <a:pt x="10208" y="5242"/>
                  </a:cubicBezTo>
                  <a:cubicBezTo>
                    <a:pt x="10025" y="4749"/>
                    <a:pt x="9758" y="4152"/>
                    <a:pt x="9374" y="3543"/>
                  </a:cubicBezTo>
                  <a:cubicBezTo>
                    <a:pt x="8964" y="2891"/>
                    <a:pt x="8424" y="2228"/>
                    <a:pt x="7720" y="1657"/>
                  </a:cubicBezTo>
                  <a:cubicBezTo>
                    <a:pt x="6119" y="368"/>
                    <a:pt x="4869" y="1"/>
                    <a:pt x="40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571625" y="3488500"/>
              <a:ext cx="247925" cy="130925"/>
            </a:xfrm>
            <a:custGeom>
              <a:avLst/>
              <a:gdLst/>
              <a:ahLst/>
              <a:cxnLst/>
              <a:rect l="l" t="t" r="r" b="b"/>
              <a:pathLst>
                <a:path w="9917" h="5237" extrusionOk="0">
                  <a:moveTo>
                    <a:pt x="7720" y="1"/>
                  </a:moveTo>
                  <a:cubicBezTo>
                    <a:pt x="7375" y="1"/>
                    <a:pt x="7020" y="22"/>
                    <a:pt x="6658" y="66"/>
                  </a:cubicBezTo>
                  <a:cubicBezTo>
                    <a:pt x="6065" y="137"/>
                    <a:pt x="5455" y="272"/>
                    <a:pt x="4862" y="478"/>
                  </a:cubicBezTo>
                  <a:cubicBezTo>
                    <a:pt x="4862" y="478"/>
                    <a:pt x="4862" y="477"/>
                    <a:pt x="4861" y="477"/>
                  </a:cubicBezTo>
                  <a:cubicBezTo>
                    <a:pt x="4861" y="477"/>
                    <a:pt x="4861" y="477"/>
                    <a:pt x="4860" y="478"/>
                  </a:cubicBezTo>
                  <a:cubicBezTo>
                    <a:pt x="4594" y="570"/>
                    <a:pt x="4333" y="675"/>
                    <a:pt x="4077" y="794"/>
                  </a:cubicBezTo>
                  <a:cubicBezTo>
                    <a:pt x="3144" y="1231"/>
                    <a:pt x="2285" y="1863"/>
                    <a:pt x="1626" y="2728"/>
                  </a:cubicBezTo>
                  <a:cubicBezTo>
                    <a:pt x="928" y="3644"/>
                    <a:pt x="377" y="4536"/>
                    <a:pt x="1" y="5203"/>
                  </a:cubicBezTo>
                  <a:cubicBezTo>
                    <a:pt x="35" y="5221"/>
                    <a:pt x="70" y="5232"/>
                    <a:pt x="110" y="5236"/>
                  </a:cubicBezTo>
                  <a:cubicBezTo>
                    <a:pt x="484" y="4576"/>
                    <a:pt x="1028" y="3698"/>
                    <a:pt x="1715" y="2796"/>
                  </a:cubicBezTo>
                  <a:cubicBezTo>
                    <a:pt x="1752" y="2748"/>
                    <a:pt x="1791" y="2698"/>
                    <a:pt x="1830" y="2651"/>
                  </a:cubicBezTo>
                  <a:cubicBezTo>
                    <a:pt x="2420" y="1927"/>
                    <a:pt x="3157" y="1377"/>
                    <a:pt x="3954" y="978"/>
                  </a:cubicBezTo>
                  <a:lnTo>
                    <a:pt x="3954" y="975"/>
                  </a:lnTo>
                  <a:cubicBezTo>
                    <a:pt x="4219" y="844"/>
                    <a:pt x="4494" y="726"/>
                    <a:pt x="4769" y="627"/>
                  </a:cubicBezTo>
                  <a:cubicBezTo>
                    <a:pt x="5487" y="367"/>
                    <a:pt x="6228" y="212"/>
                    <a:pt x="6940" y="148"/>
                  </a:cubicBezTo>
                  <a:cubicBezTo>
                    <a:pt x="7194" y="124"/>
                    <a:pt x="7443" y="111"/>
                    <a:pt x="7686" y="111"/>
                  </a:cubicBezTo>
                  <a:cubicBezTo>
                    <a:pt x="7731" y="111"/>
                    <a:pt x="7776" y="112"/>
                    <a:pt x="7820" y="113"/>
                  </a:cubicBezTo>
                  <a:cubicBezTo>
                    <a:pt x="8420" y="120"/>
                    <a:pt x="8974" y="194"/>
                    <a:pt x="9450" y="321"/>
                  </a:cubicBezTo>
                  <a:cubicBezTo>
                    <a:pt x="9450" y="321"/>
                    <a:pt x="9450" y="321"/>
                    <a:pt x="9451" y="321"/>
                  </a:cubicBezTo>
                  <a:cubicBezTo>
                    <a:pt x="9451" y="321"/>
                    <a:pt x="9451" y="321"/>
                    <a:pt x="9451" y="321"/>
                  </a:cubicBezTo>
                  <a:cubicBezTo>
                    <a:pt x="9464" y="324"/>
                    <a:pt x="9474" y="326"/>
                    <a:pt x="9485" y="331"/>
                  </a:cubicBezTo>
                  <a:cubicBezTo>
                    <a:pt x="9538" y="346"/>
                    <a:pt x="9592" y="360"/>
                    <a:pt x="9643" y="375"/>
                  </a:cubicBezTo>
                  <a:cubicBezTo>
                    <a:pt x="9725" y="402"/>
                    <a:pt x="9802" y="428"/>
                    <a:pt x="9877" y="456"/>
                  </a:cubicBezTo>
                  <a:lnTo>
                    <a:pt x="9911" y="364"/>
                  </a:lnTo>
                  <a:lnTo>
                    <a:pt x="9917" y="353"/>
                  </a:lnTo>
                  <a:cubicBezTo>
                    <a:pt x="9910" y="348"/>
                    <a:pt x="9900" y="346"/>
                    <a:pt x="9887" y="340"/>
                  </a:cubicBezTo>
                  <a:cubicBezTo>
                    <a:pt x="9870" y="333"/>
                    <a:pt x="9850" y="326"/>
                    <a:pt x="9830" y="320"/>
                  </a:cubicBezTo>
                  <a:cubicBezTo>
                    <a:pt x="9772" y="299"/>
                    <a:pt x="9709" y="279"/>
                    <a:pt x="9646" y="260"/>
                  </a:cubicBezTo>
                  <a:cubicBezTo>
                    <a:pt x="9610" y="249"/>
                    <a:pt x="9575" y="239"/>
                    <a:pt x="9538" y="229"/>
                  </a:cubicBezTo>
                  <a:cubicBezTo>
                    <a:pt x="9491" y="215"/>
                    <a:pt x="9444" y="204"/>
                    <a:pt x="9394" y="191"/>
                  </a:cubicBezTo>
                  <a:cubicBezTo>
                    <a:pt x="9354" y="182"/>
                    <a:pt x="9316" y="172"/>
                    <a:pt x="9275" y="164"/>
                  </a:cubicBezTo>
                  <a:cubicBezTo>
                    <a:pt x="9231" y="158"/>
                    <a:pt x="9187" y="148"/>
                    <a:pt x="9141" y="135"/>
                  </a:cubicBezTo>
                  <a:cubicBezTo>
                    <a:pt x="9096" y="125"/>
                    <a:pt x="9048" y="115"/>
                    <a:pt x="8999" y="108"/>
                  </a:cubicBezTo>
                  <a:cubicBezTo>
                    <a:pt x="8648" y="44"/>
                    <a:pt x="8266" y="9"/>
                    <a:pt x="7867" y="2"/>
                  </a:cubicBezTo>
                  <a:cubicBezTo>
                    <a:pt x="7818" y="1"/>
                    <a:pt x="7769" y="1"/>
                    <a:pt x="772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724675" y="3508025"/>
              <a:ext cx="92850" cy="242400"/>
            </a:xfrm>
            <a:custGeom>
              <a:avLst/>
              <a:gdLst/>
              <a:ahLst/>
              <a:cxnLst/>
              <a:rect l="l" t="t" r="r" b="b"/>
              <a:pathLst>
                <a:path w="3714" h="9696" extrusionOk="0">
                  <a:moveTo>
                    <a:pt x="3677" y="1"/>
                  </a:moveTo>
                  <a:cubicBezTo>
                    <a:pt x="3670" y="2"/>
                    <a:pt x="3448" y="86"/>
                    <a:pt x="3122" y="299"/>
                  </a:cubicBezTo>
                  <a:cubicBezTo>
                    <a:pt x="3086" y="322"/>
                    <a:pt x="3051" y="347"/>
                    <a:pt x="3011" y="374"/>
                  </a:cubicBezTo>
                  <a:cubicBezTo>
                    <a:pt x="2926" y="432"/>
                    <a:pt x="2833" y="498"/>
                    <a:pt x="2738" y="576"/>
                  </a:cubicBezTo>
                  <a:cubicBezTo>
                    <a:pt x="1909" y="1236"/>
                    <a:pt x="768" y="2562"/>
                    <a:pt x="355" y="5022"/>
                  </a:cubicBezTo>
                  <a:cubicBezTo>
                    <a:pt x="1" y="7126"/>
                    <a:pt x="626" y="8607"/>
                    <a:pt x="1214" y="9479"/>
                  </a:cubicBezTo>
                  <a:cubicBezTo>
                    <a:pt x="1265" y="9555"/>
                    <a:pt x="1315" y="9628"/>
                    <a:pt x="1369" y="9695"/>
                  </a:cubicBezTo>
                  <a:cubicBezTo>
                    <a:pt x="1397" y="9694"/>
                    <a:pt x="1426" y="9688"/>
                    <a:pt x="1455" y="9682"/>
                  </a:cubicBezTo>
                  <a:cubicBezTo>
                    <a:pt x="1468" y="9680"/>
                    <a:pt x="1482" y="9675"/>
                    <a:pt x="1495" y="9671"/>
                  </a:cubicBezTo>
                  <a:cubicBezTo>
                    <a:pt x="795" y="8743"/>
                    <a:pt x="99" y="7225"/>
                    <a:pt x="465" y="5040"/>
                  </a:cubicBezTo>
                  <a:cubicBezTo>
                    <a:pt x="813" y="2968"/>
                    <a:pt x="1680" y="1735"/>
                    <a:pt x="2347" y="1066"/>
                  </a:cubicBezTo>
                  <a:cubicBezTo>
                    <a:pt x="2498" y="914"/>
                    <a:pt x="2646" y="782"/>
                    <a:pt x="2786" y="670"/>
                  </a:cubicBezTo>
                  <a:cubicBezTo>
                    <a:pt x="2909" y="573"/>
                    <a:pt x="3025" y="491"/>
                    <a:pt x="3130" y="420"/>
                  </a:cubicBezTo>
                  <a:cubicBezTo>
                    <a:pt x="3167" y="396"/>
                    <a:pt x="3204" y="371"/>
                    <a:pt x="3238" y="350"/>
                  </a:cubicBezTo>
                  <a:cubicBezTo>
                    <a:pt x="3522" y="175"/>
                    <a:pt x="3711" y="107"/>
                    <a:pt x="3714" y="106"/>
                  </a:cubicBezTo>
                  <a:lnTo>
                    <a:pt x="3677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48400" y="3494225"/>
              <a:ext cx="175275" cy="130975"/>
            </a:xfrm>
            <a:custGeom>
              <a:avLst/>
              <a:gdLst/>
              <a:ahLst/>
              <a:cxnLst/>
              <a:rect l="l" t="t" r="r" b="b"/>
              <a:pathLst>
                <a:path w="7011" h="5239" extrusionOk="0">
                  <a:moveTo>
                    <a:pt x="11" y="0"/>
                  </a:moveTo>
                  <a:lnTo>
                    <a:pt x="8" y="14"/>
                  </a:lnTo>
                  <a:lnTo>
                    <a:pt x="1" y="111"/>
                  </a:lnTo>
                  <a:cubicBezTo>
                    <a:pt x="5" y="111"/>
                    <a:pt x="70" y="117"/>
                    <a:pt x="185" y="134"/>
                  </a:cubicBezTo>
                  <a:cubicBezTo>
                    <a:pt x="505" y="188"/>
                    <a:pt x="1215" y="341"/>
                    <a:pt x="2127" y="773"/>
                  </a:cubicBezTo>
                  <a:cubicBezTo>
                    <a:pt x="2207" y="813"/>
                    <a:pt x="2288" y="852"/>
                    <a:pt x="2371" y="895"/>
                  </a:cubicBezTo>
                  <a:cubicBezTo>
                    <a:pt x="2931" y="1179"/>
                    <a:pt x="3552" y="1568"/>
                    <a:pt x="4201" y="2095"/>
                  </a:cubicBezTo>
                  <a:lnTo>
                    <a:pt x="4201" y="2098"/>
                  </a:lnTo>
                  <a:cubicBezTo>
                    <a:pt x="4528" y="2362"/>
                    <a:pt x="4859" y="2661"/>
                    <a:pt x="5192" y="3001"/>
                  </a:cubicBezTo>
                  <a:cubicBezTo>
                    <a:pt x="5792" y="3611"/>
                    <a:pt x="6397" y="4347"/>
                    <a:pt x="6978" y="5239"/>
                  </a:cubicBezTo>
                  <a:cubicBezTo>
                    <a:pt x="6995" y="5196"/>
                    <a:pt x="7006" y="5146"/>
                    <a:pt x="7011" y="5088"/>
                  </a:cubicBezTo>
                  <a:cubicBezTo>
                    <a:pt x="6396" y="4159"/>
                    <a:pt x="5761" y="3405"/>
                    <a:pt x="5143" y="2796"/>
                  </a:cubicBezTo>
                  <a:cubicBezTo>
                    <a:pt x="4817" y="2475"/>
                    <a:pt x="4498" y="2190"/>
                    <a:pt x="4190" y="1943"/>
                  </a:cubicBezTo>
                  <a:cubicBezTo>
                    <a:pt x="3616" y="1484"/>
                    <a:pt x="3080" y="1142"/>
                    <a:pt x="2614" y="892"/>
                  </a:cubicBezTo>
                  <a:cubicBezTo>
                    <a:pt x="1691" y="394"/>
                    <a:pt x="914" y="169"/>
                    <a:pt x="455" y="74"/>
                  </a:cubicBezTo>
                  <a:cubicBezTo>
                    <a:pt x="261" y="33"/>
                    <a:pt x="123" y="13"/>
                    <a:pt x="56" y="6"/>
                  </a:cubicBezTo>
                  <a:cubicBezTo>
                    <a:pt x="26" y="3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820875" y="3429600"/>
              <a:ext cx="243650" cy="66200"/>
            </a:xfrm>
            <a:custGeom>
              <a:avLst/>
              <a:gdLst/>
              <a:ahLst/>
              <a:cxnLst/>
              <a:rect l="l" t="t" r="r" b="b"/>
              <a:pathLst>
                <a:path w="9746" h="2648" extrusionOk="0">
                  <a:moveTo>
                    <a:pt x="7034" y="0"/>
                  </a:moveTo>
                  <a:cubicBezTo>
                    <a:pt x="6290" y="0"/>
                    <a:pt x="5423" y="87"/>
                    <a:pt x="4447" y="311"/>
                  </a:cubicBezTo>
                  <a:cubicBezTo>
                    <a:pt x="1992" y="876"/>
                    <a:pt x="21" y="2548"/>
                    <a:pt x="1" y="2564"/>
                  </a:cubicBezTo>
                  <a:lnTo>
                    <a:pt x="75" y="2648"/>
                  </a:lnTo>
                  <a:cubicBezTo>
                    <a:pt x="93" y="2632"/>
                    <a:pt x="2045" y="974"/>
                    <a:pt x="4474" y="418"/>
                  </a:cubicBezTo>
                  <a:cubicBezTo>
                    <a:pt x="5444" y="195"/>
                    <a:pt x="6302" y="110"/>
                    <a:pt x="7037" y="110"/>
                  </a:cubicBezTo>
                  <a:cubicBezTo>
                    <a:pt x="8326" y="110"/>
                    <a:pt x="9235" y="373"/>
                    <a:pt x="9693" y="623"/>
                  </a:cubicBezTo>
                  <a:lnTo>
                    <a:pt x="9745" y="525"/>
                  </a:lnTo>
                  <a:cubicBezTo>
                    <a:pt x="9280" y="271"/>
                    <a:pt x="8350" y="0"/>
                    <a:pt x="703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870875" y="3316475"/>
              <a:ext cx="145700" cy="81000"/>
            </a:xfrm>
            <a:custGeom>
              <a:avLst/>
              <a:gdLst/>
              <a:ahLst/>
              <a:cxnLst/>
              <a:rect l="l" t="t" r="r" b="b"/>
              <a:pathLst>
                <a:path w="5828" h="3240" extrusionOk="0">
                  <a:moveTo>
                    <a:pt x="5825" y="1"/>
                  </a:moveTo>
                  <a:cubicBezTo>
                    <a:pt x="5400" y="28"/>
                    <a:pt x="3326" y="26"/>
                    <a:pt x="428" y="2745"/>
                  </a:cubicBezTo>
                  <a:cubicBezTo>
                    <a:pt x="276" y="2889"/>
                    <a:pt x="134" y="3029"/>
                    <a:pt x="1" y="3167"/>
                  </a:cubicBezTo>
                  <a:cubicBezTo>
                    <a:pt x="29" y="3193"/>
                    <a:pt x="56" y="3217"/>
                    <a:pt x="85" y="3239"/>
                  </a:cubicBezTo>
                  <a:cubicBezTo>
                    <a:pt x="215" y="3103"/>
                    <a:pt x="355" y="2965"/>
                    <a:pt x="505" y="2825"/>
                  </a:cubicBezTo>
                  <a:cubicBezTo>
                    <a:pt x="3374" y="133"/>
                    <a:pt x="5413" y="139"/>
                    <a:pt x="5823" y="112"/>
                  </a:cubicBezTo>
                  <a:lnTo>
                    <a:pt x="5827" y="56"/>
                  </a:lnTo>
                  <a:lnTo>
                    <a:pt x="5825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66825" y="3443075"/>
              <a:ext cx="130325" cy="48825"/>
            </a:xfrm>
            <a:custGeom>
              <a:avLst/>
              <a:gdLst/>
              <a:ahLst/>
              <a:cxnLst/>
              <a:rect l="l" t="t" r="r" b="b"/>
              <a:pathLst>
                <a:path w="5213" h="1953" extrusionOk="0">
                  <a:moveTo>
                    <a:pt x="207" y="1586"/>
                  </a:moveTo>
                  <a:cubicBezTo>
                    <a:pt x="138" y="1599"/>
                    <a:pt x="69" y="1618"/>
                    <a:pt x="1" y="1641"/>
                  </a:cubicBezTo>
                  <a:lnTo>
                    <a:pt x="80" y="1660"/>
                  </a:lnTo>
                  <a:cubicBezTo>
                    <a:pt x="123" y="1635"/>
                    <a:pt x="165" y="1611"/>
                    <a:pt x="207" y="1586"/>
                  </a:cubicBezTo>
                  <a:close/>
                  <a:moveTo>
                    <a:pt x="4316" y="1"/>
                  </a:moveTo>
                  <a:cubicBezTo>
                    <a:pt x="4049" y="1"/>
                    <a:pt x="3813" y="175"/>
                    <a:pt x="3551" y="225"/>
                  </a:cubicBezTo>
                  <a:cubicBezTo>
                    <a:pt x="3480" y="239"/>
                    <a:pt x="3409" y="243"/>
                    <a:pt x="3337" y="243"/>
                  </a:cubicBezTo>
                  <a:cubicBezTo>
                    <a:pt x="3204" y="243"/>
                    <a:pt x="3071" y="228"/>
                    <a:pt x="2938" y="228"/>
                  </a:cubicBezTo>
                  <a:cubicBezTo>
                    <a:pt x="2900" y="228"/>
                    <a:pt x="2862" y="229"/>
                    <a:pt x="2825" y="232"/>
                  </a:cubicBezTo>
                  <a:cubicBezTo>
                    <a:pt x="2494" y="258"/>
                    <a:pt x="2195" y="430"/>
                    <a:pt x="1910" y="596"/>
                  </a:cubicBezTo>
                  <a:cubicBezTo>
                    <a:pt x="1343" y="926"/>
                    <a:pt x="775" y="1256"/>
                    <a:pt x="207" y="1586"/>
                  </a:cubicBezTo>
                  <a:lnTo>
                    <a:pt x="207" y="1586"/>
                  </a:lnTo>
                  <a:cubicBezTo>
                    <a:pt x="316" y="1565"/>
                    <a:pt x="427" y="1556"/>
                    <a:pt x="538" y="1556"/>
                  </a:cubicBezTo>
                  <a:cubicBezTo>
                    <a:pt x="1269" y="1556"/>
                    <a:pt x="2039" y="1952"/>
                    <a:pt x="2768" y="1952"/>
                  </a:cubicBezTo>
                  <a:cubicBezTo>
                    <a:pt x="2792" y="1952"/>
                    <a:pt x="2815" y="1952"/>
                    <a:pt x="2839" y="1951"/>
                  </a:cubicBezTo>
                  <a:cubicBezTo>
                    <a:pt x="3053" y="1944"/>
                    <a:pt x="3149" y="1675"/>
                    <a:pt x="2992" y="1528"/>
                  </a:cubicBezTo>
                  <a:lnTo>
                    <a:pt x="2515" y="1076"/>
                  </a:lnTo>
                  <a:cubicBezTo>
                    <a:pt x="2437" y="1001"/>
                    <a:pt x="2352" y="910"/>
                    <a:pt x="2406" y="793"/>
                  </a:cubicBezTo>
                  <a:cubicBezTo>
                    <a:pt x="2443" y="710"/>
                    <a:pt x="2532" y="662"/>
                    <a:pt x="2622" y="662"/>
                  </a:cubicBezTo>
                  <a:cubicBezTo>
                    <a:pt x="2634" y="662"/>
                    <a:pt x="2646" y="662"/>
                    <a:pt x="2657" y="664"/>
                  </a:cubicBezTo>
                  <a:lnTo>
                    <a:pt x="4650" y="924"/>
                  </a:lnTo>
                  <a:cubicBezTo>
                    <a:pt x="4716" y="932"/>
                    <a:pt x="4782" y="941"/>
                    <a:pt x="4848" y="941"/>
                  </a:cubicBezTo>
                  <a:cubicBezTo>
                    <a:pt x="4896" y="941"/>
                    <a:pt x="4944" y="936"/>
                    <a:pt x="4991" y="923"/>
                  </a:cubicBezTo>
                  <a:cubicBezTo>
                    <a:pt x="5100" y="893"/>
                    <a:pt x="5204" y="803"/>
                    <a:pt x="5212" y="690"/>
                  </a:cubicBezTo>
                  <a:cubicBezTo>
                    <a:pt x="4992" y="363"/>
                    <a:pt x="4708" y="1"/>
                    <a:pt x="4316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55975" y="3353775"/>
              <a:ext cx="112125" cy="88975"/>
            </a:xfrm>
            <a:custGeom>
              <a:avLst/>
              <a:gdLst/>
              <a:ahLst/>
              <a:cxnLst/>
              <a:rect l="l" t="t" r="r" b="b"/>
              <a:pathLst>
                <a:path w="4485" h="3559" extrusionOk="0">
                  <a:moveTo>
                    <a:pt x="4205" y="0"/>
                  </a:moveTo>
                  <a:cubicBezTo>
                    <a:pt x="4173" y="0"/>
                    <a:pt x="4142" y="3"/>
                    <a:pt x="4112" y="7"/>
                  </a:cubicBezTo>
                  <a:cubicBezTo>
                    <a:pt x="3360" y="125"/>
                    <a:pt x="2666" y="505"/>
                    <a:pt x="2076" y="986"/>
                  </a:cubicBezTo>
                  <a:cubicBezTo>
                    <a:pt x="1485" y="1465"/>
                    <a:pt x="982" y="2046"/>
                    <a:pt x="483" y="2621"/>
                  </a:cubicBezTo>
                  <a:cubicBezTo>
                    <a:pt x="249" y="2891"/>
                    <a:pt x="0" y="3201"/>
                    <a:pt x="14" y="3558"/>
                  </a:cubicBezTo>
                  <a:cubicBezTo>
                    <a:pt x="78" y="3520"/>
                    <a:pt x="139" y="3480"/>
                    <a:pt x="205" y="3443"/>
                  </a:cubicBezTo>
                  <a:lnTo>
                    <a:pt x="205" y="3443"/>
                  </a:lnTo>
                  <a:lnTo>
                    <a:pt x="73" y="3493"/>
                  </a:lnTo>
                  <a:cubicBezTo>
                    <a:pt x="631" y="2941"/>
                    <a:pt x="1353" y="2560"/>
                    <a:pt x="2124" y="2411"/>
                  </a:cubicBezTo>
                  <a:cubicBezTo>
                    <a:pt x="2212" y="2392"/>
                    <a:pt x="2308" y="2377"/>
                    <a:pt x="2378" y="2320"/>
                  </a:cubicBezTo>
                  <a:cubicBezTo>
                    <a:pt x="2449" y="2263"/>
                    <a:pt x="2482" y="2148"/>
                    <a:pt x="2422" y="2078"/>
                  </a:cubicBezTo>
                  <a:cubicBezTo>
                    <a:pt x="2357" y="2003"/>
                    <a:pt x="2232" y="2030"/>
                    <a:pt x="2139" y="1989"/>
                  </a:cubicBezTo>
                  <a:cubicBezTo>
                    <a:pt x="1997" y="1925"/>
                    <a:pt x="1989" y="1711"/>
                    <a:pt x="2083" y="1584"/>
                  </a:cubicBezTo>
                  <a:cubicBezTo>
                    <a:pt x="2176" y="1458"/>
                    <a:pt x="2333" y="1404"/>
                    <a:pt x="2480" y="1348"/>
                  </a:cubicBezTo>
                  <a:cubicBezTo>
                    <a:pt x="3124" y="1107"/>
                    <a:pt x="3737" y="786"/>
                    <a:pt x="4304" y="397"/>
                  </a:cubicBezTo>
                  <a:cubicBezTo>
                    <a:pt x="4389" y="338"/>
                    <a:pt x="4485" y="255"/>
                    <a:pt x="4469" y="151"/>
                  </a:cubicBezTo>
                  <a:cubicBezTo>
                    <a:pt x="4452" y="38"/>
                    <a:pt x="4327" y="0"/>
                    <a:pt x="4205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710900" y="3358800"/>
              <a:ext cx="94100" cy="111825"/>
            </a:xfrm>
            <a:custGeom>
              <a:avLst/>
              <a:gdLst/>
              <a:ahLst/>
              <a:cxnLst/>
              <a:rect l="l" t="t" r="r" b="b"/>
              <a:pathLst>
                <a:path w="3764" h="4473" extrusionOk="0">
                  <a:moveTo>
                    <a:pt x="323" y="0"/>
                  </a:moveTo>
                  <a:cubicBezTo>
                    <a:pt x="243" y="0"/>
                    <a:pt x="168" y="24"/>
                    <a:pt x="109" y="83"/>
                  </a:cubicBezTo>
                  <a:cubicBezTo>
                    <a:pt x="1" y="193"/>
                    <a:pt x="9" y="377"/>
                    <a:pt x="87" y="508"/>
                  </a:cubicBezTo>
                  <a:cubicBezTo>
                    <a:pt x="166" y="640"/>
                    <a:pt x="295" y="730"/>
                    <a:pt x="421" y="818"/>
                  </a:cubicBezTo>
                  <a:cubicBezTo>
                    <a:pt x="816" y="1088"/>
                    <a:pt x="1211" y="1359"/>
                    <a:pt x="1606" y="1630"/>
                  </a:cubicBezTo>
                  <a:cubicBezTo>
                    <a:pt x="1737" y="1721"/>
                    <a:pt x="1876" y="1819"/>
                    <a:pt x="1934" y="1968"/>
                  </a:cubicBezTo>
                  <a:cubicBezTo>
                    <a:pt x="1992" y="2117"/>
                    <a:pt x="1925" y="2325"/>
                    <a:pt x="1766" y="2352"/>
                  </a:cubicBezTo>
                  <a:cubicBezTo>
                    <a:pt x="1755" y="2354"/>
                    <a:pt x="1743" y="2355"/>
                    <a:pt x="1732" y="2355"/>
                  </a:cubicBezTo>
                  <a:cubicBezTo>
                    <a:pt x="1608" y="2355"/>
                    <a:pt x="1500" y="2250"/>
                    <a:pt x="1386" y="2196"/>
                  </a:cubicBezTo>
                  <a:cubicBezTo>
                    <a:pt x="1354" y="2180"/>
                    <a:pt x="1317" y="2173"/>
                    <a:pt x="1280" y="2173"/>
                  </a:cubicBezTo>
                  <a:cubicBezTo>
                    <a:pt x="1169" y="2173"/>
                    <a:pt x="1056" y="2237"/>
                    <a:pt x="1087" y="2338"/>
                  </a:cubicBezTo>
                  <a:cubicBezTo>
                    <a:pt x="1102" y="2383"/>
                    <a:pt x="1141" y="2413"/>
                    <a:pt x="1181" y="2441"/>
                  </a:cubicBezTo>
                  <a:cubicBezTo>
                    <a:pt x="1982" y="3016"/>
                    <a:pt x="2782" y="3592"/>
                    <a:pt x="3584" y="4167"/>
                  </a:cubicBezTo>
                  <a:lnTo>
                    <a:pt x="3584" y="4167"/>
                  </a:lnTo>
                  <a:cubicBezTo>
                    <a:pt x="3279" y="3447"/>
                    <a:pt x="2961" y="2729"/>
                    <a:pt x="2549" y="2063"/>
                  </a:cubicBezTo>
                  <a:cubicBezTo>
                    <a:pt x="2077" y="1304"/>
                    <a:pt x="1479" y="608"/>
                    <a:pt x="719" y="137"/>
                  </a:cubicBezTo>
                  <a:cubicBezTo>
                    <a:pt x="603" y="64"/>
                    <a:pt x="456" y="0"/>
                    <a:pt x="323" y="0"/>
                  </a:cubicBezTo>
                  <a:close/>
                  <a:moveTo>
                    <a:pt x="3584" y="4167"/>
                  </a:moveTo>
                  <a:cubicBezTo>
                    <a:pt x="3599" y="4200"/>
                    <a:pt x="3613" y="4233"/>
                    <a:pt x="3627" y="4266"/>
                  </a:cubicBezTo>
                  <a:lnTo>
                    <a:pt x="3627" y="4266"/>
                  </a:lnTo>
                  <a:lnTo>
                    <a:pt x="3512" y="4242"/>
                  </a:lnTo>
                  <a:lnTo>
                    <a:pt x="3512" y="4242"/>
                  </a:lnTo>
                  <a:cubicBezTo>
                    <a:pt x="3580" y="4321"/>
                    <a:pt x="3646" y="4397"/>
                    <a:pt x="3714" y="4473"/>
                  </a:cubicBezTo>
                  <a:cubicBezTo>
                    <a:pt x="3685" y="4404"/>
                    <a:pt x="3656" y="4335"/>
                    <a:pt x="3627" y="4266"/>
                  </a:cubicBezTo>
                  <a:lnTo>
                    <a:pt x="3627" y="4266"/>
                  </a:lnTo>
                  <a:lnTo>
                    <a:pt x="3763" y="4295"/>
                  </a:lnTo>
                  <a:cubicBezTo>
                    <a:pt x="3704" y="4252"/>
                    <a:pt x="3644" y="4209"/>
                    <a:pt x="3584" y="4167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62750" y="3496500"/>
              <a:ext cx="114300" cy="71950"/>
            </a:xfrm>
            <a:custGeom>
              <a:avLst/>
              <a:gdLst/>
              <a:ahLst/>
              <a:cxnLst/>
              <a:rect l="l" t="t" r="r" b="b"/>
              <a:pathLst>
                <a:path w="4572" h="2878" extrusionOk="0">
                  <a:moveTo>
                    <a:pt x="4549" y="253"/>
                  </a:moveTo>
                  <a:cubicBezTo>
                    <a:pt x="4546" y="256"/>
                    <a:pt x="4543" y="259"/>
                    <a:pt x="4541" y="263"/>
                  </a:cubicBezTo>
                  <a:lnTo>
                    <a:pt x="4541" y="263"/>
                  </a:lnTo>
                  <a:cubicBezTo>
                    <a:pt x="4551" y="267"/>
                    <a:pt x="4561" y="271"/>
                    <a:pt x="4572" y="276"/>
                  </a:cubicBezTo>
                  <a:lnTo>
                    <a:pt x="4549" y="253"/>
                  </a:lnTo>
                  <a:close/>
                  <a:moveTo>
                    <a:pt x="3203" y="1"/>
                  </a:moveTo>
                  <a:cubicBezTo>
                    <a:pt x="2856" y="1"/>
                    <a:pt x="2508" y="51"/>
                    <a:pt x="2175" y="153"/>
                  </a:cubicBezTo>
                  <a:cubicBezTo>
                    <a:pt x="1394" y="392"/>
                    <a:pt x="704" y="915"/>
                    <a:pt x="259" y="1599"/>
                  </a:cubicBezTo>
                  <a:cubicBezTo>
                    <a:pt x="131" y="1798"/>
                    <a:pt x="19" y="2018"/>
                    <a:pt x="11" y="2254"/>
                  </a:cubicBezTo>
                  <a:cubicBezTo>
                    <a:pt x="1" y="2491"/>
                    <a:pt x="116" y="2744"/>
                    <a:pt x="332" y="2839"/>
                  </a:cubicBezTo>
                  <a:cubicBezTo>
                    <a:pt x="392" y="2865"/>
                    <a:pt x="454" y="2877"/>
                    <a:pt x="517" y="2877"/>
                  </a:cubicBezTo>
                  <a:cubicBezTo>
                    <a:pt x="749" y="2877"/>
                    <a:pt x="983" y="2716"/>
                    <a:pt x="1110" y="2510"/>
                  </a:cubicBezTo>
                  <a:cubicBezTo>
                    <a:pt x="1272" y="2250"/>
                    <a:pt x="1315" y="1938"/>
                    <a:pt x="1396" y="1641"/>
                  </a:cubicBezTo>
                  <a:cubicBezTo>
                    <a:pt x="1478" y="1344"/>
                    <a:pt x="1620" y="1037"/>
                    <a:pt x="1894" y="901"/>
                  </a:cubicBezTo>
                  <a:cubicBezTo>
                    <a:pt x="1963" y="866"/>
                    <a:pt x="2042" y="850"/>
                    <a:pt x="2120" y="850"/>
                  </a:cubicBezTo>
                  <a:cubicBezTo>
                    <a:pt x="2353" y="850"/>
                    <a:pt x="2589" y="993"/>
                    <a:pt x="2601" y="1222"/>
                  </a:cubicBezTo>
                  <a:cubicBezTo>
                    <a:pt x="2610" y="1376"/>
                    <a:pt x="2520" y="1516"/>
                    <a:pt x="2462" y="1661"/>
                  </a:cubicBezTo>
                  <a:cubicBezTo>
                    <a:pt x="2404" y="1804"/>
                    <a:pt x="2388" y="1991"/>
                    <a:pt x="2508" y="2092"/>
                  </a:cubicBezTo>
                  <a:cubicBezTo>
                    <a:pt x="2552" y="2128"/>
                    <a:pt x="2600" y="2144"/>
                    <a:pt x="2651" y="2144"/>
                  </a:cubicBezTo>
                  <a:cubicBezTo>
                    <a:pt x="2804" y="2144"/>
                    <a:pt x="2973" y="2003"/>
                    <a:pt x="3084" y="1872"/>
                  </a:cubicBezTo>
                  <a:cubicBezTo>
                    <a:pt x="3600" y="1255"/>
                    <a:pt x="4026" y="876"/>
                    <a:pt x="4541" y="263"/>
                  </a:cubicBezTo>
                  <a:lnTo>
                    <a:pt x="4541" y="263"/>
                  </a:lnTo>
                  <a:cubicBezTo>
                    <a:pt x="4118" y="88"/>
                    <a:pt x="3661" y="1"/>
                    <a:pt x="320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741450" y="3552150"/>
              <a:ext cx="57750" cy="107500"/>
            </a:xfrm>
            <a:custGeom>
              <a:avLst/>
              <a:gdLst/>
              <a:ahLst/>
              <a:cxnLst/>
              <a:rect l="l" t="t" r="r" b="b"/>
              <a:pathLst>
                <a:path w="2310" h="4300" extrusionOk="0">
                  <a:moveTo>
                    <a:pt x="1822" y="0"/>
                  </a:moveTo>
                  <a:cubicBezTo>
                    <a:pt x="1600" y="0"/>
                    <a:pt x="1397" y="141"/>
                    <a:pt x="1232" y="294"/>
                  </a:cubicBezTo>
                  <a:cubicBezTo>
                    <a:pt x="536" y="940"/>
                    <a:pt x="0" y="2176"/>
                    <a:pt x="95" y="3121"/>
                  </a:cubicBezTo>
                  <a:lnTo>
                    <a:pt x="113" y="3150"/>
                  </a:lnTo>
                  <a:cubicBezTo>
                    <a:pt x="287" y="3398"/>
                    <a:pt x="370" y="3699"/>
                    <a:pt x="542" y="3947"/>
                  </a:cubicBezTo>
                  <a:cubicBezTo>
                    <a:pt x="675" y="4140"/>
                    <a:pt x="904" y="4299"/>
                    <a:pt x="1126" y="4299"/>
                  </a:cubicBezTo>
                  <a:cubicBezTo>
                    <a:pt x="1190" y="4299"/>
                    <a:pt x="1254" y="4286"/>
                    <a:pt x="1314" y="4257"/>
                  </a:cubicBezTo>
                  <a:cubicBezTo>
                    <a:pt x="1478" y="4179"/>
                    <a:pt x="1573" y="4000"/>
                    <a:pt x="1600" y="3822"/>
                  </a:cubicBezTo>
                  <a:cubicBezTo>
                    <a:pt x="1625" y="3642"/>
                    <a:pt x="1591" y="3461"/>
                    <a:pt x="1549" y="3285"/>
                  </a:cubicBezTo>
                  <a:cubicBezTo>
                    <a:pt x="1455" y="2888"/>
                    <a:pt x="1324" y="2498"/>
                    <a:pt x="1162" y="2125"/>
                  </a:cubicBezTo>
                  <a:cubicBezTo>
                    <a:pt x="1059" y="1885"/>
                    <a:pt x="939" y="1643"/>
                    <a:pt x="924" y="1381"/>
                  </a:cubicBezTo>
                  <a:cubicBezTo>
                    <a:pt x="905" y="1119"/>
                    <a:pt x="1020" y="828"/>
                    <a:pt x="1265" y="729"/>
                  </a:cubicBezTo>
                  <a:cubicBezTo>
                    <a:pt x="1350" y="694"/>
                    <a:pt x="1442" y="686"/>
                    <a:pt x="1535" y="686"/>
                  </a:cubicBezTo>
                  <a:cubicBezTo>
                    <a:pt x="1604" y="686"/>
                    <a:pt x="1674" y="690"/>
                    <a:pt x="1743" y="690"/>
                  </a:cubicBezTo>
                  <a:cubicBezTo>
                    <a:pt x="1752" y="690"/>
                    <a:pt x="1760" y="690"/>
                    <a:pt x="1769" y="690"/>
                  </a:cubicBezTo>
                  <a:cubicBezTo>
                    <a:pt x="1939" y="687"/>
                    <a:pt x="2131" y="636"/>
                    <a:pt x="2205" y="484"/>
                  </a:cubicBezTo>
                  <a:cubicBezTo>
                    <a:pt x="2310" y="273"/>
                    <a:pt x="2088" y="15"/>
                    <a:pt x="1854" y="1"/>
                  </a:cubicBezTo>
                  <a:cubicBezTo>
                    <a:pt x="1843" y="1"/>
                    <a:pt x="1833" y="0"/>
                    <a:pt x="1822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5"/>
          <p:cNvGrpSpPr/>
          <p:nvPr/>
        </p:nvGrpSpPr>
        <p:grpSpPr>
          <a:xfrm>
            <a:off x="-206294" y="5751204"/>
            <a:ext cx="1208092" cy="1179987"/>
            <a:chOff x="4061000" y="3528750"/>
            <a:chExt cx="443825" cy="433500"/>
          </a:xfrm>
        </p:grpSpPr>
        <p:sp>
          <p:nvSpPr>
            <p:cNvPr id="542" name="Google Shape;542;p5"/>
            <p:cNvSpPr/>
            <p:nvPr/>
          </p:nvSpPr>
          <p:spPr>
            <a:xfrm>
              <a:off x="4061000" y="3528750"/>
              <a:ext cx="443825" cy="433500"/>
            </a:xfrm>
            <a:custGeom>
              <a:avLst/>
              <a:gdLst/>
              <a:ahLst/>
              <a:cxnLst/>
              <a:rect l="l" t="t" r="r" b="b"/>
              <a:pathLst>
                <a:path w="17753" h="17340" extrusionOk="0">
                  <a:moveTo>
                    <a:pt x="8042" y="4766"/>
                  </a:moveTo>
                  <a:cubicBezTo>
                    <a:pt x="8379" y="4766"/>
                    <a:pt x="8707" y="4998"/>
                    <a:pt x="8814" y="5319"/>
                  </a:cubicBezTo>
                  <a:lnTo>
                    <a:pt x="8887" y="5532"/>
                  </a:lnTo>
                  <a:cubicBezTo>
                    <a:pt x="8910" y="5919"/>
                    <a:pt x="8659" y="6351"/>
                    <a:pt x="8271" y="6385"/>
                  </a:cubicBezTo>
                  <a:cubicBezTo>
                    <a:pt x="8255" y="6386"/>
                    <a:pt x="8239" y="6387"/>
                    <a:pt x="8223" y="6387"/>
                  </a:cubicBezTo>
                  <a:cubicBezTo>
                    <a:pt x="8047" y="6387"/>
                    <a:pt x="7877" y="6309"/>
                    <a:pt x="7728" y="6211"/>
                  </a:cubicBezTo>
                  <a:cubicBezTo>
                    <a:pt x="7555" y="6098"/>
                    <a:pt x="7397" y="5947"/>
                    <a:pt x="7323" y="5754"/>
                  </a:cubicBezTo>
                  <a:cubicBezTo>
                    <a:pt x="7240" y="5534"/>
                    <a:pt x="7277" y="5274"/>
                    <a:pt x="7414" y="5085"/>
                  </a:cubicBezTo>
                  <a:cubicBezTo>
                    <a:pt x="7551" y="4893"/>
                    <a:pt x="7781" y="4775"/>
                    <a:pt x="8015" y="4767"/>
                  </a:cubicBezTo>
                  <a:cubicBezTo>
                    <a:pt x="8024" y="4766"/>
                    <a:pt x="8033" y="4766"/>
                    <a:pt x="8042" y="4766"/>
                  </a:cubicBezTo>
                  <a:close/>
                  <a:moveTo>
                    <a:pt x="15442" y="0"/>
                  </a:moveTo>
                  <a:cubicBezTo>
                    <a:pt x="14533" y="0"/>
                    <a:pt x="13196" y="350"/>
                    <a:pt x="11627" y="1031"/>
                  </a:cubicBezTo>
                  <a:cubicBezTo>
                    <a:pt x="11713" y="1471"/>
                    <a:pt x="11913" y="1889"/>
                    <a:pt x="11998" y="2329"/>
                  </a:cubicBezTo>
                  <a:cubicBezTo>
                    <a:pt x="12018" y="2428"/>
                    <a:pt x="12045" y="3180"/>
                    <a:pt x="12013" y="3180"/>
                  </a:cubicBezTo>
                  <a:cubicBezTo>
                    <a:pt x="12013" y="3180"/>
                    <a:pt x="12012" y="3180"/>
                    <a:pt x="12011" y="3179"/>
                  </a:cubicBezTo>
                  <a:cubicBezTo>
                    <a:pt x="11654" y="2807"/>
                    <a:pt x="10833" y="1956"/>
                    <a:pt x="10515" y="1551"/>
                  </a:cubicBezTo>
                  <a:cubicBezTo>
                    <a:pt x="7430" y="3093"/>
                    <a:pt x="3703" y="5757"/>
                    <a:pt x="572" y="9427"/>
                  </a:cubicBezTo>
                  <a:cubicBezTo>
                    <a:pt x="0" y="12678"/>
                    <a:pt x="1986" y="17340"/>
                    <a:pt x="5527" y="17340"/>
                  </a:cubicBezTo>
                  <a:cubicBezTo>
                    <a:pt x="5619" y="17340"/>
                    <a:pt x="5711" y="17337"/>
                    <a:pt x="5805" y="17331"/>
                  </a:cubicBezTo>
                  <a:cubicBezTo>
                    <a:pt x="7667" y="17204"/>
                    <a:pt x="11027" y="13799"/>
                    <a:pt x="13583" y="10004"/>
                  </a:cubicBezTo>
                  <a:cubicBezTo>
                    <a:pt x="12994" y="9226"/>
                    <a:pt x="12451" y="8410"/>
                    <a:pt x="11961" y="7565"/>
                  </a:cubicBezTo>
                  <a:lnTo>
                    <a:pt x="11961" y="7565"/>
                  </a:lnTo>
                  <a:cubicBezTo>
                    <a:pt x="12727" y="8034"/>
                    <a:pt x="13491" y="8501"/>
                    <a:pt x="14255" y="8970"/>
                  </a:cubicBezTo>
                  <a:cubicBezTo>
                    <a:pt x="16416" y="5501"/>
                    <a:pt x="17752" y="1933"/>
                    <a:pt x="16578" y="385"/>
                  </a:cubicBezTo>
                  <a:cubicBezTo>
                    <a:pt x="16382" y="127"/>
                    <a:pt x="15990" y="0"/>
                    <a:pt x="1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4180375" y="3555800"/>
              <a:ext cx="272700" cy="285125"/>
            </a:xfrm>
            <a:custGeom>
              <a:avLst/>
              <a:gdLst/>
              <a:ahLst/>
              <a:cxnLst/>
              <a:rect l="l" t="t" r="r" b="b"/>
              <a:pathLst>
                <a:path w="10908" h="11405" extrusionOk="0">
                  <a:moveTo>
                    <a:pt x="10793" y="0"/>
                  </a:moveTo>
                  <a:cubicBezTo>
                    <a:pt x="10536" y="0"/>
                    <a:pt x="9898" y="708"/>
                    <a:pt x="9352" y="1313"/>
                  </a:cubicBezTo>
                  <a:cubicBezTo>
                    <a:pt x="8607" y="2139"/>
                    <a:pt x="7825" y="2935"/>
                    <a:pt x="7024" y="3709"/>
                  </a:cubicBezTo>
                  <a:cubicBezTo>
                    <a:pt x="5645" y="5044"/>
                    <a:pt x="4191" y="6311"/>
                    <a:pt x="2968" y="7790"/>
                  </a:cubicBezTo>
                  <a:cubicBezTo>
                    <a:pt x="2365" y="8517"/>
                    <a:pt x="1817" y="9298"/>
                    <a:pt x="1121" y="9936"/>
                  </a:cubicBezTo>
                  <a:cubicBezTo>
                    <a:pt x="708" y="10314"/>
                    <a:pt x="226" y="10666"/>
                    <a:pt x="34" y="11192"/>
                  </a:cubicBezTo>
                  <a:cubicBezTo>
                    <a:pt x="7" y="11268"/>
                    <a:pt x="0" y="11376"/>
                    <a:pt x="75" y="11405"/>
                  </a:cubicBezTo>
                  <a:cubicBezTo>
                    <a:pt x="3176" y="8814"/>
                    <a:pt x="5546" y="5453"/>
                    <a:pt x="8533" y="2732"/>
                  </a:cubicBezTo>
                  <a:cubicBezTo>
                    <a:pt x="9038" y="2271"/>
                    <a:pt x="9560" y="1831"/>
                    <a:pt x="10037" y="1344"/>
                  </a:cubicBezTo>
                  <a:cubicBezTo>
                    <a:pt x="10207" y="1172"/>
                    <a:pt x="10384" y="999"/>
                    <a:pt x="10541" y="815"/>
                  </a:cubicBezTo>
                  <a:cubicBezTo>
                    <a:pt x="10591" y="760"/>
                    <a:pt x="10908" y="148"/>
                    <a:pt x="10906" y="137"/>
                  </a:cubicBezTo>
                  <a:cubicBezTo>
                    <a:pt x="10896" y="42"/>
                    <a:pt x="10856" y="0"/>
                    <a:pt x="1079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285150" y="3714600"/>
              <a:ext cx="76125" cy="51700"/>
            </a:xfrm>
            <a:custGeom>
              <a:avLst/>
              <a:gdLst/>
              <a:ahLst/>
              <a:cxnLst/>
              <a:rect l="l" t="t" r="r" b="b"/>
              <a:pathLst>
                <a:path w="3045" h="2068" extrusionOk="0">
                  <a:moveTo>
                    <a:pt x="468" y="0"/>
                  </a:moveTo>
                  <a:cubicBezTo>
                    <a:pt x="391" y="0"/>
                    <a:pt x="318" y="17"/>
                    <a:pt x="252" y="53"/>
                  </a:cubicBezTo>
                  <a:cubicBezTo>
                    <a:pt x="1" y="189"/>
                    <a:pt x="497" y="392"/>
                    <a:pt x="633" y="488"/>
                  </a:cubicBezTo>
                  <a:cubicBezTo>
                    <a:pt x="991" y="739"/>
                    <a:pt x="1343" y="1000"/>
                    <a:pt x="1669" y="1296"/>
                  </a:cubicBezTo>
                  <a:cubicBezTo>
                    <a:pt x="2024" y="1618"/>
                    <a:pt x="2384" y="1997"/>
                    <a:pt x="2860" y="2064"/>
                  </a:cubicBezTo>
                  <a:cubicBezTo>
                    <a:pt x="2874" y="2066"/>
                    <a:pt x="2888" y="2068"/>
                    <a:pt x="2902" y="2068"/>
                  </a:cubicBezTo>
                  <a:cubicBezTo>
                    <a:pt x="2920" y="2068"/>
                    <a:pt x="2938" y="2065"/>
                    <a:pt x="2954" y="2057"/>
                  </a:cubicBezTo>
                  <a:cubicBezTo>
                    <a:pt x="3045" y="2015"/>
                    <a:pt x="3004" y="1878"/>
                    <a:pt x="2945" y="1799"/>
                  </a:cubicBezTo>
                  <a:cubicBezTo>
                    <a:pt x="2688" y="1444"/>
                    <a:pt x="2329" y="1175"/>
                    <a:pt x="1974" y="915"/>
                  </a:cubicBezTo>
                  <a:cubicBezTo>
                    <a:pt x="1689" y="705"/>
                    <a:pt x="978" y="0"/>
                    <a:pt x="468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285800" y="3602025"/>
              <a:ext cx="39175" cy="83225"/>
            </a:xfrm>
            <a:custGeom>
              <a:avLst/>
              <a:gdLst/>
              <a:ahLst/>
              <a:cxnLst/>
              <a:rect l="l" t="t" r="r" b="b"/>
              <a:pathLst>
                <a:path w="1567" h="3329" extrusionOk="0">
                  <a:moveTo>
                    <a:pt x="30" y="0"/>
                  </a:moveTo>
                  <a:cubicBezTo>
                    <a:pt x="21" y="0"/>
                    <a:pt x="11" y="1"/>
                    <a:pt x="0" y="2"/>
                  </a:cubicBezTo>
                  <a:cubicBezTo>
                    <a:pt x="148" y="525"/>
                    <a:pt x="316" y="1042"/>
                    <a:pt x="506" y="1549"/>
                  </a:cubicBezTo>
                  <a:cubicBezTo>
                    <a:pt x="670" y="1992"/>
                    <a:pt x="851" y="2431"/>
                    <a:pt x="1046" y="2860"/>
                  </a:cubicBezTo>
                  <a:cubicBezTo>
                    <a:pt x="1114" y="3009"/>
                    <a:pt x="1174" y="3276"/>
                    <a:pt x="1358" y="3319"/>
                  </a:cubicBezTo>
                  <a:cubicBezTo>
                    <a:pt x="1387" y="3325"/>
                    <a:pt x="1412" y="3328"/>
                    <a:pt x="1434" y="3328"/>
                  </a:cubicBezTo>
                  <a:cubicBezTo>
                    <a:pt x="1561" y="3328"/>
                    <a:pt x="1566" y="3219"/>
                    <a:pt x="1543" y="3084"/>
                  </a:cubicBezTo>
                  <a:cubicBezTo>
                    <a:pt x="1469" y="2644"/>
                    <a:pt x="1157" y="2150"/>
                    <a:pt x="983" y="1736"/>
                  </a:cubicBezTo>
                  <a:cubicBezTo>
                    <a:pt x="797" y="1292"/>
                    <a:pt x="613" y="847"/>
                    <a:pt x="427" y="401"/>
                  </a:cubicBezTo>
                  <a:cubicBezTo>
                    <a:pt x="348" y="217"/>
                    <a:pt x="221" y="0"/>
                    <a:pt x="30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350250" y="3639725"/>
              <a:ext cx="80350" cy="21850"/>
            </a:xfrm>
            <a:custGeom>
              <a:avLst/>
              <a:gdLst/>
              <a:ahLst/>
              <a:cxnLst/>
              <a:rect l="l" t="t" r="r" b="b"/>
              <a:pathLst>
                <a:path w="3214" h="874" extrusionOk="0">
                  <a:moveTo>
                    <a:pt x="2463" y="1"/>
                  </a:moveTo>
                  <a:cubicBezTo>
                    <a:pt x="2449" y="1"/>
                    <a:pt x="2435" y="1"/>
                    <a:pt x="2421" y="1"/>
                  </a:cubicBezTo>
                  <a:cubicBezTo>
                    <a:pt x="1910" y="4"/>
                    <a:pt x="1415" y="75"/>
                    <a:pt x="913" y="152"/>
                  </a:cubicBezTo>
                  <a:cubicBezTo>
                    <a:pt x="742" y="177"/>
                    <a:pt x="636" y="180"/>
                    <a:pt x="496" y="284"/>
                  </a:cubicBezTo>
                  <a:cubicBezTo>
                    <a:pt x="349" y="392"/>
                    <a:pt x="152" y="830"/>
                    <a:pt x="1" y="873"/>
                  </a:cubicBezTo>
                  <a:lnTo>
                    <a:pt x="1" y="873"/>
                  </a:lnTo>
                  <a:cubicBezTo>
                    <a:pt x="856" y="629"/>
                    <a:pt x="1739" y="483"/>
                    <a:pt x="2627" y="436"/>
                  </a:cubicBezTo>
                  <a:cubicBezTo>
                    <a:pt x="2749" y="429"/>
                    <a:pt x="2876" y="423"/>
                    <a:pt x="2989" y="377"/>
                  </a:cubicBezTo>
                  <a:cubicBezTo>
                    <a:pt x="3103" y="331"/>
                    <a:pt x="3204" y="231"/>
                    <a:pt x="3214" y="109"/>
                  </a:cubicBezTo>
                  <a:cubicBezTo>
                    <a:pt x="2977" y="15"/>
                    <a:pt x="2717" y="1"/>
                    <a:pt x="2463" y="1"/>
                  </a:cubicBezTo>
                  <a:close/>
                  <a:moveTo>
                    <a:pt x="1" y="873"/>
                  </a:moveTo>
                  <a:lnTo>
                    <a:pt x="1" y="873"/>
                  </a:lnTo>
                  <a:cubicBezTo>
                    <a:pt x="1" y="873"/>
                    <a:pt x="1" y="873"/>
                    <a:pt x="1" y="873"/>
                  </a:cubicBezTo>
                  <a:cubicBezTo>
                    <a:pt x="1" y="873"/>
                    <a:pt x="1" y="873"/>
                    <a:pt x="1" y="873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407100" y="3549450"/>
              <a:ext cx="17575" cy="46775"/>
            </a:xfrm>
            <a:custGeom>
              <a:avLst/>
              <a:gdLst/>
              <a:ahLst/>
              <a:cxnLst/>
              <a:rect l="l" t="t" r="r" b="b"/>
              <a:pathLst>
                <a:path w="703" h="1871" extrusionOk="0">
                  <a:moveTo>
                    <a:pt x="199" y="1"/>
                  </a:moveTo>
                  <a:cubicBezTo>
                    <a:pt x="135" y="1"/>
                    <a:pt x="70" y="46"/>
                    <a:pt x="39" y="106"/>
                  </a:cubicBezTo>
                  <a:cubicBezTo>
                    <a:pt x="1" y="185"/>
                    <a:pt x="6" y="275"/>
                    <a:pt x="11" y="362"/>
                  </a:cubicBezTo>
                  <a:cubicBezTo>
                    <a:pt x="45" y="859"/>
                    <a:pt x="43" y="1376"/>
                    <a:pt x="120" y="1868"/>
                  </a:cubicBezTo>
                  <a:cubicBezTo>
                    <a:pt x="136" y="1870"/>
                    <a:pt x="151" y="1871"/>
                    <a:pt x="165" y="1871"/>
                  </a:cubicBezTo>
                  <a:cubicBezTo>
                    <a:pt x="702" y="1871"/>
                    <a:pt x="436" y="444"/>
                    <a:pt x="352" y="168"/>
                  </a:cubicBezTo>
                  <a:cubicBezTo>
                    <a:pt x="335" y="106"/>
                    <a:pt x="310" y="43"/>
                    <a:pt x="255" y="14"/>
                  </a:cubicBezTo>
                  <a:cubicBezTo>
                    <a:pt x="237" y="5"/>
                    <a:pt x="218" y="1"/>
                    <a:pt x="19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862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8"/>
          <p:cNvGrpSpPr/>
          <p:nvPr userDrawn="1"/>
        </p:nvGrpSpPr>
        <p:grpSpPr>
          <a:xfrm>
            <a:off x="-769265" y="-613797"/>
            <a:ext cx="13630644" cy="8632189"/>
            <a:chOff x="-576949" y="-460348"/>
            <a:chExt cx="10222983" cy="6474142"/>
          </a:xfrm>
        </p:grpSpPr>
        <p:grpSp>
          <p:nvGrpSpPr>
            <p:cNvPr id="899" name="Google Shape;899;p8"/>
            <p:cNvGrpSpPr/>
            <p:nvPr/>
          </p:nvGrpSpPr>
          <p:grpSpPr>
            <a:xfrm>
              <a:off x="28" y="3044386"/>
              <a:ext cx="9144030" cy="1450350"/>
              <a:chOff x="1091225" y="2765750"/>
              <a:chExt cx="1774575" cy="471000"/>
            </a:xfrm>
          </p:grpSpPr>
          <p:sp>
            <p:nvSpPr>
              <p:cNvPr id="900" name="Google Shape;900;p8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1091275" y="2905000"/>
                <a:ext cx="1774525" cy="331750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13270" extrusionOk="0">
                    <a:moveTo>
                      <a:pt x="13754" y="1"/>
                    </a:moveTo>
                    <a:cubicBezTo>
                      <a:pt x="9075" y="1"/>
                      <a:pt x="4472" y="925"/>
                      <a:pt x="0" y="2075"/>
                    </a:cubicBezTo>
                    <a:lnTo>
                      <a:pt x="0" y="13270"/>
                    </a:lnTo>
                    <a:lnTo>
                      <a:pt x="70981" y="13270"/>
                    </a:lnTo>
                    <a:lnTo>
                      <a:pt x="70981" y="1858"/>
                    </a:lnTo>
                    <a:cubicBezTo>
                      <a:pt x="70025" y="1666"/>
                      <a:pt x="69025" y="1552"/>
                      <a:pt x="68001" y="1524"/>
                    </a:cubicBezTo>
                    <a:cubicBezTo>
                      <a:pt x="67420" y="1493"/>
                      <a:pt x="66839" y="1480"/>
                      <a:pt x="66259" y="1480"/>
                    </a:cubicBezTo>
                    <a:cubicBezTo>
                      <a:pt x="63289" y="1480"/>
                      <a:pt x="60320" y="1822"/>
                      <a:pt x="57350" y="1902"/>
                    </a:cubicBezTo>
                    <a:cubicBezTo>
                      <a:pt x="52525" y="2091"/>
                      <a:pt x="47981" y="3035"/>
                      <a:pt x="43154" y="3318"/>
                    </a:cubicBezTo>
                    <a:cubicBezTo>
                      <a:pt x="42371" y="3372"/>
                      <a:pt x="41588" y="3403"/>
                      <a:pt x="40808" y="3403"/>
                    </a:cubicBezTo>
                    <a:cubicBezTo>
                      <a:pt x="38903" y="3403"/>
                      <a:pt x="37019" y="3220"/>
                      <a:pt x="35206" y="2751"/>
                    </a:cubicBezTo>
                    <a:cubicBezTo>
                      <a:pt x="28676" y="959"/>
                      <a:pt x="21719" y="298"/>
                      <a:pt x="14764" y="15"/>
                    </a:cubicBezTo>
                    <a:cubicBezTo>
                      <a:pt x="14427" y="6"/>
                      <a:pt x="14090" y="1"/>
                      <a:pt x="1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2248525" y="2958325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8" name="Google Shape;908;p8"/>
            <p:cNvSpPr/>
            <p:nvPr/>
          </p:nvSpPr>
          <p:spPr>
            <a:xfrm>
              <a:off x="-94375" y="3711225"/>
              <a:ext cx="9335589" cy="1481162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-464575" y="4205599"/>
              <a:ext cx="9920747" cy="101718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0" name="Google Shape;910;p8"/>
            <p:cNvGrpSpPr/>
            <p:nvPr/>
          </p:nvGrpSpPr>
          <p:grpSpPr>
            <a:xfrm>
              <a:off x="-576949" y="1144452"/>
              <a:ext cx="1192699" cy="1162688"/>
              <a:chOff x="669550" y="869000"/>
              <a:chExt cx="450075" cy="438750"/>
            </a:xfrm>
          </p:grpSpPr>
          <p:sp>
            <p:nvSpPr>
              <p:cNvPr id="911" name="Google Shape;911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6" name="Google Shape;956;p8"/>
            <p:cNvGrpSpPr/>
            <p:nvPr/>
          </p:nvGrpSpPr>
          <p:grpSpPr>
            <a:xfrm>
              <a:off x="582976" y="3852335"/>
              <a:ext cx="2337194" cy="2161460"/>
              <a:chOff x="549400" y="3267150"/>
              <a:chExt cx="522675" cy="483375"/>
            </a:xfrm>
          </p:grpSpPr>
          <p:sp>
            <p:nvSpPr>
              <p:cNvPr id="957" name="Google Shape;957;p8"/>
              <p:cNvSpPr/>
              <p:nvPr/>
            </p:nvSpPr>
            <p:spPr>
              <a:xfrm>
                <a:off x="770075" y="3513175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0" y="1"/>
                    </a:moveTo>
                    <a:cubicBezTo>
                      <a:pt x="6" y="33"/>
                      <a:pt x="7" y="66"/>
                      <a:pt x="7" y="100"/>
                    </a:cubicBezTo>
                    <a:cubicBezTo>
                      <a:pt x="20" y="94"/>
                      <a:pt x="30" y="90"/>
                      <a:pt x="43" y="84"/>
                    </a:cubicBezTo>
                    <a:cubicBezTo>
                      <a:pt x="33" y="55"/>
                      <a:pt x="19" y="26"/>
                      <a:pt x="0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760050" y="3464750"/>
                <a:ext cx="41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7" y="60"/>
                      <a:pt x="111" y="118"/>
                      <a:pt x="165" y="175"/>
                    </a:cubicBezTo>
                    <a:cubicBezTo>
                      <a:pt x="117" y="114"/>
                      <a:pt x="62" y="57"/>
                      <a:pt x="1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549400" y="3454600"/>
                <a:ext cx="2622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990" extrusionOk="0">
                    <a:moveTo>
                      <a:pt x="5590" y="0"/>
                    </a:moveTo>
                    <a:cubicBezTo>
                      <a:pt x="4843" y="0"/>
                      <a:pt x="4140" y="71"/>
                      <a:pt x="3513" y="185"/>
                    </a:cubicBezTo>
                    <a:cubicBezTo>
                      <a:pt x="1526" y="545"/>
                      <a:pt x="1" y="1822"/>
                      <a:pt x="99" y="2172"/>
                    </a:cubicBezTo>
                    <a:cubicBezTo>
                      <a:pt x="158" y="2383"/>
                      <a:pt x="220" y="2462"/>
                      <a:pt x="422" y="2462"/>
                    </a:cubicBezTo>
                    <a:cubicBezTo>
                      <a:pt x="553" y="2462"/>
                      <a:pt x="743" y="2428"/>
                      <a:pt x="1030" y="2376"/>
                    </a:cubicBezTo>
                    <a:cubicBezTo>
                      <a:pt x="1759" y="2241"/>
                      <a:pt x="2812" y="1798"/>
                      <a:pt x="2812" y="1798"/>
                    </a:cubicBezTo>
                    <a:lnTo>
                      <a:pt x="2812" y="1798"/>
                    </a:lnTo>
                    <a:cubicBezTo>
                      <a:pt x="2366" y="2166"/>
                      <a:pt x="2055" y="2491"/>
                      <a:pt x="2790" y="2704"/>
                    </a:cubicBezTo>
                    <a:cubicBezTo>
                      <a:pt x="2854" y="2723"/>
                      <a:pt x="2926" y="2731"/>
                      <a:pt x="3005" y="2731"/>
                    </a:cubicBezTo>
                    <a:cubicBezTo>
                      <a:pt x="3828" y="2731"/>
                      <a:pt x="5348" y="1798"/>
                      <a:pt x="5349" y="1798"/>
                    </a:cubicBezTo>
                    <a:lnTo>
                      <a:pt x="5349" y="1798"/>
                    </a:lnTo>
                    <a:cubicBezTo>
                      <a:pt x="5348" y="1798"/>
                      <a:pt x="4441" y="2456"/>
                      <a:pt x="4915" y="2831"/>
                    </a:cubicBezTo>
                    <a:cubicBezTo>
                      <a:pt x="5054" y="2940"/>
                      <a:pt x="5224" y="2989"/>
                      <a:pt x="5421" y="2989"/>
                    </a:cubicBezTo>
                    <a:cubicBezTo>
                      <a:pt x="5900" y="2989"/>
                      <a:pt x="6541" y="2700"/>
                      <a:pt x="7300" y="2270"/>
                    </a:cubicBezTo>
                    <a:cubicBezTo>
                      <a:pt x="7969" y="1890"/>
                      <a:pt x="9242" y="1805"/>
                      <a:pt x="10104" y="1797"/>
                    </a:cubicBezTo>
                    <a:lnTo>
                      <a:pt x="10104" y="1797"/>
                    </a:lnTo>
                    <a:cubicBezTo>
                      <a:pt x="10097" y="1797"/>
                      <a:pt x="10090" y="1798"/>
                      <a:pt x="10083" y="1798"/>
                    </a:cubicBezTo>
                    <a:cubicBezTo>
                      <a:pt x="9841" y="1879"/>
                      <a:pt x="9576" y="1983"/>
                      <a:pt x="9300" y="2114"/>
                    </a:cubicBezTo>
                    <a:cubicBezTo>
                      <a:pt x="9841" y="2094"/>
                      <a:pt x="10348" y="1851"/>
                      <a:pt x="10438" y="1569"/>
                    </a:cubicBezTo>
                    <a:cubicBezTo>
                      <a:pt x="10488" y="1410"/>
                      <a:pt x="10489" y="1264"/>
                      <a:pt x="10451" y="1128"/>
                    </a:cubicBezTo>
                    <a:cubicBezTo>
                      <a:pt x="8820" y="295"/>
                      <a:pt x="7112" y="0"/>
                      <a:pt x="5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667275" y="3402025"/>
                <a:ext cx="181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498" extrusionOk="0">
                    <a:moveTo>
                      <a:pt x="0" y="1"/>
                    </a:moveTo>
                    <a:cubicBezTo>
                      <a:pt x="118" y="171"/>
                      <a:pt x="347" y="350"/>
                      <a:pt x="723" y="498"/>
                    </a:cubicBezTo>
                    <a:cubicBezTo>
                      <a:pt x="611" y="364"/>
                      <a:pt x="490" y="239"/>
                      <a:pt x="342" y="140"/>
                    </a:cubicBezTo>
                    <a:cubicBezTo>
                      <a:pt x="239" y="76"/>
                      <a:pt x="122" y="33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777100" y="3267150"/>
                <a:ext cx="149175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9027" extrusionOk="0">
                    <a:moveTo>
                      <a:pt x="5115" y="1"/>
                    </a:moveTo>
                    <a:cubicBezTo>
                      <a:pt x="4405" y="1"/>
                      <a:pt x="3040" y="555"/>
                      <a:pt x="1549" y="2697"/>
                    </a:cubicBezTo>
                    <a:cubicBezTo>
                      <a:pt x="0" y="4920"/>
                      <a:pt x="121" y="7545"/>
                      <a:pt x="158" y="8023"/>
                    </a:cubicBezTo>
                    <a:cubicBezTo>
                      <a:pt x="238" y="8219"/>
                      <a:pt x="327" y="8411"/>
                      <a:pt x="427" y="8600"/>
                    </a:cubicBezTo>
                    <a:cubicBezTo>
                      <a:pt x="583" y="8879"/>
                      <a:pt x="883" y="9026"/>
                      <a:pt x="1192" y="9026"/>
                    </a:cubicBezTo>
                    <a:cubicBezTo>
                      <a:pt x="1198" y="9026"/>
                      <a:pt x="1203" y="9026"/>
                      <a:pt x="1209" y="9026"/>
                    </a:cubicBezTo>
                    <a:cubicBezTo>
                      <a:pt x="1623" y="8131"/>
                      <a:pt x="2539" y="7102"/>
                      <a:pt x="3279" y="6106"/>
                    </a:cubicBezTo>
                    <a:cubicBezTo>
                      <a:pt x="3802" y="5404"/>
                      <a:pt x="3500" y="5289"/>
                      <a:pt x="3245" y="5289"/>
                    </a:cubicBezTo>
                    <a:cubicBezTo>
                      <a:pt x="3121" y="5289"/>
                      <a:pt x="3008" y="5316"/>
                      <a:pt x="3008" y="5316"/>
                    </a:cubicBezTo>
                    <a:cubicBezTo>
                      <a:pt x="3008" y="5316"/>
                      <a:pt x="3925" y="4301"/>
                      <a:pt x="4746" y="3235"/>
                    </a:cubicBezTo>
                    <a:cubicBezTo>
                      <a:pt x="5468" y="2300"/>
                      <a:pt x="4332" y="2243"/>
                      <a:pt x="4044" y="2243"/>
                    </a:cubicBezTo>
                    <a:cubicBezTo>
                      <a:pt x="4004" y="2243"/>
                      <a:pt x="3981" y="2244"/>
                      <a:pt x="3981" y="2244"/>
                    </a:cubicBezTo>
                    <a:cubicBezTo>
                      <a:pt x="5079" y="1481"/>
                      <a:pt x="5966" y="195"/>
                      <a:pt x="5385" y="34"/>
                    </a:cubicBezTo>
                    <a:cubicBezTo>
                      <a:pt x="5311" y="13"/>
                      <a:pt x="5220" y="1"/>
                      <a:pt x="5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598750" y="3289325"/>
                <a:ext cx="466900" cy="459675"/>
              </a:xfrm>
              <a:custGeom>
                <a:avLst/>
                <a:gdLst/>
                <a:ahLst/>
                <a:cxnLst/>
                <a:rect l="l" t="t" r="r" b="b"/>
                <a:pathLst>
                  <a:path w="18676" h="18387" extrusionOk="0">
                    <a:moveTo>
                      <a:pt x="478" y="0"/>
                    </a:moveTo>
                    <a:cubicBezTo>
                      <a:pt x="252" y="0"/>
                      <a:pt x="127" y="60"/>
                      <a:pt x="147" y="178"/>
                    </a:cubicBezTo>
                    <a:cubicBezTo>
                      <a:pt x="228" y="668"/>
                      <a:pt x="2071" y="1736"/>
                      <a:pt x="2071" y="1736"/>
                    </a:cubicBezTo>
                    <a:cubicBezTo>
                      <a:pt x="2071" y="1736"/>
                      <a:pt x="1806" y="1675"/>
                      <a:pt x="1572" y="1675"/>
                    </a:cubicBezTo>
                    <a:cubicBezTo>
                      <a:pt x="1456" y="1675"/>
                      <a:pt x="1347" y="1690"/>
                      <a:pt x="1282" y="1736"/>
                    </a:cubicBezTo>
                    <a:cubicBezTo>
                      <a:pt x="1088" y="1872"/>
                      <a:pt x="1147" y="2102"/>
                      <a:pt x="1924" y="2618"/>
                    </a:cubicBezTo>
                    <a:cubicBezTo>
                      <a:pt x="2703" y="3132"/>
                      <a:pt x="3846" y="3811"/>
                      <a:pt x="3846" y="3811"/>
                    </a:cubicBezTo>
                    <a:cubicBezTo>
                      <a:pt x="3846" y="3811"/>
                      <a:pt x="3768" y="3807"/>
                      <a:pt x="3652" y="3807"/>
                    </a:cubicBezTo>
                    <a:cubicBezTo>
                      <a:pt x="3397" y="3807"/>
                      <a:pt x="2961" y="3829"/>
                      <a:pt x="2774" y="3970"/>
                    </a:cubicBezTo>
                    <a:cubicBezTo>
                      <a:pt x="2627" y="4081"/>
                      <a:pt x="2590" y="4289"/>
                      <a:pt x="2741" y="4509"/>
                    </a:cubicBezTo>
                    <a:cubicBezTo>
                      <a:pt x="2863" y="4541"/>
                      <a:pt x="2980" y="4584"/>
                      <a:pt x="3083" y="4648"/>
                    </a:cubicBezTo>
                    <a:cubicBezTo>
                      <a:pt x="3231" y="4747"/>
                      <a:pt x="3352" y="4872"/>
                      <a:pt x="3464" y="5006"/>
                    </a:cubicBezTo>
                    <a:cubicBezTo>
                      <a:pt x="3515" y="5027"/>
                      <a:pt x="3571" y="5047"/>
                      <a:pt x="3627" y="5067"/>
                    </a:cubicBezTo>
                    <a:cubicBezTo>
                      <a:pt x="4646" y="5402"/>
                      <a:pt x="5380" y="6094"/>
                      <a:pt x="5907" y="6513"/>
                    </a:cubicBezTo>
                    <a:cubicBezTo>
                      <a:pt x="6059" y="6636"/>
                      <a:pt x="6228" y="6793"/>
                      <a:pt x="6386" y="6952"/>
                    </a:cubicBezTo>
                    <a:cubicBezTo>
                      <a:pt x="6407" y="6973"/>
                      <a:pt x="6428" y="6996"/>
                      <a:pt x="6450" y="7017"/>
                    </a:cubicBezTo>
                    <a:cubicBezTo>
                      <a:pt x="6511" y="7073"/>
                      <a:pt x="6566" y="7131"/>
                      <a:pt x="6616" y="7192"/>
                    </a:cubicBezTo>
                    <a:cubicBezTo>
                      <a:pt x="6673" y="7256"/>
                      <a:pt x="6730" y="7318"/>
                      <a:pt x="6781" y="7375"/>
                    </a:cubicBezTo>
                    <a:cubicBezTo>
                      <a:pt x="6867" y="7470"/>
                      <a:pt x="6940" y="7556"/>
                      <a:pt x="6997" y="7621"/>
                    </a:cubicBezTo>
                    <a:cubicBezTo>
                      <a:pt x="7000" y="7621"/>
                      <a:pt x="7000" y="7624"/>
                      <a:pt x="7000" y="7624"/>
                    </a:cubicBezTo>
                    <a:cubicBezTo>
                      <a:pt x="7061" y="7696"/>
                      <a:pt x="7100" y="7744"/>
                      <a:pt x="7109" y="7754"/>
                    </a:cubicBezTo>
                    <a:cubicBezTo>
                      <a:pt x="7009" y="7692"/>
                      <a:pt x="6907" y="7632"/>
                      <a:pt x="6808" y="7574"/>
                    </a:cubicBezTo>
                    <a:lnTo>
                      <a:pt x="6808" y="7574"/>
                    </a:lnTo>
                    <a:cubicBezTo>
                      <a:pt x="6815" y="7609"/>
                      <a:pt x="6819" y="7645"/>
                      <a:pt x="6822" y="7682"/>
                    </a:cubicBezTo>
                    <a:cubicBezTo>
                      <a:pt x="6829" y="7774"/>
                      <a:pt x="6816" y="7869"/>
                      <a:pt x="6784" y="7969"/>
                    </a:cubicBezTo>
                    <a:cubicBezTo>
                      <a:pt x="6779" y="7986"/>
                      <a:pt x="6774" y="8000"/>
                      <a:pt x="6768" y="8016"/>
                    </a:cubicBezTo>
                    <a:cubicBezTo>
                      <a:pt x="6759" y="8037"/>
                      <a:pt x="6748" y="8060"/>
                      <a:pt x="6737" y="8080"/>
                    </a:cubicBezTo>
                    <a:cubicBezTo>
                      <a:pt x="6673" y="8182"/>
                      <a:pt x="6552" y="8273"/>
                      <a:pt x="6396" y="8344"/>
                    </a:cubicBezTo>
                    <a:cubicBezTo>
                      <a:pt x="6186" y="8439"/>
                      <a:pt x="5917" y="8499"/>
                      <a:pt x="5639" y="8499"/>
                    </a:cubicBezTo>
                    <a:cubicBezTo>
                      <a:pt x="5627" y="8499"/>
                      <a:pt x="5614" y="8499"/>
                      <a:pt x="5602" y="8499"/>
                    </a:cubicBezTo>
                    <a:cubicBezTo>
                      <a:pt x="5573" y="8511"/>
                      <a:pt x="5545" y="8520"/>
                      <a:pt x="5518" y="8533"/>
                    </a:cubicBezTo>
                    <a:cubicBezTo>
                      <a:pt x="4900" y="8786"/>
                      <a:pt x="4211" y="9145"/>
                      <a:pt x="3509" y="9600"/>
                    </a:cubicBezTo>
                    <a:cubicBezTo>
                      <a:pt x="3223" y="9786"/>
                      <a:pt x="2934" y="9986"/>
                      <a:pt x="2647" y="10203"/>
                    </a:cubicBezTo>
                    <a:lnTo>
                      <a:pt x="2646" y="10205"/>
                    </a:lnTo>
                    <a:cubicBezTo>
                      <a:pt x="2487" y="10325"/>
                      <a:pt x="2328" y="10450"/>
                      <a:pt x="2171" y="10580"/>
                    </a:cubicBezTo>
                    <a:cubicBezTo>
                      <a:pt x="1582" y="11064"/>
                      <a:pt x="1125" y="11602"/>
                      <a:pt x="791" y="12122"/>
                    </a:cubicBezTo>
                    <a:cubicBezTo>
                      <a:pt x="221" y="13004"/>
                      <a:pt x="1" y="13832"/>
                      <a:pt x="72" y="14246"/>
                    </a:cubicBezTo>
                    <a:cubicBezTo>
                      <a:pt x="81" y="14304"/>
                      <a:pt x="98" y="14352"/>
                      <a:pt x="119" y="14393"/>
                    </a:cubicBezTo>
                    <a:cubicBezTo>
                      <a:pt x="150" y="14456"/>
                      <a:pt x="193" y="14496"/>
                      <a:pt x="250" y="14513"/>
                    </a:cubicBezTo>
                    <a:cubicBezTo>
                      <a:pt x="264" y="14517"/>
                      <a:pt x="279" y="14519"/>
                      <a:pt x="295" y="14519"/>
                    </a:cubicBezTo>
                    <a:cubicBezTo>
                      <a:pt x="823" y="14519"/>
                      <a:pt x="2469" y="12336"/>
                      <a:pt x="2782" y="11918"/>
                    </a:cubicBezTo>
                    <a:lnTo>
                      <a:pt x="2784" y="11916"/>
                    </a:lnTo>
                    <a:cubicBezTo>
                      <a:pt x="2812" y="11879"/>
                      <a:pt x="2828" y="11857"/>
                      <a:pt x="2833" y="11851"/>
                    </a:cubicBezTo>
                    <a:lnTo>
                      <a:pt x="2833" y="11851"/>
                    </a:lnTo>
                    <a:cubicBezTo>
                      <a:pt x="2832" y="11854"/>
                      <a:pt x="2828" y="11865"/>
                      <a:pt x="2822" y="11881"/>
                    </a:cubicBezTo>
                    <a:cubicBezTo>
                      <a:pt x="2762" y="12051"/>
                      <a:pt x="2495" y="12840"/>
                      <a:pt x="2663" y="12929"/>
                    </a:cubicBezTo>
                    <a:cubicBezTo>
                      <a:pt x="2684" y="12940"/>
                      <a:pt x="2707" y="12946"/>
                      <a:pt x="2732" y="12946"/>
                    </a:cubicBezTo>
                    <a:cubicBezTo>
                      <a:pt x="2932" y="12946"/>
                      <a:pt x="3250" y="12619"/>
                      <a:pt x="3443" y="12379"/>
                    </a:cubicBezTo>
                    <a:cubicBezTo>
                      <a:pt x="3573" y="12219"/>
                      <a:pt x="3967" y="11530"/>
                      <a:pt x="4261" y="11000"/>
                    </a:cubicBezTo>
                    <a:cubicBezTo>
                      <a:pt x="4444" y="10672"/>
                      <a:pt x="4590" y="10403"/>
                      <a:pt x="4612" y="10365"/>
                    </a:cubicBezTo>
                    <a:lnTo>
                      <a:pt x="4612" y="10365"/>
                    </a:lnTo>
                    <a:cubicBezTo>
                      <a:pt x="4595" y="10416"/>
                      <a:pt x="4430" y="10884"/>
                      <a:pt x="4565" y="11082"/>
                    </a:cubicBezTo>
                    <a:cubicBezTo>
                      <a:pt x="4583" y="11114"/>
                      <a:pt x="4610" y="11136"/>
                      <a:pt x="4647" y="11153"/>
                    </a:cubicBezTo>
                    <a:cubicBezTo>
                      <a:pt x="4682" y="11167"/>
                      <a:pt x="4715" y="11174"/>
                      <a:pt x="4748" y="11174"/>
                    </a:cubicBezTo>
                    <a:cubicBezTo>
                      <a:pt x="4893" y="11174"/>
                      <a:pt x="5026" y="11040"/>
                      <a:pt x="5211" y="10777"/>
                    </a:cubicBezTo>
                    <a:cubicBezTo>
                      <a:pt x="5316" y="10629"/>
                      <a:pt x="5434" y="10443"/>
                      <a:pt x="5582" y="10219"/>
                    </a:cubicBezTo>
                    <a:cubicBezTo>
                      <a:pt x="5610" y="10175"/>
                      <a:pt x="5640" y="10131"/>
                      <a:pt x="5671" y="10082"/>
                    </a:cubicBezTo>
                    <a:cubicBezTo>
                      <a:pt x="5902" y="9730"/>
                      <a:pt x="6272" y="9374"/>
                      <a:pt x="6620" y="9081"/>
                    </a:cubicBezTo>
                    <a:lnTo>
                      <a:pt x="6622" y="9080"/>
                    </a:lnTo>
                    <a:cubicBezTo>
                      <a:pt x="6906" y="8840"/>
                      <a:pt x="7176" y="8642"/>
                      <a:pt x="7340" y="8527"/>
                    </a:cubicBezTo>
                    <a:cubicBezTo>
                      <a:pt x="7362" y="8571"/>
                      <a:pt x="7384" y="8625"/>
                      <a:pt x="7411" y="8682"/>
                    </a:cubicBezTo>
                    <a:cubicBezTo>
                      <a:pt x="7416" y="8692"/>
                      <a:pt x="7420" y="8703"/>
                      <a:pt x="7424" y="8715"/>
                    </a:cubicBezTo>
                    <a:cubicBezTo>
                      <a:pt x="7443" y="8753"/>
                      <a:pt x="7460" y="8791"/>
                      <a:pt x="7478" y="8834"/>
                    </a:cubicBezTo>
                    <a:cubicBezTo>
                      <a:pt x="7488" y="8791"/>
                      <a:pt x="7498" y="8749"/>
                      <a:pt x="7501" y="8706"/>
                    </a:cubicBezTo>
                    <a:cubicBezTo>
                      <a:pt x="7501" y="8685"/>
                      <a:pt x="7502" y="8663"/>
                      <a:pt x="7502" y="8641"/>
                    </a:cubicBezTo>
                    <a:cubicBezTo>
                      <a:pt x="7502" y="8608"/>
                      <a:pt x="7499" y="8573"/>
                      <a:pt x="7494" y="8541"/>
                    </a:cubicBezTo>
                    <a:lnTo>
                      <a:pt x="7494" y="8541"/>
                    </a:lnTo>
                    <a:cubicBezTo>
                      <a:pt x="7512" y="8568"/>
                      <a:pt x="7526" y="8597"/>
                      <a:pt x="7536" y="8627"/>
                    </a:cubicBezTo>
                    <a:cubicBezTo>
                      <a:pt x="7545" y="8649"/>
                      <a:pt x="7553" y="8675"/>
                      <a:pt x="7558" y="8699"/>
                    </a:cubicBezTo>
                    <a:cubicBezTo>
                      <a:pt x="7569" y="8747"/>
                      <a:pt x="7572" y="8797"/>
                      <a:pt x="7571" y="8848"/>
                    </a:cubicBezTo>
                    <a:cubicBezTo>
                      <a:pt x="7571" y="8874"/>
                      <a:pt x="7569" y="8896"/>
                      <a:pt x="7565" y="8919"/>
                    </a:cubicBezTo>
                    <a:cubicBezTo>
                      <a:pt x="7565" y="8925"/>
                      <a:pt x="7565" y="8930"/>
                      <a:pt x="7563" y="8935"/>
                    </a:cubicBezTo>
                    <a:cubicBezTo>
                      <a:pt x="7626" y="9047"/>
                      <a:pt x="7696" y="9176"/>
                      <a:pt x="7769" y="9323"/>
                    </a:cubicBezTo>
                    <a:cubicBezTo>
                      <a:pt x="7785" y="9352"/>
                      <a:pt x="7802" y="9385"/>
                      <a:pt x="7818" y="9416"/>
                    </a:cubicBezTo>
                    <a:cubicBezTo>
                      <a:pt x="7984" y="9749"/>
                      <a:pt x="8173" y="10153"/>
                      <a:pt x="8356" y="10609"/>
                    </a:cubicBezTo>
                    <a:cubicBezTo>
                      <a:pt x="8505" y="10977"/>
                      <a:pt x="8647" y="11382"/>
                      <a:pt x="8772" y="11807"/>
                    </a:cubicBezTo>
                    <a:cubicBezTo>
                      <a:pt x="8860" y="12107"/>
                      <a:pt x="8988" y="12213"/>
                      <a:pt x="9125" y="12213"/>
                    </a:cubicBezTo>
                    <a:cubicBezTo>
                      <a:pt x="9449" y="12213"/>
                      <a:pt x="9825" y="11615"/>
                      <a:pt x="9849" y="11577"/>
                    </a:cubicBezTo>
                    <a:lnTo>
                      <a:pt x="9849" y="11577"/>
                    </a:lnTo>
                    <a:cubicBezTo>
                      <a:pt x="9826" y="11672"/>
                      <a:pt x="9137" y="14311"/>
                      <a:pt x="9453" y="15024"/>
                    </a:cubicBezTo>
                    <a:cubicBezTo>
                      <a:pt x="9587" y="15327"/>
                      <a:pt x="9801" y="15415"/>
                      <a:pt x="10005" y="15415"/>
                    </a:cubicBezTo>
                    <a:cubicBezTo>
                      <a:pt x="10288" y="15415"/>
                      <a:pt x="10552" y="15244"/>
                      <a:pt x="10552" y="15244"/>
                    </a:cubicBezTo>
                    <a:lnTo>
                      <a:pt x="10552" y="15244"/>
                    </a:lnTo>
                    <a:cubicBezTo>
                      <a:pt x="10552" y="15244"/>
                      <a:pt x="9848" y="18153"/>
                      <a:pt x="10974" y="18374"/>
                    </a:cubicBezTo>
                    <a:cubicBezTo>
                      <a:pt x="10988" y="18378"/>
                      <a:pt x="11002" y="18379"/>
                      <a:pt x="11017" y="18381"/>
                    </a:cubicBezTo>
                    <a:cubicBezTo>
                      <a:pt x="11048" y="18385"/>
                      <a:pt x="11078" y="18386"/>
                      <a:pt x="11106" y="18386"/>
                    </a:cubicBezTo>
                    <a:lnTo>
                      <a:pt x="11107" y="18386"/>
                    </a:lnTo>
                    <a:cubicBezTo>
                      <a:pt x="11110" y="18386"/>
                      <a:pt x="11112" y="18386"/>
                      <a:pt x="11115" y="18386"/>
                    </a:cubicBezTo>
                    <a:cubicBezTo>
                      <a:pt x="12247" y="18386"/>
                      <a:pt x="12975" y="15689"/>
                      <a:pt x="12248" y="13004"/>
                    </a:cubicBezTo>
                    <a:cubicBezTo>
                      <a:pt x="11708" y="11021"/>
                      <a:pt x="9911" y="9588"/>
                      <a:pt x="8940" y="8939"/>
                    </a:cubicBezTo>
                    <a:cubicBezTo>
                      <a:pt x="8907" y="8918"/>
                      <a:pt x="8874" y="8895"/>
                      <a:pt x="8843" y="8875"/>
                    </a:cubicBezTo>
                    <a:lnTo>
                      <a:pt x="8843" y="8875"/>
                    </a:lnTo>
                    <a:cubicBezTo>
                      <a:pt x="8877" y="8888"/>
                      <a:pt x="8913" y="8902"/>
                      <a:pt x="8953" y="8913"/>
                    </a:cubicBezTo>
                    <a:cubicBezTo>
                      <a:pt x="9096" y="8967"/>
                      <a:pt x="9279" y="9034"/>
                      <a:pt x="9492" y="9121"/>
                    </a:cubicBezTo>
                    <a:cubicBezTo>
                      <a:pt x="10093" y="9365"/>
                      <a:pt x="11002" y="10524"/>
                      <a:pt x="12038" y="10847"/>
                    </a:cubicBezTo>
                    <a:cubicBezTo>
                      <a:pt x="12136" y="10877"/>
                      <a:pt x="12218" y="10891"/>
                      <a:pt x="12288" y="10891"/>
                    </a:cubicBezTo>
                    <a:cubicBezTo>
                      <a:pt x="12504" y="10891"/>
                      <a:pt x="12590" y="10755"/>
                      <a:pt x="12607" y="10570"/>
                    </a:cubicBezTo>
                    <a:cubicBezTo>
                      <a:pt x="12641" y="10206"/>
                      <a:pt x="12404" y="9652"/>
                      <a:pt x="12391" y="9621"/>
                    </a:cubicBezTo>
                    <a:lnTo>
                      <a:pt x="12391" y="9621"/>
                    </a:lnTo>
                    <a:cubicBezTo>
                      <a:pt x="12426" y="9672"/>
                      <a:pt x="13366" y="11087"/>
                      <a:pt x="14224" y="11639"/>
                    </a:cubicBezTo>
                    <a:cubicBezTo>
                      <a:pt x="14372" y="11733"/>
                      <a:pt x="14515" y="11803"/>
                      <a:pt x="14651" y="11837"/>
                    </a:cubicBezTo>
                    <a:cubicBezTo>
                      <a:pt x="14653" y="11837"/>
                      <a:pt x="14656" y="11838"/>
                      <a:pt x="14657" y="11838"/>
                    </a:cubicBezTo>
                    <a:cubicBezTo>
                      <a:pt x="14730" y="11855"/>
                      <a:pt x="14793" y="11863"/>
                      <a:pt x="14849" y="11863"/>
                    </a:cubicBezTo>
                    <a:cubicBezTo>
                      <a:pt x="15220" y="11863"/>
                      <a:pt x="15238" y="11510"/>
                      <a:pt x="15178" y="11196"/>
                    </a:cubicBezTo>
                    <a:cubicBezTo>
                      <a:pt x="15164" y="11122"/>
                      <a:pt x="15149" y="11051"/>
                      <a:pt x="15129" y="10987"/>
                    </a:cubicBezTo>
                    <a:cubicBezTo>
                      <a:pt x="15086" y="10831"/>
                      <a:pt x="15039" y="10715"/>
                      <a:pt x="15034" y="10702"/>
                    </a:cubicBezTo>
                    <a:lnTo>
                      <a:pt x="15034" y="10702"/>
                    </a:lnTo>
                    <a:cubicBezTo>
                      <a:pt x="15070" y="10734"/>
                      <a:pt x="15781" y="11368"/>
                      <a:pt x="16519" y="11871"/>
                    </a:cubicBezTo>
                    <a:cubicBezTo>
                      <a:pt x="17017" y="12209"/>
                      <a:pt x="17528" y="12489"/>
                      <a:pt x="17855" y="12489"/>
                    </a:cubicBezTo>
                    <a:cubicBezTo>
                      <a:pt x="17891" y="12489"/>
                      <a:pt x="17924" y="12486"/>
                      <a:pt x="17955" y="12479"/>
                    </a:cubicBezTo>
                    <a:cubicBezTo>
                      <a:pt x="17995" y="12470"/>
                      <a:pt x="18032" y="12456"/>
                      <a:pt x="18062" y="12435"/>
                    </a:cubicBezTo>
                    <a:cubicBezTo>
                      <a:pt x="18676" y="12021"/>
                      <a:pt x="17576" y="9288"/>
                      <a:pt x="14497" y="7797"/>
                    </a:cubicBezTo>
                    <a:cubicBezTo>
                      <a:pt x="14447" y="7773"/>
                      <a:pt x="14397" y="7749"/>
                      <a:pt x="14347" y="7726"/>
                    </a:cubicBezTo>
                    <a:cubicBezTo>
                      <a:pt x="14031" y="7581"/>
                      <a:pt x="13715" y="7465"/>
                      <a:pt x="13409" y="7378"/>
                    </a:cubicBezTo>
                    <a:lnTo>
                      <a:pt x="13407" y="7378"/>
                    </a:lnTo>
                    <a:cubicBezTo>
                      <a:pt x="12909" y="7236"/>
                      <a:pt x="12423" y="7163"/>
                      <a:pt x="11961" y="7141"/>
                    </a:cubicBezTo>
                    <a:cubicBezTo>
                      <a:pt x="11961" y="7141"/>
                      <a:pt x="11961" y="7142"/>
                      <a:pt x="11961" y="7142"/>
                    </a:cubicBezTo>
                    <a:cubicBezTo>
                      <a:pt x="11961" y="7142"/>
                      <a:pt x="11960" y="7141"/>
                      <a:pt x="11960" y="7141"/>
                    </a:cubicBezTo>
                    <a:cubicBezTo>
                      <a:pt x="11850" y="7135"/>
                      <a:pt x="11742" y="7133"/>
                      <a:pt x="11635" y="7133"/>
                    </a:cubicBezTo>
                    <a:cubicBezTo>
                      <a:pt x="11210" y="7133"/>
                      <a:pt x="10811" y="7173"/>
                      <a:pt x="10445" y="7236"/>
                    </a:cubicBezTo>
                    <a:cubicBezTo>
                      <a:pt x="10335" y="7256"/>
                      <a:pt x="10231" y="7276"/>
                      <a:pt x="10127" y="7298"/>
                    </a:cubicBezTo>
                    <a:cubicBezTo>
                      <a:pt x="9968" y="7332"/>
                      <a:pt x="9816" y="7369"/>
                      <a:pt x="9673" y="7411"/>
                    </a:cubicBezTo>
                    <a:cubicBezTo>
                      <a:pt x="9596" y="7432"/>
                      <a:pt x="9522" y="7453"/>
                      <a:pt x="9451" y="7476"/>
                    </a:cubicBezTo>
                    <a:cubicBezTo>
                      <a:pt x="9416" y="7486"/>
                      <a:pt x="9382" y="7499"/>
                      <a:pt x="9347" y="7510"/>
                    </a:cubicBezTo>
                    <a:cubicBezTo>
                      <a:pt x="9269" y="7534"/>
                      <a:pt x="9194" y="7561"/>
                      <a:pt x="9123" y="7588"/>
                    </a:cubicBezTo>
                    <a:cubicBezTo>
                      <a:pt x="9105" y="7595"/>
                      <a:pt x="9088" y="7600"/>
                      <a:pt x="9069" y="7607"/>
                    </a:cubicBezTo>
                    <a:cubicBezTo>
                      <a:pt x="8975" y="7710"/>
                      <a:pt x="8882" y="7805"/>
                      <a:pt x="8765" y="7844"/>
                    </a:cubicBezTo>
                    <a:lnTo>
                      <a:pt x="8707" y="7859"/>
                    </a:lnTo>
                    <a:cubicBezTo>
                      <a:pt x="8686" y="7862"/>
                      <a:pt x="8666" y="7868"/>
                      <a:pt x="8647" y="7872"/>
                    </a:cubicBezTo>
                    <a:cubicBezTo>
                      <a:pt x="8637" y="7875"/>
                      <a:pt x="8630" y="7875"/>
                      <a:pt x="8622" y="7877"/>
                    </a:cubicBezTo>
                    <a:cubicBezTo>
                      <a:pt x="8613" y="7879"/>
                      <a:pt x="8605" y="7881"/>
                      <a:pt x="8595" y="7881"/>
                    </a:cubicBezTo>
                    <a:cubicBezTo>
                      <a:pt x="8583" y="7884"/>
                      <a:pt x="8572" y="7886"/>
                      <a:pt x="8559" y="7886"/>
                    </a:cubicBezTo>
                    <a:cubicBezTo>
                      <a:pt x="8545" y="7888"/>
                      <a:pt x="8531" y="7888"/>
                      <a:pt x="8519" y="7889"/>
                    </a:cubicBezTo>
                    <a:lnTo>
                      <a:pt x="8509" y="7889"/>
                    </a:lnTo>
                    <a:cubicBezTo>
                      <a:pt x="8498" y="7891"/>
                      <a:pt x="8487" y="7891"/>
                      <a:pt x="8474" y="7891"/>
                    </a:cubicBezTo>
                    <a:cubicBezTo>
                      <a:pt x="8457" y="7891"/>
                      <a:pt x="8437" y="7891"/>
                      <a:pt x="8417" y="7889"/>
                    </a:cubicBezTo>
                    <a:cubicBezTo>
                      <a:pt x="8289" y="7953"/>
                      <a:pt x="8223" y="7994"/>
                      <a:pt x="8223" y="7994"/>
                    </a:cubicBezTo>
                    <a:cubicBezTo>
                      <a:pt x="8247" y="7953"/>
                      <a:pt x="8275" y="7915"/>
                      <a:pt x="8303" y="7875"/>
                    </a:cubicBezTo>
                    <a:cubicBezTo>
                      <a:pt x="8123" y="7844"/>
                      <a:pt x="7954" y="7761"/>
                      <a:pt x="7825" y="7635"/>
                    </a:cubicBezTo>
                    <a:cubicBezTo>
                      <a:pt x="7742" y="7557"/>
                      <a:pt x="7676" y="7463"/>
                      <a:pt x="7633" y="7355"/>
                    </a:cubicBezTo>
                    <a:cubicBezTo>
                      <a:pt x="7626" y="7341"/>
                      <a:pt x="7620" y="7325"/>
                      <a:pt x="7615" y="7308"/>
                    </a:cubicBezTo>
                    <a:cubicBezTo>
                      <a:pt x="7592" y="7233"/>
                      <a:pt x="7571" y="7156"/>
                      <a:pt x="7551" y="7078"/>
                    </a:cubicBezTo>
                    <a:cubicBezTo>
                      <a:pt x="7518" y="6949"/>
                      <a:pt x="7487" y="6821"/>
                      <a:pt x="7461" y="6690"/>
                    </a:cubicBezTo>
                    <a:cubicBezTo>
                      <a:pt x="7455" y="6743"/>
                      <a:pt x="7454" y="6769"/>
                      <a:pt x="7454" y="6769"/>
                    </a:cubicBezTo>
                    <a:cubicBezTo>
                      <a:pt x="7454" y="6769"/>
                      <a:pt x="7411" y="6636"/>
                      <a:pt x="7328" y="6412"/>
                    </a:cubicBezTo>
                    <a:lnTo>
                      <a:pt x="7328" y="6411"/>
                    </a:lnTo>
                    <a:cubicBezTo>
                      <a:pt x="7312" y="6374"/>
                      <a:pt x="7298" y="6338"/>
                      <a:pt x="7281" y="6296"/>
                    </a:cubicBezTo>
                    <a:lnTo>
                      <a:pt x="7281" y="6293"/>
                    </a:lnTo>
                    <a:cubicBezTo>
                      <a:pt x="7024" y="5625"/>
                      <a:pt x="6468" y="4361"/>
                      <a:pt x="5588" y="3181"/>
                    </a:cubicBezTo>
                    <a:lnTo>
                      <a:pt x="5588" y="3179"/>
                    </a:lnTo>
                    <a:cubicBezTo>
                      <a:pt x="5225" y="2696"/>
                      <a:pt x="4808" y="2227"/>
                      <a:pt x="4336" y="1818"/>
                    </a:cubicBezTo>
                    <a:cubicBezTo>
                      <a:pt x="3457" y="1064"/>
                      <a:pt x="2465" y="547"/>
                      <a:pt x="1669" y="263"/>
                    </a:cubicBezTo>
                    <a:cubicBezTo>
                      <a:pt x="1173" y="87"/>
                      <a:pt x="751" y="0"/>
                      <a:pt x="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809000" y="3479550"/>
                <a:ext cx="163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283" extrusionOk="0">
                    <a:moveTo>
                      <a:pt x="652" y="0"/>
                    </a:moveTo>
                    <a:lnTo>
                      <a:pt x="652" y="0"/>
                    </a:lnTo>
                    <a:cubicBezTo>
                      <a:pt x="368" y="107"/>
                      <a:pt x="146" y="209"/>
                      <a:pt x="0" y="282"/>
                    </a:cubicBezTo>
                    <a:cubicBezTo>
                      <a:pt x="16" y="283"/>
                      <a:pt x="33" y="283"/>
                      <a:pt x="49" y="283"/>
                    </a:cubicBezTo>
                    <a:cubicBezTo>
                      <a:pt x="150" y="283"/>
                      <a:pt x="250" y="268"/>
                      <a:pt x="348" y="236"/>
                    </a:cubicBezTo>
                    <a:cubicBezTo>
                      <a:pt x="462" y="199"/>
                      <a:pt x="558" y="103"/>
                      <a:pt x="652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792300" y="3488000"/>
                <a:ext cx="257975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4532" extrusionOk="0">
                    <a:moveTo>
                      <a:pt x="2973" y="1"/>
                    </a:moveTo>
                    <a:cubicBezTo>
                      <a:pt x="2753" y="1"/>
                      <a:pt x="2537" y="9"/>
                      <a:pt x="2326" y="25"/>
                    </a:cubicBezTo>
                    <a:cubicBezTo>
                      <a:pt x="2017" y="47"/>
                      <a:pt x="1722" y="86"/>
                      <a:pt x="1439" y="140"/>
                    </a:cubicBezTo>
                    <a:cubicBezTo>
                      <a:pt x="1355" y="154"/>
                      <a:pt x="1273" y="171"/>
                      <a:pt x="1194" y="189"/>
                    </a:cubicBezTo>
                    <a:cubicBezTo>
                      <a:pt x="1121" y="205"/>
                      <a:pt x="1050" y="224"/>
                      <a:pt x="980" y="241"/>
                    </a:cubicBezTo>
                    <a:cubicBezTo>
                      <a:pt x="928" y="255"/>
                      <a:pt x="875" y="269"/>
                      <a:pt x="823" y="285"/>
                    </a:cubicBezTo>
                    <a:cubicBezTo>
                      <a:pt x="775" y="297"/>
                      <a:pt x="726" y="312"/>
                      <a:pt x="679" y="327"/>
                    </a:cubicBezTo>
                    <a:cubicBezTo>
                      <a:pt x="661" y="332"/>
                      <a:pt x="644" y="339"/>
                      <a:pt x="625" y="344"/>
                    </a:cubicBezTo>
                    <a:cubicBezTo>
                      <a:pt x="509" y="381"/>
                      <a:pt x="397" y="422"/>
                      <a:pt x="289" y="466"/>
                    </a:cubicBezTo>
                    <a:cubicBezTo>
                      <a:pt x="189" y="505"/>
                      <a:pt x="93" y="547"/>
                      <a:pt x="0" y="593"/>
                    </a:cubicBezTo>
                    <a:lnTo>
                      <a:pt x="5" y="600"/>
                    </a:lnTo>
                    <a:lnTo>
                      <a:pt x="49" y="692"/>
                    </a:lnTo>
                    <a:cubicBezTo>
                      <a:pt x="191" y="623"/>
                      <a:pt x="346" y="559"/>
                      <a:pt x="509" y="498"/>
                    </a:cubicBezTo>
                    <a:cubicBezTo>
                      <a:pt x="608" y="462"/>
                      <a:pt x="711" y="430"/>
                      <a:pt x="819" y="397"/>
                    </a:cubicBezTo>
                    <a:cubicBezTo>
                      <a:pt x="881" y="377"/>
                      <a:pt x="948" y="361"/>
                      <a:pt x="1010" y="344"/>
                    </a:cubicBezTo>
                    <a:cubicBezTo>
                      <a:pt x="1022" y="341"/>
                      <a:pt x="1032" y="339"/>
                      <a:pt x="1043" y="337"/>
                    </a:cubicBezTo>
                    <a:cubicBezTo>
                      <a:pt x="1094" y="324"/>
                      <a:pt x="1148" y="310"/>
                      <a:pt x="1202" y="297"/>
                    </a:cubicBezTo>
                    <a:cubicBezTo>
                      <a:pt x="1219" y="295"/>
                      <a:pt x="1236" y="290"/>
                      <a:pt x="1252" y="289"/>
                    </a:cubicBezTo>
                    <a:cubicBezTo>
                      <a:pt x="1678" y="192"/>
                      <a:pt x="2145" y="133"/>
                      <a:pt x="2635" y="114"/>
                    </a:cubicBezTo>
                    <a:cubicBezTo>
                      <a:pt x="2749" y="109"/>
                      <a:pt x="2864" y="106"/>
                      <a:pt x="2980" y="106"/>
                    </a:cubicBezTo>
                    <a:cubicBezTo>
                      <a:pt x="3175" y="106"/>
                      <a:pt x="3373" y="114"/>
                      <a:pt x="3571" y="127"/>
                    </a:cubicBezTo>
                    <a:cubicBezTo>
                      <a:pt x="3772" y="140"/>
                      <a:pt x="3976" y="162"/>
                      <a:pt x="4179" y="189"/>
                    </a:cubicBezTo>
                    <a:cubicBezTo>
                      <a:pt x="4587" y="246"/>
                      <a:pt x="4998" y="333"/>
                      <a:pt x="5402" y="452"/>
                    </a:cubicBezTo>
                    <a:cubicBezTo>
                      <a:pt x="6449" y="760"/>
                      <a:pt x="7455" y="1297"/>
                      <a:pt x="8263" y="2120"/>
                    </a:cubicBezTo>
                    <a:cubicBezTo>
                      <a:pt x="8303" y="2164"/>
                      <a:pt x="8345" y="2206"/>
                      <a:pt x="8388" y="2252"/>
                    </a:cubicBezTo>
                    <a:cubicBezTo>
                      <a:pt x="9157" y="3083"/>
                      <a:pt x="9779" y="3907"/>
                      <a:pt x="10213" y="4532"/>
                    </a:cubicBezTo>
                    <a:cubicBezTo>
                      <a:pt x="10253" y="4523"/>
                      <a:pt x="10289" y="4509"/>
                      <a:pt x="10318" y="4488"/>
                    </a:cubicBezTo>
                    <a:cubicBezTo>
                      <a:pt x="9880" y="3860"/>
                      <a:pt x="9250" y="3023"/>
                      <a:pt x="8469" y="2181"/>
                    </a:cubicBezTo>
                    <a:cubicBezTo>
                      <a:pt x="7728" y="1377"/>
                      <a:pt x="6807" y="827"/>
                      <a:pt x="5831" y="482"/>
                    </a:cubicBezTo>
                    <a:cubicBezTo>
                      <a:pt x="4893" y="147"/>
                      <a:pt x="3901" y="1"/>
                      <a:pt x="29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795450" y="3513175"/>
                <a:ext cx="108975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9433" extrusionOk="0">
                    <a:moveTo>
                      <a:pt x="28" y="1"/>
                    </a:moveTo>
                    <a:lnTo>
                      <a:pt x="1" y="107"/>
                    </a:lnTo>
                    <a:cubicBezTo>
                      <a:pt x="5" y="107"/>
                      <a:pt x="68" y="126"/>
                      <a:pt x="178" y="167"/>
                    </a:cubicBezTo>
                    <a:cubicBezTo>
                      <a:pt x="214" y="178"/>
                      <a:pt x="254" y="197"/>
                      <a:pt x="298" y="214"/>
                    </a:cubicBezTo>
                    <a:cubicBezTo>
                      <a:pt x="444" y="278"/>
                      <a:pt x="641" y="371"/>
                      <a:pt x="866" y="512"/>
                    </a:cubicBezTo>
                    <a:cubicBezTo>
                      <a:pt x="1046" y="623"/>
                      <a:pt x="1245" y="761"/>
                      <a:pt x="1455" y="935"/>
                    </a:cubicBezTo>
                    <a:cubicBezTo>
                      <a:pt x="2181" y="1539"/>
                      <a:pt x="3161" y="2684"/>
                      <a:pt x="3701" y="4715"/>
                    </a:cubicBezTo>
                    <a:cubicBezTo>
                      <a:pt x="4269" y="6856"/>
                      <a:pt x="3721" y="8435"/>
                      <a:pt x="3109" y="9420"/>
                    </a:cubicBezTo>
                    <a:cubicBezTo>
                      <a:pt x="3123" y="9424"/>
                      <a:pt x="3137" y="9425"/>
                      <a:pt x="3151" y="9427"/>
                    </a:cubicBezTo>
                    <a:cubicBezTo>
                      <a:pt x="3181" y="9431"/>
                      <a:pt x="3211" y="9432"/>
                      <a:pt x="3239" y="9432"/>
                    </a:cubicBezTo>
                    <a:lnTo>
                      <a:pt x="3241" y="9432"/>
                    </a:lnTo>
                    <a:cubicBezTo>
                      <a:pt x="3286" y="9360"/>
                      <a:pt x="3330" y="9283"/>
                      <a:pt x="3373" y="9204"/>
                    </a:cubicBezTo>
                    <a:cubicBezTo>
                      <a:pt x="3876" y="8282"/>
                      <a:pt x="4359" y="6748"/>
                      <a:pt x="3808" y="4687"/>
                    </a:cubicBezTo>
                    <a:cubicBezTo>
                      <a:pt x="3139" y="2168"/>
                      <a:pt x="1795" y="959"/>
                      <a:pt x="903" y="411"/>
                    </a:cubicBezTo>
                    <a:cubicBezTo>
                      <a:pt x="712" y="293"/>
                      <a:pt x="543" y="208"/>
                      <a:pt x="406" y="144"/>
                    </a:cubicBezTo>
                    <a:cubicBezTo>
                      <a:pt x="362" y="126"/>
                      <a:pt x="322" y="107"/>
                      <a:pt x="286" y="93"/>
                    </a:cubicBezTo>
                    <a:cubicBezTo>
                      <a:pt x="127" y="28"/>
                      <a:pt x="32" y="2"/>
                      <a:pt x="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600675" y="3502375"/>
                <a:ext cx="16280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5872" extrusionOk="0">
                    <a:moveTo>
                      <a:pt x="6494" y="1"/>
                    </a:moveTo>
                    <a:cubicBezTo>
                      <a:pt x="6485" y="4"/>
                      <a:pt x="5789" y="122"/>
                      <a:pt x="4795" y="647"/>
                    </a:cubicBezTo>
                    <a:cubicBezTo>
                      <a:pt x="4540" y="779"/>
                      <a:pt x="4268" y="938"/>
                      <a:pt x="3982" y="1130"/>
                    </a:cubicBezTo>
                    <a:cubicBezTo>
                      <a:pt x="3978" y="1131"/>
                      <a:pt x="3977" y="1136"/>
                      <a:pt x="3972" y="1137"/>
                    </a:cubicBezTo>
                    <a:cubicBezTo>
                      <a:pt x="3543" y="1426"/>
                      <a:pt x="3053" y="1803"/>
                      <a:pt x="2542" y="2299"/>
                    </a:cubicBezTo>
                    <a:cubicBezTo>
                      <a:pt x="2231" y="2597"/>
                      <a:pt x="1911" y="2938"/>
                      <a:pt x="1592" y="3325"/>
                    </a:cubicBezTo>
                    <a:lnTo>
                      <a:pt x="1592" y="3327"/>
                    </a:lnTo>
                    <a:cubicBezTo>
                      <a:pt x="1052" y="3982"/>
                      <a:pt x="509" y="4773"/>
                      <a:pt x="1" y="5724"/>
                    </a:cubicBezTo>
                    <a:cubicBezTo>
                      <a:pt x="9" y="5782"/>
                      <a:pt x="26" y="5830"/>
                      <a:pt x="48" y="5871"/>
                    </a:cubicBezTo>
                    <a:cubicBezTo>
                      <a:pt x="542" y="4931"/>
                      <a:pt x="1072" y="4144"/>
                      <a:pt x="1610" y="3481"/>
                    </a:cubicBezTo>
                    <a:cubicBezTo>
                      <a:pt x="1938" y="3079"/>
                      <a:pt x="2268" y="2721"/>
                      <a:pt x="2594" y="2407"/>
                    </a:cubicBezTo>
                    <a:cubicBezTo>
                      <a:pt x="3046" y="1972"/>
                      <a:pt x="3486" y="1619"/>
                      <a:pt x="3901" y="1329"/>
                    </a:cubicBezTo>
                    <a:cubicBezTo>
                      <a:pt x="4268" y="1076"/>
                      <a:pt x="4611" y="873"/>
                      <a:pt x="4924" y="711"/>
                    </a:cubicBezTo>
                    <a:cubicBezTo>
                      <a:pt x="5856" y="227"/>
                      <a:pt x="6495" y="112"/>
                      <a:pt x="6512" y="110"/>
                    </a:cubicBezTo>
                    <a:lnTo>
                      <a:pt x="6494" y="1"/>
                    </a:ln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558200" y="3465800"/>
                <a:ext cx="2486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9947" h="1613" extrusionOk="0">
                    <a:moveTo>
                      <a:pt x="5300" y="1"/>
                    </a:moveTo>
                    <a:cubicBezTo>
                      <a:pt x="5226" y="1"/>
                      <a:pt x="5153" y="2"/>
                      <a:pt x="5079" y="4"/>
                    </a:cubicBezTo>
                    <a:cubicBezTo>
                      <a:pt x="2308" y="76"/>
                      <a:pt x="606" y="965"/>
                      <a:pt x="1" y="1533"/>
                    </a:cubicBezTo>
                    <a:lnTo>
                      <a:pt x="78" y="1613"/>
                    </a:lnTo>
                    <a:cubicBezTo>
                      <a:pt x="676" y="1055"/>
                      <a:pt x="2340" y="185"/>
                      <a:pt x="5082" y="113"/>
                    </a:cubicBezTo>
                    <a:cubicBezTo>
                      <a:pt x="5153" y="111"/>
                      <a:pt x="5223" y="110"/>
                      <a:pt x="5294" y="110"/>
                    </a:cubicBezTo>
                    <a:cubicBezTo>
                      <a:pt x="7702" y="110"/>
                      <a:pt x="9876" y="1164"/>
                      <a:pt x="9898" y="1175"/>
                    </a:cubicBezTo>
                    <a:lnTo>
                      <a:pt x="9947" y="1076"/>
                    </a:lnTo>
                    <a:cubicBezTo>
                      <a:pt x="9925" y="1065"/>
                      <a:pt x="7733" y="1"/>
                      <a:pt x="530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8"/>
              <p:cNvSpPr/>
              <p:nvPr/>
            </p:nvSpPr>
            <p:spPr>
              <a:xfrm>
                <a:off x="627800" y="3477950"/>
                <a:ext cx="1321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1690" extrusionOk="0">
                    <a:moveTo>
                      <a:pt x="5165" y="672"/>
                    </a:moveTo>
                    <a:cubicBezTo>
                      <a:pt x="5133" y="672"/>
                      <a:pt x="5101" y="673"/>
                      <a:pt x="5069" y="675"/>
                    </a:cubicBezTo>
                    <a:lnTo>
                      <a:pt x="5069" y="675"/>
                    </a:lnTo>
                    <a:cubicBezTo>
                      <a:pt x="5116" y="688"/>
                      <a:pt x="5164" y="702"/>
                      <a:pt x="5211" y="715"/>
                    </a:cubicBezTo>
                    <a:lnTo>
                      <a:pt x="5286" y="677"/>
                    </a:lnTo>
                    <a:cubicBezTo>
                      <a:pt x="5246" y="673"/>
                      <a:pt x="5205" y="672"/>
                      <a:pt x="5165" y="672"/>
                    </a:cubicBezTo>
                    <a:close/>
                    <a:moveTo>
                      <a:pt x="2407" y="1"/>
                    </a:moveTo>
                    <a:cubicBezTo>
                      <a:pt x="2337" y="1"/>
                      <a:pt x="2268" y="6"/>
                      <a:pt x="2198" y="18"/>
                    </a:cubicBezTo>
                    <a:cubicBezTo>
                      <a:pt x="1958" y="59"/>
                      <a:pt x="1735" y="175"/>
                      <a:pt x="1494" y="192"/>
                    </a:cubicBezTo>
                    <a:cubicBezTo>
                      <a:pt x="1476" y="193"/>
                      <a:pt x="1458" y="194"/>
                      <a:pt x="1440" y="194"/>
                    </a:cubicBezTo>
                    <a:cubicBezTo>
                      <a:pt x="1254" y="194"/>
                      <a:pt x="1067" y="143"/>
                      <a:pt x="885" y="143"/>
                    </a:cubicBezTo>
                    <a:cubicBezTo>
                      <a:pt x="821" y="143"/>
                      <a:pt x="759" y="149"/>
                      <a:pt x="697" y="165"/>
                    </a:cubicBezTo>
                    <a:cubicBezTo>
                      <a:pt x="316" y="263"/>
                      <a:pt x="132" y="685"/>
                      <a:pt x="1" y="1056"/>
                    </a:cubicBezTo>
                    <a:cubicBezTo>
                      <a:pt x="38" y="1165"/>
                      <a:pt x="160" y="1225"/>
                      <a:pt x="274" y="1226"/>
                    </a:cubicBezTo>
                    <a:cubicBezTo>
                      <a:pt x="279" y="1227"/>
                      <a:pt x="284" y="1227"/>
                      <a:pt x="289" y="1227"/>
                    </a:cubicBezTo>
                    <a:cubicBezTo>
                      <a:pt x="397" y="1227"/>
                      <a:pt x="503" y="1185"/>
                      <a:pt x="605" y="1144"/>
                    </a:cubicBezTo>
                    <a:lnTo>
                      <a:pt x="2468" y="393"/>
                    </a:lnTo>
                    <a:cubicBezTo>
                      <a:pt x="2500" y="379"/>
                      <a:pt x="2534" y="373"/>
                      <a:pt x="2568" y="373"/>
                    </a:cubicBezTo>
                    <a:cubicBezTo>
                      <a:pt x="2635" y="373"/>
                      <a:pt x="2701" y="400"/>
                      <a:pt x="2745" y="455"/>
                    </a:cubicBezTo>
                    <a:cubicBezTo>
                      <a:pt x="2825" y="555"/>
                      <a:pt x="2765" y="664"/>
                      <a:pt x="2708" y="755"/>
                    </a:cubicBezTo>
                    <a:lnTo>
                      <a:pt x="2360" y="1312"/>
                    </a:lnTo>
                    <a:cubicBezTo>
                      <a:pt x="2256" y="1478"/>
                      <a:pt x="2381" y="1689"/>
                      <a:pt x="2564" y="1689"/>
                    </a:cubicBezTo>
                    <a:cubicBezTo>
                      <a:pt x="2581" y="1689"/>
                      <a:pt x="2598" y="1688"/>
                      <a:pt x="2616" y="1684"/>
                    </a:cubicBezTo>
                    <a:cubicBezTo>
                      <a:pt x="3455" y="1500"/>
                      <a:pt x="4207" y="730"/>
                      <a:pt x="5069" y="675"/>
                    </a:cubicBezTo>
                    <a:lnTo>
                      <a:pt x="5069" y="675"/>
                    </a:lnTo>
                    <a:cubicBezTo>
                      <a:pt x="4438" y="497"/>
                      <a:pt x="3806" y="321"/>
                      <a:pt x="3176" y="143"/>
                    </a:cubicBezTo>
                    <a:cubicBezTo>
                      <a:pt x="2924" y="72"/>
                      <a:pt x="2665" y="1"/>
                      <a:pt x="240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8"/>
              <p:cNvSpPr/>
              <p:nvPr/>
            </p:nvSpPr>
            <p:spPr>
              <a:xfrm>
                <a:off x="652175" y="3337425"/>
                <a:ext cx="101375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4088" extrusionOk="0">
                    <a:moveTo>
                      <a:pt x="242" y="1"/>
                    </a:moveTo>
                    <a:cubicBezTo>
                      <a:pt x="144" y="1"/>
                      <a:pt x="54" y="32"/>
                      <a:pt x="29" y="120"/>
                    </a:cubicBezTo>
                    <a:cubicBezTo>
                      <a:pt x="0" y="220"/>
                      <a:pt x="83" y="316"/>
                      <a:pt x="161" y="384"/>
                    </a:cubicBezTo>
                    <a:cubicBezTo>
                      <a:pt x="668" y="846"/>
                      <a:pt x="1235" y="1247"/>
                      <a:pt x="1840" y="1570"/>
                    </a:cubicBezTo>
                    <a:cubicBezTo>
                      <a:pt x="1979" y="1646"/>
                      <a:pt x="2125" y="1722"/>
                      <a:pt x="2202" y="1859"/>
                    </a:cubicBezTo>
                    <a:cubicBezTo>
                      <a:pt x="2279" y="1994"/>
                      <a:pt x="2242" y="2207"/>
                      <a:pt x="2093" y="2251"/>
                    </a:cubicBezTo>
                    <a:cubicBezTo>
                      <a:pt x="1996" y="2281"/>
                      <a:pt x="1877" y="2237"/>
                      <a:pt x="1801" y="2302"/>
                    </a:cubicBezTo>
                    <a:cubicBezTo>
                      <a:pt x="1732" y="2363"/>
                      <a:pt x="1749" y="2482"/>
                      <a:pt x="1811" y="2548"/>
                    </a:cubicBezTo>
                    <a:cubicBezTo>
                      <a:pt x="1874" y="2614"/>
                      <a:pt x="1963" y="2643"/>
                      <a:pt x="2051" y="2671"/>
                    </a:cubicBezTo>
                    <a:cubicBezTo>
                      <a:pt x="2793" y="2923"/>
                      <a:pt x="3459" y="3396"/>
                      <a:pt x="3938" y="4018"/>
                    </a:cubicBezTo>
                    <a:lnTo>
                      <a:pt x="3821" y="3947"/>
                    </a:lnTo>
                    <a:lnTo>
                      <a:pt x="3821" y="3947"/>
                    </a:lnTo>
                    <a:cubicBezTo>
                      <a:pt x="3878" y="3992"/>
                      <a:pt x="3936" y="4041"/>
                      <a:pt x="3993" y="4087"/>
                    </a:cubicBezTo>
                    <a:cubicBezTo>
                      <a:pt x="4054" y="3734"/>
                      <a:pt x="3850" y="3396"/>
                      <a:pt x="3652" y="3096"/>
                    </a:cubicBezTo>
                    <a:cubicBezTo>
                      <a:pt x="3233" y="2458"/>
                      <a:pt x="2813" y="1818"/>
                      <a:pt x="2292" y="1264"/>
                    </a:cubicBezTo>
                    <a:cubicBezTo>
                      <a:pt x="1769" y="710"/>
                      <a:pt x="1131" y="241"/>
                      <a:pt x="402" y="25"/>
                    </a:cubicBezTo>
                    <a:cubicBezTo>
                      <a:pt x="353" y="10"/>
                      <a:pt x="296" y="1"/>
                      <a:pt x="24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8"/>
              <p:cNvSpPr/>
              <p:nvPr/>
            </p:nvSpPr>
            <p:spPr>
              <a:xfrm>
                <a:off x="802000" y="3350175"/>
                <a:ext cx="625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258" extrusionOk="0">
                    <a:moveTo>
                      <a:pt x="2194" y="0"/>
                    </a:moveTo>
                    <a:cubicBezTo>
                      <a:pt x="2035" y="0"/>
                      <a:pt x="1871" y="128"/>
                      <a:pt x="1756" y="257"/>
                    </a:cubicBezTo>
                    <a:cubicBezTo>
                      <a:pt x="1159" y="921"/>
                      <a:pt x="780" y="1756"/>
                      <a:pt x="541" y="2619"/>
                    </a:cubicBezTo>
                    <a:cubicBezTo>
                      <a:pt x="332" y="3372"/>
                      <a:pt x="228" y="4149"/>
                      <a:pt x="138" y="4926"/>
                    </a:cubicBezTo>
                    <a:lnTo>
                      <a:pt x="138" y="4926"/>
                    </a:lnTo>
                    <a:cubicBezTo>
                      <a:pt x="745" y="4151"/>
                      <a:pt x="1351" y="3374"/>
                      <a:pt x="1959" y="2599"/>
                    </a:cubicBezTo>
                    <a:cubicBezTo>
                      <a:pt x="1989" y="2562"/>
                      <a:pt x="2019" y="2519"/>
                      <a:pt x="2019" y="2472"/>
                    </a:cubicBezTo>
                    <a:cubicBezTo>
                      <a:pt x="2019" y="2394"/>
                      <a:pt x="1950" y="2358"/>
                      <a:pt x="1870" y="2358"/>
                    </a:cubicBezTo>
                    <a:cubicBezTo>
                      <a:pt x="1807" y="2358"/>
                      <a:pt x="1738" y="2380"/>
                      <a:pt x="1692" y="2421"/>
                    </a:cubicBezTo>
                    <a:cubicBezTo>
                      <a:pt x="1587" y="2515"/>
                      <a:pt x="1509" y="2661"/>
                      <a:pt x="1371" y="2677"/>
                    </a:cubicBezTo>
                    <a:cubicBezTo>
                      <a:pt x="1363" y="2678"/>
                      <a:pt x="1355" y="2678"/>
                      <a:pt x="1347" y="2678"/>
                    </a:cubicBezTo>
                    <a:cubicBezTo>
                      <a:pt x="1201" y="2678"/>
                      <a:pt x="1089" y="2507"/>
                      <a:pt x="1104" y="2354"/>
                    </a:cubicBezTo>
                    <a:cubicBezTo>
                      <a:pt x="1118" y="2197"/>
                      <a:pt x="1223" y="2062"/>
                      <a:pt x="1324" y="1940"/>
                    </a:cubicBezTo>
                    <a:cubicBezTo>
                      <a:pt x="1628" y="1569"/>
                      <a:pt x="1931" y="1198"/>
                      <a:pt x="2233" y="826"/>
                    </a:cubicBezTo>
                    <a:cubicBezTo>
                      <a:pt x="2330" y="708"/>
                      <a:pt x="2429" y="585"/>
                      <a:pt x="2466" y="438"/>
                    </a:cubicBezTo>
                    <a:cubicBezTo>
                      <a:pt x="2503" y="291"/>
                      <a:pt x="2460" y="109"/>
                      <a:pt x="2328" y="35"/>
                    </a:cubicBezTo>
                    <a:cubicBezTo>
                      <a:pt x="2285" y="11"/>
                      <a:pt x="2240" y="0"/>
                      <a:pt x="2194" y="0"/>
                    </a:cubicBezTo>
                    <a:close/>
                    <a:moveTo>
                      <a:pt x="138" y="4926"/>
                    </a:moveTo>
                    <a:lnTo>
                      <a:pt x="138" y="4926"/>
                    </a:lnTo>
                    <a:cubicBezTo>
                      <a:pt x="92" y="4985"/>
                      <a:pt x="46" y="5043"/>
                      <a:pt x="0" y="5102"/>
                    </a:cubicBez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16" y="5110"/>
                      <a:pt x="108" y="5184"/>
                      <a:pt x="100" y="5258"/>
                    </a:cubicBezTo>
                    <a:lnTo>
                      <a:pt x="227" y="4981"/>
                    </a:ln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29" y="4999"/>
                      <a:pt x="133" y="4963"/>
                      <a:pt x="138" y="492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8"/>
              <p:cNvSpPr/>
              <p:nvPr/>
            </p:nvSpPr>
            <p:spPr>
              <a:xfrm>
                <a:off x="835100" y="3494325"/>
                <a:ext cx="1189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630" extrusionOk="0">
                    <a:moveTo>
                      <a:pt x="24" y="394"/>
                    </a:moveTo>
                    <a:lnTo>
                      <a:pt x="0" y="418"/>
                    </a:lnTo>
                    <a:cubicBezTo>
                      <a:pt x="11" y="412"/>
                      <a:pt x="21" y="407"/>
                      <a:pt x="32" y="401"/>
                    </a:cubicBezTo>
                    <a:lnTo>
                      <a:pt x="32" y="401"/>
                    </a:lnTo>
                    <a:cubicBezTo>
                      <a:pt x="29" y="399"/>
                      <a:pt x="27" y="396"/>
                      <a:pt x="24" y="394"/>
                    </a:cubicBezTo>
                    <a:close/>
                    <a:moveTo>
                      <a:pt x="1673" y="0"/>
                    </a:moveTo>
                    <a:cubicBezTo>
                      <a:pt x="1105" y="0"/>
                      <a:pt x="536" y="137"/>
                      <a:pt x="32" y="401"/>
                    </a:cubicBezTo>
                    <a:lnTo>
                      <a:pt x="32" y="401"/>
                    </a:lnTo>
                    <a:cubicBezTo>
                      <a:pt x="601" y="965"/>
                      <a:pt x="1064" y="1304"/>
                      <a:pt x="1634" y="1870"/>
                    </a:cubicBezTo>
                    <a:cubicBezTo>
                      <a:pt x="1749" y="1985"/>
                      <a:pt x="1918" y="2101"/>
                      <a:pt x="2065" y="2101"/>
                    </a:cubicBezTo>
                    <a:cubicBezTo>
                      <a:pt x="2125" y="2101"/>
                      <a:pt x="2181" y="2081"/>
                      <a:pt x="2229" y="2034"/>
                    </a:cubicBezTo>
                    <a:cubicBezTo>
                      <a:pt x="2339" y="1925"/>
                      <a:pt x="2304" y="1739"/>
                      <a:pt x="2233" y="1601"/>
                    </a:cubicBezTo>
                    <a:cubicBezTo>
                      <a:pt x="2162" y="1463"/>
                      <a:pt x="2058" y="1331"/>
                      <a:pt x="2053" y="1178"/>
                    </a:cubicBezTo>
                    <a:cubicBezTo>
                      <a:pt x="2043" y="930"/>
                      <a:pt x="2300" y="759"/>
                      <a:pt x="2550" y="759"/>
                    </a:cubicBezTo>
                    <a:cubicBezTo>
                      <a:pt x="2610" y="759"/>
                      <a:pt x="2670" y="769"/>
                      <a:pt x="2726" y="790"/>
                    </a:cubicBezTo>
                    <a:cubicBezTo>
                      <a:pt x="3011" y="901"/>
                      <a:pt x="3185" y="1194"/>
                      <a:pt x="3293" y="1479"/>
                    </a:cubicBezTo>
                    <a:cubicBezTo>
                      <a:pt x="3401" y="1767"/>
                      <a:pt x="3473" y="2074"/>
                      <a:pt x="3658" y="2319"/>
                    </a:cubicBezTo>
                    <a:cubicBezTo>
                      <a:pt x="3795" y="2497"/>
                      <a:pt x="4019" y="2630"/>
                      <a:pt x="4235" y="2630"/>
                    </a:cubicBezTo>
                    <a:cubicBezTo>
                      <a:pt x="4314" y="2630"/>
                      <a:pt x="4391" y="2612"/>
                      <a:pt x="4463" y="2573"/>
                    </a:cubicBezTo>
                    <a:cubicBezTo>
                      <a:pt x="4670" y="2459"/>
                      <a:pt x="4759" y="2195"/>
                      <a:pt x="4729" y="1961"/>
                    </a:cubicBezTo>
                    <a:cubicBezTo>
                      <a:pt x="4697" y="1726"/>
                      <a:pt x="4565" y="1516"/>
                      <a:pt x="4420" y="1331"/>
                    </a:cubicBezTo>
                    <a:cubicBezTo>
                      <a:pt x="3913" y="691"/>
                      <a:pt x="3178" y="236"/>
                      <a:pt x="2376" y="71"/>
                    </a:cubicBezTo>
                    <a:cubicBezTo>
                      <a:pt x="2145" y="24"/>
                      <a:pt x="1909" y="0"/>
                      <a:pt x="167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8"/>
              <p:cNvSpPr/>
              <p:nvPr/>
            </p:nvSpPr>
            <p:spPr>
              <a:xfrm>
                <a:off x="818325" y="3554350"/>
                <a:ext cx="620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4215" extrusionOk="0">
                    <a:moveTo>
                      <a:pt x="509" y="1"/>
                    </a:moveTo>
                    <a:cubicBezTo>
                      <a:pt x="482" y="1"/>
                      <a:pt x="455" y="3"/>
                      <a:pt x="428" y="7"/>
                    </a:cubicBezTo>
                    <a:cubicBezTo>
                      <a:pt x="195" y="43"/>
                      <a:pt x="1" y="320"/>
                      <a:pt x="123" y="520"/>
                    </a:cubicBezTo>
                    <a:cubicBezTo>
                      <a:pt x="200" y="645"/>
                      <a:pt x="355" y="686"/>
                      <a:pt x="505" y="686"/>
                    </a:cubicBezTo>
                    <a:cubicBezTo>
                      <a:pt x="529" y="686"/>
                      <a:pt x="553" y="685"/>
                      <a:pt x="577" y="683"/>
                    </a:cubicBezTo>
                    <a:cubicBezTo>
                      <a:pt x="689" y="674"/>
                      <a:pt x="802" y="652"/>
                      <a:pt x="912" y="652"/>
                    </a:cubicBezTo>
                    <a:cubicBezTo>
                      <a:pt x="970" y="652"/>
                      <a:pt x="1027" y="658"/>
                      <a:pt x="1083" y="675"/>
                    </a:cubicBezTo>
                    <a:cubicBezTo>
                      <a:pt x="1336" y="748"/>
                      <a:pt x="1478" y="1030"/>
                      <a:pt x="1485" y="1291"/>
                    </a:cubicBezTo>
                    <a:cubicBezTo>
                      <a:pt x="1493" y="1551"/>
                      <a:pt x="1398" y="1804"/>
                      <a:pt x="1316" y="2052"/>
                    </a:cubicBezTo>
                    <a:cubicBezTo>
                      <a:pt x="1189" y="2439"/>
                      <a:pt x="1097" y="2839"/>
                      <a:pt x="1040" y="3244"/>
                    </a:cubicBezTo>
                    <a:cubicBezTo>
                      <a:pt x="1016" y="3422"/>
                      <a:pt x="998" y="3606"/>
                      <a:pt x="1040" y="3781"/>
                    </a:cubicBezTo>
                    <a:cubicBezTo>
                      <a:pt x="1083" y="3957"/>
                      <a:pt x="1197" y="4125"/>
                      <a:pt x="1366" y="4189"/>
                    </a:cubicBezTo>
                    <a:cubicBezTo>
                      <a:pt x="1415" y="4207"/>
                      <a:pt x="1464" y="4215"/>
                      <a:pt x="1514" y="4215"/>
                    </a:cubicBezTo>
                    <a:cubicBezTo>
                      <a:pt x="1752" y="4215"/>
                      <a:pt x="1985" y="4026"/>
                      <a:pt x="2106" y="3808"/>
                    </a:cubicBezTo>
                    <a:cubicBezTo>
                      <a:pt x="2253" y="3544"/>
                      <a:pt x="2307" y="3234"/>
                      <a:pt x="2458" y="2974"/>
                    </a:cubicBezTo>
                    <a:lnTo>
                      <a:pt x="2472" y="2949"/>
                    </a:lnTo>
                    <a:cubicBezTo>
                      <a:pt x="2479" y="1998"/>
                      <a:pt x="1829" y="820"/>
                      <a:pt x="1074" y="241"/>
                    </a:cubicBezTo>
                    <a:cubicBezTo>
                      <a:pt x="909" y="115"/>
                      <a:pt x="713" y="1"/>
                      <a:pt x="50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8"/>
              <p:cNvSpPr/>
              <p:nvPr/>
            </p:nvSpPr>
            <p:spPr>
              <a:xfrm>
                <a:off x="844325" y="3456500"/>
                <a:ext cx="37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91" extrusionOk="0">
                    <a:moveTo>
                      <a:pt x="149" y="1"/>
                    </a:moveTo>
                    <a:lnTo>
                      <a:pt x="149" y="1"/>
                    </a:lnTo>
                    <a:cubicBezTo>
                      <a:pt x="93" y="63"/>
                      <a:pt x="43" y="124"/>
                      <a:pt x="0" y="191"/>
                    </a:cubicBezTo>
                    <a:cubicBezTo>
                      <a:pt x="49" y="127"/>
                      <a:pt x="98" y="63"/>
                      <a:pt x="14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814675" y="3418475"/>
                <a:ext cx="257400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10296" h="3379" extrusionOk="0">
                    <a:moveTo>
                      <a:pt x="6948" y="1"/>
                    </a:moveTo>
                    <a:cubicBezTo>
                      <a:pt x="6795" y="1"/>
                      <a:pt x="6641" y="6"/>
                      <a:pt x="6485" y="17"/>
                    </a:cubicBezTo>
                    <a:cubicBezTo>
                      <a:pt x="4556" y="158"/>
                      <a:pt x="2046" y="854"/>
                      <a:pt x="3" y="2661"/>
                    </a:cubicBezTo>
                    <a:cubicBezTo>
                      <a:pt x="0" y="2806"/>
                      <a:pt x="36" y="2948"/>
                      <a:pt x="127" y="3090"/>
                    </a:cubicBezTo>
                    <a:cubicBezTo>
                      <a:pt x="241" y="3272"/>
                      <a:pt x="565" y="3379"/>
                      <a:pt x="937" y="3379"/>
                    </a:cubicBezTo>
                    <a:cubicBezTo>
                      <a:pt x="1075" y="3379"/>
                      <a:pt x="1221" y="3364"/>
                      <a:pt x="1364" y="3333"/>
                    </a:cubicBezTo>
                    <a:cubicBezTo>
                      <a:pt x="1063" y="3277"/>
                      <a:pt x="782" y="3240"/>
                      <a:pt x="529" y="3222"/>
                    </a:cubicBezTo>
                    <a:cubicBezTo>
                      <a:pt x="518" y="3225"/>
                      <a:pt x="506" y="3227"/>
                      <a:pt x="494" y="3229"/>
                    </a:cubicBezTo>
                    <a:lnTo>
                      <a:pt x="494" y="3229"/>
                    </a:lnTo>
                    <a:cubicBezTo>
                      <a:pt x="1109" y="3076"/>
                      <a:pt x="1951" y="2907"/>
                      <a:pt x="2651" y="2907"/>
                    </a:cubicBezTo>
                    <a:cubicBezTo>
                      <a:pt x="2906" y="2907"/>
                      <a:pt x="3142" y="2929"/>
                      <a:pt x="3341" y="2983"/>
                    </a:cubicBezTo>
                    <a:cubicBezTo>
                      <a:pt x="3956" y="3149"/>
                      <a:pt x="4492" y="3258"/>
                      <a:pt x="4916" y="3258"/>
                    </a:cubicBezTo>
                    <a:cubicBezTo>
                      <a:pt x="5313" y="3258"/>
                      <a:pt x="5612" y="3163"/>
                      <a:pt x="5789" y="2931"/>
                    </a:cubicBezTo>
                    <a:cubicBezTo>
                      <a:pt x="6155" y="2452"/>
                      <a:pt x="5113" y="2040"/>
                      <a:pt x="5112" y="2040"/>
                    </a:cubicBezTo>
                    <a:lnTo>
                      <a:pt x="5112" y="2040"/>
                    </a:lnTo>
                    <a:cubicBezTo>
                      <a:pt x="5113" y="2040"/>
                      <a:pt x="6302" y="2405"/>
                      <a:pt x="7159" y="2405"/>
                    </a:cubicBezTo>
                    <a:cubicBezTo>
                      <a:pt x="7426" y="2405"/>
                      <a:pt x="7661" y="2370"/>
                      <a:pt x="7817" y="2277"/>
                    </a:cubicBezTo>
                    <a:cubicBezTo>
                      <a:pt x="8476" y="1887"/>
                      <a:pt x="8094" y="1649"/>
                      <a:pt x="7570" y="1407"/>
                    </a:cubicBezTo>
                    <a:lnTo>
                      <a:pt x="7570" y="1407"/>
                    </a:lnTo>
                    <a:cubicBezTo>
                      <a:pt x="7570" y="1407"/>
                      <a:pt x="8412" y="1530"/>
                      <a:pt x="9117" y="1530"/>
                    </a:cubicBezTo>
                    <a:cubicBezTo>
                      <a:pt x="9229" y="1530"/>
                      <a:pt x="9337" y="1527"/>
                      <a:pt x="9438" y="1520"/>
                    </a:cubicBezTo>
                    <a:cubicBezTo>
                      <a:pt x="10176" y="1468"/>
                      <a:pt x="10281" y="1452"/>
                      <a:pt x="10289" y="1090"/>
                    </a:cubicBezTo>
                    <a:cubicBezTo>
                      <a:pt x="10295" y="756"/>
                      <a:pt x="8766" y="1"/>
                      <a:pt x="694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917725" y="3385300"/>
                <a:ext cx="168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4" extrusionOk="0">
                    <a:moveTo>
                      <a:pt x="672" y="1"/>
                    </a:moveTo>
                    <a:lnTo>
                      <a:pt x="672" y="1"/>
                    </a:lnTo>
                    <a:cubicBezTo>
                      <a:pt x="554" y="43"/>
                      <a:pt x="442" y="99"/>
                      <a:pt x="344" y="170"/>
                    </a:cubicBezTo>
                    <a:cubicBezTo>
                      <a:pt x="206" y="285"/>
                      <a:pt x="97" y="420"/>
                      <a:pt x="0" y="563"/>
                    </a:cubicBezTo>
                    <a:cubicBezTo>
                      <a:pt x="363" y="380"/>
                      <a:pt x="571" y="181"/>
                      <a:pt x="672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>
                <a:off x="823500" y="3312050"/>
                <a:ext cx="201500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6781" extrusionOk="0">
                    <a:moveTo>
                      <a:pt x="7464" y="1"/>
                    </a:moveTo>
                    <a:cubicBezTo>
                      <a:pt x="6646" y="1"/>
                      <a:pt x="5059" y="384"/>
                      <a:pt x="3644" y="1307"/>
                    </a:cubicBezTo>
                    <a:cubicBezTo>
                      <a:pt x="1643" y="2612"/>
                      <a:pt x="353" y="4919"/>
                      <a:pt x="1" y="5602"/>
                    </a:cubicBezTo>
                    <a:cubicBezTo>
                      <a:pt x="8" y="6007"/>
                      <a:pt x="56" y="6402"/>
                      <a:pt x="152" y="6780"/>
                    </a:cubicBezTo>
                    <a:cubicBezTo>
                      <a:pt x="240" y="6700"/>
                      <a:pt x="434" y="6524"/>
                      <a:pt x="670" y="6331"/>
                    </a:cubicBezTo>
                    <a:cubicBezTo>
                      <a:pt x="725" y="6277"/>
                      <a:pt x="788" y="6227"/>
                      <a:pt x="857" y="6179"/>
                    </a:cubicBezTo>
                    <a:cubicBezTo>
                      <a:pt x="1058" y="6022"/>
                      <a:pt x="1271" y="5865"/>
                      <a:pt x="1463" y="5752"/>
                    </a:cubicBezTo>
                    <a:cubicBezTo>
                      <a:pt x="2041" y="5408"/>
                      <a:pt x="2860" y="4818"/>
                      <a:pt x="3914" y="4620"/>
                    </a:cubicBezTo>
                    <a:cubicBezTo>
                      <a:pt x="3975" y="4608"/>
                      <a:pt x="4029" y="4594"/>
                      <a:pt x="4085" y="4581"/>
                    </a:cubicBezTo>
                    <a:cubicBezTo>
                      <a:pt x="4214" y="4465"/>
                      <a:pt x="4352" y="4357"/>
                      <a:pt x="4509" y="4276"/>
                    </a:cubicBezTo>
                    <a:cubicBezTo>
                      <a:pt x="4619" y="4229"/>
                      <a:pt x="4740" y="4202"/>
                      <a:pt x="4866" y="4186"/>
                    </a:cubicBezTo>
                    <a:cubicBezTo>
                      <a:pt x="5044" y="3987"/>
                      <a:pt x="5035" y="3776"/>
                      <a:pt x="4906" y="3648"/>
                    </a:cubicBezTo>
                    <a:cubicBezTo>
                      <a:pt x="4660" y="3408"/>
                      <a:pt x="3863" y="3348"/>
                      <a:pt x="3863" y="3348"/>
                    </a:cubicBezTo>
                    <a:cubicBezTo>
                      <a:pt x="3863" y="3348"/>
                      <a:pt x="5086" y="2826"/>
                      <a:pt x="5926" y="2419"/>
                    </a:cubicBezTo>
                    <a:cubicBezTo>
                      <a:pt x="6767" y="2013"/>
                      <a:pt x="6853" y="1790"/>
                      <a:pt x="6681" y="1630"/>
                    </a:cubicBezTo>
                    <a:cubicBezTo>
                      <a:pt x="6579" y="1534"/>
                      <a:pt x="6327" y="1515"/>
                      <a:pt x="6137" y="1515"/>
                    </a:cubicBezTo>
                    <a:cubicBezTo>
                      <a:pt x="6003" y="1515"/>
                      <a:pt x="5900" y="1524"/>
                      <a:pt x="5900" y="1524"/>
                    </a:cubicBezTo>
                    <a:cubicBezTo>
                      <a:pt x="5900" y="1524"/>
                      <a:pt x="7865" y="709"/>
                      <a:pt x="8012" y="235"/>
                    </a:cubicBezTo>
                    <a:cubicBezTo>
                      <a:pt x="8059" y="84"/>
                      <a:pt x="7845" y="1"/>
                      <a:pt x="7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8"/>
              <p:cNvSpPr/>
              <p:nvPr/>
            </p:nvSpPr>
            <p:spPr>
              <a:xfrm>
                <a:off x="834475" y="3471125"/>
                <a:ext cx="75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411" extrusionOk="0">
                    <a:moveTo>
                      <a:pt x="238" y="1"/>
                    </a:moveTo>
                    <a:lnTo>
                      <a:pt x="238" y="1"/>
                    </a:lnTo>
                    <a:cubicBezTo>
                      <a:pt x="159" y="58"/>
                      <a:pt x="80" y="117"/>
                      <a:pt x="1" y="177"/>
                    </a:cubicBezTo>
                    <a:cubicBezTo>
                      <a:pt x="25" y="224"/>
                      <a:pt x="49" y="271"/>
                      <a:pt x="75" y="316"/>
                    </a:cubicBezTo>
                    <a:cubicBezTo>
                      <a:pt x="109" y="384"/>
                      <a:pt x="159" y="410"/>
                      <a:pt x="221" y="410"/>
                    </a:cubicBezTo>
                    <a:cubicBezTo>
                      <a:pt x="245" y="410"/>
                      <a:pt x="272" y="406"/>
                      <a:pt x="301" y="399"/>
                    </a:cubicBezTo>
                    <a:cubicBezTo>
                      <a:pt x="241" y="262"/>
                      <a:pt x="222" y="129"/>
                      <a:pt x="23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8"/>
              <p:cNvSpPr/>
              <p:nvPr/>
            </p:nvSpPr>
            <p:spPr>
              <a:xfrm>
                <a:off x="558375" y="3291275"/>
                <a:ext cx="465900" cy="459250"/>
              </a:xfrm>
              <a:custGeom>
                <a:avLst/>
                <a:gdLst/>
                <a:ahLst/>
                <a:cxnLst/>
                <a:rect l="l" t="t" r="r" b="b"/>
                <a:pathLst>
                  <a:path w="18636" h="18370" extrusionOk="0">
                    <a:moveTo>
                      <a:pt x="4078" y="1"/>
                    </a:moveTo>
                    <a:cubicBezTo>
                      <a:pt x="3716" y="1"/>
                      <a:pt x="3450" y="78"/>
                      <a:pt x="3289" y="178"/>
                    </a:cubicBezTo>
                    <a:lnTo>
                      <a:pt x="3274" y="189"/>
                    </a:lnTo>
                    <a:cubicBezTo>
                      <a:pt x="2802" y="516"/>
                      <a:pt x="4002" y="1485"/>
                      <a:pt x="5258" y="1905"/>
                    </a:cubicBezTo>
                    <a:cubicBezTo>
                      <a:pt x="5258" y="1905"/>
                      <a:pt x="4975" y="1975"/>
                      <a:pt x="4738" y="2115"/>
                    </a:cubicBezTo>
                    <a:cubicBezTo>
                      <a:pt x="4519" y="2243"/>
                      <a:pt x="4336" y="2435"/>
                      <a:pt x="4448" y="2689"/>
                    </a:cubicBezTo>
                    <a:lnTo>
                      <a:pt x="4448" y="2691"/>
                    </a:lnTo>
                    <a:cubicBezTo>
                      <a:pt x="4499" y="2804"/>
                      <a:pt x="4610" y="2932"/>
                      <a:pt x="4802" y="3073"/>
                    </a:cubicBezTo>
                    <a:cubicBezTo>
                      <a:pt x="5205" y="3367"/>
                      <a:pt x="5620" y="3651"/>
                      <a:pt x="5982" y="3891"/>
                    </a:cubicBezTo>
                    <a:cubicBezTo>
                      <a:pt x="6593" y="4299"/>
                      <a:pt x="7055" y="4581"/>
                      <a:pt x="7055" y="4581"/>
                    </a:cubicBezTo>
                    <a:cubicBezTo>
                      <a:pt x="7055" y="4581"/>
                      <a:pt x="6548" y="4604"/>
                      <a:pt x="6565" y="4872"/>
                    </a:cubicBezTo>
                    <a:lnTo>
                      <a:pt x="6565" y="4874"/>
                    </a:lnTo>
                    <a:cubicBezTo>
                      <a:pt x="6573" y="4997"/>
                      <a:pt x="6691" y="5169"/>
                      <a:pt x="7017" y="5416"/>
                    </a:cubicBezTo>
                    <a:cubicBezTo>
                      <a:pt x="7627" y="5878"/>
                      <a:pt x="8305" y="6333"/>
                      <a:pt x="8886" y="6787"/>
                    </a:cubicBezTo>
                    <a:cubicBezTo>
                      <a:pt x="8978" y="6860"/>
                      <a:pt x="9069" y="6931"/>
                      <a:pt x="9156" y="7003"/>
                    </a:cubicBezTo>
                    <a:cubicBezTo>
                      <a:pt x="9336" y="7154"/>
                      <a:pt x="9507" y="7307"/>
                      <a:pt x="9656" y="7458"/>
                    </a:cubicBezTo>
                    <a:cubicBezTo>
                      <a:pt x="9656" y="7459"/>
                      <a:pt x="9656" y="7459"/>
                      <a:pt x="9659" y="7459"/>
                    </a:cubicBezTo>
                    <a:cubicBezTo>
                      <a:pt x="9754" y="7556"/>
                      <a:pt x="9840" y="7655"/>
                      <a:pt x="9918" y="7750"/>
                    </a:cubicBezTo>
                    <a:cubicBezTo>
                      <a:pt x="9918" y="7750"/>
                      <a:pt x="9744" y="7668"/>
                      <a:pt x="9431" y="7563"/>
                    </a:cubicBezTo>
                    <a:cubicBezTo>
                      <a:pt x="9328" y="7527"/>
                      <a:pt x="9208" y="7490"/>
                      <a:pt x="9078" y="7455"/>
                    </a:cubicBezTo>
                    <a:cubicBezTo>
                      <a:pt x="8877" y="7399"/>
                      <a:pt x="8647" y="7344"/>
                      <a:pt x="8394" y="7300"/>
                    </a:cubicBezTo>
                    <a:cubicBezTo>
                      <a:pt x="8042" y="7236"/>
                      <a:pt x="7643" y="7189"/>
                      <a:pt x="7210" y="7182"/>
                    </a:cubicBezTo>
                    <a:lnTo>
                      <a:pt x="7208" y="7182"/>
                    </a:lnTo>
                    <a:cubicBezTo>
                      <a:pt x="7186" y="7182"/>
                      <a:pt x="7163" y="7182"/>
                      <a:pt x="7141" y="7182"/>
                    </a:cubicBezTo>
                    <a:cubicBezTo>
                      <a:pt x="6980" y="7182"/>
                      <a:pt x="6813" y="7186"/>
                      <a:pt x="6644" y="7196"/>
                    </a:cubicBezTo>
                    <a:lnTo>
                      <a:pt x="6642" y="7196"/>
                    </a:lnTo>
                    <a:cubicBezTo>
                      <a:pt x="6164" y="7225"/>
                      <a:pt x="5661" y="7308"/>
                      <a:pt x="5142" y="7469"/>
                    </a:cubicBezTo>
                    <a:lnTo>
                      <a:pt x="5139" y="7469"/>
                    </a:lnTo>
                    <a:cubicBezTo>
                      <a:pt x="4698" y="7604"/>
                      <a:pt x="4249" y="7793"/>
                      <a:pt x="3799" y="8054"/>
                    </a:cubicBezTo>
                    <a:cubicBezTo>
                      <a:pt x="3474" y="8243"/>
                      <a:pt x="3171" y="8445"/>
                      <a:pt x="2897" y="8655"/>
                    </a:cubicBezTo>
                    <a:cubicBezTo>
                      <a:pt x="2671" y="8825"/>
                      <a:pt x="2461" y="9000"/>
                      <a:pt x="2268" y="9182"/>
                    </a:cubicBezTo>
                    <a:cubicBezTo>
                      <a:pt x="468" y="10851"/>
                      <a:pt x="1" y="12800"/>
                      <a:pt x="534" y="13091"/>
                    </a:cubicBezTo>
                    <a:lnTo>
                      <a:pt x="535" y="13091"/>
                    </a:lnTo>
                    <a:cubicBezTo>
                      <a:pt x="569" y="13110"/>
                      <a:pt x="605" y="13119"/>
                      <a:pt x="643" y="13125"/>
                    </a:cubicBezTo>
                    <a:cubicBezTo>
                      <a:pt x="661" y="13128"/>
                      <a:pt x="679" y="13129"/>
                      <a:pt x="698" y="13129"/>
                    </a:cubicBezTo>
                    <a:cubicBezTo>
                      <a:pt x="1113" y="13129"/>
                      <a:pt x="1823" y="12575"/>
                      <a:pt x="2410" y="12044"/>
                    </a:cubicBezTo>
                    <a:cubicBezTo>
                      <a:pt x="2951" y="11554"/>
                      <a:pt x="3389" y="11081"/>
                      <a:pt x="3389" y="11081"/>
                    </a:cubicBezTo>
                    <a:lnTo>
                      <a:pt x="3389" y="11081"/>
                    </a:lnTo>
                    <a:cubicBezTo>
                      <a:pt x="3389" y="11081"/>
                      <a:pt x="3271" y="11449"/>
                      <a:pt x="3282" y="11769"/>
                    </a:cubicBezTo>
                    <a:lnTo>
                      <a:pt x="3282" y="11770"/>
                    </a:lnTo>
                    <a:cubicBezTo>
                      <a:pt x="3282" y="11824"/>
                      <a:pt x="3289" y="11875"/>
                      <a:pt x="3298" y="11925"/>
                    </a:cubicBezTo>
                    <a:cubicBezTo>
                      <a:pt x="3333" y="12096"/>
                      <a:pt x="3427" y="12225"/>
                      <a:pt x="3629" y="12225"/>
                    </a:cubicBezTo>
                    <a:cubicBezTo>
                      <a:pt x="3696" y="12225"/>
                      <a:pt x="3775" y="12211"/>
                      <a:pt x="3867" y="12179"/>
                    </a:cubicBezTo>
                    <a:cubicBezTo>
                      <a:pt x="4041" y="12121"/>
                      <a:pt x="4221" y="12000"/>
                      <a:pt x="4399" y="11841"/>
                    </a:cubicBezTo>
                    <a:lnTo>
                      <a:pt x="4400" y="11840"/>
                    </a:lnTo>
                    <a:cubicBezTo>
                      <a:pt x="4414" y="11827"/>
                      <a:pt x="4427" y="11817"/>
                      <a:pt x="4440" y="11804"/>
                    </a:cubicBezTo>
                    <a:cubicBezTo>
                      <a:pt x="5201" y="11105"/>
                      <a:pt x="5917" y="9757"/>
                      <a:pt x="5917" y="9757"/>
                    </a:cubicBezTo>
                    <a:lnTo>
                      <a:pt x="5917" y="9757"/>
                    </a:lnTo>
                    <a:cubicBezTo>
                      <a:pt x="5917" y="9757"/>
                      <a:pt x="5624" y="10637"/>
                      <a:pt x="5877" y="10925"/>
                    </a:cubicBezTo>
                    <a:cubicBezTo>
                      <a:pt x="5928" y="10981"/>
                      <a:pt x="5998" y="11015"/>
                      <a:pt x="6096" y="11015"/>
                    </a:cubicBezTo>
                    <a:cubicBezTo>
                      <a:pt x="6123" y="11015"/>
                      <a:pt x="6151" y="11012"/>
                      <a:pt x="6181" y="11007"/>
                    </a:cubicBezTo>
                    <a:cubicBezTo>
                      <a:pt x="6240" y="10999"/>
                      <a:pt x="6309" y="10977"/>
                      <a:pt x="6384" y="10946"/>
                    </a:cubicBezTo>
                    <a:cubicBezTo>
                      <a:pt x="6536" y="10882"/>
                      <a:pt x="6686" y="10800"/>
                      <a:pt x="6829" y="10702"/>
                    </a:cubicBezTo>
                    <a:cubicBezTo>
                      <a:pt x="7623" y="10171"/>
                      <a:pt x="8269" y="9245"/>
                      <a:pt x="8758" y="8990"/>
                    </a:cubicBezTo>
                    <a:cubicBezTo>
                      <a:pt x="8923" y="8905"/>
                      <a:pt x="9066" y="8834"/>
                      <a:pt x="9190" y="8773"/>
                    </a:cubicBezTo>
                    <a:cubicBezTo>
                      <a:pt x="9258" y="8740"/>
                      <a:pt x="9322" y="8709"/>
                      <a:pt x="9377" y="8685"/>
                    </a:cubicBezTo>
                    <a:lnTo>
                      <a:pt x="9377" y="8685"/>
                    </a:lnTo>
                    <a:cubicBezTo>
                      <a:pt x="9315" y="8733"/>
                      <a:pt x="9249" y="8786"/>
                      <a:pt x="9183" y="8844"/>
                    </a:cubicBezTo>
                    <a:cubicBezTo>
                      <a:pt x="8261" y="9614"/>
                      <a:pt x="6713" y="11164"/>
                      <a:pt x="6374" y="13115"/>
                    </a:cubicBezTo>
                    <a:cubicBezTo>
                      <a:pt x="5912" y="15801"/>
                      <a:pt x="6843" y="18369"/>
                      <a:pt x="7943" y="18369"/>
                    </a:cubicBezTo>
                    <a:cubicBezTo>
                      <a:pt x="7968" y="18369"/>
                      <a:pt x="7993" y="18368"/>
                      <a:pt x="8018" y="18365"/>
                    </a:cubicBezTo>
                    <a:cubicBezTo>
                      <a:pt x="8046" y="18364"/>
                      <a:pt x="8075" y="18358"/>
                      <a:pt x="8105" y="18352"/>
                    </a:cubicBezTo>
                    <a:cubicBezTo>
                      <a:pt x="8117" y="18350"/>
                      <a:pt x="8132" y="18345"/>
                      <a:pt x="8143" y="18340"/>
                    </a:cubicBezTo>
                    <a:cubicBezTo>
                      <a:pt x="9247" y="18017"/>
                      <a:pt x="8271" y="15185"/>
                      <a:pt x="8271" y="15185"/>
                    </a:cubicBezTo>
                    <a:lnTo>
                      <a:pt x="8271" y="15185"/>
                    </a:lnTo>
                    <a:cubicBezTo>
                      <a:pt x="8271" y="15185"/>
                      <a:pt x="8505" y="15307"/>
                      <a:pt x="8762" y="15307"/>
                    </a:cubicBezTo>
                    <a:cubicBezTo>
                      <a:pt x="8986" y="15307"/>
                      <a:pt x="9228" y="15214"/>
                      <a:pt x="9346" y="14862"/>
                    </a:cubicBezTo>
                    <a:cubicBezTo>
                      <a:pt x="9595" y="14119"/>
                      <a:pt x="8651" y="11539"/>
                      <a:pt x="8626" y="11468"/>
                    </a:cubicBezTo>
                    <a:lnTo>
                      <a:pt x="8626" y="11468"/>
                    </a:lnTo>
                    <a:cubicBezTo>
                      <a:pt x="8652" y="11502"/>
                      <a:pt x="9061" y="12035"/>
                      <a:pt x="9381" y="12035"/>
                    </a:cubicBezTo>
                    <a:cubicBezTo>
                      <a:pt x="9528" y="12035"/>
                      <a:pt x="9656" y="11922"/>
                      <a:pt x="9720" y="11595"/>
                    </a:cubicBezTo>
                    <a:cubicBezTo>
                      <a:pt x="9793" y="11223"/>
                      <a:pt x="9880" y="10867"/>
                      <a:pt x="9974" y="10533"/>
                    </a:cubicBezTo>
                    <a:cubicBezTo>
                      <a:pt x="10093" y="10107"/>
                      <a:pt x="10222" y="9722"/>
                      <a:pt x="10349" y="9388"/>
                    </a:cubicBezTo>
                    <a:lnTo>
                      <a:pt x="10386" y="9287"/>
                    </a:lnTo>
                    <a:cubicBezTo>
                      <a:pt x="10444" y="9132"/>
                      <a:pt x="10501" y="8990"/>
                      <a:pt x="10555" y="8862"/>
                    </a:cubicBezTo>
                    <a:cubicBezTo>
                      <a:pt x="10558" y="8854"/>
                      <a:pt x="10562" y="8847"/>
                      <a:pt x="10565" y="8838"/>
                    </a:cubicBezTo>
                    <a:cubicBezTo>
                      <a:pt x="10597" y="8762"/>
                      <a:pt x="10627" y="8691"/>
                      <a:pt x="10656" y="8625"/>
                    </a:cubicBezTo>
                    <a:cubicBezTo>
                      <a:pt x="10634" y="8543"/>
                      <a:pt x="10627" y="8456"/>
                      <a:pt x="10640" y="8374"/>
                    </a:cubicBezTo>
                    <a:cubicBezTo>
                      <a:pt x="10647" y="8323"/>
                      <a:pt x="10663" y="8272"/>
                      <a:pt x="10686" y="8226"/>
                    </a:cubicBezTo>
                    <a:lnTo>
                      <a:pt x="10686" y="8226"/>
                    </a:lnTo>
                    <a:cubicBezTo>
                      <a:pt x="10683" y="8281"/>
                      <a:pt x="10686" y="8341"/>
                      <a:pt x="10698" y="8398"/>
                    </a:cubicBezTo>
                    <a:cubicBezTo>
                      <a:pt x="10705" y="8438"/>
                      <a:pt x="10717" y="8477"/>
                      <a:pt x="10731" y="8516"/>
                    </a:cubicBezTo>
                    <a:cubicBezTo>
                      <a:pt x="10741" y="8482"/>
                      <a:pt x="10754" y="8449"/>
                      <a:pt x="10764" y="8416"/>
                    </a:cubicBezTo>
                    <a:cubicBezTo>
                      <a:pt x="10775" y="8381"/>
                      <a:pt x="10788" y="8345"/>
                      <a:pt x="10798" y="8314"/>
                    </a:cubicBezTo>
                    <a:cubicBezTo>
                      <a:pt x="10799" y="8310"/>
                      <a:pt x="10799" y="8307"/>
                      <a:pt x="10802" y="8304"/>
                    </a:cubicBezTo>
                    <a:cubicBezTo>
                      <a:pt x="10816" y="8264"/>
                      <a:pt x="10826" y="8229"/>
                      <a:pt x="10839" y="8196"/>
                    </a:cubicBezTo>
                    <a:cubicBezTo>
                      <a:pt x="10874" y="8216"/>
                      <a:pt x="10916" y="8240"/>
                      <a:pt x="10960" y="8266"/>
                    </a:cubicBezTo>
                    <a:cubicBezTo>
                      <a:pt x="10997" y="8289"/>
                      <a:pt x="11036" y="8314"/>
                      <a:pt x="11079" y="8338"/>
                    </a:cubicBezTo>
                    <a:cubicBezTo>
                      <a:pt x="11079" y="8340"/>
                      <a:pt x="11080" y="8340"/>
                      <a:pt x="11080" y="8340"/>
                    </a:cubicBezTo>
                    <a:lnTo>
                      <a:pt x="11082" y="8340"/>
                    </a:lnTo>
                    <a:cubicBezTo>
                      <a:pt x="11137" y="8374"/>
                      <a:pt x="11195" y="8409"/>
                      <a:pt x="11257" y="8449"/>
                    </a:cubicBezTo>
                    <a:cubicBezTo>
                      <a:pt x="11265" y="8455"/>
                      <a:pt x="11275" y="8460"/>
                      <a:pt x="11284" y="8466"/>
                    </a:cubicBezTo>
                    <a:cubicBezTo>
                      <a:pt x="11728" y="8750"/>
                      <a:pt x="12306" y="9166"/>
                      <a:pt x="12647" y="9591"/>
                    </a:cubicBezTo>
                    <a:cubicBezTo>
                      <a:pt x="12856" y="9850"/>
                      <a:pt x="13021" y="10061"/>
                      <a:pt x="13157" y="10223"/>
                    </a:cubicBezTo>
                    <a:cubicBezTo>
                      <a:pt x="13363" y="10464"/>
                      <a:pt x="13509" y="10592"/>
                      <a:pt x="13648" y="10592"/>
                    </a:cubicBezTo>
                    <a:cubicBezTo>
                      <a:pt x="13688" y="10592"/>
                      <a:pt x="13728" y="10581"/>
                      <a:pt x="13768" y="10560"/>
                    </a:cubicBezTo>
                    <a:cubicBezTo>
                      <a:pt x="14042" y="10414"/>
                      <a:pt x="13725" y="9769"/>
                      <a:pt x="13725" y="9769"/>
                    </a:cubicBezTo>
                    <a:lnTo>
                      <a:pt x="13725" y="9769"/>
                    </a:lnTo>
                    <a:cubicBezTo>
                      <a:pt x="13725" y="9769"/>
                      <a:pt x="13951" y="10104"/>
                      <a:pt x="14222" y="10496"/>
                    </a:cubicBezTo>
                    <a:cubicBezTo>
                      <a:pt x="14553" y="10972"/>
                      <a:pt x="14950" y="11531"/>
                      <a:pt x="15082" y="11668"/>
                    </a:cubicBezTo>
                    <a:cubicBezTo>
                      <a:pt x="15289" y="11882"/>
                      <a:pt x="15621" y="12165"/>
                      <a:pt x="15823" y="12165"/>
                    </a:cubicBezTo>
                    <a:cubicBezTo>
                      <a:pt x="15856" y="12165"/>
                      <a:pt x="15885" y="12157"/>
                      <a:pt x="15910" y="12141"/>
                    </a:cubicBezTo>
                    <a:cubicBezTo>
                      <a:pt x="15997" y="12080"/>
                      <a:pt x="15928" y="11814"/>
                      <a:pt x="15839" y="11563"/>
                    </a:cubicBezTo>
                    <a:cubicBezTo>
                      <a:pt x="15754" y="11327"/>
                      <a:pt x="15649" y="11105"/>
                      <a:pt x="15637" y="11083"/>
                    </a:cubicBezTo>
                    <a:lnTo>
                      <a:pt x="15637" y="11083"/>
                    </a:lnTo>
                    <a:cubicBezTo>
                      <a:pt x="15667" y="11112"/>
                      <a:pt x="15918" y="11396"/>
                      <a:pt x="16266" y="11760"/>
                    </a:cubicBezTo>
                    <a:cubicBezTo>
                      <a:pt x="16951" y="12477"/>
                      <a:pt x="17998" y="13499"/>
                      <a:pt x="18395" y="13499"/>
                    </a:cubicBezTo>
                    <a:cubicBezTo>
                      <a:pt x="18419" y="13499"/>
                      <a:pt x="18441" y="13495"/>
                      <a:pt x="18460" y="13487"/>
                    </a:cubicBezTo>
                    <a:cubicBezTo>
                      <a:pt x="18512" y="13465"/>
                      <a:pt x="18553" y="13421"/>
                      <a:pt x="18579" y="13357"/>
                    </a:cubicBezTo>
                    <a:cubicBezTo>
                      <a:pt x="18596" y="13314"/>
                      <a:pt x="18607" y="13264"/>
                      <a:pt x="18612" y="13206"/>
                    </a:cubicBezTo>
                    <a:cubicBezTo>
                      <a:pt x="18636" y="12896"/>
                      <a:pt x="18481" y="12377"/>
                      <a:pt x="18126" y="11797"/>
                    </a:cubicBezTo>
                    <a:cubicBezTo>
                      <a:pt x="17729" y="11128"/>
                      <a:pt x="17082" y="10374"/>
                      <a:pt x="16170" y="9756"/>
                    </a:cubicBezTo>
                    <a:cubicBezTo>
                      <a:pt x="15853" y="9540"/>
                      <a:pt x="15533" y="9340"/>
                      <a:pt x="15214" y="9159"/>
                    </a:cubicBezTo>
                    <a:lnTo>
                      <a:pt x="15211" y="9159"/>
                    </a:lnTo>
                    <a:cubicBezTo>
                      <a:pt x="14427" y="8713"/>
                      <a:pt x="13654" y="8367"/>
                      <a:pt x="12961" y="8132"/>
                    </a:cubicBezTo>
                    <a:cubicBezTo>
                      <a:pt x="12855" y="8095"/>
                      <a:pt x="12749" y="8060"/>
                      <a:pt x="12649" y="8030"/>
                    </a:cubicBezTo>
                    <a:lnTo>
                      <a:pt x="12573" y="8009"/>
                    </a:lnTo>
                    <a:cubicBezTo>
                      <a:pt x="12570" y="8006"/>
                      <a:pt x="12565" y="8006"/>
                      <a:pt x="12560" y="8004"/>
                    </a:cubicBezTo>
                    <a:cubicBezTo>
                      <a:pt x="12484" y="8013"/>
                      <a:pt x="12408" y="8018"/>
                      <a:pt x="12332" y="8018"/>
                    </a:cubicBezTo>
                    <a:cubicBezTo>
                      <a:pt x="12212" y="8018"/>
                      <a:pt x="12094" y="8006"/>
                      <a:pt x="11984" y="7985"/>
                    </a:cubicBezTo>
                    <a:cubicBezTo>
                      <a:pt x="11870" y="7963"/>
                      <a:pt x="11765" y="7933"/>
                      <a:pt x="11674" y="7892"/>
                    </a:cubicBezTo>
                    <a:cubicBezTo>
                      <a:pt x="11521" y="7827"/>
                      <a:pt x="11407" y="7739"/>
                      <a:pt x="11355" y="7634"/>
                    </a:cubicBezTo>
                    <a:cubicBezTo>
                      <a:pt x="11352" y="7625"/>
                      <a:pt x="11347" y="7615"/>
                      <a:pt x="11343" y="7607"/>
                    </a:cubicBezTo>
                    <a:lnTo>
                      <a:pt x="11337" y="7597"/>
                    </a:lnTo>
                    <a:cubicBezTo>
                      <a:pt x="11309" y="7604"/>
                      <a:pt x="11283" y="7608"/>
                      <a:pt x="11258" y="7608"/>
                    </a:cubicBezTo>
                    <a:cubicBezTo>
                      <a:pt x="11228" y="7608"/>
                      <a:pt x="11201" y="7602"/>
                      <a:pt x="11176" y="7587"/>
                    </a:cubicBezTo>
                    <a:cubicBezTo>
                      <a:pt x="11151" y="7571"/>
                      <a:pt x="11127" y="7547"/>
                      <a:pt x="11110" y="7513"/>
                    </a:cubicBezTo>
                    <a:lnTo>
                      <a:pt x="11052" y="7401"/>
                    </a:lnTo>
                    <a:cubicBezTo>
                      <a:pt x="11046" y="7392"/>
                      <a:pt x="11043" y="7384"/>
                      <a:pt x="11038" y="7374"/>
                    </a:cubicBezTo>
                    <a:cubicBezTo>
                      <a:pt x="11022" y="7385"/>
                      <a:pt x="11008" y="7395"/>
                      <a:pt x="10991" y="7408"/>
                    </a:cubicBezTo>
                    <a:cubicBezTo>
                      <a:pt x="10994" y="7405"/>
                      <a:pt x="10998" y="7395"/>
                      <a:pt x="11008" y="7384"/>
                    </a:cubicBezTo>
                    <a:cubicBezTo>
                      <a:pt x="11008" y="7384"/>
                      <a:pt x="11008" y="7381"/>
                      <a:pt x="11009" y="7381"/>
                    </a:cubicBezTo>
                    <a:lnTo>
                      <a:pt x="11009" y="7379"/>
                    </a:lnTo>
                    <a:cubicBezTo>
                      <a:pt x="11015" y="7371"/>
                      <a:pt x="11019" y="7364"/>
                      <a:pt x="11026" y="7353"/>
                    </a:cubicBezTo>
                    <a:cubicBezTo>
                      <a:pt x="11001" y="7300"/>
                      <a:pt x="10974" y="7246"/>
                      <a:pt x="10947" y="7192"/>
                    </a:cubicBezTo>
                    <a:cubicBezTo>
                      <a:pt x="10883" y="7053"/>
                      <a:pt x="10825" y="6911"/>
                      <a:pt x="10774" y="6763"/>
                    </a:cubicBezTo>
                    <a:cubicBezTo>
                      <a:pt x="10724" y="6627"/>
                      <a:pt x="10681" y="6489"/>
                      <a:pt x="10643" y="6348"/>
                    </a:cubicBezTo>
                    <a:cubicBezTo>
                      <a:pt x="10640" y="6335"/>
                      <a:pt x="10636" y="6326"/>
                      <a:pt x="10634" y="6313"/>
                    </a:cubicBezTo>
                    <a:cubicBezTo>
                      <a:pt x="10627" y="6287"/>
                      <a:pt x="10620" y="6264"/>
                      <a:pt x="10614" y="6242"/>
                    </a:cubicBezTo>
                    <a:cubicBezTo>
                      <a:pt x="10599" y="6299"/>
                      <a:pt x="10589" y="6344"/>
                      <a:pt x="10579" y="6380"/>
                    </a:cubicBezTo>
                    <a:lnTo>
                      <a:pt x="10579" y="6382"/>
                    </a:lnTo>
                    <a:cubicBezTo>
                      <a:pt x="10569" y="6429"/>
                      <a:pt x="10563" y="6456"/>
                      <a:pt x="10563" y="6456"/>
                    </a:cubicBezTo>
                    <a:cubicBezTo>
                      <a:pt x="10563" y="6456"/>
                      <a:pt x="10561" y="6442"/>
                      <a:pt x="10555" y="6414"/>
                    </a:cubicBezTo>
                    <a:cubicBezTo>
                      <a:pt x="10528" y="6280"/>
                      <a:pt x="10430" y="5837"/>
                      <a:pt x="10208" y="5242"/>
                    </a:cubicBezTo>
                    <a:cubicBezTo>
                      <a:pt x="10025" y="4749"/>
                      <a:pt x="9758" y="4152"/>
                      <a:pt x="9374" y="3543"/>
                    </a:cubicBezTo>
                    <a:cubicBezTo>
                      <a:pt x="8964" y="2891"/>
                      <a:pt x="8424" y="2228"/>
                      <a:pt x="7720" y="1657"/>
                    </a:cubicBezTo>
                    <a:cubicBezTo>
                      <a:pt x="6119" y="368"/>
                      <a:pt x="4869" y="1"/>
                      <a:pt x="40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571625" y="3488500"/>
                <a:ext cx="247925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9917" h="5237" extrusionOk="0">
                    <a:moveTo>
                      <a:pt x="7720" y="1"/>
                    </a:moveTo>
                    <a:cubicBezTo>
                      <a:pt x="7375" y="1"/>
                      <a:pt x="7020" y="22"/>
                      <a:pt x="6658" y="66"/>
                    </a:cubicBezTo>
                    <a:cubicBezTo>
                      <a:pt x="6065" y="137"/>
                      <a:pt x="5455" y="272"/>
                      <a:pt x="4862" y="478"/>
                    </a:cubicBezTo>
                    <a:cubicBezTo>
                      <a:pt x="4862" y="478"/>
                      <a:pt x="4862" y="477"/>
                      <a:pt x="4861" y="477"/>
                    </a:cubicBezTo>
                    <a:cubicBezTo>
                      <a:pt x="4861" y="477"/>
                      <a:pt x="4861" y="477"/>
                      <a:pt x="4860" y="478"/>
                    </a:cubicBezTo>
                    <a:cubicBezTo>
                      <a:pt x="4594" y="570"/>
                      <a:pt x="4333" y="675"/>
                      <a:pt x="4077" y="794"/>
                    </a:cubicBezTo>
                    <a:cubicBezTo>
                      <a:pt x="3144" y="1231"/>
                      <a:pt x="2285" y="1863"/>
                      <a:pt x="1626" y="2728"/>
                    </a:cubicBezTo>
                    <a:cubicBezTo>
                      <a:pt x="928" y="3644"/>
                      <a:pt x="377" y="4536"/>
                      <a:pt x="1" y="5203"/>
                    </a:cubicBezTo>
                    <a:cubicBezTo>
                      <a:pt x="35" y="5221"/>
                      <a:pt x="70" y="5232"/>
                      <a:pt x="110" y="5236"/>
                    </a:cubicBezTo>
                    <a:cubicBezTo>
                      <a:pt x="484" y="4576"/>
                      <a:pt x="1028" y="3698"/>
                      <a:pt x="1715" y="2796"/>
                    </a:cubicBezTo>
                    <a:cubicBezTo>
                      <a:pt x="1752" y="2748"/>
                      <a:pt x="1791" y="2698"/>
                      <a:pt x="1830" y="2651"/>
                    </a:cubicBezTo>
                    <a:cubicBezTo>
                      <a:pt x="2420" y="1927"/>
                      <a:pt x="3157" y="1377"/>
                      <a:pt x="3954" y="978"/>
                    </a:cubicBezTo>
                    <a:lnTo>
                      <a:pt x="3954" y="975"/>
                    </a:lnTo>
                    <a:cubicBezTo>
                      <a:pt x="4219" y="844"/>
                      <a:pt x="4494" y="726"/>
                      <a:pt x="4769" y="627"/>
                    </a:cubicBezTo>
                    <a:cubicBezTo>
                      <a:pt x="5487" y="367"/>
                      <a:pt x="6228" y="212"/>
                      <a:pt x="6940" y="148"/>
                    </a:cubicBezTo>
                    <a:cubicBezTo>
                      <a:pt x="7194" y="124"/>
                      <a:pt x="7443" y="111"/>
                      <a:pt x="7686" y="111"/>
                    </a:cubicBezTo>
                    <a:cubicBezTo>
                      <a:pt x="7731" y="111"/>
                      <a:pt x="7776" y="112"/>
                      <a:pt x="7820" y="113"/>
                    </a:cubicBezTo>
                    <a:cubicBezTo>
                      <a:pt x="8420" y="120"/>
                      <a:pt x="8974" y="194"/>
                      <a:pt x="9450" y="321"/>
                    </a:cubicBezTo>
                    <a:cubicBezTo>
                      <a:pt x="9450" y="321"/>
                      <a:pt x="9450" y="321"/>
                      <a:pt x="9451" y="321"/>
                    </a:cubicBezTo>
                    <a:cubicBezTo>
                      <a:pt x="9451" y="321"/>
                      <a:pt x="9451" y="321"/>
                      <a:pt x="9451" y="321"/>
                    </a:cubicBezTo>
                    <a:cubicBezTo>
                      <a:pt x="9464" y="324"/>
                      <a:pt x="9474" y="326"/>
                      <a:pt x="9485" y="331"/>
                    </a:cubicBezTo>
                    <a:cubicBezTo>
                      <a:pt x="9538" y="346"/>
                      <a:pt x="9592" y="360"/>
                      <a:pt x="9643" y="375"/>
                    </a:cubicBezTo>
                    <a:cubicBezTo>
                      <a:pt x="9725" y="402"/>
                      <a:pt x="9802" y="428"/>
                      <a:pt x="9877" y="456"/>
                    </a:cubicBezTo>
                    <a:lnTo>
                      <a:pt x="9911" y="364"/>
                    </a:lnTo>
                    <a:lnTo>
                      <a:pt x="9917" y="353"/>
                    </a:lnTo>
                    <a:cubicBezTo>
                      <a:pt x="9910" y="348"/>
                      <a:pt x="9900" y="346"/>
                      <a:pt x="9887" y="340"/>
                    </a:cubicBezTo>
                    <a:cubicBezTo>
                      <a:pt x="9870" y="333"/>
                      <a:pt x="9850" y="326"/>
                      <a:pt x="9830" y="320"/>
                    </a:cubicBezTo>
                    <a:cubicBezTo>
                      <a:pt x="9772" y="299"/>
                      <a:pt x="9709" y="279"/>
                      <a:pt x="9646" y="260"/>
                    </a:cubicBezTo>
                    <a:cubicBezTo>
                      <a:pt x="9610" y="249"/>
                      <a:pt x="9575" y="239"/>
                      <a:pt x="9538" y="229"/>
                    </a:cubicBezTo>
                    <a:cubicBezTo>
                      <a:pt x="9491" y="215"/>
                      <a:pt x="9444" y="204"/>
                      <a:pt x="9394" y="191"/>
                    </a:cubicBezTo>
                    <a:cubicBezTo>
                      <a:pt x="9354" y="182"/>
                      <a:pt x="9316" y="172"/>
                      <a:pt x="9275" y="164"/>
                    </a:cubicBezTo>
                    <a:cubicBezTo>
                      <a:pt x="9231" y="158"/>
                      <a:pt x="9187" y="148"/>
                      <a:pt x="9141" y="135"/>
                    </a:cubicBezTo>
                    <a:cubicBezTo>
                      <a:pt x="9096" y="125"/>
                      <a:pt x="9048" y="115"/>
                      <a:pt x="8999" y="108"/>
                    </a:cubicBezTo>
                    <a:cubicBezTo>
                      <a:pt x="8648" y="44"/>
                      <a:pt x="8266" y="9"/>
                      <a:pt x="7867" y="2"/>
                    </a:cubicBezTo>
                    <a:cubicBezTo>
                      <a:pt x="7818" y="1"/>
                      <a:pt x="7769" y="1"/>
                      <a:pt x="772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724675" y="3508025"/>
                <a:ext cx="92850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9696" extrusionOk="0">
                    <a:moveTo>
                      <a:pt x="3677" y="1"/>
                    </a:moveTo>
                    <a:cubicBezTo>
                      <a:pt x="3670" y="2"/>
                      <a:pt x="3448" y="86"/>
                      <a:pt x="3122" y="299"/>
                    </a:cubicBezTo>
                    <a:cubicBezTo>
                      <a:pt x="3086" y="322"/>
                      <a:pt x="3051" y="347"/>
                      <a:pt x="3011" y="374"/>
                    </a:cubicBezTo>
                    <a:cubicBezTo>
                      <a:pt x="2926" y="432"/>
                      <a:pt x="2833" y="498"/>
                      <a:pt x="2738" y="576"/>
                    </a:cubicBezTo>
                    <a:cubicBezTo>
                      <a:pt x="1909" y="1236"/>
                      <a:pt x="768" y="2562"/>
                      <a:pt x="355" y="5022"/>
                    </a:cubicBezTo>
                    <a:cubicBezTo>
                      <a:pt x="1" y="7126"/>
                      <a:pt x="626" y="8607"/>
                      <a:pt x="1214" y="9479"/>
                    </a:cubicBezTo>
                    <a:cubicBezTo>
                      <a:pt x="1265" y="9555"/>
                      <a:pt x="1315" y="9628"/>
                      <a:pt x="1369" y="9695"/>
                    </a:cubicBezTo>
                    <a:cubicBezTo>
                      <a:pt x="1397" y="9694"/>
                      <a:pt x="1426" y="9688"/>
                      <a:pt x="1455" y="9682"/>
                    </a:cubicBezTo>
                    <a:cubicBezTo>
                      <a:pt x="1468" y="9680"/>
                      <a:pt x="1482" y="9675"/>
                      <a:pt x="1495" y="9671"/>
                    </a:cubicBezTo>
                    <a:cubicBezTo>
                      <a:pt x="795" y="8743"/>
                      <a:pt x="99" y="7225"/>
                      <a:pt x="465" y="5040"/>
                    </a:cubicBezTo>
                    <a:cubicBezTo>
                      <a:pt x="813" y="2968"/>
                      <a:pt x="1680" y="1735"/>
                      <a:pt x="2347" y="1066"/>
                    </a:cubicBezTo>
                    <a:cubicBezTo>
                      <a:pt x="2498" y="914"/>
                      <a:pt x="2646" y="782"/>
                      <a:pt x="2786" y="670"/>
                    </a:cubicBezTo>
                    <a:cubicBezTo>
                      <a:pt x="2909" y="573"/>
                      <a:pt x="3025" y="491"/>
                      <a:pt x="3130" y="420"/>
                    </a:cubicBezTo>
                    <a:cubicBezTo>
                      <a:pt x="3167" y="396"/>
                      <a:pt x="3204" y="371"/>
                      <a:pt x="3238" y="350"/>
                    </a:cubicBezTo>
                    <a:cubicBezTo>
                      <a:pt x="3522" y="175"/>
                      <a:pt x="3711" y="107"/>
                      <a:pt x="3714" y="106"/>
                    </a:cubicBezTo>
                    <a:lnTo>
                      <a:pt x="367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848400" y="3494225"/>
                <a:ext cx="17527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7011" h="5239" extrusionOk="0">
                    <a:moveTo>
                      <a:pt x="11" y="0"/>
                    </a:moveTo>
                    <a:lnTo>
                      <a:pt x="8" y="14"/>
                    </a:lnTo>
                    <a:lnTo>
                      <a:pt x="1" y="111"/>
                    </a:lnTo>
                    <a:cubicBezTo>
                      <a:pt x="5" y="111"/>
                      <a:pt x="70" y="117"/>
                      <a:pt x="185" y="134"/>
                    </a:cubicBezTo>
                    <a:cubicBezTo>
                      <a:pt x="505" y="188"/>
                      <a:pt x="1215" y="341"/>
                      <a:pt x="2127" y="773"/>
                    </a:cubicBezTo>
                    <a:cubicBezTo>
                      <a:pt x="2207" y="813"/>
                      <a:pt x="2288" y="852"/>
                      <a:pt x="2371" y="895"/>
                    </a:cubicBezTo>
                    <a:cubicBezTo>
                      <a:pt x="2931" y="1179"/>
                      <a:pt x="3552" y="1568"/>
                      <a:pt x="4201" y="2095"/>
                    </a:cubicBezTo>
                    <a:lnTo>
                      <a:pt x="4201" y="2098"/>
                    </a:lnTo>
                    <a:cubicBezTo>
                      <a:pt x="4528" y="2362"/>
                      <a:pt x="4859" y="2661"/>
                      <a:pt x="5192" y="3001"/>
                    </a:cubicBezTo>
                    <a:cubicBezTo>
                      <a:pt x="5792" y="3611"/>
                      <a:pt x="6397" y="4347"/>
                      <a:pt x="6978" y="5239"/>
                    </a:cubicBezTo>
                    <a:cubicBezTo>
                      <a:pt x="6995" y="5196"/>
                      <a:pt x="7006" y="5146"/>
                      <a:pt x="7011" y="5088"/>
                    </a:cubicBezTo>
                    <a:cubicBezTo>
                      <a:pt x="6396" y="4159"/>
                      <a:pt x="5761" y="3405"/>
                      <a:pt x="5143" y="2796"/>
                    </a:cubicBezTo>
                    <a:cubicBezTo>
                      <a:pt x="4817" y="2475"/>
                      <a:pt x="4498" y="2190"/>
                      <a:pt x="4190" y="1943"/>
                    </a:cubicBezTo>
                    <a:cubicBezTo>
                      <a:pt x="3616" y="1484"/>
                      <a:pt x="3080" y="1142"/>
                      <a:pt x="2614" y="892"/>
                    </a:cubicBezTo>
                    <a:cubicBezTo>
                      <a:pt x="1691" y="394"/>
                      <a:pt x="914" y="169"/>
                      <a:pt x="455" y="74"/>
                    </a:cubicBezTo>
                    <a:cubicBezTo>
                      <a:pt x="261" y="33"/>
                      <a:pt x="123" y="13"/>
                      <a:pt x="56" y="6"/>
                    </a:cubicBezTo>
                    <a:cubicBezTo>
                      <a:pt x="26" y="3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820875" y="3429600"/>
                <a:ext cx="2436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2648" extrusionOk="0">
                    <a:moveTo>
                      <a:pt x="7034" y="0"/>
                    </a:moveTo>
                    <a:cubicBezTo>
                      <a:pt x="6290" y="0"/>
                      <a:pt x="5423" y="87"/>
                      <a:pt x="4447" y="311"/>
                    </a:cubicBezTo>
                    <a:cubicBezTo>
                      <a:pt x="1992" y="876"/>
                      <a:pt x="21" y="2548"/>
                      <a:pt x="1" y="2564"/>
                    </a:cubicBezTo>
                    <a:lnTo>
                      <a:pt x="75" y="2648"/>
                    </a:lnTo>
                    <a:cubicBezTo>
                      <a:pt x="93" y="2632"/>
                      <a:pt x="2045" y="974"/>
                      <a:pt x="4474" y="418"/>
                    </a:cubicBezTo>
                    <a:cubicBezTo>
                      <a:pt x="5444" y="195"/>
                      <a:pt x="6302" y="110"/>
                      <a:pt x="7037" y="110"/>
                    </a:cubicBezTo>
                    <a:cubicBezTo>
                      <a:pt x="8326" y="110"/>
                      <a:pt x="9235" y="373"/>
                      <a:pt x="9693" y="623"/>
                    </a:cubicBezTo>
                    <a:lnTo>
                      <a:pt x="9745" y="525"/>
                    </a:lnTo>
                    <a:cubicBezTo>
                      <a:pt x="9280" y="271"/>
                      <a:pt x="8350" y="0"/>
                      <a:pt x="703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8"/>
              <p:cNvSpPr/>
              <p:nvPr/>
            </p:nvSpPr>
            <p:spPr>
              <a:xfrm>
                <a:off x="870875" y="3316475"/>
                <a:ext cx="1457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3240" extrusionOk="0">
                    <a:moveTo>
                      <a:pt x="5825" y="1"/>
                    </a:moveTo>
                    <a:cubicBezTo>
                      <a:pt x="5400" y="28"/>
                      <a:pt x="3326" y="26"/>
                      <a:pt x="428" y="2745"/>
                    </a:cubicBezTo>
                    <a:cubicBezTo>
                      <a:pt x="276" y="2889"/>
                      <a:pt x="134" y="3029"/>
                      <a:pt x="1" y="3167"/>
                    </a:cubicBezTo>
                    <a:cubicBezTo>
                      <a:pt x="29" y="3193"/>
                      <a:pt x="56" y="3217"/>
                      <a:pt x="85" y="3239"/>
                    </a:cubicBezTo>
                    <a:cubicBezTo>
                      <a:pt x="215" y="3103"/>
                      <a:pt x="355" y="2965"/>
                      <a:pt x="505" y="2825"/>
                    </a:cubicBezTo>
                    <a:cubicBezTo>
                      <a:pt x="3374" y="133"/>
                      <a:pt x="5413" y="139"/>
                      <a:pt x="5823" y="112"/>
                    </a:cubicBezTo>
                    <a:lnTo>
                      <a:pt x="5827" y="56"/>
                    </a:lnTo>
                    <a:lnTo>
                      <a:pt x="5825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866825" y="3443075"/>
                <a:ext cx="1303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1953" extrusionOk="0">
                    <a:moveTo>
                      <a:pt x="207" y="1586"/>
                    </a:moveTo>
                    <a:cubicBezTo>
                      <a:pt x="138" y="1599"/>
                      <a:pt x="69" y="1618"/>
                      <a:pt x="1" y="1641"/>
                    </a:cubicBezTo>
                    <a:lnTo>
                      <a:pt x="80" y="1660"/>
                    </a:lnTo>
                    <a:cubicBezTo>
                      <a:pt x="123" y="1635"/>
                      <a:pt x="165" y="1611"/>
                      <a:pt x="207" y="1586"/>
                    </a:cubicBezTo>
                    <a:close/>
                    <a:moveTo>
                      <a:pt x="4316" y="1"/>
                    </a:moveTo>
                    <a:cubicBezTo>
                      <a:pt x="4049" y="1"/>
                      <a:pt x="3813" y="175"/>
                      <a:pt x="3551" y="225"/>
                    </a:cubicBezTo>
                    <a:cubicBezTo>
                      <a:pt x="3480" y="239"/>
                      <a:pt x="3409" y="243"/>
                      <a:pt x="3337" y="243"/>
                    </a:cubicBezTo>
                    <a:cubicBezTo>
                      <a:pt x="3204" y="243"/>
                      <a:pt x="3071" y="228"/>
                      <a:pt x="2938" y="228"/>
                    </a:cubicBezTo>
                    <a:cubicBezTo>
                      <a:pt x="2900" y="228"/>
                      <a:pt x="2862" y="229"/>
                      <a:pt x="2825" y="232"/>
                    </a:cubicBezTo>
                    <a:cubicBezTo>
                      <a:pt x="2494" y="258"/>
                      <a:pt x="2195" y="430"/>
                      <a:pt x="1910" y="596"/>
                    </a:cubicBezTo>
                    <a:cubicBezTo>
                      <a:pt x="1343" y="926"/>
                      <a:pt x="775" y="1256"/>
                      <a:pt x="207" y="1586"/>
                    </a:cubicBezTo>
                    <a:lnTo>
                      <a:pt x="207" y="1586"/>
                    </a:lnTo>
                    <a:cubicBezTo>
                      <a:pt x="316" y="1565"/>
                      <a:pt x="427" y="1556"/>
                      <a:pt x="538" y="1556"/>
                    </a:cubicBezTo>
                    <a:cubicBezTo>
                      <a:pt x="1269" y="1556"/>
                      <a:pt x="2039" y="1952"/>
                      <a:pt x="2768" y="1952"/>
                    </a:cubicBezTo>
                    <a:cubicBezTo>
                      <a:pt x="2792" y="1952"/>
                      <a:pt x="2815" y="1952"/>
                      <a:pt x="2839" y="1951"/>
                    </a:cubicBezTo>
                    <a:cubicBezTo>
                      <a:pt x="3053" y="1944"/>
                      <a:pt x="3149" y="1675"/>
                      <a:pt x="2992" y="1528"/>
                    </a:cubicBezTo>
                    <a:lnTo>
                      <a:pt x="2515" y="1076"/>
                    </a:lnTo>
                    <a:cubicBezTo>
                      <a:pt x="2437" y="1001"/>
                      <a:pt x="2352" y="910"/>
                      <a:pt x="2406" y="793"/>
                    </a:cubicBezTo>
                    <a:cubicBezTo>
                      <a:pt x="2443" y="710"/>
                      <a:pt x="2532" y="662"/>
                      <a:pt x="2622" y="662"/>
                    </a:cubicBezTo>
                    <a:cubicBezTo>
                      <a:pt x="2634" y="662"/>
                      <a:pt x="2646" y="662"/>
                      <a:pt x="2657" y="664"/>
                    </a:cubicBezTo>
                    <a:lnTo>
                      <a:pt x="4650" y="924"/>
                    </a:lnTo>
                    <a:cubicBezTo>
                      <a:pt x="4716" y="932"/>
                      <a:pt x="4782" y="941"/>
                      <a:pt x="4848" y="941"/>
                    </a:cubicBezTo>
                    <a:cubicBezTo>
                      <a:pt x="4896" y="941"/>
                      <a:pt x="4944" y="936"/>
                      <a:pt x="4991" y="923"/>
                    </a:cubicBezTo>
                    <a:cubicBezTo>
                      <a:pt x="5100" y="893"/>
                      <a:pt x="5204" y="803"/>
                      <a:pt x="5212" y="690"/>
                    </a:cubicBezTo>
                    <a:cubicBezTo>
                      <a:pt x="4992" y="363"/>
                      <a:pt x="4708" y="1"/>
                      <a:pt x="431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855975" y="3353775"/>
                <a:ext cx="112125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559" extrusionOk="0">
                    <a:moveTo>
                      <a:pt x="4205" y="0"/>
                    </a:moveTo>
                    <a:cubicBezTo>
                      <a:pt x="4173" y="0"/>
                      <a:pt x="4142" y="3"/>
                      <a:pt x="4112" y="7"/>
                    </a:cubicBezTo>
                    <a:cubicBezTo>
                      <a:pt x="3360" y="125"/>
                      <a:pt x="2666" y="505"/>
                      <a:pt x="2076" y="986"/>
                    </a:cubicBezTo>
                    <a:cubicBezTo>
                      <a:pt x="1485" y="1465"/>
                      <a:pt x="982" y="2046"/>
                      <a:pt x="483" y="2621"/>
                    </a:cubicBezTo>
                    <a:cubicBezTo>
                      <a:pt x="249" y="2891"/>
                      <a:pt x="0" y="3201"/>
                      <a:pt x="14" y="3558"/>
                    </a:cubicBezTo>
                    <a:cubicBezTo>
                      <a:pt x="78" y="3520"/>
                      <a:pt x="139" y="3480"/>
                      <a:pt x="205" y="3443"/>
                    </a:cubicBezTo>
                    <a:lnTo>
                      <a:pt x="205" y="3443"/>
                    </a:lnTo>
                    <a:lnTo>
                      <a:pt x="73" y="3493"/>
                    </a:lnTo>
                    <a:cubicBezTo>
                      <a:pt x="631" y="2941"/>
                      <a:pt x="1353" y="2560"/>
                      <a:pt x="2124" y="2411"/>
                    </a:cubicBezTo>
                    <a:cubicBezTo>
                      <a:pt x="2212" y="2392"/>
                      <a:pt x="2308" y="2377"/>
                      <a:pt x="2378" y="2320"/>
                    </a:cubicBezTo>
                    <a:cubicBezTo>
                      <a:pt x="2449" y="2263"/>
                      <a:pt x="2482" y="2148"/>
                      <a:pt x="2422" y="2078"/>
                    </a:cubicBezTo>
                    <a:cubicBezTo>
                      <a:pt x="2357" y="2003"/>
                      <a:pt x="2232" y="2030"/>
                      <a:pt x="2139" y="1989"/>
                    </a:cubicBezTo>
                    <a:cubicBezTo>
                      <a:pt x="1997" y="1925"/>
                      <a:pt x="1989" y="1711"/>
                      <a:pt x="2083" y="1584"/>
                    </a:cubicBezTo>
                    <a:cubicBezTo>
                      <a:pt x="2176" y="1458"/>
                      <a:pt x="2333" y="1404"/>
                      <a:pt x="2480" y="1348"/>
                    </a:cubicBezTo>
                    <a:cubicBezTo>
                      <a:pt x="3124" y="1107"/>
                      <a:pt x="3737" y="786"/>
                      <a:pt x="4304" y="397"/>
                    </a:cubicBezTo>
                    <a:cubicBezTo>
                      <a:pt x="4389" y="338"/>
                      <a:pt x="4485" y="255"/>
                      <a:pt x="4469" y="151"/>
                    </a:cubicBezTo>
                    <a:cubicBezTo>
                      <a:pt x="4452" y="38"/>
                      <a:pt x="4327" y="0"/>
                      <a:pt x="420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710900" y="3358800"/>
                <a:ext cx="9410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473" extrusionOk="0">
                    <a:moveTo>
                      <a:pt x="323" y="0"/>
                    </a:moveTo>
                    <a:cubicBezTo>
                      <a:pt x="243" y="0"/>
                      <a:pt x="168" y="24"/>
                      <a:pt x="109" y="83"/>
                    </a:cubicBezTo>
                    <a:cubicBezTo>
                      <a:pt x="1" y="193"/>
                      <a:pt x="9" y="377"/>
                      <a:pt x="87" y="508"/>
                    </a:cubicBezTo>
                    <a:cubicBezTo>
                      <a:pt x="166" y="640"/>
                      <a:pt x="295" y="730"/>
                      <a:pt x="421" y="818"/>
                    </a:cubicBezTo>
                    <a:cubicBezTo>
                      <a:pt x="816" y="1088"/>
                      <a:pt x="1211" y="1359"/>
                      <a:pt x="1606" y="1630"/>
                    </a:cubicBezTo>
                    <a:cubicBezTo>
                      <a:pt x="1737" y="1721"/>
                      <a:pt x="1876" y="1819"/>
                      <a:pt x="1934" y="1968"/>
                    </a:cubicBezTo>
                    <a:cubicBezTo>
                      <a:pt x="1992" y="2117"/>
                      <a:pt x="1925" y="2325"/>
                      <a:pt x="1766" y="2352"/>
                    </a:cubicBezTo>
                    <a:cubicBezTo>
                      <a:pt x="1755" y="2354"/>
                      <a:pt x="1743" y="2355"/>
                      <a:pt x="1732" y="2355"/>
                    </a:cubicBezTo>
                    <a:cubicBezTo>
                      <a:pt x="1608" y="2355"/>
                      <a:pt x="1500" y="2250"/>
                      <a:pt x="1386" y="2196"/>
                    </a:cubicBezTo>
                    <a:cubicBezTo>
                      <a:pt x="1354" y="2180"/>
                      <a:pt x="1317" y="2173"/>
                      <a:pt x="1280" y="2173"/>
                    </a:cubicBezTo>
                    <a:cubicBezTo>
                      <a:pt x="1169" y="2173"/>
                      <a:pt x="1056" y="2237"/>
                      <a:pt x="1087" y="2338"/>
                    </a:cubicBezTo>
                    <a:cubicBezTo>
                      <a:pt x="1102" y="2383"/>
                      <a:pt x="1141" y="2413"/>
                      <a:pt x="1181" y="2441"/>
                    </a:cubicBezTo>
                    <a:cubicBezTo>
                      <a:pt x="1982" y="3016"/>
                      <a:pt x="2782" y="3592"/>
                      <a:pt x="3584" y="4167"/>
                    </a:cubicBezTo>
                    <a:lnTo>
                      <a:pt x="3584" y="4167"/>
                    </a:lnTo>
                    <a:cubicBezTo>
                      <a:pt x="3279" y="3447"/>
                      <a:pt x="2961" y="2729"/>
                      <a:pt x="2549" y="2063"/>
                    </a:cubicBezTo>
                    <a:cubicBezTo>
                      <a:pt x="2077" y="1304"/>
                      <a:pt x="1479" y="608"/>
                      <a:pt x="719" y="137"/>
                    </a:cubicBezTo>
                    <a:cubicBezTo>
                      <a:pt x="603" y="64"/>
                      <a:pt x="456" y="0"/>
                      <a:pt x="323" y="0"/>
                    </a:cubicBezTo>
                    <a:close/>
                    <a:moveTo>
                      <a:pt x="3584" y="4167"/>
                    </a:moveTo>
                    <a:cubicBezTo>
                      <a:pt x="3599" y="4200"/>
                      <a:pt x="3613" y="4233"/>
                      <a:pt x="3627" y="4266"/>
                    </a:cubicBezTo>
                    <a:lnTo>
                      <a:pt x="3627" y="4266"/>
                    </a:lnTo>
                    <a:lnTo>
                      <a:pt x="3512" y="4242"/>
                    </a:lnTo>
                    <a:lnTo>
                      <a:pt x="3512" y="4242"/>
                    </a:lnTo>
                    <a:cubicBezTo>
                      <a:pt x="3580" y="4321"/>
                      <a:pt x="3646" y="4397"/>
                      <a:pt x="3714" y="4473"/>
                    </a:cubicBezTo>
                    <a:cubicBezTo>
                      <a:pt x="3685" y="4404"/>
                      <a:pt x="3656" y="4335"/>
                      <a:pt x="3627" y="4266"/>
                    </a:cubicBezTo>
                    <a:lnTo>
                      <a:pt x="3627" y="4266"/>
                    </a:lnTo>
                    <a:lnTo>
                      <a:pt x="3763" y="4295"/>
                    </a:lnTo>
                    <a:cubicBezTo>
                      <a:pt x="3704" y="4252"/>
                      <a:pt x="3644" y="4209"/>
                      <a:pt x="3584" y="4167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662750" y="3496500"/>
                <a:ext cx="1143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2878" extrusionOk="0">
                    <a:moveTo>
                      <a:pt x="4549" y="253"/>
                    </a:moveTo>
                    <a:cubicBezTo>
                      <a:pt x="4546" y="256"/>
                      <a:pt x="4543" y="259"/>
                      <a:pt x="4541" y="263"/>
                    </a:cubicBezTo>
                    <a:lnTo>
                      <a:pt x="4541" y="263"/>
                    </a:lnTo>
                    <a:cubicBezTo>
                      <a:pt x="4551" y="267"/>
                      <a:pt x="4561" y="271"/>
                      <a:pt x="4572" y="276"/>
                    </a:cubicBezTo>
                    <a:lnTo>
                      <a:pt x="4549" y="253"/>
                    </a:lnTo>
                    <a:close/>
                    <a:moveTo>
                      <a:pt x="3203" y="1"/>
                    </a:moveTo>
                    <a:cubicBezTo>
                      <a:pt x="2856" y="1"/>
                      <a:pt x="2508" y="51"/>
                      <a:pt x="2175" y="153"/>
                    </a:cubicBezTo>
                    <a:cubicBezTo>
                      <a:pt x="1394" y="392"/>
                      <a:pt x="704" y="915"/>
                      <a:pt x="259" y="1599"/>
                    </a:cubicBezTo>
                    <a:cubicBezTo>
                      <a:pt x="131" y="1798"/>
                      <a:pt x="19" y="2018"/>
                      <a:pt x="11" y="2254"/>
                    </a:cubicBezTo>
                    <a:cubicBezTo>
                      <a:pt x="1" y="2491"/>
                      <a:pt x="116" y="2744"/>
                      <a:pt x="332" y="2839"/>
                    </a:cubicBezTo>
                    <a:cubicBezTo>
                      <a:pt x="392" y="2865"/>
                      <a:pt x="454" y="2877"/>
                      <a:pt x="517" y="2877"/>
                    </a:cubicBezTo>
                    <a:cubicBezTo>
                      <a:pt x="749" y="2877"/>
                      <a:pt x="983" y="2716"/>
                      <a:pt x="1110" y="2510"/>
                    </a:cubicBezTo>
                    <a:cubicBezTo>
                      <a:pt x="1272" y="2250"/>
                      <a:pt x="1315" y="1938"/>
                      <a:pt x="1396" y="1641"/>
                    </a:cubicBezTo>
                    <a:cubicBezTo>
                      <a:pt x="1478" y="1344"/>
                      <a:pt x="1620" y="1037"/>
                      <a:pt x="1894" y="901"/>
                    </a:cubicBezTo>
                    <a:cubicBezTo>
                      <a:pt x="1963" y="866"/>
                      <a:pt x="2042" y="850"/>
                      <a:pt x="2120" y="850"/>
                    </a:cubicBezTo>
                    <a:cubicBezTo>
                      <a:pt x="2353" y="850"/>
                      <a:pt x="2589" y="993"/>
                      <a:pt x="2601" y="1222"/>
                    </a:cubicBezTo>
                    <a:cubicBezTo>
                      <a:pt x="2610" y="1376"/>
                      <a:pt x="2520" y="1516"/>
                      <a:pt x="2462" y="1661"/>
                    </a:cubicBezTo>
                    <a:cubicBezTo>
                      <a:pt x="2404" y="1804"/>
                      <a:pt x="2388" y="1991"/>
                      <a:pt x="2508" y="2092"/>
                    </a:cubicBezTo>
                    <a:cubicBezTo>
                      <a:pt x="2552" y="2128"/>
                      <a:pt x="2600" y="2144"/>
                      <a:pt x="2651" y="2144"/>
                    </a:cubicBezTo>
                    <a:cubicBezTo>
                      <a:pt x="2804" y="2144"/>
                      <a:pt x="2973" y="2003"/>
                      <a:pt x="3084" y="1872"/>
                    </a:cubicBezTo>
                    <a:cubicBezTo>
                      <a:pt x="3600" y="1255"/>
                      <a:pt x="4026" y="876"/>
                      <a:pt x="4541" y="263"/>
                    </a:cubicBezTo>
                    <a:lnTo>
                      <a:pt x="4541" y="263"/>
                    </a:lnTo>
                    <a:cubicBezTo>
                      <a:pt x="4118" y="88"/>
                      <a:pt x="3661" y="1"/>
                      <a:pt x="320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>
                <a:off x="741450" y="3552150"/>
                <a:ext cx="577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4300" extrusionOk="0">
                    <a:moveTo>
                      <a:pt x="1822" y="0"/>
                    </a:moveTo>
                    <a:cubicBezTo>
                      <a:pt x="1600" y="0"/>
                      <a:pt x="1397" y="141"/>
                      <a:pt x="1232" y="294"/>
                    </a:cubicBezTo>
                    <a:cubicBezTo>
                      <a:pt x="536" y="940"/>
                      <a:pt x="0" y="2176"/>
                      <a:pt x="95" y="3121"/>
                    </a:cubicBezTo>
                    <a:lnTo>
                      <a:pt x="113" y="3150"/>
                    </a:lnTo>
                    <a:cubicBezTo>
                      <a:pt x="287" y="3398"/>
                      <a:pt x="370" y="3699"/>
                      <a:pt x="542" y="3947"/>
                    </a:cubicBezTo>
                    <a:cubicBezTo>
                      <a:pt x="675" y="4140"/>
                      <a:pt x="904" y="4299"/>
                      <a:pt x="1126" y="4299"/>
                    </a:cubicBezTo>
                    <a:cubicBezTo>
                      <a:pt x="1190" y="4299"/>
                      <a:pt x="1254" y="4286"/>
                      <a:pt x="1314" y="4257"/>
                    </a:cubicBezTo>
                    <a:cubicBezTo>
                      <a:pt x="1478" y="4179"/>
                      <a:pt x="1573" y="4000"/>
                      <a:pt x="1600" y="3822"/>
                    </a:cubicBezTo>
                    <a:cubicBezTo>
                      <a:pt x="1625" y="3642"/>
                      <a:pt x="1591" y="3461"/>
                      <a:pt x="1549" y="3285"/>
                    </a:cubicBezTo>
                    <a:cubicBezTo>
                      <a:pt x="1455" y="2888"/>
                      <a:pt x="1324" y="2498"/>
                      <a:pt x="1162" y="2125"/>
                    </a:cubicBezTo>
                    <a:cubicBezTo>
                      <a:pt x="1059" y="1885"/>
                      <a:pt x="939" y="1643"/>
                      <a:pt x="924" y="1381"/>
                    </a:cubicBezTo>
                    <a:cubicBezTo>
                      <a:pt x="905" y="1119"/>
                      <a:pt x="1020" y="828"/>
                      <a:pt x="1265" y="729"/>
                    </a:cubicBezTo>
                    <a:cubicBezTo>
                      <a:pt x="1350" y="694"/>
                      <a:pt x="1442" y="686"/>
                      <a:pt x="1535" y="686"/>
                    </a:cubicBezTo>
                    <a:cubicBezTo>
                      <a:pt x="1604" y="686"/>
                      <a:pt x="1674" y="690"/>
                      <a:pt x="1743" y="690"/>
                    </a:cubicBezTo>
                    <a:cubicBezTo>
                      <a:pt x="1752" y="690"/>
                      <a:pt x="1760" y="690"/>
                      <a:pt x="1769" y="690"/>
                    </a:cubicBezTo>
                    <a:cubicBezTo>
                      <a:pt x="1939" y="687"/>
                      <a:pt x="2131" y="636"/>
                      <a:pt x="2205" y="484"/>
                    </a:cubicBezTo>
                    <a:cubicBezTo>
                      <a:pt x="2310" y="273"/>
                      <a:pt x="2088" y="15"/>
                      <a:pt x="1854" y="1"/>
                    </a:cubicBezTo>
                    <a:cubicBezTo>
                      <a:pt x="1843" y="1"/>
                      <a:pt x="1833" y="0"/>
                      <a:pt x="182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9" name="Google Shape;989;p8"/>
            <p:cNvGrpSpPr/>
            <p:nvPr/>
          </p:nvGrpSpPr>
          <p:grpSpPr>
            <a:xfrm>
              <a:off x="6863133" y="3281354"/>
              <a:ext cx="2782900" cy="2573853"/>
              <a:chOff x="3111925" y="3249325"/>
              <a:chExt cx="622350" cy="575600"/>
            </a:xfrm>
          </p:grpSpPr>
          <p:sp>
            <p:nvSpPr>
              <p:cNvPr id="990" name="Google Shape;990;p8"/>
              <p:cNvSpPr/>
              <p:nvPr/>
            </p:nvSpPr>
            <p:spPr>
              <a:xfrm>
                <a:off x="3378625" y="3474800"/>
                <a:ext cx="44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77"/>
                      <a:pt x="122" y="152"/>
                      <a:pt x="178" y="226"/>
                    </a:cubicBezTo>
                    <a:cubicBezTo>
                      <a:pt x="126" y="149"/>
                      <a:pt x="68" y="73"/>
                      <a:pt x="1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3111925" y="3429675"/>
                <a:ext cx="30650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12260" h="4020" extrusionOk="0">
                    <a:moveTo>
                      <a:pt x="3982" y="1"/>
                    </a:moveTo>
                    <a:cubicBezTo>
                      <a:pt x="1819" y="1"/>
                      <a:pt x="1" y="900"/>
                      <a:pt x="10" y="1297"/>
                    </a:cubicBezTo>
                    <a:cubicBezTo>
                      <a:pt x="18" y="1728"/>
                      <a:pt x="145" y="1747"/>
                      <a:pt x="1023" y="1808"/>
                    </a:cubicBezTo>
                    <a:cubicBezTo>
                      <a:pt x="1143" y="1817"/>
                      <a:pt x="1272" y="1820"/>
                      <a:pt x="1405" y="1820"/>
                    </a:cubicBezTo>
                    <a:cubicBezTo>
                      <a:pt x="2245" y="1820"/>
                      <a:pt x="3248" y="1673"/>
                      <a:pt x="3249" y="1673"/>
                    </a:cubicBezTo>
                    <a:lnTo>
                      <a:pt x="3249" y="1673"/>
                    </a:lnTo>
                    <a:cubicBezTo>
                      <a:pt x="2624" y="1963"/>
                      <a:pt x="2170" y="2245"/>
                      <a:pt x="2953" y="2710"/>
                    </a:cubicBezTo>
                    <a:cubicBezTo>
                      <a:pt x="3139" y="2820"/>
                      <a:pt x="3417" y="2862"/>
                      <a:pt x="3734" y="2862"/>
                    </a:cubicBezTo>
                    <a:cubicBezTo>
                      <a:pt x="4754" y="2862"/>
                      <a:pt x="6171" y="2426"/>
                      <a:pt x="6172" y="2426"/>
                    </a:cubicBezTo>
                    <a:lnTo>
                      <a:pt x="6172" y="2426"/>
                    </a:lnTo>
                    <a:cubicBezTo>
                      <a:pt x="6172" y="2426"/>
                      <a:pt x="4932" y="2916"/>
                      <a:pt x="5366" y="3488"/>
                    </a:cubicBezTo>
                    <a:cubicBezTo>
                      <a:pt x="5577" y="3764"/>
                      <a:pt x="5934" y="3877"/>
                      <a:pt x="6405" y="3877"/>
                    </a:cubicBezTo>
                    <a:cubicBezTo>
                      <a:pt x="6911" y="3877"/>
                      <a:pt x="7550" y="3747"/>
                      <a:pt x="8284" y="3548"/>
                    </a:cubicBezTo>
                    <a:cubicBezTo>
                      <a:pt x="8521" y="3484"/>
                      <a:pt x="8801" y="3457"/>
                      <a:pt x="9104" y="3457"/>
                    </a:cubicBezTo>
                    <a:cubicBezTo>
                      <a:pt x="9942" y="3457"/>
                      <a:pt x="10952" y="3662"/>
                      <a:pt x="11686" y="3845"/>
                    </a:cubicBezTo>
                    <a:lnTo>
                      <a:pt x="11632" y="3835"/>
                    </a:lnTo>
                    <a:cubicBezTo>
                      <a:pt x="11331" y="3853"/>
                      <a:pt x="10996" y="3899"/>
                      <a:pt x="10636" y="3964"/>
                    </a:cubicBezTo>
                    <a:cubicBezTo>
                      <a:pt x="10807" y="4002"/>
                      <a:pt x="10981" y="4019"/>
                      <a:pt x="11146" y="4019"/>
                    </a:cubicBezTo>
                    <a:cubicBezTo>
                      <a:pt x="11589" y="4019"/>
                      <a:pt x="11974" y="3892"/>
                      <a:pt x="12111" y="3674"/>
                    </a:cubicBezTo>
                    <a:cubicBezTo>
                      <a:pt x="12214" y="3505"/>
                      <a:pt x="12260" y="3335"/>
                      <a:pt x="12260" y="3170"/>
                    </a:cubicBezTo>
                    <a:cubicBezTo>
                      <a:pt x="9825" y="1017"/>
                      <a:pt x="6838" y="189"/>
                      <a:pt x="4538" y="21"/>
                    </a:cubicBezTo>
                    <a:cubicBezTo>
                      <a:pt x="4351" y="7"/>
                      <a:pt x="4165" y="1"/>
                      <a:pt x="3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3275700" y="3390050"/>
                <a:ext cx="200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9" y="217"/>
                      <a:pt x="369" y="456"/>
                      <a:pt x="801" y="671"/>
                    </a:cubicBezTo>
                    <a:cubicBezTo>
                      <a:pt x="682" y="500"/>
                      <a:pt x="554" y="338"/>
                      <a:pt x="391" y="203"/>
                    </a:cubicBezTo>
                    <a:cubicBezTo>
                      <a:pt x="273" y="116"/>
                      <a:pt x="142" y="52"/>
                      <a:pt x="0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3167925" y="3302800"/>
                <a:ext cx="239950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8074" extrusionOk="0">
                    <a:moveTo>
                      <a:pt x="713" y="1"/>
                    </a:moveTo>
                    <a:cubicBezTo>
                      <a:pt x="257" y="1"/>
                      <a:pt x="1" y="100"/>
                      <a:pt x="57" y="281"/>
                    </a:cubicBezTo>
                    <a:cubicBezTo>
                      <a:pt x="233" y="846"/>
                      <a:pt x="2572" y="1815"/>
                      <a:pt x="2572" y="1815"/>
                    </a:cubicBezTo>
                    <a:cubicBezTo>
                      <a:pt x="2572" y="1815"/>
                      <a:pt x="2447" y="1803"/>
                      <a:pt x="2286" y="1803"/>
                    </a:cubicBezTo>
                    <a:cubicBezTo>
                      <a:pt x="2060" y="1803"/>
                      <a:pt x="1763" y="1826"/>
                      <a:pt x="1643" y="1938"/>
                    </a:cubicBezTo>
                    <a:cubicBezTo>
                      <a:pt x="1438" y="2130"/>
                      <a:pt x="1543" y="2394"/>
                      <a:pt x="2543" y="2880"/>
                    </a:cubicBezTo>
                    <a:cubicBezTo>
                      <a:pt x="3543" y="3365"/>
                      <a:pt x="4999" y="3985"/>
                      <a:pt x="4999" y="3985"/>
                    </a:cubicBezTo>
                    <a:cubicBezTo>
                      <a:pt x="4999" y="3985"/>
                      <a:pt x="4048" y="4056"/>
                      <a:pt x="3757" y="4343"/>
                    </a:cubicBezTo>
                    <a:cubicBezTo>
                      <a:pt x="3602" y="4495"/>
                      <a:pt x="3592" y="4745"/>
                      <a:pt x="3803" y="4984"/>
                    </a:cubicBezTo>
                    <a:cubicBezTo>
                      <a:pt x="3952" y="5001"/>
                      <a:pt x="4097" y="5035"/>
                      <a:pt x="4229" y="5092"/>
                    </a:cubicBezTo>
                    <a:cubicBezTo>
                      <a:pt x="4418" y="5188"/>
                      <a:pt x="4581" y="5316"/>
                      <a:pt x="4733" y="5455"/>
                    </a:cubicBezTo>
                    <a:cubicBezTo>
                      <a:pt x="4797" y="5472"/>
                      <a:pt x="4865" y="5487"/>
                      <a:pt x="4936" y="5501"/>
                    </a:cubicBezTo>
                    <a:cubicBezTo>
                      <a:pt x="6192" y="5737"/>
                      <a:pt x="7168" y="6438"/>
                      <a:pt x="7856" y="6850"/>
                    </a:cubicBezTo>
                    <a:cubicBezTo>
                      <a:pt x="8084" y="6987"/>
                      <a:pt x="8339" y="7171"/>
                      <a:pt x="8578" y="7359"/>
                    </a:cubicBezTo>
                    <a:cubicBezTo>
                      <a:pt x="8659" y="7416"/>
                      <a:pt x="8734" y="7477"/>
                      <a:pt x="8801" y="7539"/>
                    </a:cubicBezTo>
                    <a:cubicBezTo>
                      <a:pt x="9082" y="7769"/>
                      <a:pt x="9317" y="7980"/>
                      <a:pt x="9419" y="8073"/>
                    </a:cubicBezTo>
                    <a:cubicBezTo>
                      <a:pt x="9534" y="7624"/>
                      <a:pt x="9589" y="7151"/>
                      <a:pt x="9598" y="6673"/>
                    </a:cubicBezTo>
                    <a:cubicBezTo>
                      <a:pt x="9179" y="5859"/>
                      <a:pt x="7642" y="3112"/>
                      <a:pt x="5258" y="1556"/>
                    </a:cubicBezTo>
                    <a:cubicBezTo>
                      <a:pt x="3576" y="457"/>
                      <a:pt x="1689" y="1"/>
                      <a:pt x="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3385850" y="3492250"/>
                <a:ext cx="9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89" extrusionOk="0">
                    <a:moveTo>
                      <a:pt x="76" y="1"/>
                    </a:moveTo>
                    <a:lnTo>
                      <a:pt x="76" y="1"/>
                    </a:lnTo>
                    <a:cubicBezTo>
                      <a:pt x="93" y="154"/>
                      <a:pt x="71" y="312"/>
                      <a:pt x="0" y="475"/>
                    </a:cubicBezTo>
                    <a:cubicBezTo>
                      <a:pt x="34" y="484"/>
                      <a:pt x="66" y="489"/>
                      <a:pt x="95" y="489"/>
                    </a:cubicBezTo>
                    <a:cubicBezTo>
                      <a:pt x="170" y="489"/>
                      <a:pt x="229" y="458"/>
                      <a:pt x="270" y="376"/>
                    </a:cubicBezTo>
                    <a:cubicBezTo>
                      <a:pt x="301" y="323"/>
                      <a:pt x="330" y="267"/>
                      <a:pt x="360" y="211"/>
                    </a:cubicBezTo>
                    <a:cubicBezTo>
                      <a:pt x="266" y="140"/>
                      <a:pt x="171" y="71"/>
                      <a:pt x="7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3168475" y="3278000"/>
                <a:ext cx="555075" cy="546925"/>
              </a:xfrm>
              <a:custGeom>
                <a:avLst/>
                <a:gdLst/>
                <a:ahLst/>
                <a:cxnLst/>
                <a:rect l="l" t="t" r="r" b="b"/>
                <a:pathLst>
                  <a:path w="22203" h="21877" extrusionOk="0">
                    <a:moveTo>
                      <a:pt x="17327" y="1"/>
                    </a:moveTo>
                    <a:cubicBezTo>
                      <a:pt x="16384" y="1"/>
                      <a:pt x="14895" y="437"/>
                      <a:pt x="12989" y="1973"/>
                    </a:cubicBezTo>
                    <a:cubicBezTo>
                      <a:pt x="12147" y="2652"/>
                      <a:pt x="11503" y="3446"/>
                      <a:pt x="11016" y="4220"/>
                    </a:cubicBezTo>
                    <a:cubicBezTo>
                      <a:pt x="10562" y="4946"/>
                      <a:pt x="10242" y="5656"/>
                      <a:pt x="10023" y="6241"/>
                    </a:cubicBezTo>
                    <a:cubicBezTo>
                      <a:pt x="9761" y="6952"/>
                      <a:pt x="9644" y="7482"/>
                      <a:pt x="9611" y="7639"/>
                    </a:cubicBezTo>
                    <a:cubicBezTo>
                      <a:pt x="9607" y="7673"/>
                      <a:pt x="9603" y="7689"/>
                      <a:pt x="9603" y="7689"/>
                    </a:cubicBezTo>
                    <a:cubicBezTo>
                      <a:pt x="9603" y="7689"/>
                      <a:pt x="9596" y="7659"/>
                      <a:pt x="9583" y="7602"/>
                    </a:cubicBezTo>
                    <a:cubicBezTo>
                      <a:pt x="9572" y="7561"/>
                      <a:pt x="9559" y="7504"/>
                      <a:pt x="9540" y="7435"/>
                    </a:cubicBezTo>
                    <a:cubicBezTo>
                      <a:pt x="9533" y="7463"/>
                      <a:pt x="9526" y="7494"/>
                      <a:pt x="9518" y="7520"/>
                    </a:cubicBezTo>
                    <a:cubicBezTo>
                      <a:pt x="9516" y="7534"/>
                      <a:pt x="9512" y="7548"/>
                      <a:pt x="9508" y="7562"/>
                    </a:cubicBezTo>
                    <a:cubicBezTo>
                      <a:pt x="9462" y="7730"/>
                      <a:pt x="9411" y="7893"/>
                      <a:pt x="9354" y="8055"/>
                    </a:cubicBezTo>
                    <a:cubicBezTo>
                      <a:pt x="9292" y="8229"/>
                      <a:pt x="9224" y="8401"/>
                      <a:pt x="9146" y="8567"/>
                    </a:cubicBezTo>
                    <a:cubicBezTo>
                      <a:pt x="9114" y="8632"/>
                      <a:pt x="9083" y="8696"/>
                      <a:pt x="9050" y="8760"/>
                    </a:cubicBezTo>
                    <a:cubicBezTo>
                      <a:pt x="9060" y="8774"/>
                      <a:pt x="9069" y="8787"/>
                      <a:pt x="9076" y="8795"/>
                    </a:cubicBezTo>
                    <a:cubicBezTo>
                      <a:pt x="9089" y="8815"/>
                      <a:pt x="9096" y="8824"/>
                      <a:pt x="9096" y="8824"/>
                    </a:cubicBezTo>
                    <a:cubicBezTo>
                      <a:pt x="9076" y="8808"/>
                      <a:pt x="9056" y="8795"/>
                      <a:pt x="9039" y="8781"/>
                    </a:cubicBezTo>
                    <a:cubicBezTo>
                      <a:pt x="9033" y="8794"/>
                      <a:pt x="9026" y="8804"/>
                      <a:pt x="9021" y="8817"/>
                    </a:cubicBezTo>
                    <a:cubicBezTo>
                      <a:pt x="8998" y="8859"/>
                      <a:pt x="8975" y="8903"/>
                      <a:pt x="8950" y="8946"/>
                    </a:cubicBezTo>
                    <a:cubicBezTo>
                      <a:pt x="8940" y="8967"/>
                      <a:pt x="8928" y="8983"/>
                      <a:pt x="8915" y="9000"/>
                    </a:cubicBezTo>
                    <a:cubicBezTo>
                      <a:pt x="8905" y="9010"/>
                      <a:pt x="8894" y="9021"/>
                      <a:pt x="8883" y="9030"/>
                    </a:cubicBezTo>
                    <a:cubicBezTo>
                      <a:pt x="8879" y="9031"/>
                      <a:pt x="8876" y="9033"/>
                      <a:pt x="8873" y="9035"/>
                    </a:cubicBezTo>
                    <a:cubicBezTo>
                      <a:pt x="8866" y="9040"/>
                      <a:pt x="8859" y="9044"/>
                      <a:pt x="8850" y="9045"/>
                    </a:cubicBezTo>
                    <a:cubicBezTo>
                      <a:pt x="8827" y="9055"/>
                      <a:pt x="8802" y="9059"/>
                      <a:pt x="8776" y="9059"/>
                    </a:cubicBezTo>
                    <a:cubicBezTo>
                      <a:pt x="8746" y="9059"/>
                      <a:pt x="8713" y="9054"/>
                      <a:pt x="8680" y="9045"/>
                    </a:cubicBezTo>
                    <a:cubicBezTo>
                      <a:pt x="8678" y="9050"/>
                      <a:pt x="8677" y="9053"/>
                      <a:pt x="8674" y="9058"/>
                    </a:cubicBezTo>
                    <a:cubicBezTo>
                      <a:pt x="8670" y="9068"/>
                      <a:pt x="8665" y="9080"/>
                      <a:pt x="8660" y="9089"/>
                    </a:cubicBezTo>
                    <a:cubicBezTo>
                      <a:pt x="8600" y="9213"/>
                      <a:pt x="8467" y="9320"/>
                      <a:pt x="8286" y="9398"/>
                    </a:cubicBezTo>
                    <a:lnTo>
                      <a:pt x="8283" y="9398"/>
                    </a:lnTo>
                    <a:cubicBezTo>
                      <a:pt x="8175" y="9443"/>
                      <a:pt x="8052" y="9483"/>
                      <a:pt x="7914" y="9506"/>
                    </a:cubicBezTo>
                    <a:lnTo>
                      <a:pt x="7913" y="9506"/>
                    </a:lnTo>
                    <a:cubicBezTo>
                      <a:pt x="7780" y="9531"/>
                      <a:pt x="7638" y="9545"/>
                      <a:pt x="7492" y="9545"/>
                    </a:cubicBezTo>
                    <a:cubicBezTo>
                      <a:pt x="7404" y="9545"/>
                      <a:pt x="7315" y="9540"/>
                      <a:pt x="7225" y="9530"/>
                    </a:cubicBezTo>
                    <a:cubicBezTo>
                      <a:pt x="7221" y="9534"/>
                      <a:pt x="7214" y="9534"/>
                      <a:pt x="7208" y="9535"/>
                    </a:cubicBezTo>
                    <a:lnTo>
                      <a:pt x="7207" y="9535"/>
                    </a:lnTo>
                    <a:cubicBezTo>
                      <a:pt x="7178" y="9544"/>
                      <a:pt x="7153" y="9551"/>
                      <a:pt x="7123" y="9561"/>
                    </a:cubicBezTo>
                    <a:cubicBezTo>
                      <a:pt x="7001" y="9598"/>
                      <a:pt x="6877" y="9639"/>
                      <a:pt x="6749" y="9683"/>
                    </a:cubicBezTo>
                    <a:cubicBezTo>
                      <a:pt x="6749" y="9683"/>
                      <a:pt x="6749" y="9683"/>
                      <a:pt x="6748" y="9683"/>
                    </a:cubicBezTo>
                    <a:cubicBezTo>
                      <a:pt x="6748" y="9683"/>
                      <a:pt x="6748" y="9683"/>
                      <a:pt x="6748" y="9683"/>
                    </a:cubicBezTo>
                    <a:cubicBezTo>
                      <a:pt x="5924" y="9963"/>
                      <a:pt x="5006" y="10372"/>
                      <a:pt x="4073" y="10901"/>
                    </a:cubicBezTo>
                    <a:cubicBezTo>
                      <a:pt x="3692" y="11118"/>
                      <a:pt x="3309" y="11355"/>
                      <a:pt x="2928" y="11614"/>
                    </a:cubicBezTo>
                    <a:cubicBezTo>
                      <a:pt x="1843" y="12347"/>
                      <a:pt x="1073" y="13244"/>
                      <a:pt x="600" y="14043"/>
                    </a:cubicBezTo>
                    <a:cubicBezTo>
                      <a:pt x="187" y="14740"/>
                      <a:pt x="1" y="15359"/>
                      <a:pt x="29" y="15729"/>
                    </a:cubicBezTo>
                    <a:cubicBezTo>
                      <a:pt x="35" y="15798"/>
                      <a:pt x="49" y="15856"/>
                      <a:pt x="70" y="15906"/>
                    </a:cubicBezTo>
                    <a:cubicBezTo>
                      <a:pt x="100" y="15981"/>
                      <a:pt x="148" y="16034"/>
                      <a:pt x="212" y="16061"/>
                    </a:cubicBezTo>
                    <a:cubicBezTo>
                      <a:pt x="235" y="16070"/>
                      <a:pt x="261" y="16075"/>
                      <a:pt x="289" y="16075"/>
                    </a:cubicBezTo>
                    <a:cubicBezTo>
                      <a:pt x="760" y="16075"/>
                      <a:pt x="2006" y="14857"/>
                      <a:pt x="2820" y="14004"/>
                    </a:cubicBezTo>
                    <a:cubicBezTo>
                      <a:pt x="3241" y="13564"/>
                      <a:pt x="3548" y="13221"/>
                      <a:pt x="3572" y="13195"/>
                    </a:cubicBezTo>
                    <a:lnTo>
                      <a:pt x="3572" y="13195"/>
                    </a:lnTo>
                    <a:cubicBezTo>
                      <a:pt x="3559" y="13221"/>
                      <a:pt x="3434" y="13486"/>
                      <a:pt x="3333" y="13768"/>
                    </a:cubicBezTo>
                    <a:cubicBezTo>
                      <a:pt x="3225" y="14068"/>
                      <a:pt x="3144" y="14385"/>
                      <a:pt x="3251" y="14456"/>
                    </a:cubicBezTo>
                    <a:cubicBezTo>
                      <a:pt x="3280" y="14476"/>
                      <a:pt x="3315" y="14484"/>
                      <a:pt x="3354" y="14484"/>
                    </a:cubicBezTo>
                    <a:cubicBezTo>
                      <a:pt x="3592" y="14484"/>
                      <a:pt x="3986" y="14146"/>
                      <a:pt x="4235" y="13893"/>
                    </a:cubicBezTo>
                    <a:cubicBezTo>
                      <a:pt x="4394" y="13731"/>
                      <a:pt x="4866" y="13062"/>
                      <a:pt x="5258" y="12494"/>
                    </a:cubicBezTo>
                    <a:cubicBezTo>
                      <a:pt x="5559" y="12061"/>
                      <a:pt x="5812" y="11686"/>
                      <a:pt x="5846" y="11636"/>
                    </a:cubicBezTo>
                    <a:lnTo>
                      <a:pt x="5846" y="11636"/>
                    </a:lnTo>
                    <a:cubicBezTo>
                      <a:pt x="5812" y="11707"/>
                      <a:pt x="5489" y="12409"/>
                      <a:pt x="5800" y="12572"/>
                    </a:cubicBezTo>
                    <a:cubicBezTo>
                      <a:pt x="5848" y="12598"/>
                      <a:pt x="5895" y="12610"/>
                      <a:pt x="5943" y="12610"/>
                    </a:cubicBezTo>
                    <a:cubicBezTo>
                      <a:pt x="6108" y="12610"/>
                      <a:pt x="6280" y="12459"/>
                      <a:pt x="6526" y="12172"/>
                    </a:cubicBezTo>
                    <a:cubicBezTo>
                      <a:pt x="6690" y="11980"/>
                      <a:pt x="6884" y="11729"/>
                      <a:pt x="7133" y="11419"/>
                    </a:cubicBezTo>
                    <a:cubicBezTo>
                      <a:pt x="7540" y="10913"/>
                      <a:pt x="8232" y="10418"/>
                      <a:pt x="8759" y="10081"/>
                    </a:cubicBezTo>
                    <a:cubicBezTo>
                      <a:pt x="8771" y="10074"/>
                      <a:pt x="8782" y="10067"/>
                      <a:pt x="8793" y="10060"/>
                    </a:cubicBezTo>
                    <a:cubicBezTo>
                      <a:pt x="8866" y="10013"/>
                      <a:pt x="8935" y="9970"/>
                      <a:pt x="8999" y="9932"/>
                    </a:cubicBezTo>
                    <a:cubicBezTo>
                      <a:pt x="8999" y="9930"/>
                      <a:pt x="9001" y="9930"/>
                      <a:pt x="9001" y="9930"/>
                    </a:cubicBezTo>
                    <a:lnTo>
                      <a:pt x="9004" y="9930"/>
                    </a:lnTo>
                    <a:cubicBezTo>
                      <a:pt x="9055" y="9899"/>
                      <a:pt x="9103" y="9871"/>
                      <a:pt x="9147" y="9845"/>
                    </a:cubicBezTo>
                    <a:cubicBezTo>
                      <a:pt x="9200" y="9814"/>
                      <a:pt x="9246" y="9785"/>
                      <a:pt x="9289" y="9763"/>
                    </a:cubicBezTo>
                    <a:cubicBezTo>
                      <a:pt x="9303" y="9800"/>
                      <a:pt x="9317" y="9842"/>
                      <a:pt x="9333" y="9889"/>
                    </a:cubicBezTo>
                    <a:cubicBezTo>
                      <a:pt x="9334" y="9892"/>
                      <a:pt x="9334" y="9896"/>
                      <a:pt x="9337" y="9899"/>
                    </a:cubicBezTo>
                    <a:cubicBezTo>
                      <a:pt x="9352" y="9937"/>
                      <a:pt x="9366" y="9980"/>
                      <a:pt x="9380" y="10023"/>
                    </a:cubicBezTo>
                    <a:cubicBezTo>
                      <a:pt x="9391" y="10060"/>
                      <a:pt x="9405" y="10098"/>
                      <a:pt x="9418" y="10141"/>
                    </a:cubicBezTo>
                    <a:cubicBezTo>
                      <a:pt x="9437" y="10094"/>
                      <a:pt x="9451" y="10047"/>
                      <a:pt x="9459" y="9997"/>
                    </a:cubicBezTo>
                    <a:cubicBezTo>
                      <a:pt x="9472" y="9930"/>
                      <a:pt x="9477" y="9861"/>
                      <a:pt x="9472" y="9795"/>
                    </a:cubicBezTo>
                    <a:lnTo>
                      <a:pt x="9472" y="9795"/>
                    </a:lnTo>
                    <a:cubicBezTo>
                      <a:pt x="9502" y="9849"/>
                      <a:pt x="9519" y="9909"/>
                      <a:pt x="9529" y="9973"/>
                    </a:cubicBezTo>
                    <a:cubicBezTo>
                      <a:pt x="9542" y="10067"/>
                      <a:pt x="9533" y="10172"/>
                      <a:pt x="9509" y="10268"/>
                    </a:cubicBezTo>
                    <a:cubicBezTo>
                      <a:pt x="9543" y="10345"/>
                      <a:pt x="9580" y="10430"/>
                      <a:pt x="9617" y="10523"/>
                    </a:cubicBezTo>
                    <a:cubicBezTo>
                      <a:pt x="9623" y="10534"/>
                      <a:pt x="9626" y="10543"/>
                      <a:pt x="9630" y="10553"/>
                    </a:cubicBezTo>
                    <a:cubicBezTo>
                      <a:pt x="9694" y="10704"/>
                      <a:pt x="9761" y="10872"/>
                      <a:pt x="9830" y="11057"/>
                    </a:cubicBezTo>
                    <a:cubicBezTo>
                      <a:pt x="9846" y="11097"/>
                      <a:pt x="9860" y="11135"/>
                      <a:pt x="9877" y="11176"/>
                    </a:cubicBezTo>
                    <a:cubicBezTo>
                      <a:pt x="10023" y="11575"/>
                      <a:pt x="10180" y="12037"/>
                      <a:pt x="10322" y="12545"/>
                    </a:cubicBezTo>
                    <a:cubicBezTo>
                      <a:pt x="10434" y="12942"/>
                      <a:pt x="10539" y="13365"/>
                      <a:pt x="10624" y="13808"/>
                    </a:cubicBezTo>
                    <a:cubicBezTo>
                      <a:pt x="10700" y="14197"/>
                      <a:pt x="10853" y="14331"/>
                      <a:pt x="11028" y="14331"/>
                    </a:cubicBezTo>
                    <a:cubicBezTo>
                      <a:pt x="11398" y="14331"/>
                      <a:pt x="11868" y="13732"/>
                      <a:pt x="11924" y="13660"/>
                    </a:cubicBezTo>
                    <a:lnTo>
                      <a:pt x="11924" y="13660"/>
                    </a:lnTo>
                    <a:cubicBezTo>
                      <a:pt x="11866" y="13825"/>
                      <a:pt x="10779" y="16827"/>
                      <a:pt x="11072" y="17697"/>
                    </a:cubicBezTo>
                    <a:cubicBezTo>
                      <a:pt x="11212" y="18117"/>
                      <a:pt x="11500" y="18229"/>
                      <a:pt x="11768" y="18229"/>
                    </a:cubicBezTo>
                    <a:cubicBezTo>
                      <a:pt x="12072" y="18229"/>
                      <a:pt x="12350" y="18084"/>
                      <a:pt x="12350" y="18084"/>
                    </a:cubicBezTo>
                    <a:lnTo>
                      <a:pt x="12350" y="18084"/>
                    </a:lnTo>
                    <a:cubicBezTo>
                      <a:pt x="12350" y="18084"/>
                      <a:pt x="11187" y="21454"/>
                      <a:pt x="12501" y="21842"/>
                    </a:cubicBezTo>
                    <a:cubicBezTo>
                      <a:pt x="12516" y="21845"/>
                      <a:pt x="12533" y="21851"/>
                      <a:pt x="12549" y="21855"/>
                    </a:cubicBezTo>
                    <a:cubicBezTo>
                      <a:pt x="12584" y="21863"/>
                      <a:pt x="12619" y="21866"/>
                      <a:pt x="12654" y="21872"/>
                    </a:cubicBezTo>
                    <a:cubicBezTo>
                      <a:pt x="12683" y="21875"/>
                      <a:pt x="12712" y="21876"/>
                      <a:pt x="12741" y="21876"/>
                    </a:cubicBezTo>
                    <a:cubicBezTo>
                      <a:pt x="14050" y="21876"/>
                      <a:pt x="15160" y="18818"/>
                      <a:pt x="14609" y="15616"/>
                    </a:cubicBezTo>
                    <a:cubicBezTo>
                      <a:pt x="14207" y="13294"/>
                      <a:pt x="12366" y="11447"/>
                      <a:pt x="11266" y="10530"/>
                    </a:cubicBezTo>
                    <a:cubicBezTo>
                      <a:pt x="11185" y="10462"/>
                      <a:pt x="11107" y="10399"/>
                      <a:pt x="11035" y="10339"/>
                    </a:cubicBezTo>
                    <a:lnTo>
                      <a:pt x="11035" y="10339"/>
                    </a:lnTo>
                    <a:cubicBezTo>
                      <a:pt x="11101" y="10372"/>
                      <a:pt x="11177" y="10406"/>
                      <a:pt x="11259" y="10446"/>
                    </a:cubicBezTo>
                    <a:cubicBezTo>
                      <a:pt x="11405" y="10516"/>
                      <a:pt x="11579" y="10602"/>
                      <a:pt x="11775" y="10704"/>
                    </a:cubicBezTo>
                    <a:cubicBezTo>
                      <a:pt x="12357" y="11006"/>
                      <a:pt x="13126" y="12114"/>
                      <a:pt x="14072" y="12746"/>
                    </a:cubicBezTo>
                    <a:cubicBezTo>
                      <a:pt x="14242" y="12859"/>
                      <a:pt x="14420" y="12959"/>
                      <a:pt x="14601" y="13035"/>
                    </a:cubicBezTo>
                    <a:cubicBezTo>
                      <a:pt x="14692" y="13072"/>
                      <a:pt x="14770" y="13098"/>
                      <a:pt x="14842" y="13108"/>
                    </a:cubicBezTo>
                    <a:cubicBezTo>
                      <a:pt x="14879" y="13114"/>
                      <a:pt x="14913" y="13117"/>
                      <a:pt x="14945" y="13117"/>
                    </a:cubicBezTo>
                    <a:cubicBezTo>
                      <a:pt x="15061" y="13117"/>
                      <a:pt x="15144" y="13077"/>
                      <a:pt x="15202" y="13010"/>
                    </a:cubicBezTo>
                    <a:cubicBezTo>
                      <a:pt x="15492" y="12682"/>
                      <a:pt x="15185" y="11709"/>
                      <a:pt x="15158" y="11624"/>
                    </a:cubicBezTo>
                    <a:lnTo>
                      <a:pt x="15158" y="11624"/>
                    </a:lnTo>
                    <a:cubicBezTo>
                      <a:pt x="15215" y="11727"/>
                      <a:pt x="16040" y="13251"/>
                      <a:pt x="16917" y="14057"/>
                    </a:cubicBezTo>
                    <a:cubicBezTo>
                      <a:pt x="16931" y="14071"/>
                      <a:pt x="16947" y="14085"/>
                      <a:pt x="16961" y="14096"/>
                    </a:cubicBezTo>
                    <a:cubicBezTo>
                      <a:pt x="17175" y="14287"/>
                      <a:pt x="17390" y="14433"/>
                      <a:pt x="17597" y="14504"/>
                    </a:cubicBezTo>
                    <a:cubicBezTo>
                      <a:pt x="17707" y="14542"/>
                      <a:pt x="17801" y="14559"/>
                      <a:pt x="17881" y="14559"/>
                    </a:cubicBezTo>
                    <a:cubicBezTo>
                      <a:pt x="18121" y="14559"/>
                      <a:pt x="18232" y="14406"/>
                      <a:pt x="18275" y="14203"/>
                    </a:cubicBezTo>
                    <a:cubicBezTo>
                      <a:pt x="18286" y="14145"/>
                      <a:pt x="18292" y="14081"/>
                      <a:pt x="18295" y="14017"/>
                    </a:cubicBezTo>
                    <a:cubicBezTo>
                      <a:pt x="18307" y="13638"/>
                      <a:pt x="18168" y="13199"/>
                      <a:pt x="18168" y="13199"/>
                    </a:cubicBezTo>
                    <a:lnTo>
                      <a:pt x="18168" y="13199"/>
                    </a:lnTo>
                    <a:cubicBezTo>
                      <a:pt x="18168" y="13199"/>
                      <a:pt x="18691" y="13760"/>
                      <a:pt x="19337" y="14345"/>
                    </a:cubicBezTo>
                    <a:cubicBezTo>
                      <a:pt x="20036" y="14979"/>
                      <a:pt x="20882" y="15637"/>
                      <a:pt x="21376" y="15637"/>
                    </a:cubicBezTo>
                    <a:cubicBezTo>
                      <a:pt x="21397" y="15637"/>
                      <a:pt x="21417" y="15636"/>
                      <a:pt x="21437" y="15633"/>
                    </a:cubicBezTo>
                    <a:lnTo>
                      <a:pt x="21439" y="15633"/>
                    </a:lnTo>
                    <a:cubicBezTo>
                      <a:pt x="21485" y="15628"/>
                      <a:pt x="21528" y="15614"/>
                      <a:pt x="21567" y="15594"/>
                    </a:cubicBezTo>
                    <a:cubicBezTo>
                      <a:pt x="21567" y="15594"/>
                      <a:pt x="21567" y="15592"/>
                      <a:pt x="21569" y="15592"/>
                    </a:cubicBezTo>
                    <a:cubicBezTo>
                      <a:pt x="22202" y="15246"/>
                      <a:pt x="21645" y="12927"/>
                      <a:pt x="19491" y="10940"/>
                    </a:cubicBezTo>
                    <a:cubicBezTo>
                      <a:pt x="19261" y="10727"/>
                      <a:pt x="19011" y="10517"/>
                      <a:pt x="18742" y="10311"/>
                    </a:cubicBezTo>
                    <a:cubicBezTo>
                      <a:pt x="18411" y="10061"/>
                      <a:pt x="18055" y="9820"/>
                      <a:pt x="17665" y="9597"/>
                    </a:cubicBezTo>
                    <a:cubicBezTo>
                      <a:pt x="17131" y="9287"/>
                      <a:pt x="16596" y="9060"/>
                      <a:pt x="16072" y="8898"/>
                    </a:cubicBezTo>
                    <a:cubicBezTo>
                      <a:pt x="15454" y="8709"/>
                      <a:pt x="14851" y="8609"/>
                      <a:pt x="14285" y="8571"/>
                    </a:cubicBezTo>
                    <a:cubicBezTo>
                      <a:pt x="14284" y="8571"/>
                      <a:pt x="14283" y="8572"/>
                      <a:pt x="14283" y="8572"/>
                    </a:cubicBezTo>
                    <a:cubicBezTo>
                      <a:pt x="14283" y="8572"/>
                      <a:pt x="14282" y="8572"/>
                      <a:pt x="14282" y="8571"/>
                    </a:cubicBezTo>
                    <a:cubicBezTo>
                      <a:pt x="14105" y="8560"/>
                      <a:pt x="13932" y="8555"/>
                      <a:pt x="13763" y="8555"/>
                    </a:cubicBezTo>
                    <a:cubicBezTo>
                      <a:pt x="13708" y="8555"/>
                      <a:pt x="13654" y="8556"/>
                      <a:pt x="13600" y="8557"/>
                    </a:cubicBezTo>
                    <a:lnTo>
                      <a:pt x="13599" y="8557"/>
                    </a:lnTo>
                    <a:cubicBezTo>
                      <a:pt x="13084" y="8564"/>
                      <a:pt x="12611" y="8619"/>
                      <a:pt x="12194" y="8695"/>
                    </a:cubicBezTo>
                    <a:cubicBezTo>
                      <a:pt x="11890" y="8749"/>
                      <a:pt x="11617" y="8812"/>
                      <a:pt x="11378" y="8879"/>
                    </a:cubicBezTo>
                    <a:cubicBezTo>
                      <a:pt x="11224" y="8922"/>
                      <a:pt x="11084" y="8964"/>
                      <a:pt x="10961" y="9004"/>
                    </a:cubicBezTo>
                    <a:cubicBezTo>
                      <a:pt x="10589" y="9129"/>
                      <a:pt x="10377" y="9229"/>
                      <a:pt x="10377" y="9229"/>
                    </a:cubicBezTo>
                    <a:cubicBezTo>
                      <a:pt x="10471" y="9111"/>
                      <a:pt x="10576" y="8994"/>
                      <a:pt x="10691" y="8879"/>
                    </a:cubicBezTo>
                    <a:cubicBezTo>
                      <a:pt x="10869" y="8699"/>
                      <a:pt x="11067" y="8520"/>
                      <a:pt x="11285" y="8341"/>
                    </a:cubicBezTo>
                    <a:cubicBezTo>
                      <a:pt x="11390" y="8256"/>
                      <a:pt x="11496" y="8169"/>
                      <a:pt x="11606" y="8084"/>
                    </a:cubicBezTo>
                    <a:cubicBezTo>
                      <a:pt x="12299" y="7541"/>
                      <a:pt x="13104" y="7000"/>
                      <a:pt x="13833" y="6452"/>
                    </a:cubicBezTo>
                    <a:cubicBezTo>
                      <a:pt x="14219" y="6161"/>
                      <a:pt x="14360" y="5955"/>
                      <a:pt x="14370" y="5808"/>
                    </a:cubicBezTo>
                    <a:cubicBezTo>
                      <a:pt x="14395" y="5486"/>
                      <a:pt x="13786" y="5459"/>
                      <a:pt x="13786" y="5459"/>
                    </a:cubicBezTo>
                    <a:cubicBezTo>
                      <a:pt x="13786" y="5459"/>
                      <a:pt x="14334" y="5119"/>
                      <a:pt x="15063" y="4636"/>
                    </a:cubicBezTo>
                    <a:cubicBezTo>
                      <a:pt x="15492" y="4349"/>
                      <a:pt x="15986" y="4011"/>
                      <a:pt x="16468" y="3661"/>
                    </a:cubicBezTo>
                    <a:cubicBezTo>
                      <a:pt x="16697" y="3493"/>
                      <a:pt x="16827" y="3341"/>
                      <a:pt x="16888" y="3205"/>
                    </a:cubicBezTo>
                    <a:lnTo>
                      <a:pt x="16888" y="3202"/>
                    </a:lnTo>
                    <a:cubicBezTo>
                      <a:pt x="17022" y="2899"/>
                      <a:pt x="16805" y="2673"/>
                      <a:pt x="16543" y="2519"/>
                    </a:cubicBezTo>
                    <a:cubicBezTo>
                      <a:pt x="16259" y="2349"/>
                      <a:pt x="15922" y="2269"/>
                      <a:pt x="15922" y="2269"/>
                    </a:cubicBezTo>
                    <a:cubicBezTo>
                      <a:pt x="17414" y="1767"/>
                      <a:pt x="18841" y="617"/>
                      <a:pt x="18286" y="225"/>
                    </a:cubicBezTo>
                    <a:cubicBezTo>
                      <a:pt x="18280" y="219"/>
                      <a:pt x="18273" y="216"/>
                      <a:pt x="18266" y="210"/>
                    </a:cubicBezTo>
                    <a:cubicBezTo>
                      <a:pt x="18075" y="92"/>
                      <a:pt x="17758" y="1"/>
                      <a:pt x="17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3412575" y="3512850"/>
                <a:ext cx="295025" cy="156000"/>
              </a:xfrm>
              <a:custGeom>
                <a:avLst/>
                <a:gdLst/>
                <a:ahLst/>
                <a:cxnLst/>
                <a:rect l="l" t="t" r="r" b="b"/>
                <a:pathLst>
                  <a:path w="11801" h="6240" extrusionOk="0">
                    <a:moveTo>
                      <a:pt x="2609" y="1"/>
                    </a:moveTo>
                    <a:cubicBezTo>
                      <a:pt x="2550" y="1"/>
                      <a:pt x="2492" y="1"/>
                      <a:pt x="2434" y="2"/>
                    </a:cubicBezTo>
                    <a:cubicBezTo>
                      <a:pt x="1957" y="12"/>
                      <a:pt x="1502" y="55"/>
                      <a:pt x="1082" y="129"/>
                    </a:cubicBezTo>
                    <a:cubicBezTo>
                      <a:pt x="1025" y="140"/>
                      <a:pt x="968" y="150"/>
                      <a:pt x="911" y="163"/>
                    </a:cubicBezTo>
                    <a:cubicBezTo>
                      <a:pt x="857" y="173"/>
                      <a:pt x="805" y="184"/>
                      <a:pt x="754" y="197"/>
                    </a:cubicBezTo>
                    <a:cubicBezTo>
                      <a:pt x="707" y="205"/>
                      <a:pt x="663" y="215"/>
                      <a:pt x="616" y="228"/>
                    </a:cubicBezTo>
                    <a:cubicBezTo>
                      <a:pt x="558" y="245"/>
                      <a:pt x="501" y="259"/>
                      <a:pt x="444" y="275"/>
                    </a:cubicBezTo>
                    <a:cubicBezTo>
                      <a:pt x="403" y="285"/>
                      <a:pt x="363" y="298"/>
                      <a:pt x="322" y="311"/>
                    </a:cubicBezTo>
                    <a:cubicBezTo>
                      <a:pt x="244" y="333"/>
                      <a:pt x="168" y="357"/>
                      <a:pt x="96" y="384"/>
                    </a:cubicBezTo>
                    <a:cubicBezTo>
                      <a:pt x="75" y="391"/>
                      <a:pt x="53" y="399"/>
                      <a:pt x="32" y="409"/>
                    </a:cubicBezTo>
                    <a:cubicBezTo>
                      <a:pt x="22" y="411"/>
                      <a:pt x="11" y="417"/>
                      <a:pt x="1" y="420"/>
                    </a:cubicBezTo>
                    <a:lnTo>
                      <a:pt x="5" y="436"/>
                    </a:lnTo>
                    <a:lnTo>
                      <a:pt x="46" y="545"/>
                    </a:lnTo>
                    <a:cubicBezTo>
                      <a:pt x="136" y="511"/>
                      <a:pt x="230" y="480"/>
                      <a:pt x="325" y="448"/>
                    </a:cubicBezTo>
                    <a:cubicBezTo>
                      <a:pt x="386" y="428"/>
                      <a:pt x="448" y="410"/>
                      <a:pt x="512" y="393"/>
                    </a:cubicBezTo>
                    <a:cubicBezTo>
                      <a:pt x="526" y="390"/>
                      <a:pt x="542" y="384"/>
                      <a:pt x="556" y="382"/>
                    </a:cubicBezTo>
                    <a:cubicBezTo>
                      <a:pt x="1124" y="231"/>
                      <a:pt x="1785" y="143"/>
                      <a:pt x="2494" y="134"/>
                    </a:cubicBezTo>
                    <a:cubicBezTo>
                      <a:pt x="2542" y="134"/>
                      <a:pt x="2591" y="133"/>
                      <a:pt x="2640" y="133"/>
                    </a:cubicBezTo>
                    <a:cubicBezTo>
                      <a:pt x="2933" y="133"/>
                      <a:pt x="3235" y="148"/>
                      <a:pt x="3541" y="176"/>
                    </a:cubicBezTo>
                    <a:cubicBezTo>
                      <a:pt x="4390" y="252"/>
                      <a:pt x="5271" y="437"/>
                      <a:pt x="6124" y="745"/>
                    </a:cubicBezTo>
                    <a:cubicBezTo>
                      <a:pt x="6452" y="866"/>
                      <a:pt x="6778" y="1005"/>
                      <a:pt x="7093" y="1163"/>
                    </a:cubicBezTo>
                    <a:cubicBezTo>
                      <a:pt x="8046" y="1640"/>
                      <a:pt x="8923" y="2293"/>
                      <a:pt x="9626" y="3158"/>
                    </a:cubicBezTo>
                    <a:cubicBezTo>
                      <a:pt x="9673" y="3215"/>
                      <a:pt x="9717" y="3274"/>
                      <a:pt x="9761" y="3330"/>
                    </a:cubicBezTo>
                    <a:cubicBezTo>
                      <a:pt x="10582" y="4404"/>
                      <a:pt x="11228" y="5451"/>
                      <a:pt x="11671" y="6239"/>
                    </a:cubicBezTo>
                    <a:lnTo>
                      <a:pt x="11673" y="6239"/>
                    </a:lnTo>
                    <a:cubicBezTo>
                      <a:pt x="11719" y="6234"/>
                      <a:pt x="11762" y="6220"/>
                      <a:pt x="11800" y="6200"/>
                    </a:cubicBezTo>
                    <a:cubicBezTo>
                      <a:pt x="11353" y="5404"/>
                      <a:pt x="10700" y="4343"/>
                      <a:pt x="9866" y="3247"/>
                    </a:cubicBezTo>
                    <a:cubicBezTo>
                      <a:pt x="9079" y="2217"/>
                      <a:pt x="8056" y="1467"/>
                      <a:pt x="6944" y="945"/>
                    </a:cubicBezTo>
                    <a:cubicBezTo>
                      <a:pt x="6639" y="802"/>
                      <a:pt x="6330" y="678"/>
                      <a:pt x="6014" y="569"/>
                    </a:cubicBezTo>
                    <a:lnTo>
                      <a:pt x="6012" y="569"/>
                    </a:lnTo>
                    <a:cubicBezTo>
                      <a:pt x="5306" y="325"/>
                      <a:pt x="4579" y="164"/>
                      <a:pt x="3874" y="79"/>
                    </a:cubicBezTo>
                    <a:cubicBezTo>
                      <a:pt x="3443" y="27"/>
                      <a:pt x="3019" y="1"/>
                      <a:pt x="260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3415025" y="3536200"/>
                <a:ext cx="110550" cy="28865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1546" extrusionOk="0">
                    <a:moveTo>
                      <a:pt x="45" y="0"/>
                    </a:moveTo>
                    <a:lnTo>
                      <a:pt x="1" y="124"/>
                    </a:lnTo>
                    <a:cubicBezTo>
                      <a:pt x="4" y="125"/>
                      <a:pt x="225" y="207"/>
                      <a:pt x="563" y="416"/>
                    </a:cubicBezTo>
                    <a:cubicBezTo>
                      <a:pt x="605" y="442"/>
                      <a:pt x="647" y="470"/>
                      <a:pt x="693" y="500"/>
                    </a:cubicBezTo>
                    <a:lnTo>
                      <a:pt x="694" y="500"/>
                    </a:lnTo>
                    <a:cubicBezTo>
                      <a:pt x="819" y="581"/>
                      <a:pt x="957" y="682"/>
                      <a:pt x="1105" y="797"/>
                    </a:cubicBezTo>
                    <a:cubicBezTo>
                      <a:pt x="1269" y="930"/>
                      <a:pt x="1447" y="1087"/>
                      <a:pt x="1629" y="1267"/>
                    </a:cubicBezTo>
                    <a:cubicBezTo>
                      <a:pt x="2423" y="2064"/>
                      <a:pt x="3455" y="3533"/>
                      <a:pt x="3869" y="6001"/>
                    </a:cubicBezTo>
                    <a:cubicBezTo>
                      <a:pt x="4305" y="8602"/>
                      <a:pt x="3477" y="10413"/>
                      <a:pt x="2640" y="11516"/>
                    </a:cubicBezTo>
                    <a:cubicBezTo>
                      <a:pt x="2657" y="11520"/>
                      <a:pt x="2673" y="11524"/>
                      <a:pt x="2688" y="11528"/>
                    </a:cubicBezTo>
                    <a:cubicBezTo>
                      <a:pt x="2724" y="11537"/>
                      <a:pt x="2758" y="11541"/>
                      <a:pt x="2793" y="11545"/>
                    </a:cubicBezTo>
                    <a:cubicBezTo>
                      <a:pt x="2856" y="11464"/>
                      <a:pt x="2917" y="11378"/>
                      <a:pt x="2978" y="11287"/>
                    </a:cubicBezTo>
                    <a:cubicBezTo>
                      <a:pt x="3676" y="10250"/>
                      <a:pt x="4421" y="8487"/>
                      <a:pt x="4002" y="5982"/>
                    </a:cubicBezTo>
                    <a:cubicBezTo>
                      <a:pt x="3511" y="3050"/>
                      <a:pt x="2154" y="1472"/>
                      <a:pt x="1166" y="686"/>
                    </a:cubicBezTo>
                    <a:cubicBezTo>
                      <a:pt x="1049" y="594"/>
                      <a:pt x="941" y="514"/>
                      <a:pt x="839" y="443"/>
                    </a:cubicBezTo>
                    <a:cubicBezTo>
                      <a:pt x="792" y="412"/>
                      <a:pt x="749" y="381"/>
                      <a:pt x="707" y="355"/>
                    </a:cubicBezTo>
                    <a:cubicBezTo>
                      <a:pt x="316" y="102"/>
                      <a:pt x="53" y="3"/>
                      <a:pt x="4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3169475" y="3519650"/>
                <a:ext cx="2087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6242" extrusionOk="0">
                    <a:moveTo>
                      <a:pt x="8340" y="0"/>
                    </a:moveTo>
                    <a:cubicBezTo>
                      <a:pt x="8339" y="0"/>
                      <a:pt x="8317" y="0"/>
                      <a:pt x="8276" y="6"/>
                    </a:cubicBezTo>
                    <a:cubicBezTo>
                      <a:pt x="8192" y="14"/>
                      <a:pt x="8033" y="39"/>
                      <a:pt x="7809" y="85"/>
                    </a:cubicBezTo>
                    <a:cubicBezTo>
                      <a:pt x="7262" y="202"/>
                      <a:pt x="6339" y="465"/>
                      <a:pt x="5236" y="1060"/>
                    </a:cubicBezTo>
                    <a:cubicBezTo>
                      <a:pt x="4682" y="1358"/>
                      <a:pt x="4043" y="1766"/>
                      <a:pt x="3360" y="2314"/>
                    </a:cubicBezTo>
                    <a:cubicBezTo>
                      <a:pt x="2992" y="2609"/>
                      <a:pt x="2610" y="2945"/>
                      <a:pt x="2225" y="3328"/>
                    </a:cubicBezTo>
                    <a:lnTo>
                      <a:pt x="2225" y="3330"/>
                    </a:lnTo>
                    <a:cubicBezTo>
                      <a:pt x="1489" y="4060"/>
                      <a:pt x="732" y="4959"/>
                      <a:pt x="1" y="6064"/>
                    </a:cubicBezTo>
                    <a:cubicBezTo>
                      <a:pt x="5" y="6134"/>
                      <a:pt x="19" y="6192"/>
                      <a:pt x="40" y="6242"/>
                    </a:cubicBezTo>
                    <a:cubicBezTo>
                      <a:pt x="733" y="5180"/>
                      <a:pt x="1454" y="4303"/>
                      <a:pt x="2167" y="3578"/>
                    </a:cubicBezTo>
                    <a:cubicBezTo>
                      <a:pt x="2564" y="3173"/>
                      <a:pt x="2959" y="2817"/>
                      <a:pt x="3348" y="2502"/>
                    </a:cubicBezTo>
                    <a:cubicBezTo>
                      <a:pt x="4123" y="1871"/>
                      <a:pt x="4867" y="1408"/>
                      <a:pt x="5533" y="1067"/>
                    </a:cubicBezTo>
                    <a:cubicBezTo>
                      <a:pt x="5628" y="1017"/>
                      <a:pt x="5725" y="970"/>
                      <a:pt x="5817" y="928"/>
                    </a:cubicBezTo>
                    <a:cubicBezTo>
                      <a:pt x="6901" y="411"/>
                      <a:pt x="7746" y="226"/>
                      <a:pt x="8128" y="165"/>
                    </a:cubicBezTo>
                    <a:cubicBezTo>
                      <a:pt x="8267" y="141"/>
                      <a:pt x="8346" y="134"/>
                      <a:pt x="8350" y="134"/>
                    </a:cubicBezTo>
                    <a:lnTo>
                      <a:pt x="8341" y="19"/>
                    </a:lnTo>
                    <a:lnTo>
                      <a:pt x="8340" y="0"/>
                    </a:ln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3120850" y="3442800"/>
                <a:ext cx="2901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3151" extrusionOk="0">
                    <a:moveTo>
                      <a:pt x="3233" y="0"/>
                    </a:moveTo>
                    <a:cubicBezTo>
                      <a:pt x="1665" y="0"/>
                      <a:pt x="556" y="323"/>
                      <a:pt x="1" y="627"/>
                    </a:cubicBezTo>
                    <a:lnTo>
                      <a:pt x="65" y="742"/>
                    </a:lnTo>
                    <a:cubicBezTo>
                      <a:pt x="609" y="443"/>
                      <a:pt x="1690" y="130"/>
                      <a:pt x="3225" y="130"/>
                    </a:cubicBezTo>
                    <a:cubicBezTo>
                      <a:pt x="4101" y="130"/>
                      <a:pt x="5124" y="232"/>
                      <a:pt x="6281" y="497"/>
                    </a:cubicBezTo>
                    <a:cubicBezTo>
                      <a:pt x="9173" y="1161"/>
                      <a:pt x="11497" y="3132"/>
                      <a:pt x="11521" y="3151"/>
                    </a:cubicBezTo>
                    <a:lnTo>
                      <a:pt x="11606" y="3051"/>
                    </a:lnTo>
                    <a:cubicBezTo>
                      <a:pt x="11582" y="3033"/>
                      <a:pt x="9235" y="1040"/>
                      <a:pt x="6311" y="370"/>
                    </a:cubicBezTo>
                    <a:cubicBezTo>
                      <a:pt x="5150" y="103"/>
                      <a:pt x="4118" y="0"/>
                      <a:pt x="3233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3178025" y="3308100"/>
                <a:ext cx="17350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3859" extrusionOk="0">
                    <a:moveTo>
                      <a:pt x="7" y="1"/>
                    </a:moveTo>
                    <a:lnTo>
                      <a:pt x="1" y="66"/>
                    </a:lnTo>
                    <a:lnTo>
                      <a:pt x="8" y="131"/>
                    </a:lnTo>
                    <a:cubicBezTo>
                      <a:pt x="497" y="164"/>
                      <a:pt x="2923" y="158"/>
                      <a:pt x="6339" y="3363"/>
                    </a:cubicBezTo>
                    <a:cubicBezTo>
                      <a:pt x="6516" y="3532"/>
                      <a:pt x="6684" y="3697"/>
                      <a:pt x="6840" y="3859"/>
                    </a:cubicBezTo>
                    <a:cubicBezTo>
                      <a:pt x="6874" y="3830"/>
                      <a:pt x="6906" y="3800"/>
                      <a:pt x="6940" y="3772"/>
                    </a:cubicBezTo>
                    <a:cubicBezTo>
                      <a:pt x="6779" y="3607"/>
                      <a:pt x="6612" y="3438"/>
                      <a:pt x="6428" y="3268"/>
                    </a:cubicBezTo>
                    <a:cubicBezTo>
                      <a:pt x="2978" y="29"/>
                      <a:pt x="507" y="33"/>
                      <a:pt x="7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3201000" y="3458875"/>
                <a:ext cx="1553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325" extrusionOk="0">
                    <a:moveTo>
                      <a:pt x="5960" y="1886"/>
                    </a:moveTo>
                    <a:lnTo>
                      <a:pt x="5960" y="1886"/>
                    </a:lnTo>
                    <a:cubicBezTo>
                      <a:pt x="6011" y="1916"/>
                      <a:pt x="6062" y="1946"/>
                      <a:pt x="6113" y="1975"/>
                    </a:cubicBezTo>
                    <a:lnTo>
                      <a:pt x="6212" y="1954"/>
                    </a:lnTo>
                    <a:cubicBezTo>
                      <a:pt x="6129" y="1925"/>
                      <a:pt x="6045" y="1902"/>
                      <a:pt x="5960" y="1886"/>
                    </a:cubicBezTo>
                    <a:close/>
                    <a:moveTo>
                      <a:pt x="1070" y="1"/>
                    </a:moveTo>
                    <a:cubicBezTo>
                      <a:pt x="602" y="1"/>
                      <a:pt x="262" y="433"/>
                      <a:pt x="1" y="822"/>
                    </a:cubicBezTo>
                    <a:cubicBezTo>
                      <a:pt x="12" y="957"/>
                      <a:pt x="134" y="1062"/>
                      <a:pt x="266" y="1099"/>
                    </a:cubicBezTo>
                    <a:cubicBezTo>
                      <a:pt x="323" y="1115"/>
                      <a:pt x="382" y="1121"/>
                      <a:pt x="441" y="1121"/>
                    </a:cubicBezTo>
                    <a:cubicBezTo>
                      <a:pt x="518" y="1121"/>
                      <a:pt x="596" y="1111"/>
                      <a:pt x="673" y="1100"/>
                    </a:cubicBezTo>
                    <a:lnTo>
                      <a:pt x="3046" y="789"/>
                    </a:lnTo>
                    <a:cubicBezTo>
                      <a:pt x="3060" y="787"/>
                      <a:pt x="3074" y="787"/>
                      <a:pt x="3087" y="787"/>
                    </a:cubicBezTo>
                    <a:cubicBezTo>
                      <a:pt x="3198" y="787"/>
                      <a:pt x="3302" y="843"/>
                      <a:pt x="3349" y="944"/>
                    </a:cubicBezTo>
                    <a:cubicBezTo>
                      <a:pt x="3410" y="1083"/>
                      <a:pt x="3309" y="1191"/>
                      <a:pt x="3217" y="1279"/>
                    </a:cubicBezTo>
                    <a:lnTo>
                      <a:pt x="2649" y="1819"/>
                    </a:lnTo>
                    <a:cubicBezTo>
                      <a:pt x="2464" y="1995"/>
                      <a:pt x="2578" y="2315"/>
                      <a:pt x="2833" y="2323"/>
                    </a:cubicBezTo>
                    <a:cubicBezTo>
                      <a:pt x="2860" y="2324"/>
                      <a:pt x="2886" y="2325"/>
                      <a:pt x="2913" y="2325"/>
                    </a:cubicBezTo>
                    <a:cubicBezTo>
                      <a:pt x="3782" y="2325"/>
                      <a:pt x="4700" y="1851"/>
                      <a:pt x="5572" y="1851"/>
                    </a:cubicBezTo>
                    <a:cubicBezTo>
                      <a:pt x="5702" y="1851"/>
                      <a:pt x="5832" y="1862"/>
                      <a:pt x="5960" y="1886"/>
                    </a:cubicBezTo>
                    <a:lnTo>
                      <a:pt x="5960" y="1886"/>
                    </a:lnTo>
                    <a:cubicBezTo>
                      <a:pt x="5285" y="1495"/>
                      <a:pt x="4609" y="1103"/>
                      <a:pt x="3934" y="710"/>
                    </a:cubicBezTo>
                    <a:cubicBezTo>
                      <a:pt x="3593" y="512"/>
                      <a:pt x="3238" y="309"/>
                      <a:pt x="2846" y="276"/>
                    </a:cubicBezTo>
                    <a:cubicBezTo>
                      <a:pt x="2801" y="273"/>
                      <a:pt x="2757" y="271"/>
                      <a:pt x="2712" y="271"/>
                    </a:cubicBezTo>
                    <a:cubicBezTo>
                      <a:pt x="2553" y="271"/>
                      <a:pt x="2393" y="290"/>
                      <a:pt x="2235" y="290"/>
                    </a:cubicBezTo>
                    <a:cubicBezTo>
                      <a:pt x="2150" y="290"/>
                      <a:pt x="2065" y="284"/>
                      <a:pt x="1981" y="268"/>
                    </a:cubicBezTo>
                    <a:cubicBezTo>
                      <a:pt x="1668" y="207"/>
                      <a:pt x="1389" y="1"/>
                      <a:pt x="107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3235750" y="3352400"/>
                <a:ext cx="133525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238" extrusionOk="0">
                    <a:moveTo>
                      <a:pt x="331" y="1"/>
                    </a:moveTo>
                    <a:cubicBezTo>
                      <a:pt x="186" y="1"/>
                      <a:pt x="37" y="47"/>
                      <a:pt x="17" y="180"/>
                    </a:cubicBezTo>
                    <a:cubicBezTo>
                      <a:pt x="0" y="304"/>
                      <a:pt x="111" y="402"/>
                      <a:pt x="215" y="473"/>
                    </a:cubicBezTo>
                    <a:cubicBezTo>
                      <a:pt x="889" y="939"/>
                      <a:pt x="1621" y="1319"/>
                      <a:pt x="2386" y="1608"/>
                    </a:cubicBezTo>
                    <a:cubicBezTo>
                      <a:pt x="2560" y="1673"/>
                      <a:pt x="2746" y="1741"/>
                      <a:pt x="2858" y="1891"/>
                    </a:cubicBezTo>
                    <a:cubicBezTo>
                      <a:pt x="2972" y="2037"/>
                      <a:pt x="2962" y="2295"/>
                      <a:pt x="2791" y="2371"/>
                    </a:cubicBezTo>
                    <a:cubicBezTo>
                      <a:pt x="2683" y="2420"/>
                      <a:pt x="2536" y="2389"/>
                      <a:pt x="2456" y="2477"/>
                    </a:cubicBezTo>
                    <a:cubicBezTo>
                      <a:pt x="2382" y="2558"/>
                      <a:pt x="2423" y="2694"/>
                      <a:pt x="2507" y="2764"/>
                    </a:cubicBezTo>
                    <a:cubicBezTo>
                      <a:pt x="2592" y="2832"/>
                      <a:pt x="2705" y="2851"/>
                      <a:pt x="2811" y="2872"/>
                    </a:cubicBezTo>
                    <a:cubicBezTo>
                      <a:pt x="3727" y="3050"/>
                      <a:pt x="4590" y="3506"/>
                      <a:pt x="5251" y="4163"/>
                    </a:cubicBezTo>
                    <a:lnTo>
                      <a:pt x="5097" y="4099"/>
                    </a:lnTo>
                    <a:lnTo>
                      <a:pt x="5097" y="4099"/>
                    </a:lnTo>
                    <a:cubicBezTo>
                      <a:pt x="5172" y="4145"/>
                      <a:pt x="5249" y="4192"/>
                      <a:pt x="5322" y="4237"/>
                    </a:cubicBezTo>
                    <a:cubicBezTo>
                      <a:pt x="5341" y="3811"/>
                      <a:pt x="5044" y="3446"/>
                      <a:pt x="4766" y="3122"/>
                    </a:cubicBezTo>
                    <a:cubicBezTo>
                      <a:pt x="4172" y="2437"/>
                      <a:pt x="3574" y="1746"/>
                      <a:pt x="2869" y="1175"/>
                    </a:cubicBezTo>
                    <a:cubicBezTo>
                      <a:pt x="2163" y="602"/>
                      <a:pt x="1340" y="150"/>
                      <a:pt x="443" y="10"/>
                    </a:cubicBezTo>
                    <a:cubicBezTo>
                      <a:pt x="408" y="4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429975" y="3358475"/>
                <a:ext cx="11197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328" extrusionOk="0">
                    <a:moveTo>
                      <a:pt x="4094" y="1"/>
                    </a:moveTo>
                    <a:cubicBezTo>
                      <a:pt x="3937" y="1"/>
                      <a:pt x="3761" y="76"/>
                      <a:pt x="3623" y="162"/>
                    </a:cubicBezTo>
                    <a:cubicBezTo>
                      <a:pt x="2717" y="721"/>
                      <a:pt x="2005" y="1551"/>
                      <a:pt x="1445" y="2456"/>
                    </a:cubicBezTo>
                    <a:cubicBezTo>
                      <a:pt x="956" y="3251"/>
                      <a:pt x="575" y="4105"/>
                      <a:pt x="210" y="4966"/>
                    </a:cubicBezTo>
                    <a:lnTo>
                      <a:pt x="210" y="4966"/>
                    </a:lnTo>
                    <a:cubicBezTo>
                      <a:pt x="1165" y="4281"/>
                      <a:pt x="2119" y="3594"/>
                      <a:pt x="3075" y="2909"/>
                    </a:cubicBezTo>
                    <a:cubicBezTo>
                      <a:pt x="3120" y="2876"/>
                      <a:pt x="3170" y="2838"/>
                      <a:pt x="3186" y="2785"/>
                    </a:cubicBezTo>
                    <a:cubicBezTo>
                      <a:pt x="3223" y="2665"/>
                      <a:pt x="3089" y="2590"/>
                      <a:pt x="2956" y="2590"/>
                    </a:cubicBezTo>
                    <a:cubicBezTo>
                      <a:pt x="2911" y="2590"/>
                      <a:pt x="2867" y="2598"/>
                      <a:pt x="2829" y="2616"/>
                    </a:cubicBezTo>
                    <a:cubicBezTo>
                      <a:pt x="2692" y="2682"/>
                      <a:pt x="2564" y="2805"/>
                      <a:pt x="2418" y="2805"/>
                    </a:cubicBezTo>
                    <a:cubicBezTo>
                      <a:pt x="2404" y="2805"/>
                      <a:pt x="2389" y="2803"/>
                      <a:pt x="2374" y="2801"/>
                    </a:cubicBezTo>
                    <a:cubicBezTo>
                      <a:pt x="2188" y="2768"/>
                      <a:pt x="2106" y="2522"/>
                      <a:pt x="2177" y="2345"/>
                    </a:cubicBezTo>
                    <a:cubicBezTo>
                      <a:pt x="2247" y="2167"/>
                      <a:pt x="2411" y="2049"/>
                      <a:pt x="2568" y="1943"/>
                    </a:cubicBezTo>
                    <a:lnTo>
                      <a:pt x="3980" y="974"/>
                    </a:lnTo>
                    <a:cubicBezTo>
                      <a:pt x="4129" y="871"/>
                      <a:pt x="4285" y="763"/>
                      <a:pt x="4376" y="606"/>
                    </a:cubicBezTo>
                    <a:cubicBezTo>
                      <a:pt x="4468" y="450"/>
                      <a:pt x="4478" y="230"/>
                      <a:pt x="4350" y="101"/>
                    </a:cubicBezTo>
                    <a:cubicBezTo>
                      <a:pt x="4280" y="29"/>
                      <a:pt x="4191" y="1"/>
                      <a:pt x="4094" y="1"/>
                    </a:cubicBezTo>
                    <a:close/>
                    <a:moveTo>
                      <a:pt x="210" y="4966"/>
                    </a:moveTo>
                    <a:cubicBezTo>
                      <a:pt x="140" y="5016"/>
                      <a:pt x="71" y="5066"/>
                      <a:pt x="1" y="5116"/>
                    </a:cubicBez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27" y="5164"/>
                      <a:pt x="92" y="5246"/>
                      <a:pt x="58" y="5328"/>
                    </a:cubicBezTo>
                    <a:cubicBezTo>
                      <a:pt x="137" y="5237"/>
                      <a:pt x="215" y="5145"/>
                      <a:pt x="295" y="5054"/>
                    </a:cubicBezTo>
                    <a:lnTo>
                      <a:pt x="295" y="5054"/>
                    </a:ln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78" y="5043"/>
                      <a:pt x="194" y="5005"/>
                      <a:pt x="210" y="496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3463225" y="3522350"/>
                <a:ext cx="13610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426" extrusionOk="0">
                    <a:moveTo>
                      <a:pt x="29" y="305"/>
                    </a:moveTo>
                    <a:lnTo>
                      <a:pt x="0" y="328"/>
                    </a:lnTo>
                    <a:cubicBezTo>
                      <a:pt x="12" y="323"/>
                      <a:pt x="24" y="318"/>
                      <a:pt x="36" y="314"/>
                    </a:cubicBezTo>
                    <a:lnTo>
                      <a:pt x="36" y="314"/>
                    </a:lnTo>
                    <a:cubicBezTo>
                      <a:pt x="33" y="311"/>
                      <a:pt x="31" y="308"/>
                      <a:pt x="29" y="305"/>
                    </a:cubicBezTo>
                    <a:close/>
                    <a:moveTo>
                      <a:pt x="1635" y="1"/>
                    </a:moveTo>
                    <a:cubicBezTo>
                      <a:pt x="1088" y="1"/>
                      <a:pt x="541" y="106"/>
                      <a:pt x="36" y="314"/>
                    </a:cubicBezTo>
                    <a:lnTo>
                      <a:pt x="36" y="314"/>
                    </a:lnTo>
                    <a:cubicBezTo>
                      <a:pt x="649" y="1045"/>
                      <a:pt x="1159" y="1499"/>
                      <a:pt x="1773" y="2233"/>
                    </a:cubicBezTo>
                    <a:cubicBezTo>
                      <a:pt x="1904" y="2390"/>
                      <a:pt x="2106" y="2557"/>
                      <a:pt x="2287" y="2557"/>
                    </a:cubicBezTo>
                    <a:cubicBezTo>
                      <a:pt x="2348" y="2557"/>
                      <a:pt x="2406" y="2539"/>
                      <a:pt x="2459" y="2494"/>
                    </a:cubicBezTo>
                    <a:cubicBezTo>
                      <a:pt x="2601" y="2376"/>
                      <a:pt x="2581" y="2152"/>
                      <a:pt x="2513" y="1979"/>
                    </a:cubicBezTo>
                    <a:cubicBezTo>
                      <a:pt x="2444" y="1808"/>
                      <a:pt x="2337" y="1641"/>
                      <a:pt x="2347" y="1456"/>
                    </a:cubicBezTo>
                    <a:cubicBezTo>
                      <a:pt x="2362" y="1183"/>
                      <a:pt x="2644" y="1013"/>
                      <a:pt x="2922" y="1013"/>
                    </a:cubicBezTo>
                    <a:cubicBezTo>
                      <a:pt x="3015" y="1013"/>
                      <a:pt x="3107" y="1032"/>
                      <a:pt x="3189" y="1073"/>
                    </a:cubicBezTo>
                    <a:cubicBezTo>
                      <a:pt x="3516" y="1233"/>
                      <a:pt x="3686" y="1601"/>
                      <a:pt x="3784" y="1953"/>
                    </a:cubicBezTo>
                    <a:cubicBezTo>
                      <a:pt x="3880" y="2304"/>
                      <a:pt x="3931" y="2679"/>
                      <a:pt x="4125" y="2990"/>
                    </a:cubicBezTo>
                    <a:cubicBezTo>
                      <a:pt x="4277" y="3234"/>
                      <a:pt x="4556" y="3426"/>
                      <a:pt x="4831" y="3426"/>
                    </a:cubicBezTo>
                    <a:cubicBezTo>
                      <a:pt x="4905" y="3426"/>
                      <a:pt x="4979" y="3412"/>
                      <a:pt x="5050" y="3381"/>
                    </a:cubicBezTo>
                    <a:cubicBezTo>
                      <a:pt x="5307" y="3269"/>
                      <a:pt x="5444" y="2965"/>
                      <a:pt x="5434" y="2685"/>
                    </a:cubicBezTo>
                    <a:cubicBezTo>
                      <a:pt x="5422" y="2403"/>
                      <a:pt x="5290" y="2141"/>
                      <a:pt x="5137" y="1905"/>
                    </a:cubicBezTo>
                    <a:cubicBezTo>
                      <a:pt x="4608" y="1088"/>
                      <a:pt x="3786" y="469"/>
                      <a:pt x="2855" y="182"/>
                    </a:cubicBezTo>
                    <a:cubicBezTo>
                      <a:pt x="2460" y="61"/>
                      <a:pt x="2048" y="1"/>
                      <a:pt x="163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3436850" y="3588750"/>
                <a:ext cx="6882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5120" extrusionOk="0">
                    <a:moveTo>
                      <a:pt x="585" y="0"/>
                    </a:moveTo>
                    <a:cubicBezTo>
                      <a:pt x="571" y="0"/>
                      <a:pt x="558" y="1"/>
                      <a:pt x="544" y="2"/>
                    </a:cubicBezTo>
                    <a:cubicBezTo>
                      <a:pt x="263" y="19"/>
                      <a:pt x="0" y="324"/>
                      <a:pt x="125" y="577"/>
                    </a:cubicBezTo>
                    <a:cubicBezTo>
                      <a:pt x="213" y="760"/>
                      <a:pt x="443" y="818"/>
                      <a:pt x="645" y="821"/>
                    </a:cubicBezTo>
                    <a:cubicBezTo>
                      <a:pt x="658" y="822"/>
                      <a:pt x="671" y="822"/>
                      <a:pt x="684" y="822"/>
                    </a:cubicBezTo>
                    <a:cubicBezTo>
                      <a:pt x="763" y="822"/>
                      <a:pt x="842" y="817"/>
                      <a:pt x="921" y="817"/>
                    </a:cubicBezTo>
                    <a:cubicBezTo>
                      <a:pt x="1032" y="817"/>
                      <a:pt x="1142" y="826"/>
                      <a:pt x="1246" y="868"/>
                    </a:cubicBezTo>
                    <a:cubicBezTo>
                      <a:pt x="1534" y="983"/>
                      <a:pt x="1672" y="1331"/>
                      <a:pt x="1652" y="1642"/>
                    </a:cubicBezTo>
                    <a:cubicBezTo>
                      <a:pt x="1632" y="1955"/>
                      <a:pt x="1490" y="2242"/>
                      <a:pt x="1366" y="2529"/>
                    </a:cubicBezTo>
                    <a:cubicBezTo>
                      <a:pt x="1172" y="2976"/>
                      <a:pt x="1018" y="3439"/>
                      <a:pt x="906" y="3911"/>
                    </a:cubicBezTo>
                    <a:cubicBezTo>
                      <a:pt x="857" y="4121"/>
                      <a:pt x="815" y="4337"/>
                      <a:pt x="845" y="4550"/>
                    </a:cubicBezTo>
                    <a:cubicBezTo>
                      <a:pt x="876" y="4763"/>
                      <a:pt x="991" y="4975"/>
                      <a:pt x="1185" y="5068"/>
                    </a:cubicBezTo>
                    <a:cubicBezTo>
                      <a:pt x="1257" y="5103"/>
                      <a:pt x="1333" y="5119"/>
                      <a:pt x="1410" y="5119"/>
                    </a:cubicBezTo>
                    <a:cubicBezTo>
                      <a:pt x="1675" y="5119"/>
                      <a:pt x="1946" y="4931"/>
                      <a:pt x="2105" y="4702"/>
                    </a:cubicBezTo>
                    <a:cubicBezTo>
                      <a:pt x="2311" y="4405"/>
                      <a:pt x="2406" y="4044"/>
                      <a:pt x="2616" y="3752"/>
                    </a:cubicBezTo>
                    <a:lnTo>
                      <a:pt x="2639" y="3718"/>
                    </a:lnTo>
                    <a:cubicBezTo>
                      <a:pt x="2753" y="2593"/>
                      <a:pt x="2114" y="1121"/>
                      <a:pt x="1284" y="351"/>
                    </a:cubicBezTo>
                    <a:cubicBezTo>
                      <a:pt x="1088" y="169"/>
                      <a:pt x="850" y="0"/>
                      <a:pt x="5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470175" y="3542325"/>
                <a:ext cx="13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1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32" y="32"/>
                      <a:pt x="15" y="65"/>
                      <a:pt x="1" y="100"/>
                    </a:cubicBezTo>
                    <a:cubicBezTo>
                      <a:pt x="15" y="106"/>
                      <a:pt x="29" y="113"/>
                      <a:pt x="43" y="120"/>
                    </a:cubicBezTo>
                    <a:cubicBezTo>
                      <a:pt x="43" y="79"/>
                      <a:pt x="46" y="41"/>
                      <a:pt x="53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3478525" y="3484700"/>
                <a:ext cx="49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8" extrusionOk="0">
                    <a:moveTo>
                      <a:pt x="198" y="0"/>
                    </a:moveTo>
                    <a:cubicBezTo>
                      <a:pt x="126" y="67"/>
                      <a:pt x="57" y="137"/>
                      <a:pt x="1" y="208"/>
                    </a:cubicBezTo>
                    <a:cubicBezTo>
                      <a:pt x="65" y="140"/>
                      <a:pt x="131" y="69"/>
                      <a:pt x="198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3422025" y="3472525"/>
                <a:ext cx="31225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62" extrusionOk="0">
                    <a:moveTo>
                      <a:pt x="5835" y="1"/>
                    </a:moveTo>
                    <a:cubicBezTo>
                      <a:pt x="4022" y="1"/>
                      <a:pt x="1988" y="352"/>
                      <a:pt x="46" y="1344"/>
                    </a:cubicBezTo>
                    <a:cubicBezTo>
                      <a:pt x="1" y="1506"/>
                      <a:pt x="2" y="1681"/>
                      <a:pt x="63" y="1872"/>
                    </a:cubicBezTo>
                    <a:cubicBezTo>
                      <a:pt x="170" y="2208"/>
                      <a:pt x="773" y="2497"/>
                      <a:pt x="1420" y="2520"/>
                    </a:cubicBezTo>
                    <a:cubicBezTo>
                      <a:pt x="1089" y="2367"/>
                      <a:pt x="775" y="2242"/>
                      <a:pt x="488" y="2145"/>
                    </a:cubicBezTo>
                    <a:cubicBezTo>
                      <a:pt x="469" y="2144"/>
                      <a:pt x="450" y="2144"/>
                      <a:pt x="433" y="2142"/>
                    </a:cubicBezTo>
                    <a:lnTo>
                      <a:pt x="433" y="2142"/>
                    </a:lnTo>
                    <a:cubicBezTo>
                      <a:pt x="1459" y="2151"/>
                      <a:pt x="2996" y="2246"/>
                      <a:pt x="3800" y="2703"/>
                    </a:cubicBezTo>
                    <a:cubicBezTo>
                      <a:pt x="4704" y="3216"/>
                      <a:pt x="5468" y="3562"/>
                      <a:pt x="6037" y="3562"/>
                    </a:cubicBezTo>
                    <a:cubicBezTo>
                      <a:pt x="6273" y="3562"/>
                      <a:pt x="6475" y="3503"/>
                      <a:pt x="6640" y="3372"/>
                    </a:cubicBezTo>
                    <a:cubicBezTo>
                      <a:pt x="7204" y="2926"/>
                      <a:pt x="6125" y="2144"/>
                      <a:pt x="6124" y="2144"/>
                    </a:cubicBezTo>
                    <a:lnTo>
                      <a:pt x="6124" y="2144"/>
                    </a:lnTo>
                    <a:cubicBezTo>
                      <a:pt x="6125" y="2144"/>
                      <a:pt x="7933" y="3254"/>
                      <a:pt x="8914" y="3254"/>
                    </a:cubicBezTo>
                    <a:cubicBezTo>
                      <a:pt x="9008" y="3254"/>
                      <a:pt x="9095" y="3244"/>
                      <a:pt x="9171" y="3222"/>
                    </a:cubicBezTo>
                    <a:cubicBezTo>
                      <a:pt x="10047" y="2968"/>
                      <a:pt x="9677" y="2580"/>
                      <a:pt x="9144" y="2144"/>
                    </a:cubicBezTo>
                    <a:lnTo>
                      <a:pt x="9144" y="2144"/>
                    </a:lnTo>
                    <a:cubicBezTo>
                      <a:pt x="9144" y="2144"/>
                      <a:pt x="10398" y="2671"/>
                      <a:pt x="11265" y="2831"/>
                    </a:cubicBezTo>
                    <a:cubicBezTo>
                      <a:pt x="11607" y="2894"/>
                      <a:pt x="11834" y="2934"/>
                      <a:pt x="11990" y="2934"/>
                    </a:cubicBezTo>
                    <a:cubicBezTo>
                      <a:pt x="12230" y="2934"/>
                      <a:pt x="12304" y="2840"/>
                      <a:pt x="12374" y="2587"/>
                    </a:cubicBezTo>
                    <a:cubicBezTo>
                      <a:pt x="12489" y="2171"/>
                      <a:pt x="10674" y="651"/>
                      <a:pt x="8309" y="220"/>
                    </a:cubicBezTo>
                    <a:cubicBezTo>
                      <a:pt x="7562" y="85"/>
                      <a:pt x="6725" y="1"/>
                      <a:pt x="5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3572425" y="3409950"/>
                <a:ext cx="215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93" extrusionOk="0">
                    <a:moveTo>
                      <a:pt x="860" y="0"/>
                    </a:moveTo>
                    <a:lnTo>
                      <a:pt x="860" y="0"/>
                    </a:lnTo>
                    <a:cubicBezTo>
                      <a:pt x="715" y="37"/>
                      <a:pt x="576" y="90"/>
                      <a:pt x="452" y="165"/>
                    </a:cubicBezTo>
                    <a:cubicBezTo>
                      <a:pt x="277" y="285"/>
                      <a:pt x="134" y="435"/>
                      <a:pt x="0" y="593"/>
                    </a:cubicBezTo>
                    <a:cubicBezTo>
                      <a:pt x="449" y="417"/>
                      <a:pt x="722" y="204"/>
                      <a:pt x="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285525" y="3249325"/>
                <a:ext cx="177675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10754" extrusionOk="0">
                    <a:moveTo>
                      <a:pt x="1016" y="1"/>
                    </a:moveTo>
                    <a:cubicBezTo>
                      <a:pt x="890" y="1"/>
                      <a:pt x="782" y="15"/>
                      <a:pt x="692" y="41"/>
                    </a:cubicBezTo>
                    <a:cubicBezTo>
                      <a:pt x="1" y="234"/>
                      <a:pt x="1057" y="1764"/>
                      <a:pt x="2364" y="2673"/>
                    </a:cubicBezTo>
                    <a:cubicBezTo>
                      <a:pt x="2364" y="2673"/>
                      <a:pt x="2336" y="2671"/>
                      <a:pt x="2289" y="2671"/>
                    </a:cubicBezTo>
                    <a:cubicBezTo>
                      <a:pt x="1946" y="2671"/>
                      <a:pt x="594" y="2739"/>
                      <a:pt x="1452" y="3854"/>
                    </a:cubicBezTo>
                    <a:cubicBezTo>
                      <a:pt x="2429" y="5123"/>
                      <a:pt x="3522" y="6333"/>
                      <a:pt x="3522" y="6333"/>
                    </a:cubicBezTo>
                    <a:cubicBezTo>
                      <a:pt x="3522" y="6333"/>
                      <a:pt x="3386" y="6300"/>
                      <a:pt x="3238" y="6300"/>
                    </a:cubicBezTo>
                    <a:cubicBezTo>
                      <a:pt x="2935" y="6300"/>
                      <a:pt x="2577" y="6438"/>
                      <a:pt x="3199" y="7273"/>
                    </a:cubicBezTo>
                    <a:cubicBezTo>
                      <a:pt x="4081" y="8459"/>
                      <a:pt x="5171" y="9687"/>
                      <a:pt x="5665" y="10753"/>
                    </a:cubicBezTo>
                    <a:cubicBezTo>
                      <a:pt x="5670" y="10754"/>
                      <a:pt x="5674" y="10754"/>
                      <a:pt x="5678" y="10754"/>
                    </a:cubicBezTo>
                    <a:cubicBezTo>
                      <a:pt x="6049" y="10754"/>
                      <a:pt x="6412" y="10576"/>
                      <a:pt x="6598" y="10242"/>
                    </a:cubicBezTo>
                    <a:cubicBezTo>
                      <a:pt x="6718" y="10016"/>
                      <a:pt x="6824" y="9788"/>
                      <a:pt x="6918" y="9555"/>
                    </a:cubicBezTo>
                    <a:cubicBezTo>
                      <a:pt x="6964" y="8984"/>
                      <a:pt x="7107" y="5860"/>
                      <a:pt x="5262" y="3211"/>
                    </a:cubicBezTo>
                    <a:cubicBezTo>
                      <a:pt x="3487" y="662"/>
                      <a:pt x="1863" y="1"/>
                      <a:pt x="1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119475" y="3275675"/>
                <a:ext cx="555950" cy="547500"/>
              </a:xfrm>
              <a:custGeom>
                <a:avLst/>
                <a:gdLst/>
                <a:ahLst/>
                <a:cxnLst/>
                <a:rect l="l" t="t" r="r" b="b"/>
                <a:pathLst>
                  <a:path w="22238" h="21900" extrusionOk="0">
                    <a:moveTo>
                      <a:pt x="21679" y="0"/>
                    </a:moveTo>
                    <a:cubicBezTo>
                      <a:pt x="21355" y="0"/>
                      <a:pt x="20853" y="104"/>
                      <a:pt x="20260" y="316"/>
                    </a:cubicBezTo>
                    <a:cubicBezTo>
                      <a:pt x="19310" y="653"/>
                      <a:pt x="18130" y="1265"/>
                      <a:pt x="17083" y="2167"/>
                    </a:cubicBezTo>
                    <a:cubicBezTo>
                      <a:pt x="16519" y="2653"/>
                      <a:pt x="16025" y="3210"/>
                      <a:pt x="15596" y="3785"/>
                    </a:cubicBezTo>
                    <a:cubicBezTo>
                      <a:pt x="14543" y="5192"/>
                      <a:pt x="13883" y="6704"/>
                      <a:pt x="13577" y="7498"/>
                    </a:cubicBezTo>
                    <a:lnTo>
                      <a:pt x="13577" y="7499"/>
                    </a:lnTo>
                    <a:cubicBezTo>
                      <a:pt x="13557" y="7548"/>
                      <a:pt x="13539" y="7590"/>
                      <a:pt x="13523" y="7633"/>
                    </a:cubicBezTo>
                    <a:lnTo>
                      <a:pt x="13523" y="7634"/>
                    </a:lnTo>
                    <a:cubicBezTo>
                      <a:pt x="13422" y="7904"/>
                      <a:pt x="13373" y="8062"/>
                      <a:pt x="13373" y="8062"/>
                    </a:cubicBezTo>
                    <a:cubicBezTo>
                      <a:pt x="13373" y="8062"/>
                      <a:pt x="13368" y="8030"/>
                      <a:pt x="13364" y="7969"/>
                    </a:cubicBezTo>
                    <a:cubicBezTo>
                      <a:pt x="13333" y="8124"/>
                      <a:pt x="13297" y="8279"/>
                      <a:pt x="13255" y="8431"/>
                    </a:cubicBezTo>
                    <a:cubicBezTo>
                      <a:pt x="13232" y="8523"/>
                      <a:pt x="13205" y="8614"/>
                      <a:pt x="13179" y="8707"/>
                    </a:cubicBezTo>
                    <a:cubicBezTo>
                      <a:pt x="13174" y="8726"/>
                      <a:pt x="13167" y="8744"/>
                      <a:pt x="13160" y="8762"/>
                    </a:cubicBezTo>
                    <a:cubicBezTo>
                      <a:pt x="13108" y="8890"/>
                      <a:pt x="13030" y="9003"/>
                      <a:pt x="12934" y="9096"/>
                    </a:cubicBezTo>
                    <a:cubicBezTo>
                      <a:pt x="12777" y="9245"/>
                      <a:pt x="12577" y="9343"/>
                      <a:pt x="12360" y="9381"/>
                    </a:cubicBezTo>
                    <a:cubicBezTo>
                      <a:pt x="12394" y="9430"/>
                      <a:pt x="12428" y="9475"/>
                      <a:pt x="12458" y="9522"/>
                    </a:cubicBezTo>
                    <a:cubicBezTo>
                      <a:pt x="12458" y="9522"/>
                      <a:pt x="12377" y="9472"/>
                      <a:pt x="12228" y="9397"/>
                    </a:cubicBezTo>
                    <a:cubicBezTo>
                      <a:pt x="12204" y="9397"/>
                      <a:pt x="12181" y="9400"/>
                      <a:pt x="12158" y="9400"/>
                    </a:cubicBezTo>
                    <a:cubicBezTo>
                      <a:pt x="12144" y="9400"/>
                      <a:pt x="12130" y="9400"/>
                      <a:pt x="12117" y="9397"/>
                    </a:cubicBezTo>
                    <a:cubicBezTo>
                      <a:pt x="12079" y="9397"/>
                      <a:pt x="12040" y="9394"/>
                      <a:pt x="12002" y="9388"/>
                    </a:cubicBezTo>
                    <a:cubicBezTo>
                      <a:pt x="11989" y="9387"/>
                      <a:pt x="11975" y="9386"/>
                      <a:pt x="11962" y="9381"/>
                    </a:cubicBezTo>
                    <a:cubicBezTo>
                      <a:pt x="11959" y="9381"/>
                      <a:pt x="11955" y="9380"/>
                      <a:pt x="11952" y="9380"/>
                    </a:cubicBezTo>
                    <a:lnTo>
                      <a:pt x="11925" y="9374"/>
                    </a:lnTo>
                    <a:lnTo>
                      <a:pt x="11883" y="9364"/>
                    </a:lnTo>
                    <a:cubicBezTo>
                      <a:pt x="11858" y="9359"/>
                      <a:pt x="11834" y="9353"/>
                      <a:pt x="11812" y="9344"/>
                    </a:cubicBezTo>
                    <a:cubicBezTo>
                      <a:pt x="11677" y="9298"/>
                      <a:pt x="11563" y="9187"/>
                      <a:pt x="11449" y="9062"/>
                    </a:cubicBezTo>
                    <a:cubicBezTo>
                      <a:pt x="11428" y="9055"/>
                      <a:pt x="11407" y="9048"/>
                      <a:pt x="11385" y="9039"/>
                    </a:cubicBezTo>
                    <a:cubicBezTo>
                      <a:pt x="11302" y="9006"/>
                      <a:pt x="11214" y="8976"/>
                      <a:pt x="11121" y="8947"/>
                    </a:cubicBezTo>
                    <a:lnTo>
                      <a:pt x="11120" y="8947"/>
                    </a:lnTo>
                    <a:cubicBezTo>
                      <a:pt x="11079" y="8932"/>
                      <a:pt x="11037" y="8920"/>
                      <a:pt x="10995" y="8907"/>
                    </a:cubicBezTo>
                    <a:cubicBezTo>
                      <a:pt x="10911" y="8881"/>
                      <a:pt x="10823" y="8854"/>
                      <a:pt x="10732" y="8829"/>
                    </a:cubicBezTo>
                    <a:cubicBezTo>
                      <a:pt x="10560" y="8779"/>
                      <a:pt x="10378" y="8735"/>
                      <a:pt x="10187" y="8692"/>
                    </a:cubicBezTo>
                    <a:cubicBezTo>
                      <a:pt x="10069" y="8668"/>
                      <a:pt x="9942" y="8643"/>
                      <a:pt x="9814" y="8621"/>
                    </a:cubicBezTo>
                    <a:lnTo>
                      <a:pt x="9813" y="8621"/>
                    </a:lnTo>
                    <a:cubicBezTo>
                      <a:pt x="9374" y="8545"/>
                      <a:pt x="8894" y="8498"/>
                      <a:pt x="8385" y="8498"/>
                    </a:cubicBezTo>
                    <a:cubicBezTo>
                      <a:pt x="8262" y="8498"/>
                      <a:pt x="8136" y="8500"/>
                      <a:pt x="8009" y="8506"/>
                    </a:cubicBezTo>
                    <a:lnTo>
                      <a:pt x="8006" y="8506"/>
                    </a:lnTo>
                    <a:cubicBezTo>
                      <a:pt x="7458" y="8533"/>
                      <a:pt x="6881" y="8620"/>
                      <a:pt x="6285" y="8790"/>
                    </a:cubicBezTo>
                    <a:lnTo>
                      <a:pt x="6283" y="8790"/>
                    </a:lnTo>
                    <a:cubicBezTo>
                      <a:pt x="5917" y="8893"/>
                      <a:pt x="5545" y="9028"/>
                      <a:pt x="5168" y="9202"/>
                    </a:cubicBezTo>
                    <a:cubicBezTo>
                      <a:pt x="5106" y="9229"/>
                      <a:pt x="5047" y="9258"/>
                      <a:pt x="4986" y="9288"/>
                    </a:cubicBezTo>
                    <a:cubicBezTo>
                      <a:pt x="1309" y="11063"/>
                      <a:pt x="1" y="14316"/>
                      <a:pt x="731" y="14809"/>
                    </a:cubicBezTo>
                    <a:cubicBezTo>
                      <a:pt x="731" y="14809"/>
                      <a:pt x="731" y="14812"/>
                      <a:pt x="732" y="14812"/>
                    </a:cubicBezTo>
                    <a:cubicBezTo>
                      <a:pt x="769" y="14836"/>
                      <a:pt x="812" y="14854"/>
                      <a:pt x="858" y="14863"/>
                    </a:cubicBezTo>
                    <a:cubicBezTo>
                      <a:pt x="895" y="14871"/>
                      <a:pt x="935" y="14875"/>
                      <a:pt x="976" y="14875"/>
                    </a:cubicBezTo>
                    <a:cubicBezTo>
                      <a:pt x="1366" y="14875"/>
                      <a:pt x="1975" y="14538"/>
                      <a:pt x="2570" y="14134"/>
                    </a:cubicBezTo>
                    <a:cubicBezTo>
                      <a:pt x="3439" y="13543"/>
                      <a:pt x="4273" y="12805"/>
                      <a:pt x="4337" y="12749"/>
                    </a:cubicBezTo>
                    <a:lnTo>
                      <a:pt x="4337" y="12749"/>
                    </a:lnTo>
                    <a:cubicBezTo>
                      <a:pt x="4326" y="12780"/>
                      <a:pt x="4273" y="12913"/>
                      <a:pt x="4224" y="13087"/>
                    </a:cubicBezTo>
                    <a:lnTo>
                      <a:pt x="4224" y="13089"/>
                    </a:lnTo>
                    <a:cubicBezTo>
                      <a:pt x="4202" y="13165"/>
                      <a:pt x="4181" y="13249"/>
                      <a:pt x="4164" y="13336"/>
                    </a:cubicBezTo>
                    <a:cubicBezTo>
                      <a:pt x="4095" y="13712"/>
                      <a:pt x="4117" y="14128"/>
                      <a:pt x="4558" y="14128"/>
                    </a:cubicBezTo>
                    <a:cubicBezTo>
                      <a:pt x="4625" y="14128"/>
                      <a:pt x="4701" y="14119"/>
                      <a:pt x="4787" y="14099"/>
                    </a:cubicBezTo>
                    <a:lnTo>
                      <a:pt x="4789" y="14097"/>
                    </a:lnTo>
                    <a:cubicBezTo>
                      <a:pt x="4952" y="14060"/>
                      <a:pt x="5125" y="13976"/>
                      <a:pt x="5300" y="13863"/>
                    </a:cubicBezTo>
                    <a:cubicBezTo>
                      <a:pt x="6287" y="13228"/>
                      <a:pt x="7366" y="11634"/>
                      <a:pt x="7478" y="11469"/>
                    </a:cubicBezTo>
                    <a:lnTo>
                      <a:pt x="7478" y="11469"/>
                    </a:lnTo>
                    <a:cubicBezTo>
                      <a:pt x="7435" y="11570"/>
                      <a:pt x="7188" y="12177"/>
                      <a:pt x="7225" y="12586"/>
                    </a:cubicBezTo>
                    <a:cubicBezTo>
                      <a:pt x="7245" y="12807"/>
                      <a:pt x="7348" y="12973"/>
                      <a:pt x="7608" y="12973"/>
                    </a:cubicBezTo>
                    <a:cubicBezTo>
                      <a:pt x="7690" y="12973"/>
                      <a:pt x="7788" y="12956"/>
                      <a:pt x="7904" y="12920"/>
                    </a:cubicBezTo>
                    <a:cubicBezTo>
                      <a:pt x="9138" y="12535"/>
                      <a:pt x="10221" y="11154"/>
                      <a:pt x="10937" y="10864"/>
                    </a:cubicBezTo>
                    <a:cubicBezTo>
                      <a:pt x="11191" y="10761"/>
                      <a:pt x="11407" y="10680"/>
                      <a:pt x="11579" y="10617"/>
                    </a:cubicBezTo>
                    <a:cubicBezTo>
                      <a:pt x="11625" y="10600"/>
                      <a:pt x="11668" y="10586"/>
                      <a:pt x="11706" y="10572"/>
                    </a:cubicBezTo>
                    <a:lnTo>
                      <a:pt x="11706" y="10572"/>
                    </a:lnTo>
                    <a:cubicBezTo>
                      <a:pt x="11669" y="10594"/>
                      <a:pt x="11633" y="10621"/>
                      <a:pt x="11591" y="10647"/>
                    </a:cubicBezTo>
                    <a:cubicBezTo>
                      <a:pt x="10435" y="11421"/>
                      <a:pt x="8294" y="13126"/>
                      <a:pt x="7654" y="15488"/>
                    </a:cubicBezTo>
                    <a:cubicBezTo>
                      <a:pt x="6785" y="18687"/>
                      <a:pt x="7655" y="21900"/>
                      <a:pt x="9005" y="21900"/>
                    </a:cubicBezTo>
                    <a:cubicBezTo>
                      <a:pt x="9007" y="21900"/>
                      <a:pt x="9009" y="21900"/>
                      <a:pt x="9012" y="21900"/>
                    </a:cubicBezTo>
                    <a:cubicBezTo>
                      <a:pt x="9047" y="21900"/>
                      <a:pt x="9081" y="21897"/>
                      <a:pt x="9117" y="21893"/>
                    </a:cubicBezTo>
                    <a:cubicBezTo>
                      <a:pt x="9134" y="21888"/>
                      <a:pt x="9150" y="21887"/>
                      <a:pt x="9167" y="21883"/>
                    </a:cubicBezTo>
                    <a:cubicBezTo>
                      <a:pt x="10510" y="21623"/>
                      <a:pt x="9671" y="18157"/>
                      <a:pt x="9671" y="18157"/>
                    </a:cubicBezTo>
                    <a:lnTo>
                      <a:pt x="9671" y="18157"/>
                    </a:lnTo>
                    <a:cubicBezTo>
                      <a:pt x="9671" y="18157"/>
                      <a:pt x="9984" y="18360"/>
                      <a:pt x="10322" y="18360"/>
                    </a:cubicBezTo>
                    <a:cubicBezTo>
                      <a:pt x="10564" y="18360"/>
                      <a:pt x="10819" y="18255"/>
                      <a:pt x="10979" y="17894"/>
                    </a:cubicBezTo>
                    <a:cubicBezTo>
                      <a:pt x="11361" y="17030"/>
                      <a:pt x="10506" y="13786"/>
                      <a:pt x="10506" y="13786"/>
                    </a:cubicBezTo>
                    <a:lnTo>
                      <a:pt x="10506" y="13786"/>
                    </a:lnTo>
                    <a:cubicBezTo>
                      <a:pt x="10506" y="13786"/>
                      <a:pt x="10970" y="14546"/>
                      <a:pt x="11369" y="14546"/>
                    </a:cubicBezTo>
                    <a:cubicBezTo>
                      <a:pt x="11532" y="14546"/>
                      <a:pt x="11684" y="14419"/>
                      <a:pt x="11789" y="14062"/>
                    </a:cubicBezTo>
                    <a:cubicBezTo>
                      <a:pt x="11937" y="13556"/>
                      <a:pt x="12107" y="13079"/>
                      <a:pt x="12285" y="12640"/>
                    </a:cubicBezTo>
                    <a:cubicBezTo>
                      <a:pt x="12500" y="12094"/>
                      <a:pt x="12726" y="11611"/>
                      <a:pt x="12925" y="11215"/>
                    </a:cubicBezTo>
                    <a:cubicBezTo>
                      <a:pt x="12945" y="11178"/>
                      <a:pt x="12963" y="11141"/>
                      <a:pt x="12982" y="11104"/>
                    </a:cubicBezTo>
                    <a:cubicBezTo>
                      <a:pt x="13073" y="10930"/>
                      <a:pt x="13154" y="10775"/>
                      <a:pt x="13229" y="10643"/>
                    </a:cubicBezTo>
                    <a:cubicBezTo>
                      <a:pt x="13229" y="10636"/>
                      <a:pt x="13226" y="10630"/>
                      <a:pt x="13226" y="10623"/>
                    </a:cubicBezTo>
                    <a:cubicBezTo>
                      <a:pt x="13222" y="10594"/>
                      <a:pt x="13219" y="10566"/>
                      <a:pt x="13219" y="10539"/>
                    </a:cubicBezTo>
                    <a:cubicBezTo>
                      <a:pt x="13218" y="10476"/>
                      <a:pt x="13222" y="10418"/>
                      <a:pt x="13233" y="10361"/>
                    </a:cubicBezTo>
                    <a:cubicBezTo>
                      <a:pt x="13239" y="10330"/>
                      <a:pt x="13248" y="10299"/>
                      <a:pt x="13259" y="10273"/>
                    </a:cubicBezTo>
                    <a:cubicBezTo>
                      <a:pt x="13272" y="10238"/>
                      <a:pt x="13290" y="10204"/>
                      <a:pt x="13310" y="10174"/>
                    </a:cubicBezTo>
                    <a:lnTo>
                      <a:pt x="13310" y="10174"/>
                    </a:lnTo>
                    <a:cubicBezTo>
                      <a:pt x="13303" y="10212"/>
                      <a:pt x="13299" y="10253"/>
                      <a:pt x="13299" y="10292"/>
                    </a:cubicBezTo>
                    <a:cubicBezTo>
                      <a:pt x="13299" y="10319"/>
                      <a:pt x="13302" y="10346"/>
                      <a:pt x="13304" y="10373"/>
                    </a:cubicBezTo>
                    <a:cubicBezTo>
                      <a:pt x="13309" y="10424"/>
                      <a:pt x="13319" y="10474"/>
                      <a:pt x="13331" y="10523"/>
                    </a:cubicBezTo>
                    <a:cubicBezTo>
                      <a:pt x="13353" y="10475"/>
                      <a:pt x="13373" y="10427"/>
                      <a:pt x="13391" y="10383"/>
                    </a:cubicBezTo>
                    <a:cubicBezTo>
                      <a:pt x="13398" y="10369"/>
                      <a:pt x="13405" y="10354"/>
                      <a:pt x="13411" y="10342"/>
                    </a:cubicBezTo>
                    <a:cubicBezTo>
                      <a:pt x="13441" y="10273"/>
                      <a:pt x="13469" y="10211"/>
                      <a:pt x="13495" y="10157"/>
                    </a:cubicBezTo>
                    <a:cubicBezTo>
                      <a:pt x="13689" y="10295"/>
                      <a:pt x="14008" y="10530"/>
                      <a:pt x="14348" y="10816"/>
                    </a:cubicBezTo>
                    <a:lnTo>
                      <a:pt x="14351" y="10816"/>
                    </a:lnTo>
                    <a:lnTo>
                      <a:pt x="14353" y="10817"/>
                    </a:lnTo>
                    <a:cubicBezTo>
                      <a:pt x="14766" y="11168"/>
                      <a:pt x="15208" y="11594"/>
                      <a:pt x="15483" y="12011"/>
                    </a:cubicBezTo>
                    <a:cubicBezTo>
                      <a:pt x="15520" y="12066"/>
                      <a:pt x="15556" y="12121"/>
                      <a:pt x="15591" y="12174"/>
                    </a:cubicBezTo>
                    <a:cubicBezTo>
                      <a:pt x="15591" y="12174"/>
                      <a:pt x="15594" y="12174"/>
                      <a:pt x="15594" y="12177"/>
                    </a:cubicBezTo>
                    <a:cubicBezTo>
                      <a:pt x="15767" y="12442"/>
                      <a:pt x="15909" y="12664"/>
                      <a:pt x="16034" y="12839"/>
                    </a:cubicBezTo>
                    <a:cubicBezTo>
                      <a:pt x="16254" y="13150"/>
                      <a:pt x="16414" y="13309"/>
                      <a:pt x="16585" y="13309"/>
                    </a:cubicBezTo>
                    <a:cubicBezTo>
                      <a:pt x="16623" y="13309"/>
                      <a:pt x="16663" y="13301"/>
                      <a:pt x="16704" y="13285"/>
                    </a:cubicBezTo>
                    <a:cubicBezTo>
                      <a:pt x="16746" y="13266"/>
                      <a:pt x="16780" y="13238"/>
                      <a:pt x="16803" y="13202"/>
                    </a:cubicBezTo>
                    <a:cubicBezTo>
                      <a:pt x="16973" y="12954"/>
                      <a:pt x="16742" y="12342"/>
                      <a:pt x="16742" y="12342"/>
                    </a:cubicBezTo>
                    <a:lnTo>
                      <a:pt x="16742" y="12342"/>
                    </a:lnTo>
                    <a:cubicBezTo>
                      <a:pt x="16742" y="12342"/>
                      <a:pt x="16925" y="12681"/>
                      <a:pt x="17164" y="13104"/>
                    </a:cubicBezTo>
                    <a:cubicBezTo>
                      <a:pt x="17516" y="13735"/>
                      <a:pt x="17983" y="14556"/>
                      <a:pt x="18138" y="14748"/>
                    </a:cubicBezTo>
                    <a:cubicBezTo>
                      <a:pt x="18367" y="15033"/>
                      <a:pt x="18744" y="15420"/>
                      <a:pt x="18982" y="15420"/>
                    </a:cubicBezTo>
                    <a:cubicBezTo>
                      <a:pt x="19012" y="15420"/>
                      <a:pt x="19039" y="15414"/>
                      <a:pt x="19064" y="15401"/>
                    </a:cubicBezTo>
                    <a:cubicBezTo>
                      <a:pt x="19266" y="15295"/>
                      <a:pt x="18948" y="14353"/>
                      <a:pt x="18877" y="14151"/>
                    </a:cubicBezTo>
                    <a:cubicBezTo>
                      <a:pt x="18870" y="14131"/>
                      <a:pt x="18865" y="14120"/>
                      <a:pt x="18864" y="14116"/>
                    </a:cubicBezTo>
                    <a:lnTo>
                      <a:pt x="18864" y="14116"/>
                    </a:lnTo>
                    <a:cubicBezTo>
                      <a:pt x="18870" y="14123"/>
                      <a:pt x="18890" y="14148"/>
                      <a:pt x="18921" y="14191"/>
                    </a:cubicBezTo>
                    <a:cubicBezTo>
                      <a:pt x="19283" y="14680"/>
                      <a:pt x="21251" y="17291"/>
                      <a:pt x="21883" y="17291"/>
                    </a:cubicBezTo>
                    <a:cubicBezTo>
                      <a:pt x="21902" y="17291"/>
                      <a:pt x="21921" y="17288"/>
                      <a:pt x="21938" y="17283"/>
                    </a:cubicBezTo>
                    <a:cubicBezTo>
                      <a:pt x="22005" y="17263"/>
                      <a:pt x="22054" y="17215"/>
                      <a:pt x="22094" y="17143"/>
                    </a:cubicBezTo>
                    <a:cubicBezTo>
                      <a:pt x="22121" y="17094"/>
                      <a:pt x="22138" y="17035"/>
                      <a:pt x="22151" y="16966"/>
                    </a:cubicBezTo>
                    <a:cubicBezTo>
                      <a:pt x="22238" y="16475"/>
                      <a:pt x="21975" y="15492"/>
                      <a:pt x="21293" y="14435"/>
                    </a:cubicBezTo>
                    <a:cubicBezTo>
                      <a:pt x="20894" y="13817"/>
                      <a:pt x="20350" y="13172"/>
                      <a:pt x="19649" y="12596"/>
                    </a:cubicBezTo>
                    <a:cubicBezTo>
                      <a:pt x="19462" y="12441"/>
                      <a:pt x="19274" y="12293"/>
                      <a:pt x="19086" y="12151"/>
                    </a:cubicBezTo>
                    <a:cubicBezTo>
                      <a:pt x="18743" y="11890"/>
                      <a:pt x="18400" y="11651"/>
                      <a:pt x="18056" y="11428"/>
                    </a:cubicBezTo>
                    <a:cubicBezTo>
                      <a:pt x="17222" y="10888"/>
                      <a:pt x="16400" y="10461"/>
                      <a:pt x="15667" y="10160"/>
                    </a:cubicBezTo>
                    <a:cubicBezTo>
                      <a:pt x="15632" y="10146"/>
                      <a:pt x="15601" y="10133"/>
                      <a:pt x="15567" y="10120"/>
                    </a:cubicBezTo>
                    <a:cubicBezTo>
                      <a:pt x="15551" y="10120"/>
                      <a:pt x="15536" y="10120"/>
                      <a:pt x="15520" y="10120"/>
                    </a:cubicBezTo>
                    <a:cubicBezTo>
                      <a:pt x="15189" y="10120"/>
                      <a:pt x="14868" y="10049"/>
                      <a:pt x="14621" y="9935"/>
                    </a:cubicBezTo>
                    <a:lnTo>
                      <a:pt x="14618" y="9935"/>
                    </a:lnTo>
                    <a:cubicBezTo>
                      <a:pt x="14434" y="9850"/>
                      <a:pt x="14290" y="9744"/>
                      <a:pt x="14216" y="9621"/>
                    </a:cubicBezTo>
                    <a:cubicBezTo>
                      <a:pt x="14199" y="9596"/>
                      <a:pt x="14185" y="9572"/>
                      <a:pt x="14177" y="9545"/>
                    </a:cubicBezTo>
                    <a:cubicBezTo>
                      <a:pt x="14169" y="9528"/>
                      <a:pt x="14164" y="9509"/>
                      <a:pt x="14159" y="9492"/>
                    </a:cubicBezTo>
                    <a:cubicBezTo>
                      <a:pt x="14120" y="9373"/>
                      <a:pt x="14106" y="9259"/>
                      <a:pt x="14114" y="9151"/>
                    </a:cubicBezTo>
                    <a:cubicBezTo>
                      <a:pt x="14114" y="9106"/>
                      <a:pt x="14121" y="9063"/>
                      <a:pt x="14131" y="9021"/>
                    </a:cubicBezTo>
                    <a:lnTo>
                      <a:pt x="14131" y="9021"/>
                    </a:lnTo>
                    <a:cubicBezTo>
                      <a:pt x="14012" y="9092"/>
                      <a:pt x="13890" y="9163"/>
                      <a:pt x="13770" y="9238"/>
                    </a:cubicBezTo>
                    <a:cubicBezTo>
                      <a:pt x="13780" y="9225"/>
                      <a:pt x="13830" y="9165"/>
                      <a:pt x="13907" y="9077"/>
                    </a:cubicBezTo>
                    <a:cubicBezTo>
                      <a:pt x="13907" y="9076"/>
                      <a:pt x="13908" y="9076"/>
                      <a:pt x="13908" y="9076"/>
                    </a:cubicBezTo>
                    <a:cubicBezTo>
                      <a:pt x="13975" y="8998"/>
                      <a:pt x="14061" y="8898"/>
                      <a:pt x="14164" y="8783"/>
                    </a:cubicBezTo>
                    <a:cubicBezTo>
                      <a:pt x="14225" y="8714"/>
                      <a:pt x="14292" y="8641"/>
                      <a:pt x="14361" y="8566"/>
                    </a:cubicBezTo>
                    <a:cubicBezTo>
                      <a:pt x="14419" y="8495"/>
                      <a:pt x="14486" y="8427"/>
                      <a:pt x="14560" y="8359"/>
                    </a:cubicBezTo>
                    <a:lnTo>
                      <a:pt x="14638" y="8280"/>
                    </a:lnTo>
                    <a:cubicBezTo>
                      <a:pt x="14827" y="8089"/>
                      <a:pt x="15023" y="7903"/>
                      <a:pt x="15206" y="7759"/>
                    </a:cubicBezTo>
                    <a:cubicBezTo>
                      <a:pt x="15837" y="7259"/>
                      <a:pt x="16709" y="6434"/>
                      <a:pt x="17924" y="6033"/>
                    </a:cubicBezTo>
                    <a:cubicBezTo>
                      <a:pt x="17992" y="6009"/>
                      <a:pt x="18056" y="5985"/>
                      <a:pt x="18118" y="5962"/>
                    </a:cubicBezTo>
                    <a:cubicBezTo>
                      <a:pt x="18252" y="5802"/>
                      <a:pt x="18395" y="5653"/>
                      <a:pt x="18571" y="5533"/>
                    </a:cubicBezTo>
                    <a:cubicBezTo>
                      <a:pt x="18695" y="5458"/>
                      <a:pt x="18833" y="5408"/>
                      <a:pt x="18978" y="5369"/>
                    </a:cubicBezTo>
                    <a:cubicBezTo>
                      <a:pt x="19157" y="5104"/>
                      <a:pt x="19113" y="4857"/>
                      <a:pt x="18939" y="4727"/>
                    </a:cubicBezTo>
                    <a:cubicBezTo>
                      <a:pt x="18717" y="4559"/>
                      <a:pt x="18202" y="4532"/>
                      <a:pt x="17898" y="4532"/>
                    </a:cubicBezTo>
                    <a:cubicBezTo>
                      <a:pt x="17757" y="4532"/>
                      <a:pt x="17662" y="4538"/>
                      <a:pt x="17662" y="4538"/>
                    </a:cubicBezTo>
                    <a:cubicBezTo>
                      <a:pt x="17662" y="4538"/>
                      <a:pt x="19025" y="3728"/>
                      <a:pt x="19949" y="3116"/>
                    </a:cubicBezTo>
                    <a:cubicBezTo>
                      <a:pt x="20875" y="2504"/>
                      <a:pt x="20945" y="2227"/>
                      <a:pt x="20716" y="2065"/>
                    </a:cubicBezTo>
                    <a:cubicBezTo>
                      <a:pt x="20640" y="2011"/>
                      <a:pt x="20510" y="1993"/>
                      <a:pt x="20372" y="1993"/>
                    </a:cubicBezTo>
                    <a:cubicBezTo>
                      <a:pt x="20094" y="1993"/>
                      <a:pt x="19779" y="2065"/>
                      <a:pt x="19779" y="2065"/>
                    </a:cubicBezTo>
                    <a:cubicBezTo>
                      <a:pt x="19779" y="2065"/>
                      <a:pt x="21969" y="796"/>
                      <a:pt x="22069" y="211"/>
                    </a:cubicBezTo>
                    <a:cubicBezTo>
                      <a:pt x="22093" y="71"/>
                      <a:pt x="21947" y="0"/>
                      <a:pt x="21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3405800" y="3502275"/>
                <a:ext cx="19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1" y="124"/>
                      <a:pt x="224" y="236"/>
                      <a:pt x="360" y="280"/>
                    </a:cubicBezTo>
                    <a:cubicBezTo>
                      <a:pt x="476" y="318"/>
                      <a:pt x="598" y="337"/>
                      <a:pt x="718" y="337"/>
                    </a:cubicBezTo>
                    <a:cubicBezTo>
                      <a:pt x="737" y="337"/>
                      <a:pt x="757" y="337"/>
                      <a:pt x="776" y="336"/>
                    </a:cubicBezTo>
                    <a:cubicBezTo>
                      <a:pt x="604" y="249"/>
                      <a:pt x="339" y="126"/>
                      <a:pt x="1" y="1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137800" y="3512250"/>
                <a:ext cx="3073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12293" h="5403" extrusionOk="0">
                    <a:moveTo>
                      <a:pt x="8752" y="1"/>
                    </a:moveTo>
                    <a:cubicBezTo>
                      <a:pt x="7644" y="1"/>
                      <a:pt x="6463" y="174"/>
                      <a:pt x="5341" y="573"/>
                    </a:cubicBezTo>
                    <a:cubicBezTo>
                      <a:pt x="4182" y="988"/>
                      <a:pt x="3084" y="1643"/>
                      <a:pt x="2204" y="2597"/>
                    </a:cubicBezTo>
                    <a:cubicBezTo>
                      <a:pt x="1272" y="3606"/>
                      <a:pt x="520" y="4603"/>
                      <a:pt x="0" y="5351"/>
                    </a:cubicBezTo>
                    <a:cubicBezTo>
                      <a:pt x="37" y="5377"/>
                      <a:pt x="80" y="5394"/>
                      <a:pt x="127" y="5403"/>
                    </a:cubicBezTo>
                    <a:cubicBezTo>
                      <a:pt x="645" y="4661"/>
                      <a:pt x="1385" y="3680"/>
                      <a:pt x="2302" y="2687"/>
                    </a:cubicBezTo>
                    <a:cubicBezTo>
                      <a:pt x="2351" y="2633"/>
                      <a:pt x="2401" y="2580"/>
                      <a:pt x="2452" y="2529"/>
                    </a:cubicBezTo>
                    <a:cubicBezTo>
                      <a:pt x="3417" y="1549"/>
                      <a:pt x="4617" y="910"/>
                      <a:pt x="5867" y="540"/>
                    </a:cubicBezTo>
                    <a:cubicBezTo>
                      <a:pt x="6347" y="396"/>
                      <a:pt x="6833" y="295"/>
                      <a:pt x="7316" y="228"/>
                    </a:cubicBezTo>
                    <a:cubicBezTo>
                      <a:pt x="7554" y="194"/>
                      <a:pt x="7793" y="168"/>
                      <a:pt x="8030" y="153"/>
                    </a:cubicBezTo>
                    <a:cubicBezTo>
                      <a:pt x="8273" y="137"/>
                      <a:pt x="8514" y="129"/>
                      <a:pt x="8752" y="129"/>
                    </a:cubicBezTo>
                    <a:cubicBezTo>
                      <a:pt x="8887" y="129"/>
                      <a:pt x="9021" y="132"/>
                      <a:pt x="9154" y="137"/>
                    </a:cubicBezTo>
                    <a:lnTo>
                      <a:pt x="9155" y="137"/>
                    </a:lnTo>
                    <a:cubicBezTo>
                      <a:pt x="9738" y="158"/>
                      <a:pt x="10297" y="231"/>
                      <a:pt x="10804" y="343"/>
                    </a:cubicBezTo>
                    <a:cubicBezTo>
                      <a:pt x="10823" y="346"/>
                      <a:pt x="10843" y="352"/>
                      <a:pt x="10860" y="356"/>
                    </a:cubicBezTo>
                    <a:cubicBezTo>
                      <a:pt x="10925" y="371"/>
                      <a:pt x="10988" y="386"/>
                      <a:pt x="11052" y="401"/>
                    </a:cubicBezTo>
                    <a:cubicBezTo>
                      <a:pt x="11066" y="406"/>
                      <a:pt x="11077" y="407"/>
                      <a:pt x="11090" y="411"/>
                    </a:cubicBezTo>
                    <a:cubicBezTo>
                      <a:pt x="11168" y="433"/>
                      <a:pt x="11243" y="454"/>
                      <a:pt x="11319" y="475"/>
                    </a:cubicBezTo>
                    <a:cubicBezTo>
                      <a:pt x="11446" y="512"/>
                      <a:pt x="11573" y="553"/>
                      <a:pt x="11694" y="597"/>
                    </a:cubicBezTo>
                    <a:cubicBezTo>
                      <a:pt x="11887" y="667"/>
                      <a:pt x="12067" y="742"/>
                      <a:pt x="12235" y="825"/>
                    </a:cubicBezTo>
                    <a:lnTo>
                      <a:pt x="12287" y="714"/>
                    </a:lnTo>
                    <a:lnTo>
                      <a:pt x="12293" y="705"/>
                    </a:lnTo>
                    <a:cubicBezTo>
                      <a:pt x="12185" y="653"/>
                      <a:pt x="12071" y="600"/>
                      <a:pt x="11952" y="556"/>
                    </a:cubicBezTo>
                    <a:cubicBezTo>
                      <a:pt x="11823" y="502"/>
                      <a:pt x="11689" y="455"/>
                      <a:pt x="11549" y="408"/>
                    </a:cubicBezTo>
                    <a:cubicBezTo>
                      <a:pt x="11527" y="401"/>
                      <a:pt x="11505" y="394"/>
                      <a:pt x="11482" y="388"/>
                    </a:cubicBezTo>
                    <a:cubicBezTo>
                      <a:pt x="11427" y="371"/>
                      <a:pt x="11371" y="356"/>
                      <a:pt x="11314" y="339"/>
                    </a:cubicBezTo>
                    <a:cubicBezTo>
                      <a:pt x="11252" y="322"/>
                      <a:pt x="11186" y="302"/>
                      <a:pt x="11123" y="286"/>
                    </a:cubicBezTo>
                    <a:cubicBezTo>
                      <a:pt x="11039" y="265"/>
                      <a:pt x="10954" y="244"/>
                      <a:pt x="10867" y="225"/>
                    </a:cubicBezTo>
                    <a:cubicBezTo>
                      <a:pt x="10773" y="202"/>
                      <a:pt x="10675" y="183"/>
                      <a:pt x="10577" y="165"/>
                    </a:cubicBezTo>
                    <a:cubicBezTo>
                      <a:pt x="10242" y="102"/>
                      <a:pt x="9891" y="55"/>
                      <a:pt x="9526" y="29"/>
                    </a:cubicBezTo>
                    <a:lnTo>
                      <a:pt x="9525" y="29"/>
                    </a:lnTo>
                    <a:cubicBezTo>
                      <a:pt x="9272" y="10"/>
                      <a:pt x="9014" y="1"/>
                      <a:pt x="87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3311600" y="3542200"/>
                <a:ext cx="129625" cy="28097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1239" extrusionOk="0">
                    <a:moveTo>
                      <a:pt x="5152" y="0"/>
                    </a:moveTo>
                    <a:cubicBezTo>
                      <a:pt x="5148" y="3"/>
                      <a:pt x="5034" y="34"/>
                      <a:pt x="4844" y="112"/>
                    </a:cubicBezTo>
                    <a:cubicBezTo>
                      <a:pt x="4801" y="131"/>
                      <a:pt x="4753" y="152"/>
                      <a:pt x="4702" y="175"/>
                    </a:cubicBezTo>
                    <a:cubicBezTo>
                      <a:pt x="4538" y="249"/>
                      <a:pt x="4337" y="352"/>
                      <a:pt x="4112" y="490"/>
                    </a:cubicBezTo>
                    <a:cubicBezTo>
                      <a:pt x="3050" y="1144"/>
                      <a:pt x="1450" y="2584"/>
                      <a:pt x="654" y="5582"/>
                    </a:cubicBezTo>
                    <a:cubicBezTo>
                      <a:pt x="0" y="8038"/>
                      <a:pt x="575" y="9864"/>
                      <a:pt x="1173" y="10963"/>
                    </a:cubicBezTo>
                    <a:cubicBezTo>
                      <a:pt x="1227" y="11058"/>
                      <a:pt x="1279" y="11151"/>
                      <a:pt x="1331" y="11239"/>
                    </a:cubicBezTo>
                    <a:cubicBezTo>
                      <a:pt x="1367" y="11239"/>
                      <a:pt x="1401" y="11237"/>
                      <a:pt x="1436" y="11232"/>
                    </a:cubicBezTo>
                    <a:cubicBezTo>
                      <a:pt x="1455" y="11227"/>
                      <a:pt x="1470" y="11226"/>
                      <a:pt x="1486" y="11222"/>
                    </a:cubicBezTo>
                    <a:cubicBezTo>
                      <a:pt x="759" y="10047"/>
                      <a:pt x="101" y="8166"/>
                      <a:pt x="781" y="5617"/>
                    </a:cubicBezTo>
                    <a:cubicBezTo>
                      <a:pt x="1425" y="3199"/>
                      <a:pt x="2591" y="1835"/>
                      <a:pt x="3456" y="1117"/>
                    </a:cubicBezTo>
                    <a:cubicBezTo>
                      <a:pt x="3702" y="911"/>
                      <a:pt x="3940" y="744"/>
                      <a:pt x="4156" y="612"/>
                    </a:cubicBezTo>
                    <a:cubicBezTo>
                      <a:pt x="4423" y="449"/>
                      <a:pt x="4656" y="335"/>
                      <a:pt x="4831" y="260"/>
                    </a:cubicBezTo>
                    <a:lnTo>
                      <a:pt x="4834" y="260"/>
                    </a:lnTo>
                    <a:cubicBezTo>
                      <a:pt x="4886" y="237"/>
                      <a:pt x="4933" y="219"/>
                      <a:pt x="4976" y="203"/>
                    </a:cubicBezTo>
                    <a:cubicBezTo>
                      <a:pt x="5107" y="154"/>
                      <a:pt x="5183" y="134"/>
                      <a:pt x="5185" y="132"/>
                    </a:cubicBezTo>
                    <a:lnTo>
                      <a:pt x="5152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479350" y="3529475"/>
                <a:ext cx="1939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6991" extrusionOk="0">
                    <a:moveTo>
                      <a:pt x="22" y="1"/>
                    </a:moveTo>
                    <a:lnTo>
                      <a:pt x="0" y="130"/>
                    </a:lnTo>
                    <a:cubicBezTo>
                      <a:pt x="19" y="134"/>
                      <a:pt x="782" y="269"/>
                      <a:pt x="1892" y="846"/>
                    </a:cubicBezTo>
                    <a:cubicBezTo>
                      <a:pt x="2263" y="1038"/>
                      <a:pt x="2674" y="1280"/>
                      <a:pt x="3108" y="1583"/>
                    </a:cubicBezTo>
                    <a:cubicBezTo>
                      <a:pt x="3603" y="1927"/>
                      <a:pt x="4128" y="2347"/>
                      <a:pt x="4665" y="2864"/>
                    </a:cubicBezTo>
                    <a:cubicBezTo>
                      <a:pt x="5053" y="3241"/>
                      <a:pt x="5448" y="3665"/>
                      <a:pt x="5838" y="4147"/>
                    </a:cubicBezTo>
                    <a:cubicBezTo>
                      <a:pt x="6479" y="4932"/>
                      <a:pt x="7111" y="5871"/>
                      <a:pt x="7699" y="6991"/>
                    </a:cubicBezTo>
                    <a:cubicBezTo>
                      <a:pt x="7726" y="6942"/>
                      <a:pt x="7743" y="6883"/>
                      <a:pt x="7756" y="6814"/>
                    </a:cubicBezTo>
                    <a:cubicBezTo>
                      <a:pt x="7151" y="5682"/>
                      <a:pt x="6504" y="4739"/>
                      <a:pt x="5857" y="3959"/>
                    </a:cubicBezTo>
                    <a:cubicBezTo>
                      <a:pt x="5478" y="3496"/>
                      <a:pt x="5097" y="3091"/>
                      <a:pt x="4728" y="2736"/>
                    </a:cubicBezTo>
                    <a:cubicBezTo>
                      <a:pt x="4117" y="2147"/>
                      <a:pt x="3533" y="1694"/>
                      <a:pt x="3022" y="1351"/>
                    </a:cubicBezTo>
                    <a:cubicBezTo>
                      <a:pt x="3019" y="1351"/>
                      <a:pt x="3016" y="1349"/>
                      <a:pt x="3013" y="1346"/>
                    </a:cubicBezTo>
                    <a:cubicBezTo>
                      <a:pt x="2672" y="1118"/>
                      <a:pt x="2345" y="927"/>
                      <a:pt x="2046" y="769"/>
                    </a:cubicBezTo>
                    <a:cubicBezTo>
                      <a:pt x="861" y="144"/>
                      <a:pt x="32" y="2"/>
                      <a:pt x="2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427675" y="3485900"/>
                <a:ext cx="2961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923" extrusionOk="0">
                    <a:moveTo>
                      <a:pt x="5539" y="0"/>
                    </a:moveTo>
                    <a:cubicBezTo>
                      <a:pt x="2640" y="0"/>
                      <a:pt x="27" y="1268"/>
                      <a:pt x="1" y="1281"/>
                    </a:cubicBezTo>
                    <a:lnTo>
                      <a:pt x="59" y="1398"/>
                    </a:lnTo>
                    <a:cubicBezTo>
                      <a:pt x="85" y="1385"/>
                      <a:pt x="2674" y="131"/>
                      <a:pt x="5541" y="131"/>
                    </a:cubicBezTo>
                    <a:cubicBezTo>
                      <a:pt x="5625" y="131"/>
                      <a:pt x="5710" y="132"/>
                      <a:pt x="5795" y="134"/>
                    </a:cubicBezTo>
                    <a:cubicBezTo>
                      <a:pt x="9059" y="222"/>
                      <a:pt x="11044" y="1255"/>
                      <a:pt x="11755" y="1923"/>
                    </a:cubicBezTo>
                    <a:lnTo>
                      <a:pt x="11846" y="1827"/>
                    </a:lnTo>
                    <a:cubicBezTo>
                      <a:pt x="11123" y="1150"/>
                      <a:pt x="9098" y="90"/>
                      <a:pt x="5797" y="4"/>
                    </a:cubicBezTo>
                    <a:cubicBezTo>
                      <a:pt x="5711" y="1"/>
                      <a:pt x="5625" y="0"/>
                      <a:pt x="553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483575" y="3500250"/>
                <a:ext cx="157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2017" extrusionOk="0">
                    <a:moveTo>
                      <a:pt x="144" y="803"/>
                    </a:moveTo>
                    <a:cubicBezTo>
                      <a:pt x="96" y="803"/>
                      <a:pt x="49" y="805"/>
                      <a:pt x="0" y="809"/>
                    </a:cubicBezTo>
                    <a:lnTo>
                      <a:pt x="90" y="851"/>
                    </a:lnTo>
                    <a:cubicBezTo>
                      <a:pt x="143" y="836"/>
                      <a:pt x="197" y="821"/>
                      <a:pt x="250" y="806"/>
                    </a:cubicBezTo>
                    <a:lnTo>
                      <a:pt x="250" y="806"/>
                    </a:lnTo>
                    <a:cubicBezTo>
                      <a:pt x="215" y="804"/>
                      <a:pt x="180" y="803"/>
                      <a:pt x="144" y="803"/>
                    </a:cubicBezTo>
                    <a:close/>
                    <a:moveTo>
                      <a:pt x="3430" y="0"/>
                    </a:moveTo>
                    <a:cubicBezTo>
                      <a:pt x="3123" y="0"/>
                      <a:pt x="2815" y="84"/>
                      <a:pt x="2516" y="168"/>
                    </a:cubicBezTo>
                    <a:cubicBezTo>
                      <a:pt x="1761" y="380"/>
                      <a:pt x="1005" y="593"/>
                      <a:pt x="250" y="806"/>
                    </a:cubicBezTo>
                    <a:lnTo>
                      <a:pt x="250" y="806"/>
                    </a:lnTo>
                    <a:cubicBezTo>
                      <a:pt x="1281" y="867"/>
                      <a:pt x="2178" y="1787"/>
                      <a:pt x="3179" y="2009"/>
                    </a:cubicBezTo>
                    <a:cubicBezTo>
                      <a:pt x="3201" y="2014"/>
                      <a:pt x="3222" y="2016"/>
                      <a:pt x="3243" y="2016"/>
                    </a:cubicBezTo>
                    <a:cubicBezTo>
                      <a:pt x="3461" y="2016"/>
                      <a:pt x="3608" y="1765"/>
                      <a:pt x="3483" y="1567"/>
                    </a:cubicBezTo>
                    <a:lnTo>
                      <a:pt x="3068" y="903"/>
                    </a:lnTo>
                    <a:cubicBezTo>
                      <a:pt x="3000" y="795"/>
                      <a:pt x="2929" y="664"/>
                      <a:pt x="3023" y="545"/>
                    </a:cubicBezTo>
                    <a:cubicBezTo>
                      <a:pt x="3076" y="479"/>
                      <a:pt x="3156" y="447"/>
                      <a:pt x="3238" y="447"/>
                    </a:cubicBezTo>
                    <a:cubicBezTo>
                      <a:pt x="3277" y="447"/>
                      <a:pt x="3317" y="455"/>
                      <a:pt x="3354" y="469"/>
                    </a:cubicBezTo>
                    <a:lnTo>
                      <a:pt x="5576" y="1363"/>
                    </a:lnTo>
                    <a:cubicBezTo>
                      <a:pt x="5696" y="1412"/>
                      <a:pt x="5823" y="1462"/>
                      <a:pt x="5953" y="1462"/>
                    </a:cubicBezTo>
                    <a:cubicBezTo>
                      <a:pt x="5959" y="1462"/>
                      <a:pt x="5964" y="1462"/>
                      <a:pt x="5969" y="1462"/>
                    </a:cubicBezTo>
                    <a:cubicBezTo>
                      <a:pt x="6105" y="1459"/>
                      <a:pt x="6250" y="1388"/>
                      <a:pt x="6296" y="1261"/>
                    </a:cubicBezTo>
                    <a:cubicBezTo>
                      <a:pt x="6139" y="817"/>
                      <a:pt x="5919" y="316"/>
                      <a:pt x="5466" y="198"/>
                    </a:cubicBezTo>
                    <a:cubicBezTo>
                      <a:pt x="5393" y="179"/>
                      <a:pt x="5319" y="172"/>
                      <a:pt x="5244" y="172"/>
                    </a:cubicBezTo>
                    <a:cubicBezTo>
                      <a:pt x="5029" y="172"/>
                      <a:pt x="4809" y="230"/>
                      <a:pt x="4592" y="230"/>
                    </a:cubicBezTo>
                    <a:cubicBezTo>
                      <a:pt x="4567" y="230"/>
                      <a:pt x="4543" y="230"/>
                      <a:pt x="4519" y="228"/>
                    </a:cubicBezTo>
                    <a:cubicBezTo>
                      <a:pt x="4230" y="211"/>
                      <a:pt x="3963" y="69"/>
                      <a:pt x="3679" y="20"/>
                    </a:cubicBezTo>
                    <a:cubicBezTo>
                      <a:pt x="3596" y="7"/>
                      <a:pt x="3513" y="0"/>
                      <a:pt x="34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491375" y="3333000"/>
                <a:ext cx="120700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866" extrusionOk="0">
                    <a:moveTo>
                      <a:pt x="4538" y="1"/>
                    </a:moveTo>
                    <a:cubicBezTo>
                      <a:pt x="4474" y="1"/>
                      <a:pt x="4407" y="12"/>
                      <a:pt x="4349" y="29"/>
                    </a:cubicBezTo>
                    <a:cubicBezTo>
                      <a:pt x="3478" y="287"/>
                      <a:pt x="2722" y="844"/>
                      <a:pt x="2099" y="1505"/>
                    </a:cubicBezTo>
                    <a:cubicBezTo>
                      <a:pt x="1475" y="2165"/>
                      <a:pt x="975" y="2926"/>
                      <a:pt x="478" y="3686"/>
                    </a:cubicBezTo>
                    <a:cubicBezTo>
                      <a:pt x="244" y="4044"/>
                      <a:pt x="1" y="4446"/>
                      <a:pt x="73" y="4865"/>
                    </a:cubicBezTo>
                    <a:cubicBezTo>
                      <a:pt x="143" y="4811"/>
                      <a:pt x="210" y="4755"/>
                      <a:pt x="279" y="4699"/>
                    </a:cubicBezTo>
                    <a:lnTo>
                      <a:pt x="279" y="4699"/>
                    </a:lnTo>
                    <a:lnTo>
                      <a:pt x="131" y="4784"/>
                    </a:lnTo>
                    <a:cubicBezTo>
                      <a:pt x="701" y="4044"/>
                      <a:pt x="1495" y="3479"/>
                      <a:pt x="2381" y="3181"/>
                    </a:cubicBezTo>
                    <a:cubicBezTo>
                      <a:pt x="2484" y="3147"/>
                      <a:pt x="2592" y="3111"/>
                      <a:pt x="2667" y="3033"/>
                    </a:cubicBezTo>
                    <a:cubicBezTo>
                      <a:pt x="2742" y="2953"/>
                      <a:pt x="2764" y="2813"/>
                      <a:pt x="2681" y="2742"/>
                    </a:cubicBezTo>
                    <a:cubicBezTo>
                      <a:pt x="2631" y="2698"/>
                      <a:pt x="2564" y="2695"/>
                      <a:pt x="2496" y="2695"/>
                    </a:cubicBezTo>
                    <a:cubicBezTo>
                      <a:pt x="2485" y="2695"/>
                      <a:pt x="2473" y="2695"/>
                      <a:pt x="2462" y="2695"/>
                    </a:cubicBezTo>
                    <a:cubicBezTo>
                      <a:pt x="2418" y="2695"/>
                      <a:pt x="2375" y="2694"/>
                      <a:pt x="2335" y="2682"/>
                    </a:cubicBezTo>
                    <a:cubicBezTo>
                      <a:pt x="2157" y="2628"/>
                      <a:pt x="2112" y="2377"/>
                      <a:pt x="2204" y="2213"/>
                    </a:cubicBezTo>
                    <a:cubicBezTo>
                      <a:pt x="2296" y="2051"/>
                      <a:pt x="2472" y="1959"/>
                      <a:pt x="2636" y="1871"/>
                    </a:cubicBezTo>
                    <a:cubicBezTo>
                      <a:pt x="3356" y="1483"/>
                      <a:pt x="4029" y="1007"/>
                      <a:pt x="4636" y="459"/>
                    </a:cubicBezTo>
                    <a:cubicBezTo>
                      <a:pt x="4728" y="375"/>
                      <a:pt x="4827" y="262"/>
                      <a:pt x="4792" y="142"/>
                    </a:cubicBezTo>
                    <a:cubicBezTo>
                      <a:pt x="4762" y="37"/>
                      <a:pt x="4654" y="1"/>
                      <a:pt x="45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3358950" y="3348225"/>
                <a:ext cx="7457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6264" extrusionOk="0">
                    <a:moveTo>
                      <a:pt x="369" y="1"/>
                    </a:moveTo>
                    <a:cubicBezTo>
                      <a:pt x="315" y="1"/>
                      <a:pt x="261" y="13"/>
                      <a:pt x="210" y="42"/>
                    </a:cubicBezTo>
                    <a:cubicBezTo>
                      <a:pt x="52" y="130"/>
                      <a:pt x="1" y="346"/>
                      <a:pt x="45" y="521"/>
                    </a:cubicBezTo>
                    <a:cubicBezTo>
                      <a:pt x="89" y="697"/>
                      <a:pt x="207" y="844"/>
                      <a:pt x="322" y="985"/>
                    </a:cubicBezTo>
                    <a:cubicBezTo>
                      <a:pt x="683" y="1427"/>
                      <a:pt x="1045" y="1869"/>
                      <a:pt x="1404" y="2310"/>
                    </a:cubicBezTo>
                    <a:cubicBezTo>
                      <a:pt x="1527" y="2458"/>
                      <a:pt x="1650" y="2616"/>
                      <a:pt x="1669" y="2806"/>
                    </a:cubicBezTo>
                    <a:cubicBezTo>
                      <a:pt x="1685" y="2986"/>
                      <a:pt x="1552" y="3190"/>
                      <a:pt x="1378" y="3190"/>
                    </a:cubicBezTo>
                    <a:cubicBezTo>
                      <a:pt x="1369" y="3190"/>
                      <a:pt x="1360" y="3189"/>
                      <a:pt x="1350" y="3188"/>
                    </a:cubicBezTo>
                    <a:cubicBezTo>
                      <a:pt x="1186" y="3168"/>
                      <a:pt x="1090" y="2995"/>
                      <a:pt x="967" y="2883"/>
                    </a:cubicBezTo>
                    <a:cubicBezTo>
                      <a:pt x="912" y="2834"/>
                      <a:pt x="830" y="2807"/>
                      <a:pt x="756" y="2807"/>
                    </a:cubicBezTo>
                    <a:cubicBezTo>
                      <a:pt x="660" y="2807"/>
                      <a:pt x="576" y="2851"/>
                      <a:pt x="578" y="2945"/>
                    </a:cubicBezTo>
                    <a:cubicBezTo>
                      <a:pt x="579" y="3002"/>
                      <a:pt x="615" y="3052"/>
                      <a:pt x="650" y="3096"/>
                    </a:cubicBezTo>
                    <a:cubicBezTo>
                      <a:pt x="1374" y="4020"/>
                      <a:pt x="2095" y="4944"/>
                      <a:pt x="2819" y="5868"/>
                    </a:cubicBezTo>
                    <a:lnTo>
                      <a:pt x="2819" y="5868"/>
                    </a:lnTo>
                    <a:cubicBezTo>
                      <a:pt x="2709" y="4942"/>
                      <a:pt x="2584" y="4017"/>
                      <a:pt x="2338" y="3119"/>
                    </a:cubicBezTo>
                    <a:cubicBezTo>
                      <a:pt x="2055" y="2094"/>
                      <a:pt x="1603" y="1099"/>
                      <a:pt x="892" y="306"/>
                    </a:cubicBezTo>
                    <a:cubicBezTo>
                      <a:pt x="754" y="153"/>
                      <a:pt x="558" y="1"/>
                      <a:pt x="369" y="1"/>
                    </a:cubicBezTo>
                    <a:close/>
                    <a:moveTo>
                      <a:pt x="2819" y="5868"/>
                    </a:moveTo>
                    <a:cubicBezTo>
                      <a:pt x="2824" y="5911"/>
                      <a:pt x="2829" y="5954"/>
                      <a:pt x="2834" y="5997"/>
                    </a:cubicBezTo>
                    <a:lnTo>
                      <a:pt x="2834" y="5997"/>
                    </a:lnTo>
                    <a:lnTo>
                      <a:pt x="2714" y="5932"/>
                    </a:lnTo>
                    <a:lnTo>
                      <a:pt x="2714" y="5932"/>
                    </a:lnTo>
                    <a:cubicBezTo>
                      <a:pt x="2764" y="6043"/>
                      <a:pt x="2815" y="6153"/>
                      <a:pt x="2865" y="6263"/>
                    </a:cubicBezTo>
                    <a:cubicBezTo>
                      <a:pt x="2854" y="6175"/>
                      <a:pt x="2844" y="6086"/>
                      <a:pt x="2834" y="5997"/>
                    </a:cubicBezTo>
                    <a:lnTo>
                      <a:pt x="2834" y="5997"/>
                    </a:lnTo>
                    <a:lnTo>
                      <a:pt x="2982" y="6077"/>
                    </a:lnTo>
                    <a:cubicBezTo>
                      <a:pt x="2928" y="6007"/>
                      <a:pt x="2873" y="5938"/>
                      <a:pt x="2819" y="5868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252325" y="3519850"/>
                <a:ext cx="141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132" extrusionOk="0">
                    <a:moveTo>
                      <a:pt x="5644" y="471"/>
                    </a:moveTo>
                    <a:cubicBezTo>
                      <a:pt x="5641" y="474"/>
                      <a:pt x="5638" y="477"/>
                      <a:pt x="5635" y="480"/>
                    </a:cubicBezTo>
                    <a:lnTo>
                      <a:pt x="5635" y="480"/>
                    </a:lnTo>
                    <a:cubicBezTo>
                      <a:pt x="5646" y="486"/>
                      <a:pt x="5657" y="492"/>
                      <a:pt x="5668" y="498"/>
                    </a:cubicBezTo>
                    <a:lnTo>
                      <a:pt x="5644" y="471"/>
                    </a:lnTo>
                    <a:close/>
                    <a:moveTo>
                      <a:pt x="3677" y="1"/>
                    </a:moveTo>
                    <a:cubicBezTo>
                      <a:pt x="3396" y="1"/>
                      <a:pt x="3115" y="29"/>
                      <a:pt x="2840" y="86"/>
                    </a:cubicBezTo>
                    <a:cubicBezTo>
                      <a:pt x="1888" y="282"/>
                      <a:pt x="1012" y="822"/>
                      <a:pt x="408" y="1586"/>
                    </a:cubicBezTo>
                    <a:cubicBezTo>
                      <a:pt x="232" y="1807"/>
                      <a:pt x="76" y="2056"/>
                      <a:pt x="39" y="2334"/>
                    </a:cubicBezTo>
                    <a:cubicBezTo>
                      <a:pt x="0" y="2614"/>
                      <a:pt x="107" y="2927"/>
                      <a:pt x="354" y="3063"/>
                    </a:cubicBezTo>
                    <a:cubicBezTo>
                      <a:pt x="440" y="3111"/>
                      <a:pt x="533" y="3132"/>
                      <a:pt x="627" y="3132"/>
                    </a:cubicBezTo>
                    <a:cubicBezTo>
                      <a:pt x="884" y="3132"/>
                      <a:pt x="1151" y="2974"/>
                      <a:pt x="1313" y="2761"/>
                    </a:cubicBezTo>
                    <a:cubicBezTo>
                      <a:pt x="1534" y="2469"/>
                      <a:pt x="1620" y="2101"/>
                      <a:pt x="1750" y="1762"/>
                    </a:cubicBezTo>
                    <a:cubicBezTo>
                      <a:pt x="1880" y="1421"/>
                      <a:pt x="2084" y="1070"/>
                      <a:pt x="2425" y="941"/>
                    </a:cubicBezTo>
                    <a:cubicBezTo>
                      <a:pt x="2491" y="916"/>
                      <a:pt x="2562" y="904"/>
                      <a:pt x="2634" y="904"/>
                    </a:cubicBezTo>
                    <a:cubicBezTo>
                      <a:pt x="2932" y="904"/>
                      <a:pt x="3239" y="1107"/>
                      <a:pt x="3228" y="1403"/>
                    </a:cubicBezTo>
                    <a:cubicBezTo>
                      <a:pt x="3218" y="1586"/>
                      <a:pt x="3097" y="1744"/>
                      <a:pt x="3012" y="1907"/>
                    </a:cubicBezTo>
                    <a:cubicBezTo>
                      <a:pt x="2929" y="2070"/>
                      <a:pt x="2887" y="2295"/>
                      <a:pt x="3017" y="2424"/>
                    </a:cubicBezTo>
                    <a:cubicBezTo>
                      <a:pt x="3073" y="2479"/>
                      <a:pt x="3140" y="2502"/>
                      <a:pt x="3211" y="2502"/>
                    </a:cubicBezTo>
                    <a:cubicBezTo>
                      <a:pt x="3386" y="2502"/>
                      <a:pt x="3589" y="2363"/>
                      <a:pt x="3726" y="2226"/>
                    </a:cubicBezTo>
                    <a:cubicBezTo>
                      <a:pt x="4406" y="1553"/>
                      <a:pt x="4956" y="1151"/>
                      <a:pt x="5635" y="480"/>
                    </a:cubicBezTo>
                    <a:lnTo>
                      <a:pt x="5635" y="480"/>
                    </a:lnTo>
                    <a:cubicBezTo>
                      <a:pt x="5035" y="165"/>
                      <a:pt x="4356" y="1"/>
                      <a:pt x="367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340150" y="3591400"/>
                <a:ext cx="73850" cy="1255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5021" extrusionOk="0">
                    <a:moveTo>
                      <a:pt x="2346" y="1"/>
                    </a:moveTo>
                    <a:cubicBezTo>
                      <a:pt x="2103" y="1"/>
                      <a:pt x="1869" y="136"/>
                      <a:pt x="1672" y="286"/>
                    </a:cubicBezTo>
                    <a:cubicBezTo>
                      <a:pt x="774" y="975"/>
                      <a:pt x="0" y="2380"/>
                      <a:pt x="9" y="3511"/>
                    </a:cubicBezTo>
                    <a:lnTo>
                      <a:pt x="30" y="3541"/>
                    </a:lnTo>
                    <a:cubicBezTo>
                      <a:pt x="212" y="3852"/>
                      <a:pt x="273" y="4221"/>
                      <a:pt x="449" y="4535"/>
                    </a:cubicBezTo>
                    <a:cubicBezTo>
                      <a:pt x="594" y="4794"/>
                      <a:pt x="871" y="5020"/>
                      <a:pt x="1152" y="5020"/>
                    </a:cubicBezTo>
                    <a:cubicBezTo>
                      <a:pt x="1212" y="5020"/>
                      <a:pt x="1271" y="5010"/>
                      <a:pt x="1330" y="4988"/>
                    </a:cubicBezTo>
                    <a:cubicBezTo>
                      <a:pt x="1533" y="4911"/>
                      <a:pt x="1668" y="4712"/>
                      <a:pt x="1717" y="4504"/>
                    </a:cubicBezTo>
                    <a:cubicBezTo>
                      <a:pt x="1767" y="4293"/>
                      <a:pt x="1746" y="4075"/>
                      <a:pt x="1715" y="3862"/>
                    </a:cubicBezTo>
                    <a:cubicBezTo>
                      <a:pt x="1648" y="3380"/>
                      <a:pt x="1537" y="2906"/>
                      <a:pt x="1387" y="2444"/>
                    </a:cubicBezTo>
                    <a:cubicBezTo>
                      <a:pt x="1291" y="2147"/>
                      <a:pt x="1175" y="1847"/>
                      <a:pt x="1185" y="1536"/>
                    </a:cubicBezTo>
                    <a:cubicBezTo>
                      <a:pt x="1193" y="1224"/>
                      <a:pt x="1362" y="891"/>
                      <a:pt x="1662" y="802"/>
                    </a:cubicBezTo>
                    <a:cubicBezTo>
                      <a:pt x="1727" y="782"/>
                      <a:pt x="1793" y="776"/>
                      <a:pt x="1860" y="776"/>
                    </a:cubicBezTo>
                    <a:cubicBezTo>
                      <a:pt x="1993" y="776"/>
                      <a:pt x="2129" y="803"/>
                      <a:pt x="2264" y="813"/>
                    </a:cubicBezTo>
                    <a:cubicBezTo>
                      <a:pt x="2291" y="815"/>
                      <a:pt x="2319" y="817"/>
                      <a:pt x="2347" y="817"/>
                    </a:cubicBezTo>
                    <a:cubicBezTo>
                      <a:pt x="2525" y="817"/>
                      <a:pt x="2713" y="769"/>
                      <a:pt x="2806" y="620"/>
                    </a:cubicBezTo>
                    <a:cubicBezTo>
                      <a:pt x="2953" y="380"/>
                      <a:pt x="2719" y="52"/>
                      <a:pt x="2442" y="8"/>
                    </a:cubicBezTo>
                    <a:cubicBezTo>
                      <a:pt x="2410" y="3"/>
                      <a:pt x="2378" y="1"/>
                      <a:pt x="234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2" name="Google Shape;1022;p8"/>
            <p:cNvGrpSpPr/>
            <p:nvPr/>
          </p:nvGrpSpPr>
          <p:grpSpPr>
            <a:xfrm>
              <a:off x="6506001" y="-460348"/>
              <a:ext cx="1192699" cy="1162688"/>
              <a:chOff x="669550" y="869000"/>
              <a:chExt cx="450075" cy="438750"/>
            </a:xfrm>
          </p:grpSpPr>
          <p:sp>
            <p:nvSpPr>
              <p:cNvPr id="1023" name="Google Shape;1023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8" name="Google Shape;1068;p8"/>
            <p:cNvSpPr/>
            <p:nvPr/>
          </p:nvSpPr>
          <p:spPr>
            <a:xfrm>
              <a:off x="8471400" y="964750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366675" y="702338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8663225" y="1751838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355763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3478429" y="40209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3392625" y="41576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375958" y="4358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497329" y="42584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32950" y="39586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36668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1553704" y="39586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1587725" y="38523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806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9"/>
          <p:cNvGrpSpPr/>
          <p:nvPr userDrawn="1"/>
        </p:nvGrpSpPr>
        <p:grpSpPr>
          <a:xfrm>
            <a:off x="-908265" y="1179570"/>
            <a:ext cx="14193065" cy="6184001"/>
            <a:chOff x="-681199" y="884677"/>
            <a:chExt cx="10644799" cy="4638001"/>
          </a:xfrm>
        </p:grpSpPr>
        <p:sp>
          <p:nvSpPr>
            <p:cNvPr id="1083" name="Google Shape;1083;p9"/>
            <p:cNvSpPr/>
            <p:nvPr/>
          </p:nvSpPr>
          <p:spPr>
            <a:xfrm>
              <a:off x="-113973" y="4620950"/>
              <a:ext cx="9400124" cy="901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-346535" y="4830234"/>
              <a:ext cx="9608516" cy="55831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5" name="Google Shape;1085;p9"/>
            <p:cNvGrpSpPr/>
            <p:nvPr/>
          </p:nvGrpSpPr>
          <p:grpSpPr>
            <a:xfrm>
              <a:off x="37136" y="4170420"/>
              <a:ext cx="735100" cy="674441"/>
              <a:chOff x="1465348" y="947469"/>
              <a:chExt cx="852784" cy="782414"/>
            </a:xfrm>
          </p:grpSpPr>
          <p:sp>
            <p:nvSpPr>
              <p:cNvPr id="1086" name="Google Shape;1086;p9"/>
              <p:cNvSpPr/>
              <p:nvPr/>
            </p:nvSpPr>
            <p:spPr>
              <a:xfrm>
                <a:off x="1546740" y="1493783"/>
                <a:ext cx="743100" cy="2361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87" name="Google Shape;1087;p9"/>
              <p:cNvGrpSpPr/>
              <p:nvPr/>
            </p:nvGrpSpPr>
            <p:grpSpPr>
              <a:xfrm>
                <a:off x="1465348" y="947469"/>
                <a:ext cx="852784" cy="731927"/>
                <a:chOff x="1238775" y="3530225"/>
                <a:chExt cx="512275" cy="439675"/>
              </a:xfrm>
            </p:grpSpPr>
            <p:sp>
              <p:nvSpPr>
                <p:cNvPr id="1088" name="Google Shape;1088;p9"/>
                <p:cNvSpPr/>
                <p:nvPr/>
              </p:nvSpPr>
              <p:spPr>
                <a:xfrm>
                  <a:off x="1368275" y="3874350"/>
                  <a:ext cx="70275" cy="9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3822" extrusionOk="0">
                      <a:moveTo>
                        <a:pt x="1205" y="0"/>
                      </a:moveTo>
                      <a:cubicBezTo>
                        <a:pt x="1125" y="0"/>
                        <a:pt x="1047" y="37"/>
                        <a:pt x="998" y="107"/>
                      </a:cubicBezTo>
                      <a:cubicBezTo>
                        <a:pt x="674" y="561"/>
                        <a:pt x="390" y="1043"/>
                        <a:pt x="153" y="1546"/>
                      </a:cubicBezTo>
                      <a:cubicBezTo>
                        <a:pt x="78" y="1703"/>
                        <a:pt x="1" y="1887"/>
                        <a:pt x="41" y="2095"/>
                      </a:cubicBezTo>
                      <a:cubicBezTo>
                        <a:pt x="110" y="2465"/>
                        <a:pt x="487" y="2627"/>
                        <a:pt x="610" y="2680"/>
                      </a:cubicBezTo>
                      <a:cubicBezTo>
                        <a:pt x="1044" y="2867"/>
                        <a:pt x="1509" y="2967"/>
                        <a:pt x="1978" y="2975"/>
                      </a:cubicBezTo>
                      <a:cubicBezTo>
                        <a:pt x="1873" y="3114"/>
                        <a:pt x="1819" y="3292"/>
                        <a:pt x="1843" y="3448"/>
                      </a:cubicBezTo>
                      <a:cubicBezTo>
                        <a:pt x="1862" y="3586"/>
                        <a:pt x="1938" y="3700"/>
                        <a:pt x="2058" y="3768"/>
                      </a:cubicBezTo>
                      <a:cubicBezTo>
                        <a:pt x="2122" y="3803"/>
                        <a:pt x="2193" y="3821"/>
                        <a:pt x="2265" y="3821"/>
                      </a:cubicBezTo>
                      <a:cubicBezTo>
                        <a:pt x="2318" y="3821"/>
                        <a:pt x="2372" y="3811"/>
                        <a:pt x="2426" y="3791"/>
                      </a:cubicBezTo>
                      <a:cubicBezTo>
                        <a:pt x="2434" y="3786"/>
                        <a:pt x="2443" y="3783"/>
                        <a:pt x="2455" y="3781"/>
                      </a:cubicBezTo>
                      <a:cubicBezTo>
                        <a:pt x="2606" y="3714"/>
                        <a:pt x="2721" y="3572"/>
                        <a:pt x="2757" y="3410"/>
                      </a:cubicBezTo>
                      <a:cubicBezTo>
                        <a:pt x="2792" y="3239"/>
                        <a:pt x="2752" y="3082"/>
                        <a:pt x="2704" y="2954"/>
                      </a:cubicBezTo>
                      <a:cubicBezTo>
                        <a:pt x="2745" y="2891"/>
                        <a:pt x="2778" y="2819"/>
                        <a:pt x="2795" y="2734"/>
                      </a:cubicBezTo>
                      <a:cubicBezTo>
                        <a:pt x="2811" y="2654"/>
                        <a:pt x="2785" y="2570"/>
                        <a:pt x="2728" y="2511"/>
                      </a:cubicBezTo>
                      <a:cubicBezTo>
                        <a:pt x="2680" y="2459"/>
                        <a:pt x="2615" y="2431"/>
                        <a:pt x="2547" y="2431"/>
                      </a:cubicBezTo>
                      <a:cubicBezTo>
                        <a:pt x="2534" y="2431"/>
                        <a:pt x="2521" y="2432"/>
                        <a:pt x="2508" y="2434"/>
                      </a:cubicBezTo>
                      <a:cubicBezTo>
                        <a:pt x="2362" y="2455"/>
                        <a:pt x="2214" y="2466"/>
                        <a:pt x="2065" y="2466"/>
                      </a:cubicBezTo>
                      <a:cubicBezTo>
                        <a:pt x="1637" y="2466"/>
                        <a:pt x="1205" y="2379"/>
                        <a:pt x="813" y="2212"/>
                      </a:cubicBezTo>
                      <a:cubicBezTo>
                        <a:pt x="595" y="2120"/>
                        <a:pt x="551" y="2039"/>
                        <a:pt x="544" y="2001"/>
                      </a:cubicBezTo>
                      <a:cubicBezTo>
                        <a:pt x="532" y="1943"/>
                        <a:pt x="575" y="1847"/>
                        <a:pt x="615" y="1765"/>
                      </a:cubicBezTo>
                      <a:cubicBezTo>
                        <a:pt x="839" y="1289"/>
                        <a:pt x="1107" y="830"/>
                        <a:pt x="1413" y="403"/>
                      </a:cubicBezTo>
                      <a:cubicBezTo>
                        <a:pt x="1495" y="288"/>
                        <a:pt x="1468" y="129"/>
                        <a:pt x="1353" y="48"/>
                      </a:cubicBezTo>
                      <a:cubicBezTo>
                        <a:pt x="1308" y="15"/>
                        <a:pt x="125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9"/>
                <p:cNvSpPr/>
                <p:nvPr/>
              </p:nvSpPr>
              <p:spPr>
                <a:xfrm>
                  <a:off x="1599925" y="3820450"/>
                  <a:ext cx="53825" cy="7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3137" extrusionOk="0">
                      <a:moveTo>
                        <a:pt x="289" y="1"/>
                      </a:moveTo>
                      <a:cubicBezTo>
                        <a:pt x="197" y="1"/>
                        <a:pt x="109" y="50"/>
                        <a:pt x="64" y="138"/>
                      </a:cubicBezTo>
                      <a:cubicBezTo>
                        <a:pt x="0" y="265"/>
                        <a:pt x="49" y="417"/>
                        <a:pt x="174" y="481"/>
                      </a:cubicBezTo>
                      <a:cubicBezTo>
                        <a:pt x="628" y="714"/>
                        <a:pt x="1036" y="1023"/>
                        <a:pt x="1380" y="1400"/>
                      </a:cubicBezTo>
                      <a:cubicBezTo>
                        <a:pt x="1486" y="1515"/>
                        <a:pt x="1506" y="1572"/>
                        <a:pt x="1505" y="1599"/>
                      </a:cubicBezTo>
                      <a:cubicBezTo>
                        <a:pt x="1502" y="1616"/>
                        <a:pt x="1481" y="1681"/>
                        <a:pt x="1277" y="1786"/>
                      </a:cubicBezTo>
                      <a:cubicBezTo>
                        <a:pt x="1118" y="1869"/>
                        <a:pt x="824" y="2019"/>
                        <a:pt x="792" y="2337"/>
                      </a:cubicBezTo>
                      <a:cubicBezTo>
                        <a:pt x="792" y="2349"/>
                        <a:pt x="790" y="2360"/>
                        <a:pt x="790" y="2373"/>
                      </a:cubicBezTo>
                      <a:cubicBezTo>
                        <a:pt x="782" y="2401"/>
                        <a:pt x="776" y="2432"/>
                        <a:pt x="777" y="2465"/>
                      </a:cubicBezTo>
                      <a:cubicBezTo>
                        <a:pt x="782" y="2533"/>
                        <a:pt x="812" y="2594"/>
                        <a:pt x="858" y="2638"/>
                      </a:cubicBezTo>
                      <a:cubicBezTo>
                        <a:pt x="948" y="2802"/>
                        <a:pt x="1121" y="2920"/>
                        <a:pt x="1292" y="2974"/>
                      </a:cubicBezTo>
                      <a:cubicBezTo>
                        <a:pt x="1360" y="2998"/>
                        <a:pt x="1434" y="3012"/>
                        <a:pt x="1505" y="3028"/>
                      </a:cubicBezTo>
                      <a:cubicBezTo>
                        <a:pt x="1601" y="3049"/>
                        <a:pt x="1685" y="3066"/>
                        <a:pt x="1748" y="3101"/>
                      </a:cubicBezTo>
                      <a:cubicBezTo>
                        <a:pt x="1787" y="3125"/>
                        <a:pt x="1831" y="3137"/>
                        <a:pt x="1876" y="3137"/>
                      </a:cubicBezTo>
                      <a:cubicBezTo>
                        <a:pt x="1907" y="3137"/>
                        <a:pt x="1937" y="3131"/>
                        <a:pt x="1966" y="3120"/>
                      </a:cubicBezTo>
                      <a:cubicBezTo>
                        <a:pt x="2002" y="3107"/>
                        <a:pt x="2033" y="3086"/>
                        <a:pt x="2060" y="3056"/>
                      </a:cubicBezTo>
                      <a:cubicBezTo>
                        <a:pt x="2141" y="2969"/>
                        <a:pt x="2152" y="2839"/>
                        <a:pt x="2087" y="2739"/>
                      </a:cubicBezTo>
                      <a:cubicBezTo>
                        <a:pt x="1939" y="2518"/>
                        <a:pt x="1715" y="2351"/>
                        <a:pt x="1464" y="2263"/>
                      </a:cubicBezTo>
                      <a:cubicBezTo>
                        <a:pt x="1478" y="2255"/>
                        <a:pt x="1493" y="2248"/>
                        <a:pt x="1509" y="2239"/>
                      </a:cubicBezTo>
                      <a:cubicBezTo>
                        <a:pt x="1627" y="2181"/>
                        <a:pt x="1982" y="1998"/>
                        <a:pt x="2012" y="1638"/>
                      </a:cubicBezTo>
                      <a:cubicBezTo>
                        <a:pt x="2033" y="1393"/>
                        <a:pt x="1885" y="1197"/>
                        <a:pt x="1756" y="1055"/>
                      </a:cubicBezTo>
                      <a:cubicBezTo>
                        <a:pt x="1370" y="634"/>
                        <a:pt x="917" y="289"/>
                        <a:pt x="407" y="29"/>
                      </a:cubicBezTo>
                      <a:cubicBezTo>
                        <a:pt x="369" y="10"/>
                        <a:pt x="328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9"/>
                <p:cNvSpPr/>
                <p:nvPr/>
              </p:nvSpPr>
              <p:spPr>
                <a:xfrm>
                  <a:off x="1618250" y="3645875"/>
                  <a:ext cx="100975" cy="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" h="2531" extrusionOk="0">
                      <a:moveTo>
                        <a:pt x="1166" y="0"/>
                      </a:moveTo>
                      <a:cubicBezTo>
                        <a:pt x="839" y="0"/>
                        <a:pt x="511" y="54"/>
                        <a:pt x="204" y="163"/>
                      </a:cubicBezTo>
                      <a:cubicBezTo>
                        <a:pt x="67" y="207"/>
                        <a:pt x="0" y="354"/>
                        <a:pt x="47" y="488"/>
                      </a:cubicBezTo>
                      <a:cubicBezTo>
                        <a:pt x="83" y="593"/>
                        <a:pt x="182" y="659"/>
                        <a:pt x="287" y="659"/>
                      </a:cubicBezTo>
                      <a:cubicBezTo>
                        <a:pt x="315" y="659"/>
                        <a:pt x="343" y="654"/>
                        <a:pt x="371" y="644"/>
                      </a:cubicBezTo>
                      <a:cubicBezTo>
                        <a:pt x="626" y="555"/>
                        <a:pt x="896" y="511"/>
                        <a:pt x="1166" y="511"/>
                      </a:cubicBezTo>
                      <a:cubicBezTo>
                        <a:pt x="1566" y="511"/>
                        <a:pt x="1965" y="607"/>
                        <a:pt x="2316" y="795"/>
                      </a:cubicBezTo>
                      <a:cubicBezTo>
                        <a:pt x="2904" y="1112"/>
                        <a:pt x="3351" y="1688"/>
                        <a:pt x="3510" y="2336"/>
                      </a:cubicBezTo>
                      <a:cubicBezTo>
                        <a:pt x="3539" y="2453"/>
                        <a:pt x="3645" y="2531"/>
                        <a:pt x="3760" y="2531"/>
                      </a:cubicBezTo>
                      <a:cubicBezTo>
                        <a:pt x="3780" y="2531"/>
                        <a:pt x="3800" y="2528"/>
                        <a:pt x="3820" y="2523"/>
                      </a:cubicBezTo>
                      <a:cubicBezTo>
                        <a:pt x="3830" y="2521"/>
                        <a:pt x="3841" y="2518"/>
                        <a:pt x="3850" y="2514"/>
                      </a:cubicBezTo>
                      <a:cubicBezTo>
                        <a:pt x="3969" y="2468"/>
                        <a:pt x="4039" y="2340"/>
                        <a:pt x="4006" y="2214"/>
                      </a:cubicBezTo>
                      <a:cubicBezTo>
                        <a:pt x="3813" y="1427"/>
                        <a:pt x="3270" y="729"/>
                        <a:pt x="2559" y="346"/>
                      </a:cubicBezTo>
                      <a:cubicBezTo>
                        <a:pt x="2134" y="117"/>
                        <a:pt x="1650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9"/>
                <p:cNvSpPr/>
                <p:nvPr/>
              </p:nvSpPr>
              <p:spPr>
                <a:xfrm>
                  <a:off x="1281950" y="3577500"/>
                  <a:ext cx="384025" cy="3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1" h="12646" extrusionOk="0">
                      <a:moveTo>
                        <a:pt x="8006" y="1"/>
                      </a:moveTo>
                      <a:cubicBezTo>
                        <a:pt x="7143" y="1"/>
                        <a:pt x="6257" y="160"/>
                        <a:pt x="5389" y="490"/>
                      </a:cubicBezTo>
                      <a:cubicBezTo>
                        <a:pt x="1883" y="1822"/>
                        <a:pt x="1" y="5426"/>
                        <a:pt x="1335" y="8932"/>
                      </a:cubicBezTo>
                      <a:cubicBezTo>
                        <a:pt x="2287" y="11436"/>
                        <a:pt x="4407" y="12645"/>
                        <a:pt x="6819" y="12645"/>
                      </a:cubicBezTo>
                      <a:cubicBezTo>
                        <a:pt x="7782" y="12645"/>
                        <a:pt x="8792" y="12453"/>
                        <a:pt x="9792" y="12072"/>
                      </a:cubicBezTo>
                      <a:cubicBezTo>
                        <a:pt x="13296" y="10739"/>
                        <a:pt x="15360" y="7612"/>
                        <a:pt x="14026" y="4108"/>
                      </a:cubicBezTo>
                      <a:cubicBezTo>
                        <a:pt x="13023" y="1471"/>
                        <a:pt x="10624" y="1"/>
                        <a:pt x="800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2" name="Google Shape;1092;p9"/>
                <p:cNvSpPr/>
                <p:nvPr/>
              </p:nvSpPr>
              <p:spPr>
                <a:xfrm>
                  <a:off x="1275400" y="3570850"/>
                  <a:ext cx="3955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3" h="13166" extrusionOk="0">
                      <a:moveTo>
                        <a:pt x="8291" y="512"/>
                      </a:moveTo>
                      <a:cubicBezTo>
                        <a:pt x="10841" y="512"/>
                        <a:pt x="13104" y="1972"/>
                        <a:pt x="14050" y="4462"/>
                      </a:cubicBezTo>
                      <a:cubicBezTo>
                        <a:pt x="15260" y="7641"/>
                        <a:pt x="13616" y="10710"/>
                        <a:pt x="9963" y="12098"/>
                      </a:cubicBezTo>
                      <a:cubicBezTo>
                        <a:pt x="8952" y="12483"/>
                        <a:pt x="7969" y="12669"/>
                        <a:pt x="7052" y="12669"/>
                      </a:cubicBezTo>
                      <a:cubicBezTo>
                        <a:pt x="4659" y="12669"/>
                        <a:pt x="2708" y="11403"/>
                        <a:pt x="1834" y="9105"/>
                      </a:cubicBezTo>
                      <a:cubicBezTo>
                        <a:pt x="580" y="5804"/>
                        <a:pt x="2259" y="2317"/>
                        <a:pt x="5740" y="993"/>
                      </a:cubicBezTo>
                      <a:cubicBezTo>
                        <a:pt x="6597" y="667"/>
                        <a:pt x="7459" y="512"/>
                        <a:pt x="8291" y="512"/>
                      </a:cubicBezTo>
                      <a:close/>
                      <a:moveTo>
                        <a:pt x="8299" y="1"/>
                      </a:moveTo>
                      <a:cubicBezTo>
                        <a:pt x="7405" y="1"/>
                        <a:pt x="6479" y="168"/>
                        <a:pt x="5560" y="517"/>
                      </a:cubicBezTo>
                      <a:cubicBezTo>
                        <a:pt x="1805" y="1942"/>
                        <a:pt x="0" y="5713"/>
                        <a:pt x="1358" y="9286"/>
                      </a:cubicBezTo>
                      <a:cubicBezTo>
                        <a:pt x="2304" y="11774"/>
                        <a:pt x="4481" y="13166"/>
                        <a:pt x="7093" y="13166"/>
                      </a:cubicBezTo>
                      <a:cubicBezTo>
                        <a:pt x="8063" y="13166"/>
                        <a:pt x="9094" y="12973"/>
                        <a:pt x="10143" y="12574"/>
                      </a:cubicBezTo>
                      <a:cubicBezTo>
                        <a:pt x="14020" y="11101"/>
                        <a:pt x="15822" y="7691"/>
                        <a:pt x="14525" y="4282"/>
                      </a:cubicBezTo>
                      <a:cubicBezTo>
                        <a:pt x="13500" y="1585"/>
                        <a:pt x="11052" y="1"/>
                        <a:pt x="8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3" name="Google Shape;1093;p9"/>
                <p:cNvSpPr/>
                <p:nvPr/>
              </p:nvSpPr>
              <p:spPr>
                <a:xfrm>
                  <a:off x="1348425" y="3597500"/>
                  <a:ext cx="174675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3148" extrusionOk="0">
                      <a:moveTo>
                        <a:pt x="5897" y="1"/>
                      </a:moveTo>
                      <a:cubicBezTo>
                        <a:pt x="5209" y="1"/>
                        <a:pt x="4202" y="215"/>
                        <a:pt x="3132" y="622"/>
                      </a:cubicBezTo>
                      <a:cubicBezTo>
                        <a:pt x="1313" y="1312"/>
                        <a:pt x="1" y="2299"/>
                        <a:pt x="201" y="2826"/>
                      </a:cubicBezTo>
                      <a:cubicBezTo>
                        <a:pt x="284" y="3043"/>
                        <a:pt x="609" y="3147"/>
                        <a:pt x="1091" y="3147"/>
                      </a:cubicBezTo>
                      <a:cubicBezTo>
                        <a:pt x="1780" y="3147"/>
                        <a:pt x="2786" y="2934"/>
                        <a:pt x="3856" y="2527"/>
                      </a:cubicBezTo>
                      <a:cubicBezTo>
                        <a:pt x="5674" y="1835"/>
                        <a:pt x="6987" y="848"/>
                        <a:pt x="6786" y="322"/>
                      </a:cubicBezTo>
                      <a:cubicBezTo>
                        <a:pt x="6704" y="105"/>
                        <a:pt x="6378" y="1"/>
                        <a:pt x="58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4" name="Google Shape;1094;p9"/>
                <p:cNvSpPr/>
                <p:nvPr/>
              </p:nvSpPr>
              <p:spPr>
                <a:xfrm>
                  <a:off x="1339700" y="3591225"/>
                  <a:ext cx="192075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" h="3658" extrusionOk="0">
                      <a:moveTo>
                        <a:pt x="6253" y="513"/>
                      </a:moveTo>
                      <a:cubicBezTo>
                        <a:pt x="6640" y="513"/>
                        <a:pt x="6862" y="582"/>
                        <a:pt x="6895" y="668"/>
                      </a:cubicBezTo>
                      <a:cubicBezTo>
                        <a:pt x="6978" y="881"/>
                        <a:pt x="6128" y="1778"/>
                        <a:pt x="4113" y="2543"/>
                      </a:cubicBezTo>
                      <a:cubicBezTo>
                        <a:pt x="2917" y="2999"/>
                        <a:pt x="1997" y="3146"/>
                        <a:pt x="1431" y="3146"/>
                      </a:cubicBezTo>
                      <a:cubicBezTo>
                        <a:pt x="1043" y="3146"/>
                        <a:pt x="821" y="3077"/>
                        <a:pt x="787" y="2991"/>
                      </a:cubicBezTo>
                      <a:cubicBezTo>
                        <a:pt x="705" y="2778"/>
                        <a:pt x="1554" y="1880"/>
                        <a:pt x="3570" y="1116"/>
                      </a:cubicBezTo>
                      <a:cubicBezTo>
                        <a:pt x="4767" y="660"/>
                        <a:pt x="5686" y="513"/>
                        <a:pt x="6253" y="513"/>
                      </a:cubicBezTo>
                      <a:close/>
                      <a:moveTo>
                        <a:pt x="6236" y="0"/>
                      </a:moveTo>
                      <a:cubicBezTo>
                        <a:pt x="5446" y="0"/>
                        <a:pt x="4372" y="266"/>
                        <a:pt x="3388" y="640"/>
                      </a:cubicBezTo>
                      <a:cubicBezTo>
                        <a:pt x="1689" y="1286"/>
                        <a:pt x="0" y="2354"/>
                        <a:pt x="312" y="3171"/>
                      </a:cubicBezTo>
                      <a:cubicBezTo>
                        <a:pt x="443" y="3516"/>
                        <a:pt x="870" y="3658"/>
                        <a:pt x="1448" y="3658"/>
                      </a:cubicBezTo>
                      <a:cubicBezTo>
                        <a:pt x="2239" y="3658"/>
                        <a:pt x="3311" y="3393"/>
                        <a:pt x="4294" y="3019"/>
                      </a:cubicBezTo>
                      <a:cubicBezTo>
                        <a:pt x="5993" y="2373"/>
                        <a:pt x="7682" y="1303"/>
                        <a:pt x="7371" y="487"/>
                      </a:cubicBezTo>
                      <a:cubicBezTo>
                        <a:pt x="7240" y="142"/>
                        <a:pt x="6813" y="0"/>
                        <a:pt x="6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5" name="Google Shape;1095;p9"/>
                <p:cNvSpPr/>
                <p:nvPr/>
              </p:nvSpPr>
              <p:spPr>
                <a:xfrm>
                  <a:off x="1241325" y="3571925"/>
                  <a:ext cx="175375" cy="9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3981" extrusionOk="0">
                      <a:moveTo>
                        <a:pt x="1833" y="1"/>
                      </a:moveTo>
                      <a:cubicBezTo>
                        <a:pt x="824" y="1"/>
                        <a:pt x="0" y="242"/>
                        <a:pt x="251" y="1273"/>
                      </a:cubicBezTo>
                      <a:cubicBezTo>
                        <a:pt x="754" y="1069"/>
                        <a:pt x="1218" y="969"/>
                        <a:pt x="1652" y="969"/>
                      </a:cubicBezTo>
                      <a:cubicBezTo>
                        <a:pt x="2533" y="969"/>
                        <a:pt x="3296" y="1379"/>
                        <a:pt x="4032" y="2162"/>
                      </a:cubicBezTo>
                      <a:cubicBezTo>
                        <a:pt x="4467" y="2626"/>
                        <a:pt x="5374" y="3631"/>
                        <a:pt x="5913" y="3966"/>
                      </a:cubicBezTo>
                      <a:cubicBezTo>
                        <a:pt x="5913" y="3966"/>
                        <a:pt x="6022" y="3981"/>
                        <a:pt x="6185" y="3981"/>
                      </a:cubicBezTo>
                      <a:cubicBezTo>
                        <a:pt x="6408" y="3981"/>
                        <a:pt x="6733" y="3953"/>
                        <a:pt x="7015" y="3820"/>
                      </a:cubicBezTo>
                      <a:cubicBezTo>
                        <a:pt x="6292" y="3111"/>
                        <a:pt x="5411" y="2357"/>
                        <a:pt x="4701" y="1587"/>
                      </a:cubicBezTo>
                      <a:cubicBezTo>
                        <a:pt x="3974" y="797"/>
                        <a:pt x="3072" y="31"/>
                        <a:pt x="1997" y="3"/>
                      </a:cubicBezTo>
                      <a:cubicBezTo>
                        <a:pt x="1941" y="2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9"/>
                <p:cNvSpPr/>
                <p:nvPr/>
              </p:nvSpPr>
              <p:spPr>
                <a:xfrm>
                  <a:off x="1238775" y="3565625"/>
                  <a:ext cx="184500" cy="1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" h="4490" extrusionOk="0">
                      <a:moveTo>
                        <a:pt x="1935" y="509"/>
                      </a:moveTo>
                      <a:cubicBezTo>
                        <a:pt x="1986" y="509"/>
                        <a:pt x="2039" y="509"/>
                        <a:pt x="2093" y="511"/>
                      </a:cubicBezTo>
                      <a:cubicBezTo>
                        <a:pt x="3140" y="538"/>
                        <a:pt x="4035" y="1381"/>
                        <a:pt x="4617" y="2013"/>
                      </a:cubicBezTo>
                      <a:cubicBezTo>
                        <a:pt x="5072" y="2505"/>
                        <a:pt x="5591" y="2989"/>
                        <a:pt x="6096" y="3458"/>
                      </a:cubicBezTo>
                      <a:cubicBezTo>
                        <a:pt x="6279" y="3628"/>
                        <a:pt x="6456" y="3795"/>
                        <a:pt x="6627" y="3955"/>
                      </a:cubicBezTo>
                      <a:cubicBezTo>
                        <a:pt x="6502" y="3975"/>
                        <a:pt x="6383" y="3980"/>
                        <a:pt x="6286" y="3980"/>
                      </a:cubicBezTo>
                      <a:cubicBezTo>
                        <a:pt x="6208" y="3980"/>
                        <a:pt x="6143" y="3977"/>
                        <a:pt x="6101" y="3974"/>
                      </a:cubicBezTo>
                      <a:cubicBezTo>
                        <a:pt x="5647" y="3664"/>
                        <a:pt x="4918" y="2886"/>
                        <a:pt x="4481" y="2413"/>
                      </a:cubicBezTo>
                      <a:lnTo>
                        <a:pt x="4320" y="2242"/>
                      </a:lnTo>
                      <a:cubicBezTo>
                        <a:pt x="3519" y="1389"/>
                        <a:pt x="2681" y="970"/>
                        <a:pt x="1751" y="970"/>
                      </a:cubicBezTo>
                      <a:cubicBezTo>
                        <a:pt x="1372" y="970"/>
                        <a:pt x="977" y="1040"/>
                        <a:pt x="563" y="1178"/>
                      </a:cubicBezTo>
                      <a:cubicBezTo>
                        <a:pt x="563" y="1039"/>
                        <a:pt x="599" y="927"/>
                        <a:pt x="670" y="840"/>
                      </a:cubicBezTo>
                      <a:cubicBezTo>
                        <a:pt x="848" y="620"/>
                        <a:pt x="1272" y="509"/>
                        <a:pt x="1935" y="509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5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lnTo>
                        <a:pt x="4106" y="2759"/>
                      </a:lnTo>
                      <a:cubicBezTo>
                        <a:pt x="4610" y="3299"/>
                        <a:pt x="5371" y="4117"/>
                        <a:pt x="5880" y="4435"/>
                      </a:cubicBezTo>
                      <a:cubicBezTo>
                        <a:pt x="5910" y="4455"/>
                        <a:pt x="5945" y="4466"/>
                        <a:pt x="5981" y="4472"/>
                      </a:cubicBezTo>
                      <a:cubicBezTo>
                        <a:pt x="5993" y="4474"/>
                        <a:pt x="6111" y="4490"/>
                        <a:pt x="6285" y="4490"/>
                      </a:cubicBezTo>
                      <a:cubicBezTo>
                        <a:pt x="6506" y="4490"/>
                        <a:pt x="6817" y="4464"/>
                        <a:pt x="7110" y="4353"/>
                      </a:cubicBezTo>
                      <a:cubicBezTo>
                        <a:pt x="7148" y="4337"/>
                        <a:pt x="7188" y="4322"/>
                        <a:pt x="7224" y="4305"/>
                      </a:cubicBezTo>
                      <a:cubicBezTo>
                        <a:pt x="7297" y="4269"/>
                        <a:pt x="7351" y="4198"/>
                        <a:pt x="7366" y="4117"/>
                      </a:cubicBezTo>
                      <a:cubicBezTo>
                        <a:pt x="7380" y="4035"/>
                        <a:pt x="7351" y="3952"/>
                        <a:pt x="7292" y="3893"/>
                      </a:cubicBezTo>
                      <a:cubicBezTo>
                        <a:pt x="7025" y="3630"/>
                        <a:pt x="6741" y="3366"/>
                        <a:pt x="6439" y="3087"/>
                      </a:cubicBezTo>
                      <a:cubicBezTo>
                        <a:pt x="5945" y="2624"/>
                        <a:pt x="5430" y="2148"/>
                        <a:pt x="4989" y="1668"/>
                      </a:cubicBezTo>
                      <a:cubicBezTo>
                        <a:pt x="4344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9"/>
                <p:cNvSpPr/>
                <p:nvPr/>
              </p:nvSpPr>
              <p:spPr>
                <a:xfrm>
                  <a:off x="1255650" y="3563525"/>
                  <a:ext cx="5170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1599" extrusionOk="0">
                      <a:moveTo>
                        <a:pt x="1781" y="1"/>
                      </a:moveTo>
                      <a:cubicBezTo>
                        <a:pt x="1707" y="1"/>
                        <a:pt x="1634" y="33"/>
                        <a:pt x="1584" y="95"/>
                      </a:cubicBezTo>
                      <a:cubicBezTo>
                        <a:pt x="1172" y="599"/>
                        <a:pt x="783" y="883"/>
                        <a:pt x="198" y="1106"/>
                      </a:cubicBezTo>
                      <a:cubicBezTo>
                        <a:pt x="66" y="1156"/>
                        <a:pt x="0" y="1303"/>
                        <a:pt x="50" y="1435"/>
                      </a:cubicBezTo>
                      <a:cubicBezTo>
                        <a:pt x="88" y="1536"/>
                        <a:pt x="185" y="1598"/>
                        <a:pt x="287" y="1598"/>
                      </a:cubicBezTo>
                      <a:cubicBezTo>
                        <a:pt x="317" y="1598"/>
                        <a:pt x="348" y="1593"/>
                        <a:pt x="378" y="1582"/>
                      </a:cubicBezTo>
                      <a:cubicBezTo>
                        <a:pt x="1047" y="1326"/>
                        <a:pt x="1512" y="989"/>
                        <a:pt x="1978" y="417"/>
                      </a:cubicBezTo>
                      <a:cubicBezTo>
                        <a:pt x="2067" y="308"/>
                        <a:pt x="2050" y="147"/>
                        <a:pt x="1942" y="59"/>
                      </a:cubicBezTo>
                      <a:cubicBezTo>
                        <a:pt x="1895" y="20"/>
                        <a:pt x="1838" y="1"/>
                        <a:pt x="17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9"/>
                <p:cNvSpPr/>
                <p:nvPr/>
              </p:nvSpPr>
              <p:spPr>
                <a:xfrm>
                  <a:off x="1296875" y="3593400"/>
                  <a:ext cx="53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" h="644" extrusionOk="0">
                      <a:moveTo>
                        <a:pt x="1878" y="0"/>
                      </a:moveTo>
                      <a:cubicBezTo>
                        <a:pt x="1866" y="0"/>
                        <a:pt x="1853" y="1"/>
                        <a:pt x="1840" y="3"/>
                      </a:cubicBezTo>
                      <a:cubicBezTo>
                        <a:pt x="1583" y="43"/>
                        <a:pt x="1330" y="56"/>
                        <a:pt x="1064" y="67"/>
                      </a:cubicBezTo>
                      <a:cubicBezTo>
                        <a:pt x="796" y="80"/>
                        <a:pt x="519" y="93"/>
                        <a:pt x="235" y="137"/>
                      </a:cubicBezTo>
                      <a:cubicBezTo>
                        <a:pt x="94" y="159"/>
                        <a:pt x="0" y="290"/>
                        <a:pt x="22" y="428"/>
                      </a:cubicBezTo>
                      <a:cubicBezTo>
                        <a:pt x="42" y="554"/>
                        <a:pt x="150" y="644"/>
                        <a:pt x="274" y="644"/>
                      </a:cubicBezTo>
                      <a:cubicBezTo>
                        <a:pt x="287" y="644"/>
                        <a:pt x="300" y="643"/>
                        <a:pt x="313" y="641"/>
                      </a:cubicBezTo>
                      <a:cubicBezTo>
                        <a:pt x="570" y="601"/>
                        <a:pt x="823" y="590"/>
                        <a:pt x="1088" y="577"/>
                      </a:cubicBezTo>
                      <a:cubicBezTo>
                        <a:pt x="1357" y="564"/>
                        <a:pt x="1635" y="553"/>
                        <a:pt x="1919" y="507"/>
                      </a:cubicBezTo>
                      <a:cubicBezTo>
                        <a:pt x="1938" y="505"/>
                        <a:pt x="1955" y="500"/>
                        <a:pt x="1971" y="493"/>
                      </a:cubicBezTo>
                      <a:cubicBezTo>
                        <a:pt x="2080" y="454"/>
                        <a:pt x="2151" y="337"/>
                        <a:pt x="2131" y="216"/>
                      </a:cubicBezTo>
                      <a:cubicBezTo>
                        <a:pt x="2110" y="91"/>
                        <a:pt x="2001" y="0"/>
                        <a:pt x="187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9"/>
                <p:cNvSpPr/>
                <p:nvPr/>
              </p:nvSpPr>
              <p:spPr>
                <a:xfrm>
                  <a:off x="1350250" y="3633825"/>
                  <a:ext cx="466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" h="635" extrusionOk="0">
                      <a:moveTo>
                        <a:pt x="266" y="0"/>
                      </a:moveTo>
                      <a:cubicBezTo>
                        <a:pt x="140" y="0"/>
                        <a:pt x="32" y="95"/>
                        <a:pt x="17" y="224"/>
                      </a:cubicBezTo>
                      <a:cubicBezTo>
                        <a:pt x="0" y="363"/>
                        <a:pt x="100" y="491"/>
                        <a:pt x="239" y="507"/>
                      </a:cubicBezTo>
                      <a:cubicBezTo>
                        <a:pt x="417" y="528"/>
                        <a:pt x="542" y="548"/>
                        <a:pt x="651" y="565"/>
                      </a:cubicBezTo>
                      <a:cubicBezTo>
                        <a:pt x="900" y="607"/>
                        <a:pt x="1082" y="635"/>
                        <a:pt x="1574" y="635"/>
                      </a:cubicBezTo>
                      <a:cubicBezTo>
                        <a:pt x="1586" y="635"/>
                        <a:pt x="1599" y="635"/>
                        <a:pt x="1611" y="635"/>
                      </a:cubicBezTo>
                      <a:cubicBezTo>
                        <a:pt x="1642" y="635"/>
                        <a:pt x="1672" y="629"/>
                        <a:pt x="1701" y="619"/>
                      </a:cubicBezTo>
                      <a:cubicBezTo>
                        <a:pt x="1797" y="584"/>
                        <a:pt x="1865" y="488"/>
                        <a:pt x="1865" y="381"/>
                      </a:cubicBezTo>
                      <a:cubicBezTo>
                        <a:pt x="1865" y="240"/>
                        <a:pt x="1750" y="126"/>
                        <a:pt x="1610" y="126"/>
                      </a:cubicBezTo>
                      <a:cubicBezTo>
                        <a:pt x="1585" y="126"/>
                        <a:pt x="1562" y="126"/>
                        <a:pt x="1539" y="126"/>
                      </a:cubicBezTo>
                      <a:cubicBezTo>
                        <a:pt x="1115" y="126"/>
                        <a:pt x="958" y="102"/>
                        <a:pt x="732" y="65"/>
                      </a:cubicBezTo>
                      <a:cubicBezTo>
                        <a:pt x="618" y="45"/>
                        <a:pt x="486" y="24"/>
                        <a:pt x="300" y="3"/>
                      </a:cubicBezTo>
                      <a:cubicBezTo>
                        <a:pt x="289" y="1"/>
                        <a:pt x="278" y="0"/>
                        <a:pt x="26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9"/>
                <p:cNvSpPr/>
                <p:nvPr/>
              </p:nvSpPr>
              <p:spPr>
                <a:xfrm>
                  <a:off x="1238775" y="3565625"/>
                  <a:ext cx="1863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4" h="4615" extrusionOk="0">
                      <a:moveTo>
                        <a:pt x="1928" y="507"/>
                      </a:moveTo>
                      <a:cubicBezTo>
                        <a:pt x="1982" y="507"/>
                        <a:pt x="2037" y="508"/>
                        <a:pt x="2094" y="509"/>
                      </a:cubicBezTo>
                      <a:cubicBezTo>
                        <a:pt x="3140" y="536"/>
                        <a:pt x="4035" y="1380"/>
                        <a:pt x="4617" y="2012"/>
                      </a:cubicBezTo>
                      <a:cubicBezTo>
                        <a:pt x="5114" y="2552"/>
                        <a:pt x="5712" y="3124"/>
                        <a:pt x="6293" y="3681"/>
                      </a:cubicBezTo>
                      <a:cubicBezTo>
                        <a:pt x="6388" y="3773"/>
                        <a:pt x="6485" y="3863"/>
                        <a:pt x="6577" y="3952"/>
                      </a:cubicBezTo>
                      <a:cubicBezTo>
                        <a:pt x="6343" y="3965"/>
                        <a:pt x="6187" y="3979"/>
                        <a:pt x="6081" y="3996"/>
                      </a:cubicBezTo>
                      <a:cubicBezTo>
                        <a:pt x="5671" y="3614"/>
                        <a:pt x="4648" y="2591"/>
                        <a:pt x="4320" y="2241"/>
                      </a:cubicBezTo>
                      <a:cubicBezTo>
                        <a:pt x="3519" y="1388"/>
                        <a:pt x="2681" y="968"/>
                        <a:pt x="1751" y="968"/>
                      </a:cubicBezTo>
                      <a:cubicBezTo>
                        <a:pt x="1372" y="968"/>
                        <a:pt x="977" y="1038"/>
                        <a:pt x="563" y="1177"/>
                      </a:cubicBezTo>
                      <a:cubicBezTo>
                        <a:pt x="563" y="1036"/>
                        <a:pt x="599" y="925"/>
                        <a:pt x="670" y="837"/>
                      </a:cubicBezTo>
                      <a:cubicBezTo>
                        <a:pt x="847" y="619"/>
                        <a:pt x="1268" y="507"/>
                        <a:pt x="1928" y="507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6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cubicBezTo>
                        <a:pt x="4148" y="2803"/>
                        <a:pt x="4633" y="3293"/>
                        <a:pt x="5077" y="3732"/>
                      </a:cubicBezTo>
                      <a:cubicBezTo>
                        <a:pt x="5299" y="3951"/>
                        <a:pt x="5510" y="4157"/>
                        <a:pt x="5668" y="4306"/>
                      </a:cubicBezTo>
                      <a:cubicBezTo>
                        <a:pt x="5866" y="4492"/>
                        <a:pt x="5995" y="4614"/>
                        <a:pt x="6119" y="4614"/>
                      </a:cubicBezTo>
                      <a:cubicBezTo>
                        <a:pt x="6172" y="4614"/>
                        <a:pt x="6223" y="4592"/>
                        <a:pt x="6279" y="4543"/>
                      </a:cubicBezTo>
                      <a:cubicBezTo>
                        <a:pt x="6300" y="4528"/>
                        <a:pt x="6317" y="4506"/>
                        <a:pt x="6334" y="4481"/>
                      </a:cubicBezTo>
                      <a:cubicBezTo>
                        <a:pt x="6547" y="4464"/>
                        <a:pt x="6890" y="4448"/>
                        <a:pt x="7189" y="4438"/>
                      </a:cubicBezTo>
                      <a:cubicBezTo>
                        <a:pt x="7219" y="4438"/>
                        <a:pt x="7246" y="4434"/>
                        <a:pt x="7273" y="4422"/>
                      </a:cubicBezTo>
                      <a:cubicBezTo>
                        <a:pt x="7339" y="4398"/>
                        <a:pt x="7393" y="4346"/>
                        <a:pt x="7417" y="4279"/>
                      </a:cubicBezTo>
                      <a:cubicBezTo>
                        <a:pt x="7454" y="4182"/>
                        <a:pt x="7431" y="4074"/>
                        <a:pt x="7358" y="4003"/>
                      </a:cubicBezTo>
                      <a:cubicBezTo>
                        <a:pt x="7138" y="3786"/>
                        <a:pt x="6895" y="3555"/>
                        <a:pt x="6644" y="3314"/>
                      </a:cubicBezTo>
                      <a:cubicBezTo>
                        <a:pt x="6072" y="2766"/>
                        <a:pt x="5476" y="2198"/>
                        <a:pt x="4989" y="1668"/>
                      </a:cubicBezTo>
                      <a:cubicBezTo>
                        <a:pt x="4346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9"/>
                <p:cNvSpPr/>
                <p:nvPr/>
              </p:nvSpPr>
              <p:spPr>
                <a:xfrm>
                  <a:off x="1346225" y="3599225"/>
                  <a:ext cx="185325" cy="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3" h="3363" extrusionOk="0">
                      <a:moveTo>
                        <a:pt x="6872" y="1"/>
                      </a:moveTo>
                      <a:cubicBezTo>
                        <a:pt x="6842" y="1"/>
                        <a:pt x="6812" y="6"/>
                        <a:pt x="6782" y="17"/>
                      </a:cubicBezTo>
                      <a:cubicBezTo>
                        <a:pt x="6650" y="67"/>
                        <a:pt x="6585" y="215"/>
                        <a:pt x="6634" y="346"/>
                      </a:cubicBezTo>
                      <a:cubicBezTo>
                        <a:pt x="6721" y="577"/>
                        <a:pt x="5873" y="1544"/>
                        <a:pt x="3901" y="2294"/>
                      </a:cubicBezTo>
                      <a:cubicBezTo>
                        <a:pt x="2808" y="2709"/>
                        <a:pt x="1892" y="2851"/>
                        <a:pt x="1291" y="2851"/>
                      </a:cubicBezTo>
                      <a:cubicBezTo>
                        <a:pt x="840" y="2851"/>
                        <a:pt x="566" y="2771"/>
                        <a:pt x="526" y="2668"/>
                      </a:cubicBezTo>
                      <a:cubicBezTo>
                        <a:pt x="488" y="2567"/>
                        <a:pt x="391" y="2505"/>
                        <a:pt x="289" y="2505"/>
                      </a:cubicBezTo>
                      <a:cubicBezTo>
                        <a:pt x="259" y="2505"/>
                        <a:pt x="228" y="2510"/>
                        <a:pt x="198" y="2522"/>
                      </a:cubicBezTo>
                      <a:cubicBezTo>
                        <a:pt x="66" y="2571"/>
                        <a:pt x="1" y="2718"/>
                        <a:pt x="51" y="2850"/>
                      </a:cubicBezTo>
                      <a:cubicBezTo>
                        <a:pt x="187" y="3208"/>
                        <a:pt x="666" y="3362"/>
                        <a:pt x="1310" y="3362"/>
                      </a:cubicBezTo>
                      <a:cubicBezTo>
                        <a:pt x="2095" y="3362"/>
                        <a:pt x="3125" y="3134"/>
                        <a:pt x="4083" y="2770"/>
                      </a:cubicBezTo>
                      <a:cubicBezTo>
                        <a:pt x="5809" y="2114"/>
                        <a:pt x="7413" y="961"/>
                        <a:pt x="7110" y="165"/>
                      </a:cubicBezTo>
                      <a:cubicBezTo>
                        <a:pt x="7072" y="63"/>
                        <a:pt x="6975" y="1"/>
                        <a:pt x="6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9"/>
                <p:cNvSpPr/>
                <p:nvPr/>
              </p:nvSpPr>
              <p:spPr>
                <a:xfrm>
                  <a:off x="1551625" y="3568000"/>
                  <a:ext cx="25750" cy="3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1351" extrusionOk="0">
                      <a:moveTo>
                        <a:pt x="760" y="0"/>
                      </a:moveTo>
                      <a:cubicBezTo>
                        <a:pt x="634" y="0"/>
                        <a:pt x="523" y="92"/>
                        <a:pt x="505" y="221"/>
                      </a:cubicBezTo>
                      <a:cubicBezTo>
                        <a:pt x="469" y="484"/>
                        <a:pt x="330" y="731"/>
                        <a:pt x="124" y="898"/>
                      </a:cubicBezTo>
                      <a:cubicBezTo>
                        <a:pt x="16" y="988"/>
                        <a:pt x="1" y="1150"/>
                        <a:pt x="89" y="1258"/>
                      </a:cubicBezTo>
                      <a:cubicBezTo>
                        <a:pt x="139" y="1319"/>
                        <a:pt x="213" y="1351"/>
                        <a:pt x="287" y="1351"/>
                      </a:cubicBezTo>
                      <a:cubicBezTo>
                        <a:pt x="318" y="1351"/>
                        <a:pt x="348" y="1345"/>
                        <a:pt x="377" y="1335"/>
                      </a:cubicBezTo>
                      <a:cubicBezTo>
                        <a:pt x="401" y="1325"/>
                        <a:pt x="425" y="1310"/>
                        <a:pt x="450" y="1293"/>
                      </a:cubicBezTo>
                      <a:cubicBezTo>
                        <a:pt x="754" y="1045"/>
                        <a:pt x="958" y="678"/>
                        <a:pt x="1011" y="291"/>
                      </a:cubicBezTo>
                      <a:cubicBezTo>
                        <a:pt x="1029" y="150"/>
                        <a:pt x="931" y="22"/>
                        <a:pt x="792" y="2"/>
                      </a:cubicBezTo>
                      <a:cubicBezTo>
                        <a:pt x="781" y="1"/>
                        <a:pt x="771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9"/>
                <p:cNvSpPr/>
                <p:nvPr/>
              </p:nvSpPr>
              <p:spPr>
                <a:xfrm>
                  <a:off x="1493025" y="3546300"/>
                  <a:ext cx="16625" cy="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615" extrusionOk="0">
                      <a:moveTo>
                        <a:pt x="270" y="1"/>
                      </a:moveTo>
                      <a:cubicBezTo>
                        <a:pt x="260" y="1"/>
                        <a:pt x="251" y="1"/>
                        <a:pt x="241" y="2"/>
                      </a:cubicBezTo>
                      <a:cubicBezTo>
                        <a:pt x="100" y="18"/>
                        <a:pt x="1" y="144"/>
                        <a:pt x="17" y="285"/>
                      </a:cubicBezTo>
                      <a:lnTo>
                        <a:pt x="144" y="1389"/>
                      </a:lnTo>
                      <a:cubicBezTo>
                        <a:pt x="159" y="1520"/>
                        <a:pt x="269" y="1615"/>
                        <a:pt x="398" y="1615"/>
                      </a:cubicBezTo>
                      <a:cubicBezTo>
                        <a:pt x="408" y="1615"/>
                        <a:pt x="417" y="1614"/>
                        <a:pt x="427" y="1613"/>
                      </a:cubicBezTo>
                      <a:cubicBezTo>
                        <a:pt x="450" y="1610"/>
                        <a:pt x="470" y="1606"/>
                        <a:pt x="490" y="1599"/>
                      </a:cubicBezTo>
                      <a:cubicBezTo>
                        <a:pt x="596" y="1559"/>
                        <a:pt x="664" y="1450"/>
                        <a:pt x="650" y="1330"/>
                      </a:cubicBezTo>
                      <a:lnTo>
                        <a:pt x="522" y="225"/>
                      </a:lnTo>
                      <a:cubicBezTo>
                        <a:pt x="508" y="96"/>
                        <a:pt x="397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9"/>
                <p:cNvSpPr/>
                <p:nvPr/>
              </p:nvSpPr>
              <p:spPr>
                <a:xfrm>
                  <a:off x="1433450" y="3548775"/>
                  <a:ext cx="17075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1458" extrusionOk="0">
                      <a:moveTo>
                        <a:pt x="350" y="0"/>
                      </a:moveTo>
                      <a:cubicBezTo>
                        <a:pt x="241" y="0"/>
                        <a:pt x="140" y="73"/>
                        <a:pt x="107" y="183"/>
                      </a:cubicBezTo>
                      <a:cubicBezTo>
                        <a:pt x="0" y="550"/>
                        <a:pt x="19" y="943"/>
                        <a:pt x="160" y="1297"/>
                      </a:cubicBezTo>
                      <a:cubicBezTo>
                        <a:pt x="199" y="1396"/>
                        <a:pt x="294" y="1457"/>
                        <a:pt x="395" y="1457"/>
                      </a:cubicBezTo>
                      <a:cubicBezTo>
                        <a:pt x="425" y="1457"/>
                        <a:pt x="456" y="1452"/>
                        <a:pt x="486" y="1440"/>
                      </a:cubicBezTo>
                      <a:cubicBezTo>
                        <a:pt x="488" y="1439"/>
                        <a:pt x="489" y="1439"/>
                        <a:pt x="489" y="1439"/>
                      </a:cubicBezTo>
                      <a:cubicBezTo>
                        <a:pt x="618" y="1388"/>
                        <a:pt x="682" y="1240"/>
                        <a:pt x="631" y="1109"/>
                      </a:cubicBezTo>
                      <a:cubicBezTo>
                        <a:pt x="533" y="861"/>
                        <a:pt x="522" y="584"/>
                        <a:pt x="596" y="328"/>
                      </a:cubicBezTo>
                      <a:cubicBezTo>
                        <a:pt x="637" y="193"/>
                        <a:pt x="559" y="51"/>
                        <a:pt x="424" y="11"/>
                      </a:cubicBezTo>
                      <a:cubicBezTo>
                        <a:pt x="399" y="4"/>
                        <a:pt x="375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9"/>
                <p:cNvSpPr/>
                <p:nvPr/>
              </p:nvSpPr>
              <p:spPr>
                <a:xfrm>
                  <a:off x="1376975" y="3570675"/>
                  <a:ext cx="28050" cy="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266" extrusionOk="0">
                      <a:moveTo>
                        <a:pt x="289" y="0"/>
                      </a:moveTo>
                      <a:cubicBezTo>
                        <a:pt x="238" y="0"/>
                        <a:pt x="185" y="16"/>
                        <a:pt x="140" y="49"/>
                      </a:cubicBezTo>
                      <a:cubicBezTo>
                        <a:pt x="27" y="130"/>
                        <a:pt x="1" y="290"/>
                        <a:pt x="83" y="404"/>
                      </a:cubicBezTo>
                      <a:lnTo>
                        <a:pt x="629" y="1159"/>
                      </a:lnTo>
                      <a:cubicBezTo>
                        <a:pt x="678" y="1229"/>
                        <a:pt x="755" y="1265"/>
                        <a:pt x="834" y="1265"/>
                      </a:cubicBezTo>
                      <a:cubicBezTo>
                        <a:pt x="864" y="1265"/>
                        <a:pt x="895" y="1260"/>
                        <a:pt x="924" y="1249"/>
                      </a:cubicBezTo>
                      <a:cubicBezTo>
                        <a:pt x="944" y="1239"/>
                        <a:pt x="965" y="1229"/>
                        <a:pt x="984" y="1216"/>
                      </a:cubicBezTo>
                      <a:cubicBezTo>
                        <a:pt x="1096" y="1134"/>
                        <a:pt x="1122" y="975"/>
                        <a:pt x="1041" y="861"/>
                      </a:cubicBezTo>
                      <a:lnTo>
                        <a:pt x="495" y="104"/>
                      </a:lnTo>
                      <a:cubicBezTo>
                        <a:pt x="446" y="36"/>
                        <a:pt x="368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9"/>
                <p:cNvSpPr/>
                <p:nvPr/>
              </p:nvSpPr>
              <p:spPr>
                <a:xfrm>
                  <a:off x="1297125" y="3640425"/>
                  <a:ext cx="35650" cy="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977" extrusionOk="0">
                      <a:moveTo>
                        <a:pt x="292" y="0"/>
                      </a:moveTo>
                      <a:cubicBezTo>
                        <a:pt x="202" y="0"/>
                        <a:pt x="115" y="47"/>
                        <a:pt x="69" y="131"/>
                      </a:cubicBezTo>
                      <a:cubicBezTo>
                        <a:pt x="0" y="253"/>
                        <a:pt x="46" y="409"/>
                        <a:pt x="168" y="477"/>
                      </a:cubicBezTo>
                      <a:lnTo>
                        <a:pt x="1012" y="945"/>
                      </a:lnTo>
                      <a:cubicBezTo>
                        <a:pt x="1050" y="966"/>
                        <a:pt x="1091" y="976"/>
                        <a:pt x="1133" y="976"/>
                      </a:cubicBezTo>
                      <a:cubicBezTo>
                        <a:pt x="1164" y="976"/>
                        <a:pt x="1195" y="971"/>
                        <a:pt x="1225" y="960"/>
                      </a:cubicBezTo>
                      <a:cubicBezTo>
                        <a:pt x="1280" y="939"/>
                        <a:pt x="1326" y="899"/>
                        <a:pt x="1357" y="845"/>
                      </a:cubicBezTo>
                      <a:cubicBezTo>
                        <a:pt x="1425" y="722"/>
                        <a:pt x="1381" y="565"/>
                        <a:pt x="1259" y="499"/>
                      </a:cubicBezTo>
                      <a:lnTo>
                        <a:pt x="415" y="31"/>
                      </a:lnTo>
                      <a:cubicBezTo>
                        <a:pt x="376" y="10"/>
                        <a:pt x="334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9"/>
                <p:cNvSpPr/>
                <p:nvPr/>
              </p:nvSpPr>
              <p:spPr>
                <a:xfrm>
                  <a:off x="1639775" y="3729150"/>
                  <a:ext cx="30625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642" extrusionOk="0">
                      <a:moveTo>
                        <a:pt x="952" y="0"/>
                      </a:moveTo>
                      <a:cubicBezTo>
                        <a:pt x="936" y="0"/>
                        <a:pt x="919" y="2"/>
                        <a:pt x="902" y="5"/>
                      </a:cubicBezTo>
                      <a:lnTo>
                        <a:pt x="227" y="138"/>
                      </a:lnTo>
                      <a:cubicBezTo>
                        <a:pt x="90" y="165"/>
                        <a:pt x="0" y="298"/>
                        <a:pt x="27" y="437"/>
                      </a:cubicBezTo>
                      <a:cubicBezTo>
                        <a:pt x="51" y="558"/>
                        <a:pt x="157" y="642"/>
                        <a:pt x="276" y="642"/>
                      </a:cubicBezTo>
                      <a:cubicBezTo>
                        <a:pt x="292" y="642"/>
                        <a:pt x="309" y="640"/>
                        <a:pt x="325" y="637"/>
                      </a:cubicBezTo>
                      <a:lnTo>
                        <a:pt x="1000" y="504"/>
                      </a:lnTo>
                      <a:cubicBezTo>
                        <a:pt x="1014" y="501"/>
                        <a:pt x="1027" y="496"/>
                        <a:pt x="1041" y="492"/>
                      </a:cubicBezTo>
                      <a:cubicBezTo>
                        <a:pt x="1155" y="450"/>
                        <a:pt x="1225" y="329"/>
                        <a:pt x="1200" y="205"/>
                      </a:cubicBezTo>
                      <a:cubicBezTo>
                        <a:pt x="1178" y="84"/>
                        <a:pt x="1072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9"/>
                <p:cNvSpPr/>
                <p:nvPr/>
              </p:nvSpPr>
              <p:spPr>
                <a:xfrm>
                  <a:off x="1616800" y="3795875"/>
                  <a:ext cx="26200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0" y="175"/>
                        <a:pt x="2" y="337"/>
                        <a:pt x="101" y="437"/>
                      </a:cubicBezTo>
                      <a:lnTo>
                        <a:pt x="588" y="917"/>
                      </a:lnTo>
                      <a:cubicBezTo>
                        <a:pt x="637" y="967"/>
                        <a:pt x="701" y="991"/>
                        <a:pt x="766" y="991"/>
                      </a:cubicBezTo>
                      <a:cubicBezTo>
                        <a:pt x="797" y="991"/>
                        <a:pt x="828" y="985"/>
                        <a:pt x="858" y="974"/>
                      </a:cubicBezTo>
                      <a:cubicBezTo>
                        <a:pt x="889" y="962"/>
                        <a:pt x="919" y="942"/>
                        <a:pt x="948" y="915"/>
                      </a:cubicBezTo>
                      <a:cubicBezTo>
                        <a:pt x="1047" y="816"/>
                        <a:pt x="1046" y="654"/>
                        <a:pt x="946" y="555"/>
                      </a:cubicBezTo>
                      <a:lnTo>
                        <a:pt x="460" y="75"/>
                      </a:lnTo>
                      <a:cubicBezTo>
                        <a:pt x="411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9"/>
                <p:cNvSpPr/>
                <p:nvPr/>
              </p:nvSpPr>
              <p:spPr>
                <a:xfrm>
                  <a:off x="1583900" y="3844700"/>
                  <a:ext cx="26175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1" y="176"/>
                        <a:pt x="2" y="337"/>
                        <a:pt x="102" y="437"/>
                      </a:cubicBezTo>
                      <a:lnTo>
                        <a:pt x="587" y="917"/>
                      </a:lnTo>
                      <a:cubicBezTo>
                        <a:pt x="637" y="967"/>
                        <a:pt x="702" y="991"/>
                        <a:pt x="766" y="991"/>
                      </a:cubicBezTo>
                      <a:cubicBezTo>
                        <a:pt x="797" y="991"/>
                        <a:pt x="828" y="985"/>
                        <a:pt x="857" y="974"/>
                      </a:cubicBezTo>
                      <a:cubicBezTo>
                        <a:pt x="890" y="962"/>
                        <a:pt x="921" y="943"/>
                        <a:pt x="947" y="916"/>
                      </a:cubicBezTo>
                      <a:cubicBezTo>
                        <a:pt x="1046" y="816"/>
                        <a:pt x="1045" y="654"/>
                        <a:pt x="945" y="555"/>
                      </a:cubicBezTo>
                      <a:lnTo>
                        <a:pt x="460" y="75"/>
                      </a:lnTo>
                      <a:cubicBezTo>
                        <a:pt x="410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9"/>
                <p:cNvSpPr/>
                <p:nvPr/>
              </p:nvSpPr>
              <p:spPr>
                <a:xfrm>
                  <a:off x="1513450" y="3876125"/>
                  <a:ext cx="19250" cy="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1207" extrusionOk="0">
                      <a:moveTo>
                        <a:pt x="288" y="0"/>
                      </a:moveTo>
                      <a:cubicBezTo>
                        <a:pt x="233" y="0"/>
                        <a:pt x="177" y="18"/>
                        <a:pt x="130" y="55"/>
                      </a:cubicBezTo>
                      <a:cubicBezTo>
                        <a:pt x="21" y="142"/>
                        <a:pt x="1" y="302"/>
                        <a:pt x="87" y="411"/>
                      </a:cubicBezTo>
                      <a:cubicBezTo>
                        <a:pt x="195" y="548"/>
                        <a:pt x="244" y="735"/>
                        <a:pt x="214" y="907"/>
                      </a:cubicBezTo>
                      <a:cubicBezTo>
                        <a:pt x="191" y="1045"/>
                        <a:pt x="283" y="1178"/>
                        <a:pt x="421" y="1201"/>
                      </a:cubicBezTo>
                      <a:cubicBezTo>
                        <a:pt x="437" y="1205"/>
                        <a:pt x="453" y="1206"/>
                        <a:pt x="468" y="1206"/>
                      </a:cubicBezTo>
                      <a:cubicBezTo>
                        <a:pt x="498" y="1206"/>
                        <a:pt x="527" y="1200"/>
                        <a:pt x="555" y="1190"/>
                      </a:cubicBezTo>
                      <a:cubicBezTo>
                        <a:pt x="636" y="1159"/>
                        <a:pt x="700" y="1086"/>
                        <a:pt x="714" y="994"/>
                      </a:cubicBezTo>
                      <a:cubicBezTo>
                        <a:pt x="769" y="681"/>
                        <a:pt x="684" y="346"/>
                        <a:pt x="486" y="97"/>
                      </a:cubicBezTo>
                      <a:cubicBezTo>
                        <a:pt x="436" y="34"/>
                        <a:pt x="363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9"/>
                <p:cNvSpPr/>
                <p:nvPr/>
              </p:nvSpPr>
              <p:spPr>
                <a:xfrm>
                  <a:off x="1406700" y="3883825"/>
                  <a:ext cx="24725" cy="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04" extrusionOk="0">
                      <a:moveTo>
                        <a:pt x="698" y="0"/>
                      </a:moveTo>
                      <a:cubicBezTo>
                        <a:pt x="611" y="0"/>
                        <a:pt x="526" y="46"/>
                        <a:pt x="478" y="126"/>
                      </a:cubicBezTo>
                      <a:lnTo>
                        <a:pt x="72" y="821"/>
                      </a:lnTo>
                      <a:cubicBezTo>
                        <a:pt x="1" y="941"/>
                        <a:pt x="41" y="1098"/>
                        <a:pt x="161" y="1169"/>
                      </a:cubicBezTo>
                      <a:cubicBezTo>
                        <a:pt x="202" y="1193"/>
                        <a:pt x="246" y="1204"/>
                        <a:pt x="289" y="1204"/>
                      </a:cubicBezTo>
                      <a:cubicBezTo>
                        <a:pt x="320" y="1204"/>
                        <a:pt x="351" y="1198"/>
                        <a:pt x="380" y="1187"/>
                      </a:cubicBezTo>
                      <a:cubicBezTo>
                        <a:pt x="431" y="1166"/>
                        <a:pt x="478" y="1128"/>
                        <a:pt x="509" y="1078"/>
                      </a:cubicBezTo>
                      <a:lnTo>
                        <a:pt x="917" y="383"/>
                      </a:lnTo>
                      <a:cubicBezTo>
                        <a:pt x="988" y="262"/>
                        <a:pt x="947" y="106"/>
                        <a:pt x="826" y="35"/>
                      </a:cubicBezTo>
                      <a:cubicBezTo>
                        <a:pt x="786" y="12"/>
                        <a:pt x="742" y="0"/>
                        <a:pt x="6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9"/>
                <p:cNvSpPr/>
                <p:nvPr/>
              </p:nvSpPr>
              <p:spPr>
                <a:xfrm>
                  <a:off x="1342150" y="3867375"/>
                  <a:ext cx="3297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1096" extrusionOk="0">
                      <a:moveTo>
                        <a:pt x="1032" y="0"/>
                      </a:moveTo>
                      <a:cubicBezTo>
                        <a:pt x="976" y="0"/>
                        <a:pt x="921" y="18"/>
                        <a:pt x="874" y="55"/>
                      </a:cubicBezTo>
                      <a:lnTo>
                        <a:pt x="130" y="642"/>
                      </a:lnTo>
                      <a:cubicBezTo>
                        <a:pt x="20" y="730"/>
                        <a:pt x="0" y="889"/>
                        <a:pt x="87" y="1000"/>
                      </a:cubicBezTo>
                      <a:cubicBezTo>
                        <a:pt x="138" y="1063"/>
                        <a:pt x="213" y="1096"/>
                        <a:pt x="288" y="1096"/>
                      </a:cubicBezTo>
                      <a:cubicBezTo>
                        <a:pt x="319" y="1096"/>
                        <a:pt x="349" y="1091"/>
                        <a:pt x="378" y="1080"/>
                      </a:cubicBezTo>
                      <a:cubicBezTo>
                        <a:pt x="402" y="1071"/>
                        <a:pt x="425" y="1058"/>
                        <a:pt x="442" y="1043"/>
                      </a:cubicBezTo>
                      <a:lnTo>
                        <a:pt x="1188" y="455"/>
                      </a:lnTo>
                      <a:cubicBezTo>
                        <a:pt x="1299" y="367"/>
                        <a:pt x="1319" y="207"/>
                        <a:pt x="1231" y="97"/>
                      </a:cubicBezTo>
                      <a:cubicBezTo>
                        <a:pt x="1181" y="34"/>
                        <a:pt x="1107" y="0"/>
                        <a:pt x="10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9"/>
                <p:cNvSpPr/>
                <p:nvPr/>
              </p:nvSpPr>
              <p:spPr>
                <a:xfrm>
                  <a:off x="1301800" y="3828675"/>
                  <a:ext cx="36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957" extrusionOk="0">
                      <a:moveTo>
                        <a:pt x="1151" y="1"/>
                      </a:moveTo>
                      <a:cubicBezTo>
                        <a:pt x="1111" y="1"/>
                        <a:pt x="1071" y="10"/>
                        <a:pt x="1034" y="30"/>
                      </a:cubicBezTo>
                      <a:lnTo>
                        <a:pt x="174" y="477"/>
                      </a:lnTo>
                      <a:cubicBezTo>
                        <a:pt x="51" y="541"/>
                        <a:pt x="1" y="696"/>
                        <a:pt x="66" y="819"/>
                      </a:cubicBezTo>
                      <a:cubicBezTo>
                        <a:pt x="112" y="907"/>
                        <a:pt x="201" y="957"/>
                        <a:pt x="292" y="957"/>
                      </a:cubicBezTo>
                      <a:cubicBezTo>
                        <a:pt x="323" y="957"/>
                        <a:pt x="353" y="951"/>
                        <a:pt x="383" y="940"/>
                      </a:cubicBezTo>
                      <a:cubicBezTo>
                        <a:pt x="393" y="937"/>
                        <a:pt x="401" y="933"/>
                        <a:pt x="409" y="929"/>
                      </a:cubicBezTo>
                      <a:lnTo>
                        <a:pt x="1268" y="481"/>
                      </a:lnTo>
                      <a:cubicBezTo>
                        <a:pt x="1393" y="417"/>
                        <a:pt x="1443" y="263"/>
                        <a:pt x="1377" y="138"/>
                      </a:cubicBezTo>
                      <a:cubicBezTo>
                        <a:pt x="1332" y="51"/>
                        <a:pt x="1243" y="1"/>
                        <a:pt x="1151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9"/>
                <p:cNvSpPr/>
                <p:nvPr/>
              </p:nvSpPr>
              <p:spPr>
                <a:xfrm>
                  <a:off x="1319825" y="3695475"/>
                  <a:ext cx="283850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4" h="6785" extrusionOk="0">
                      <a:moveTo>
                        <a:pt x="1163" y="0"/>
                      </a:moveTo>
                      <a:cubicBezTo>
                        <a:pt x="1051" y="0"/>
                        <a:pt x="934" y="27"/>
                        <a:pt x="815" y="88"/>
                      </a:cubicBezTo>
                      <a:cubicBezTo>
                        <a:pt x="119" y="447"/>
                        <a:pt x="0" y="1851"/>
                        <a:pt x="247" y="2480"/>
                      </a:cubicBezTo>
                      <a:cubicBezTo>
                        <a:pt x="376" y="2809"/>
                        <a:pt x="595" y="3106"/>
                        <a:pt x="666" y="3454"/>
                      </a:cubicBezTo>
                      <a:cubicBezTo>
                        <a:pt x="723" y="3733"/>
                        <a:pt x="680" y="4027"/>
                        <a:pt x="751" y="4301"/>
                      </a:cubicBezTo>
                      <a:cubicBezTo>
                        <a:pt x="815" y="4548"/>
                        <a:pt x="1027" y="4790"/>
                        <a:pt x="1268" y="4790"/>
                      </a:cubicBezTo>
                      <a:cubicBezTo>
                        <a:pt x="1296" y="4790"/>
                        <a:pt x="1325" y="4786"/>
                        <a:pt x="1354" y="4779"/>
                      </a:cubicBezTo>
                      <a:lnTo>
                        <a:pt x="1354" y="4779"/>
                      </a:lnTo>
                      <a:cubicBezTo>
                        <a:pt x="1215" y="5234"/>
                        <a:pt x="1618" y="5758"/>
                        <a:pt x="2089" y="5758"/>
                      </a:cubicBezTo>
                      <a:cubicBezTo>
                        <a:pt x="2102" y="5758"/>
                        <a:pt x="2114" y="5757"/>
                        <a:pt x="2126" y="5757"/>
                      </a:cubicBezTo>
                      <a:cubicBezTo>
                        <a:pt x="2518" y="6369"/>
                        <a:pt x="3249" y="6705"/>
                        <a:pt x="3972" y="6705"/>
                      </a:cubicBezTo>
                      <a:cubicBezTo>
                        <a:pt x="4424" y="6705"/>
                        <a:pt x="4872" y="6574"/>
                        <a:pt x="5232" y="6297"/>
                      </a:cubicBezTo>
                      <a:cubicBezTo>
                        <a:pt x="5725" y="6621"/>
                        <a:pt x="6315" y="6784"/>
                        <a:pt x="6905" y="6784"/>
                      </a:cubicBezTo>
                      <a:cubicBezTo>
                        <a:pt x="7458" y="6784"/>
                        <a:pt x="8011" y="6641"/>
                        <a:pt x="8484" y="6352"/>
                      </a:cubicBezTo>
                      <a:cubicBezTo>
                        <a:pt x="8542" y="6435"/>
                        <a:pt x="8628" y="6471"/>
                        <a:pt x="8722" y="6471"/>
                      </a:cubicBezTo>
                      <a:cubicBezTo>
                        <a:pt x="8897" y="6471"/>
                        <a:pt x="9099" y="6349"/>
                        <a:pt x="9196" y="6187"/>
                      </a:cubicBezTo>
                      <a:cubicBezTo>
                        <a:pt x="9347" y="5939"/>
                        <a:pt x="9385" y="5626"/>
                        <a:pt x="9579" y="5412"/>
                      </a:cubicBezTo>
                      <a:cubicBezTo>
                        <a:pt x="9776" y="5196"/>
                        <a:pt x="10088" y="5127"/>
                        <a:pt x="10297" y="4926"/>
                      </a:cubicBezTo>
                      <a:cubicBezTo>
                        <a:pt x="10507" y="4726"/>
                        <a:pt x="10481" y="4258"/>
                        <a:pt x="10192" y="4258"/>
                      </a:cubicBezTo>
                      <a:cubicBezTo>
                        <a:pt x="10500" y="4049"/>
                        <a:pt x="10814" y="3832"/>
                        <a:pt x="11030" y="3531"/>
                      </a:cubicBezTo>
                      <a:cubicBezTo>
                        <a:pt x="11247" y="3228"/>
                        <a:pt x="11354" y="2821"/>
                        <a:pt x="11203" y="2480"/>
                      </a:cubicBezTo>
                      <a:cubicBezTo>
                        <a:pt x="11050" y="2134"/>
                        <a:pt x="10677" y="1968"/>
                        <a:pt x="10292" y="1968"/>
                      </a:cubicBezTo>
                      <a:cubicBezTo>
                        <a:pt x="10070" y="1968"/>
                        <a:pt x="9844" y="2023"/>
                        <a:pt x="9655" y="2130"/>
                      </a:cubicBezTo>
                      <a:cubicBezTo>
                        <a:pt x="9133" y="2424"/>
                        <a:pt x="8824" y="2973"/>
                        <a:pt x="8537" y="3497"/>
                      </a:cubicBezTo>
                      <a:cubicBezTo>
                        <a:pt x="8342" y="3409"/>
                        <a:pt x="8132" y="3367"/>
                        <a:pt x="7920" y="3367"/>
                      </a:cubicBezTo>
                      <a:cubicBezTo>
                        <a:pt x="7334" y="3367"/>
                        <a:pt x="6741" y="3684"/>
                        <a:pt x="6463" y="4205"/>
                      </a:cubicBezTo>
                      <a:lnTo>
                        <a:pt x="6463" y="4205"/>
                      </a:lnTo>
                      <a:cubicBezTo>
                        <a:pt x="6612" y="3887"/>
                        <a:pt x="6328" y="3481"/>
                        <a:pt x="5979" y="3392"/>
                      </a:cubicBezTo>
                      <a:cubicBezTo>
                        <a:pt x="5899" y="3372"/>
                        <a:pt x="5819" y="3363"/>
                        <a:pt x="5739" y="3363"/>
                      </a:cubicBezTo>
                      <a:cubicBezTo>
                        <a:pt x="5453" y="3363"/>
                        <a:pt x="5167" y="3473"/>
                        <a:pt x="4901" y="3591"/>
                      </a:cubicBezTo>
                      <a:cubicBezTo>
                        <a:pt x="4590" y="3729"/>
                        <a:pt x="4268" y="3879"/>
                        <a:pt x="3933" y="3879"/>
                      </a:cubicBezTo>
                      <a:cubicBezTo>
                        <a:pt x="3900" y="3879"/>
                        <a:pt x="3867" y="3878"/>
                        <a:pt x="3834" y="3875"/>
                      </a:cubicBezTo>
                      <a:cubicBezTo>
                        <a:pt x="3734" y="3453"/>
                        <a:pt x="3302" y="3159"/>
                        <a:pt x="2876" y="3159"/>
                      </a:cubicBezTo>
                      <a:cubicBezTo>
                        <a:pt x="2754" y="3159"/>
                        <a:pt x="2634" y="3182"/>
                        <a:pt x="2521" y="3234"/>
                      </a:cubicBezTo>
                      <a:cubicBezTo>
                        <a:pt x="2690" y="2843"/>
                        <a:pt x="2545" y="2345"/>
                        <a:pt x="2193" y="2105"/>
                      </a:cubicBezTo>
                      <a:cubicBezTo>
                        <a:pt x="2348" y="1960"/>
                        <a:pt x="2371" y="1693"/>
                        <a:pt x="2240" y="1524"/>
                      </a:cubicBezTo>
                      <a:cubicBezTo>
                        <a:pt x="2157" y="1418"/>
                        <a:pt x="2021" y="1360"/>
                        <a:pt x="1888" y="1360"/>
                      </a:cubicBezTo>
                      <a:cubicBezTo>
                        <a:pt x="1810" y="1360"/>
                        <a:pt x="1732" y="1380"/>
                        <a:pt x="1666" y="1422"/>
                      </a:cubicBezTo>
                      <a:cubicBezTo>
                        <a:pt x="2301" y="948"/>
                        <a:pt x="1827" y="0"/>
                        <a:pt x="1163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9"/>
                <p:cNvSpPr/>
                <p:nvPr/>
              </p:nvSpPr>
              <p:spPr>
                <a:xfrm>
                  <a:off x="1473175" y="3669475"/>
                  <a:ext cx="3470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000" extrusionOk="0">
                      <a:moveTo>
                        <a:pt x="714" y="0"/>
                      </a:moveTo>
                      <a:cubicBezTo>
                        <a:pt x="645" y="0"/>
                        <a:pt x="575" y="12"/>
                        <a:pt x="507" y="35"/>
                      </a:cubicBezTo>
                      <a:cubicBezTo>
                        <a:pt x="181" y="149"/>
                        <a:pt x="1" y="508"/>
                        <a:pt x="95" y="871"/>
                      </a:cubicBezTo>
                      <a:cubicBezTo>
                        <a:pt x="114" y="948"/>
                        <a:pt x="183" y="999"/>
                        <a:pt x="259" y="999"/>
                      </a:cubicBezTo>
                      <a:cubicBezTo>
                        <a:pt x="274" y="999"/>
                        <a:pt x="290" y="997"/>
                        <a:pt x="305" y="993"/>
                      </a:cubicBezTo>
                      <a:cubicBezTo>
                        <a:pt x="393" y="970"/>
                        <a:pt x="450" y="876"/>
                        <a:pt x="427" y="784"/>
                      </a:cubicBezTo>
                      <a:cubicBezTo>
                        <a:pt x="379" y="597"/>
                        <a:pt x="463" y="416"/>
                        <a:pt x="619" y="361"/>
                      </a:cubicBezTo>
                      <a:cubicBezTo>
                        <a:pt x="650" y="350"/>
                        <a:pt x="681" y="345"/>
                        <a:pt x="713" y="345"/>
                      </a:cubicBezTo>
                      <a:cubicBezTo>
                        <a:pt x="842" y="345"/>
                        <a:pt x="969" y="432"/>
                        <a:pt x="1032" y="574"/>
                      </a:cubicBezTo>
                      <a:cubicBezTo>
                        <a:pt x="1061" y="639"/>
                        <a:pt x="1124" y="678"/>
                        <a:pt x="1190" y="678"/>
                      </a:cubicBezTo>
                      <a:cubicBezTo>
                        <a:pt x="1210" y="678"/>
                        <a:pt x="1231" y="674"/>
                        <a:pt x="1251" y="666"/>
                      </a:cubicBezTo>
                      <a:cubicBezTo>
                        <a:pt x="1255" y="665"/>
                        <a:pt x="1257" y="663"/>
                        <a:pt x="1259" y="663"/>
                      </a:cubicBezTo>
                      <a:cubicBezTo>
                        <a:pt x="1346" y="624"/>
                        <a:pt x="1387" y="523"/>
                        <a:pt x="1349" y="436"/>
                      </a:cubicBezTo>
                      <a:cubicBezTo>
                        <a:pt x="1229" y="164"/>
                        <a:pt x="977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9"/>
                <p:cNvSpPr/>
                <p:nvPr/>
              </p:nvSpPr>
              <p:spPr>
                <a:xfrm>
                  <a:off x="1398225" y="3696000"/>
                  <a:ext cx="34675" cy="2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998" extrusionOk="0">
                      <a:moveTo>
                        <a:pt x="714" y="0"/>
                      </a:moveTo>
                      <a:cubicBezTo>
                        <a:pt x="644" y="0"/>
                        <a:pt x="574" y="12"/>
                        <a:pt x="506" y="36"/>
                      </a:cubicBezTo>
                      <a:cubicBezTo>
                        <a:pt x="179" y="149"/>
                        <a:pt x="0" y="507"/>
                        <a:pt x="94" y="869"/>
                      </a:cubicBezTo>
                      <a:cubicBezTo>
                        <a:pt x="113" y="946"/>
                        <a:pt x="182" y="998"/>
                        <a:pt x="257" y="998"/>
                      </a:cubicBezTo>
                      <a:cubicBezTo>
                        <a:pt x="272" y="998"/>
                        <a:pt x="288" y="996"/>
                        <a:pt x="303" y="991"/>
                      </a:cubicBezTo>
                      <a:cubicBezTo>
                        <a:pt x="394" y="969"/>
                        <a:pt x="449" y="875"/>
                        <a:pt x="427" y="783"/>
                      </a:cubicBezTo>
                      <a:cubicBezTo>
                        <a:pt x="378" y="597"/>
                        <a:pt x="463" y="413"/>
                        <a:pt x="618" y="359"/>
                      </a:cubicBezTo>
                      <a:cubicBezTo>
                        <a:pt x="649" y="349"/>
                        <a:pt x="680" y="344"/>
                        <a:pt x="711" y="344"/>
                      </a:cubicBezTo>
                      <a:cubicBezTo>
                        <a:pt x="841" y="344"/>
                        <a:pt x="969" y="431"/>
                        <a:pt x="1032" y="572"/>
                      </a:cubicBezTo>
                      <a:cubicBezTo>
                        <a:pt x="1060" y="638"/>
                        <a:pt x="1123" y="676"/>
                        <a:pt x="1189" y="676"/>
                      </a:cubicBezTo>
                      <a:cubicBezTo>
                        <a:pt x="1210" y="676"/>
                        <a:pt x="1230" y="672"/>
                        <a:pt x="1250" y="665"/>
                      </a:cubicBezTo>
                      <a:cubicBezTo>
                        <a:pt x="1252" y="663"/>
                        <a:pt x="1256" y="662"/>
                        <a:pt x="1259" y="662"/>
                      </a:cubicBezTo>
                      <a:cubicBezTo>
                        <a:pt x="1346" y="622"/>
                        <a:pt x="1387" y="521"/>
                        <a:pt x="1347" y="435"/>
                      </a:cubicBezTo>
                      <a:cubicBezTo>
                        <a:pt x="1228" y="164"/>
                        <a:pt x="976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9"/>
                <p:cNvSpPr/>
                <p:nvPr/>
              </p:nvSpPr>
              <p:spPr>
                <a:xfrm>
                  <a:off x="1450200" y="3705950"/>
                  <a:ext cx="23500" cy="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93" extrusionOk="0">
                      <a:moveTo>
                        <a:pt x="401" y="1"/>
                      </a:moveTo>
                      <a:cubicBezTo>
                        <a:pt x="363" y="1"/>
                        <a:pt x="325" y="7"/>
                        <a:pt x="289" y="21"/>
                      </a:cubicBezTo>
                      <a:cubicBezTo>
                        <a:pt x="83" y="96"/>
                        <a:pt x="1" y="373"/>
                        <a:pt x="100" y="636"/>
                      </a:cubicBezTo>
                      <a:cubicBezTo>
                        <a:pt x="182" y="852"/>
                        <a:pt x="363" y="993"/>
                        <a:pt x="539" y="993"/>
                      </a:cubicBezTo>
                      <a:cubicBezTo>
                        <a:pt x="576" y="993"/>
                        <a:pt x="614" y="986"/>
                        <a:pt x="650" y="973"/>
                      </a:cubicBezTo>
                      <a:cubicBezTo>
                        <a:pt x="856" y="896"/>
                        <a:pt x="940" y="619"/>
                        <a:pt x="840" y="356"/>
                      </a:cubicBezTo>
                      <a:cubicBezTo>
                        <a:pt x="757" y="140"/>
                        <a:pt x="576" y="1"/>
                        <a:pt x="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9"/>
                <p:cNvSpPr/>
                <p:nvPr/>
              </p:nvSpPr>
              <p:spPr>
                <a:xfrm>
                  <a:off x="1454750" y="3714425"/>
                  <a:ext cx="16800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531" extrusionOk="0">
                      <a:moveTo>
                        <a:pt x="368" y="1"/>
                      </a:moveTo>
                      <a:cubicBezTo>
                        <a:pt x="327" y="1"/>
                        <a:pt x="284" y="8"/>
                        <a:pt x="242" y="24"/>
                      </a:cubicBezTo>
                      <a:cubicBezTo>
                        <a:pt x="86" y="84"/>
                        <a:pt x="1" y="240"/>
                        <a:pt x="50" y="374"/>
                      </a:cubicBezTo>
                      <a:cubicBezTo>
                        <a:pt x="88" y="472"/>
                        <a:pt x="190" y="530"/>
                        <a:pt x="303" y="530"/>
                      </a:cubicBezTo>
                      <a:cubicBezTo>
                        <a:pt x="344" y="530"/>
                        <a:pt x="386" y="523"/>
                        <a:pt x="427" y="507"/>
                      </a:cubicBezTo>
                      <a:cubicBezTo>
                        <a:pt x="583" y="446"/>
                        <a:pt x="671" y="290"/>
                        <a:pt x="619" y="158"/>
                      </a:cubicBezTo>
                      <a:cubicBezTo>
                        <a:pt x="582" y="60"/>
                        <a:pt x="482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9"/>
                <p:cNvSpPr/>
                <p:nvPr/>
              </p:nvSpPr>
              <p:spPr>
                <a:xfrm>
                  <a:off x="1322950" y="3821975"/>
                  <a:ext cx="187750" cy="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0" h="1811" extrusionOk="0">
                      <a:moveTo>
                        <a:pt x="7268" y="1"/>
                      </a:moveTo>
                      <a:cubicBezTo>
                        <a:pt x="7237" y="1"/>
                        <a:pt x="7206" y="8"/>
                        <a:pt x="7176" y="22"/>
                      </a:cubicBezTo>
                      <a:cubicBezTo>
                        <a:pt x="5353" y="903"/>
                        <a:pt x="3259" y="1390"/>
                        <a:pt x="1375" y="1390"/>
                      </a:cubicBezTo>
                      <a:cubicBezTo>
                        <a:pt x="988" y="1390"/>
                        <a:pt x="610" y="1369"/>
                        <a:pt x="244" y="1327"/>
                      </a:cubicBezTo>
                      <a:cubicBezTo>
                        <a:pt x="237" y="1327"/>
                        <a:pt x="229" y="1326"/>
                        <a:pt x="221" y="1326"/>
                      </a:cubicBezTo>
                      <a:cubicBezTo>
                        <a:pt x="115" y="1326"/>
                        <a:pt x="23" y="1406"/>
                        <a:pt x="13" y="1513"/>
                      </a:cubicBezTo>
                      <a:cubicBezTo>
                        <a:pt x="0" y="1629"/>
                        <a:pt x="84" y="1734"/>
                        <a:pt x="199" y="1746"/>
                      </a:cubicBezTo>
                      <a:cubicBezTo>
                        <a:pt x="577" y="1790"/>
                        <a:pt x="969" y="1811"/>
                        <a:pt x="1370" y="1811"/>
                      </a:cubicBezTo>
                      <a:cubicBezTo>
                        <a:pt x="2946" y="1811"/>
                        <a:pt x="4662" y="1483"/>
                        <a:pt x="6257" y="877"/>
                      </a:cubicBezTo>
                      <a:cubicBezTo>
                        <a:pt x="6632" y="732"/>
                        <a:pt x="7001" y="575"/>
                        <a:pt x="7361" y="403"/>
                      </a:cubicBezTo>
                      <a:cubicBezTo>
                        <a:pt x="7466" y="350"/>
                        <a:pt x="7510" y="225"/>
                        <a:pt x="7459" y="120"/>
                      </a:cubicBezTo>
                      <a:cubicBezTo>
                        <a:pt x="7422" y="45"/>
                        <a:pt x="7347" y="1"/>
                        <a:pt x="72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9"/>
                <p:cNvSpPr/>
                <p:nvPr/>
              </p:nvSpPr>
              <p:spPr>
                <a:xfrm>
                  <a:off x="1527725" y="3804675"/>
                  <a:ext cx="23725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698" extrusionOk="0">
                      <a:moveTo>
                        <a:pt x="705" y="0"/>
                      </a:moveTo>
                      <a:cubicBezTo>
                        <a:pt x="668" y="0"/>
                        <a:pt x="631" y="10"/>
                        <a:pt x="597" y="29"/>
                      </a:cubicBezTo>
                      <a:lnTo>
                        <a:pt x="133" y="306"/>
                      </a:lnTo>
                      <a:cubicBezTo>
                        <a:pt x="33" y="366"/>
                        <a:pt x="1" y="497"/>
                        <a:pt x="60" y="596"/>
                      </a:cubicBezTo>
                      <a:cubicBezTo>
                        <a:pt x="99" y="661"/>
                        <a:pt x="169" y="698"/>
                        <a:pt x="241" y="698"/>
                      </a:cubicBezTo>
                      <a:cubicBezTo>
                        <a:pt x="266" y="698"/>
                        <a:pt x="291" y="693"/>
                        <a:pt x="316" y="684"/>
                      </a:cubicBezTo>
                      <a:cubicBezTo>
                        <a:pt x="327" y="681"/>
                        <a:pt x="339" y="676"/>
                        <a:pt x="349" y="669"/>
                      </a:cubicBezTo>
                      <a:lnTo>
                        <a:pt x="815" y="392"/>
                      </a:lnTo>
                      <a:cubicBezTo>
                        <a:pt x="914" y="331"/>
                        <a:pt x="948" y="201"/>
                        <a:pt x="887" y="102"/>
                      </a:cubicBezTo>
                      <a:cubicBezTo>
                        <a:pt x="848" y="36"/>
                        <a:pt x="777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9"/>
                <p:cNvSpPr/>
                <p:nvPr/>
              </p:nvSpPr>
              <p:spPr>
                <a:xfrm>
                  <a:off x="1292850" y="3536600"/>
                  <a:ext cx="423475" cy="3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13936" extrusionOk="0">
                      <a:moveTo>
                        <a:pt x="14965" y="1"/>
                      </a:moveTo>
                      <a:cubicBezTo>
                        <a:pt x="14950" y="1"/>
                        <a:pt x="14935" y="1"/>
                        <a:pt x="14920" y="1"/>
                      </a:cubicBezTo>
                      <a:cubicBezTo>
                        <a:pt x="14300" y="17"/>
                        <a:pt x="13688" y="335"/>
                        <a:pt x="13336" y="851"/>
                      </a:cubicBezTo>
                      <a:cubicBezTo>
                        <a:pt x="12661" y="1838"/>
                        <a:pt x="13178" y="3064"/>
                        <a:pt x="13677" y="3998"/>
                      </a:cubicBezTo>
                      <a:cubicBezTo>
                        <a:pt x="13918" y="4449"/>
                        <a:pt x="14144" y="4927"/>
                        <a:pt x="14168" y="5436"/>
                      </a:cubicBezTo>
                      <a:cubicBezTo>
                        <a:pt x="14193" y="5897"/>
                        <a:pt x="14033" y="6363"/>
                        <a:pt x="13748" y="6724"/>
                      </a:cubicBezTo>
                      <a:cubicBezTo>
                        <a:pt x="13668" y="6804"/>
                        <a:pt x="13592" y="6885"/>
                        <a:pt x="13526" y="6956"/>
                      </a:cubicBezTo>
                      <a:cubicBezTo>
                        <a:pt x="13499" y="6980"/>
                        <a:pt x="13477" y="7004"/>
                        <a:pt x="13448" y="7025"/>
                      </a:cubicBezTo>
                      <a:lnTo>
                        <a:pt x="13457" y="7029"/>
                      </a:lnTo>
                      <a:cubicBezTo>
                        <a:pt x="13455" y="7031"/>
                        <a:pt x="13454" y="7032"/>
                        <a:pt x="13451" y="7037"/>
                      </a:cubicBezTo>
                      <a:cubicBezTo>
                        <a:pt x="13090" y="7403"/>
                        <a:pt x="12674" y="7727"/>
                        <a:pt x="12255" y="8027"/>
                      </a:cubicBezTo>
                      <a:cubicBezTo>
                        <a:pt x="11168" y="8805"/>
                        <a:pt x="9920" y="9349"/>
                        <a:pt x="8678" y="9838"/>
                      </a:cubicBezTo>
                      <a:cubicBezTo>
                        <a:pt x="7363" y="10356"/>
                        <a:pt x="5991" y="10733"/>
                        <a:pt x="4595" y="10954"/>
                      </a:cubicBezTo>
                      <a:cubicBezTo>
                        <a:pt x="4061" y="11039"/>
                        <a:pt x="3522" y="11103"/>
                        <a:pt x="2982" y="11144"/>
                      </a:cubicBezTo>
                      <a:cubicBezTo>
                        <a:pt x="2865" y="11153"/>
                        <a:pt x="2744" y="11156"/>
                        <a:pt x="2621" y="11156"/>
                      </a:cubicBezTo>
                      <a:cubicBezTo>
                        <a:pt x="2426" y="11156"/>
                        <a:pt x="2225" y="11149"/>
                        <a:pt x="2027" y="11149"/>
                      </a:cubicBezTo>
                      <a:cubicBezTo>
                        <a:pt x="1798" y="11149"/>
                        <a:pt x="1572" y="11158"/>
                        <a:pt x="1362" y="11197"/>
                      </a:cubicBezTo>
                      <a:cubicBezTo>
                        <a:pt x="690" y="11322"/>
                        <a:pt x="1" y="12031"/>
                        <a:pt x="79" y="12742"/>
                      </a:cubicBezTo>
                      <a:cubicBezTo>
                        <a:pt x="178" y="13653"/>
                        <a:pt x="1166" y="13870"/>
                        <a:pt x="1911" y="13911"/>
                      </a:cubicBezTo>
                      <a:cubicBezTo>
                        <a:pt x="2208" y="13927"/>
                        <a:pt x="2505" y="13935"/>
                        <a:pt x="2802" y="13935"/>
                      </a:cubicBezTo>
                      <a:cubicBezTo>
                        <a:pt x="3476" y="13935"/>
                        <a:pt x="4151" y="13894"/>
                        <a:pt x="4820" y="13813"/>
                      </a:cubicBezTo>
                      <a:cubicBezTo>
                        <a:pt x="5758" y="13700"/>
                        <a:pt x="6687" y="13505"/>
                        <a:pt x="7590" y="13234"/>
                      </a:cubicBezTo>
                      <a:cubicBezTo>
                        <a:pt x="9737" y="12593"/>
                        <a:pt x="11775" y="11616"/>
                        <a:pt x="13651" y="10397"/>
                      </a:cubicBezTo>
                      <a:cubicBezTo>
                        <a:pt x="14468" y="9866"/>
                        <a:pt x="15407" y="9336"/>
                        <a:pt x="15924" y="8490"/>
                      </a:cubicBezTo>
                      <a:cubicBezTo>
                        <a:pt x="16367" y="7768"/>
                        <a:pt x="16390" y="6892"/>
                        <a:pt x="16127" y="6102"/>
                      </a:cubicBezTo>
                      <a:cubicBezTo>
                        <a:pt x="16126" y="6099"/>
                        <a:pt x="16126" y="6096"/>
                        <a:pt x="16124" y="6093"/>
                      </a:cubicBezTo>
                      <a:cubicBezTo>
                        <a:pt x="15884" y="5379"/>
                        <a:pt x="15504" y="4733"/>
                        <a:pt x="15386" y="3980"/>
                      </a:cubicBezTo>
                      <a:cubicBezTo>
                        <a:pt x="15283" y="3332"/>
                        <a:pt x="15751" y="3092"/>
                        <a:pt x="16163" y="2649"/>
                      </a:cubicBezTo>
                      <a:cubicBezTo>
                        <a:pt x="16502" y="2282"/>
                        <a:pt x="16938" y="1672"/>
                        <a:pt x="16728" y="1160"/>
                      </a:cubicBezTo>
                      <a:cubicBezTo>
                        <a:pt x="16495" y="596"/>
                        <a:pt x="15920" y="156"/>
                        <a:pt x="15329" y="37"/>
                      </a:cubicBezTo>
                      <a:cubicBezTo>
                        <a:pt x="15210" y="11"/>
                        <a:pt x="15089" y="1"/>
                        <a:pt x="149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9"/>
                <p:cNvSpPr/>
                <p:nvPr/>
              </p:nvSpPr>
              <p:spPr>
                <a:xfrm>
                  <a:off x="1286150" y="3530225"/>
                  <a:ext cx="436100" cy="3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4" h="14443" extrusionOk="0">
                      <a:moveTo>
                        <a:pt x="15220" y="507"/>
                      </a:moveTo>
                      <a:cubicBezTo>
                        <a:pt x="15331" y="507"/>
                        <a:pt x="15440" y="516"/>
                        <a:pt x="15549" y="539"/>
                      </a:cubicBezTo>
                      <a:cubicBezTo>
                        <a:pt x="16071" y="642"/>
                        <a:pt x="16571" y="1043"/>
                        <a:pt x="16763" y="1509"/>
                      </a:cubicBezTo>
                      <a:cubicBezTo>
                        <a:pt x="16934" y="1925"/>
                        <a:pt x="16458" y="2500"/>
                        <a:pt x="16246" y="2728"/>
                      </a:cubicBezTo>
                      <a:cubicBezTo>
                        <a:pt x="16164" y="2816"/>
                        <a:pt x="16077" y="2898"/>
                        <a:pt x="15995" y="2978"/>
                      </a:cubicBezTo>
                      <a:cubicBezTo>
                        <a:pt x="15655" y="3299"/>
                        <a:pt x="15303" y="3630"/>
                        <a:pt x="15405" y="4272"/>
                      </a:cubicBezTo>
                      <a:cubicBezTo>
                        <a:pt x="15486" y="4789"/>
                        <a:pt x="15682" y="5252"/>
                        <a:pt x="15870" y="5702"/>
                      </a:cubicBezTo>
                      <a:cubicBezTo>
                        <a:pt x="15968" y="5938"/>
                        <a:pt x="16070" y="6182"/>
                        <a:pt x="16155" y="6435"/>
                      </a:cubicBezTo>
                      <a:cubicBezTo>
                        <a:pt x="16415" y="7209"/>
                        <a:pt x="16350" y="8003"/>
                        <a:pt x="15978" y="8610"/>
                      </a:cubicBezTo>
                      <a:cubicBezTo>
                        <a:pt x="15554" y="9306"/>
                        <a:pt x="14806" y="9782"/>
                        <a:pt x="14084" y="10243"/>
                      </a:cubicBezTo>
                      <a:cubicBezTo>
                        <a:pt x="13983" y="10307"/>
                        <a:pt x="13882" y="10371"/>
                        <a:pt x="13784" y="10435"/>
                      </a:cubicBezTo>
                      <a:cubicBezTo>
                        <a:pt x="11865" y="11682"/>
                        <a:pt x="9848" y="12627"/>
                        <a:pt x="7789" y="13243"/>
                      </a:cubicBezTo>
                      <a:cubicBezTo>
                        <a:pt x="6900" y="13509"/>
                        <a:pt x="5982" y="13701"/>
                        <a:pt x="5060" y="13813"/>
                      </a:cubicBezTo>
                      <a:cubicBezTo>
                        <a:pt x="4399" y="13894"/>
                        <a:pt x="3731" y="13934"/>
                        <a:pt x="3068" y="13934"/>
                      </a:cubicBezTo>
                      <a:cubicBezTo>
                        <a:pt x="2776" y="13934"/>
                        <a:pt x="2486" y="13926"/>
                        <a:pt x="2196" y="13911"/>
                      </a:cubicBezTo>
                      <a:cubicBezTo>
                        <a:pt x="1199" y="13855"/>
                        <a:pt x="664" y="13539"/>
                        <a:pt x="601" y="12969"/>
                      </a:cubicBezTo>
                      <a:cubicBezTo>
                        <a:pt x="544" y="12456"/>
                        <a:pt x="1006" y="11939"/>
                        <a:pt x="1486" y="11756"/>
                      </a:cubicBezTo>
                      <a:cubicBezTo>
                        <a:pt x="1550" y="11733"/>
                        <a:pt x="1614" y="11716"/>
                        <a:pt x="1671" y="11701"/>
                      </a:cubicBezTo>
                      <a:cubicBezTo>
                        <a:pt x="1860" y="11666"/>
                        <a:pt x="2070" y="11657"/>
                        <a:pt x="2284" y="11657"/>
                      </a:cubicBezTo>
                      <a:cubicBezTo>
                        <a:pt x="2383" y="11657"/>
                        <a:pt x="2483" y="11659"/>
                        <a:pt x="2581" y="11661"/>
                      </a:cubicBezTo>
                      <a:cubicBezTo>
                        <a:pt x="2683" y="11662"/>
                        <a:pt x="2785" y="11664"/>
                        <a:pt x="2888" y="11664"/>
                      </a:cubicBezTo>
                      <a:cubicBezTo>
                        <a:pt x="3015" y="11664"/>
                        <a:pt x="3141" y="11661"/>
                        <a:pt x="3265" y="11651"/>
                      </a:cubicBezTo>
                      <a:cubicBezTo>
                        <a:pt x="3810" y="11611"/>
                        <a:pt x="4358" y="11547"/>
                        <a:pt x="4898" y="11459"/>
                      </a:cubicBezTo>
                      <a:cubicBezTo>
                        <a:pt x="6313" y="11232"/>
                        <a:pt x="7705" y="10851"/>
                        <a:pt x="9036" y="10327"/>
                      </a:cubicBezTo>
                      <a:cubicBezTo>
                        <a:pt x="10259" y="9844"/>
                        <a:pt x="11546" y="9286"/>
                        <a:pt x="12667" y="8486"/>
                      </a:cubicBezTo>
                      <a:cubicBezTo>
                        <a:pt x="13024" y="8228"/>
                        <a:pt x="13489" y="7881"/>
                        <a:pt x="13891" y="7471"/>
                      </a:cubicBezTo>
                      <a:lnTo>
                        <a:pt x="13905" y="7456"/>
                      </a:lnTo>
                      <a:cubicBezTo>
                        <a:pt x="13915" y="7445"/>
                        <a:pt x="13924" y="7435"/>
                        <a:pt x="13931" y="7424"/>
                      </a:cubicBezTo>
                      <a:cubicBezTo>
                        <a:pt x="13932" y="7422"/>
                        <a:pt x="13936" y="7421"/>
                        <a:pt x="13938" y="7418"/>
                      </a:cubicBezTo>
                      <a:lnTo>
                        <a:pt x="13961" y="7397"/>
                      </a:lnTo>
                      <a:cubicBezTo>
                        <a:pt x="13968" y="7392"/>
                        <a:pt x="13973" y="7387"/>
                        <a:pt x="13979" y="7381"/>
                      </a:cubicBezTo>
                      <a:lnTo>
                        <a:pt x="13997" y="7360"/>
                      </a:lnTo>
                      <a:cubicBezTo>
                        <a:pt x="14057" y="7296"/>
                        <a:pt x="14122" y="7225"/>
                        <a:pt x="14194" y="7155"/>
                      </a:cubicBezTo>
                      <a:cubicBezTo>
                        <a:pt x="14202" y="7148"/>
                        <a:pt x="14208" y="7141"/>
                        <a:pt x="14215" y="7132"/>
                      </a:cubicBezTo>
                      <a:cubicBezTo>
                        <a:pt x="14542" y="6719"/>
                        <a:pt x="14715" y="6188"/>
                        <a:pt x="14691" y="5675"/>
                      </a:cubicBezTo>
                      <a:cubicBezTo>
                        <a:pt x="14662" y="5096"/>
                        <a:pt x="14407" y="4574"/>
                        <a:pt x="14168" y="4128"/>
                      </a:cubicBezTo>
                      <a:cubicBezTo>
                        <a:pt x="13695" y="3239"/>
                        <a:pt x="13223" y="2108"/>
                        <a:pt x="13813" y="1245"/>
                      </a:cubicBezTo>
                      <a:cubicBezTo>
                        <a:pt x="14115" y="804"/>
                        <a:pt x="14644" y="522"/>
                        <a:pt x="15195" y="508"/>
                      </a:cubicBezTo>
                      <a:cubicBezTo>
                        <a:pt x="15203" y="507"/>
                        <a:pt x="15212" y="507"/>
                        <a:pt x="15220" y="507"/>
                      </a:cubicBezTo>
                      <a:close/>
                      <a:moveTo>
                        <a:pt x="15234" y="0"/>
                      </a:moveTo>
                      <a:cubicBezTo>
                        <a:pt x="15219" y="0"/>
                        <a:pt x="15203" y="0"/>
                        <a:pt x="15188" y="0"/>
                      </a:cubicBezTo>
                      <a:cubicBezTo>
                        <a:pt x="14476" y="20"/>
                        <a:pt x="13790" y="388"/>
                        <a:pt x="13399" y="959"/>
                      </a:cubicBezTo>
                      <a:cubicBezTo>
                        <a:pt x="12657" y="2047"/>
                        <a:pt x="13184" y="3354"/>
                        <a:pt x="13726" y="4370"/>
                      </a:cubicBezTo>
                      <a:cubicBezTo>
                        <a:pt x="13938" y="4766"/>
                        <a:pt x="14165" y="5229"/>
                        <a:pt x="14188" y="5702"/>
                      </a:cubicBezTo>
                      <a:cubicBezTo>
                        <a:pt x="14206" y="6088"/>
                        <a:pt x="14077" y="6492"/>
                        <a:pt x="13830" y="6809"/>
                      </a:cubicBezTo>
                      <a:cubicBezTo>
                        <a:pt x="13759" y="6880"/>
                        <a:pt x="13691" y="6951"/>
                        <a:pt x="13631" y="7016"/>
                      </a:cubicBezTo>
                      <a:lnTo>
                        <a:pt x="13597" y="7050"/>
                      </a:lnTo>
                      <a:cubicBezTo>
                        <a:pt x="13587" y="7060"/>
                        <a:pt x="13576" y="7071"/>
                        <a:pt x="13563" y="7080"/>
                      </a:cubicBezTo>
                      <a:cubicBezTo>
                        <a:pt x="13539" y="7100"/>
                        <a:pt x="13519" y="7123"/>
                        <a:pt x="13505" y="7149"/>
                      </a:cubicBezTo>
                      <a:cubicBezTo>
                        <a:pt x="13134" y="7519"/>
                        <a:pt x="12709" y="7836"/>
                        <a:pt x="12380" y="8073"/>
                      </a:cubicBezTo>
                      <a:cubicBezTo>
                        <a:pt x="11303" y="8843"/>
                        <a:pt x="10050" y="9384"/>
                        <a:pt x="8857" y="9855"/>
                      </a:cubicBezTo>
                      <a:cubicBezTo>
                        <a:pt x="7560" y="10367"/>
                        <a:pt x="6205" y="10738"/>
                        <a:pt x="4826" y="10958"/>
                      </a:cubicBezTo>
                      <a:cubicBezTo>
                        <a:pt x="4300" y="11041"/>
                        <a:pt x="3765" y="11103"/>
                        <a:pt x="3235" y="11144"/>
                      </a:cubicBezTo>
                      <a:cubicBezTo>
                        <a:pt x="3122" y="11152"/>
                        <a:pt x="3006" y="11154"/>
                        <a:pt x="2886" y="11154"/>
                      </a:cubicBezTo>
                      <a:cubicBezTo>
                        <a:pt x="2792" y="11154"/>
                        <a:pt x="2696" y="11153"/>
                        <a:pt x="2597" y="11151"/>
                      </a:cubicBezTo>
                      <a:cubicBezTo>
                        <a:pt x="2503" y="11149"/>
                        <a:pt x="2408" y="11148"/>
                        <a:pt x="2313" y="11148"/>
                      </a:cubicBezTo>
                      <a:cubicBezTo>
                        <a:pt x="2067" y="11148"/>
                        <a:pt x="1821" y="11158"/>
                        <a:pt x="1586" y="11201"/>
                      </a:cubicBezTo>
                      <a:cubicBezTo>
                        <a:pt x="804" y="11347"/>
                        <a:pt x="0" y="12157"/>
                        <a:pt x="96" y="13024"/>
                      </a:cubicBezTo>
                      <a:cubicBezTo>
                        <a:pt x="160" y="13612"/>
                        <a:pt x="571" y="14331"/>
                        <a:pt x="2168" y="14418"/>
                      </a:cubicBezTo>
                      <a:cubicBezTo>
                        <a:pt x="2469" y="14434"/>
                        <a:pt x="2772" y="14443"/>
                        <a:pt x="3075" y="14443"/>
                      </a:cubicBezTo>
                      <a:cubicBezTo>
                        <a:pt x="3757" y="14443"/>
                        <a:pt x="4441" y="14401"/>
                        <a:pt x="5121" y="14318"/>
                      </a:cubicBezTo>
                      <a:cubicBezTo>
                        <a:pt x="6070" y="14202"/>
                        <a:pt x="7017" y="14005"/>
                        <a:pt x="7934" y="13730"/>
                      </a:cubicBezTo>
                      <a:cubicBezTo>
                        <a:pt x="8446" y="13578"/>
                        <a:pt x="8956" y="13404"/>
                        <a:pt x="9462" y="13212"/>
                      </a:cubicBezTo>
                      <a:cubicBezTo>
                        <a:pt x="11037" y="12614"/>
                        <a:pt x="12578" y="11827"/>
                        <a:pt x="14066" y="10861"/>
                      </a:cubicBezTo>
                      <a:cubicBezTo>
                        <a:pt x="14162" y="10797"/>
                        <a:pt x="14262" y="10736"/>
                        <a:pt x="14361" y="10672"/>
                      </a:cubicBezTo>
                      <a:cubicBezTo>
                        <a:pt x="15132" y="10179"/>
                        <a:pt x="15931" y="9671"/>
                        <a:pt x="16416" y="8875"/>
                      </a:cubicBezTo>
                      <a:cubicBezTo>
                        <a:pt x="16868" y="8140"/>
                        <a:pt x="16949" y="7189"/>
                        <a:pt x="16641" y="6263"/>
                      </a:cubicBezTo>
                      <a:cubicBezTo>
                        <a:pt x="16553" y="6000"/>
                        <a:pt x="16446" y="5748"/>
                        <a:pt x="16344" y="5503"/>
                      </a:cubicBezTo>
                      <a:cubicBezTo>
                        <a:pt x="16159" y="5063"/>
                        <a:pt x="15983" y="4647"/>
                        <a:pt x="15912" y="4192"/>
                      </a:cubicBezTo>
                      <a:cubicBezTo>
                        <a:pt x="15855" y="3833"/>
                        <a:pt x="16013" y="3664"/>
                        <a:pt x="16350" y="3347"/>
                      </a:cubicBezTo>
                      <a:cubicBezTo>
                        <a:pt x="16439" y="3262"/>
                        <a:pt x="16532" y="3175"/>
                        <a:pt x="16627" y="3074"/>
                      </a:cubicBezTo>
                      <a:cubicBezTo>
                        <a:pt x="17225" y="2431"/>
                        <a:pt x="17443" y="1806"/>
                        <a:pt x="17240" y="1316"/>
                      </a:cubicBezTo>
                      <a:cubicBezTo>
                        <a:pt x="16983" y="691"/>
                        <a:pt x="16345" y="178"/>
                        <a:pt x="15655" y="40"/>
                      </a:cubicBezTo>
                      <a:cubicBezTo>
                        <a:pt x="15519" y="12"/>
                        <a:pt x="15377" y="0"/>
                        <a:pt x="152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9"/>
                <p:cNvSpPr/>
                <p:nvPr/>
              </p:nvSpPr>
              <p:spPr>
                <a:xfrm>
                  <a:off x="1642600" y="3557900"/>
                  <a:ext cx="73375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" h="2015" extrusionOk="0">
                      <a:moveTo>
                        <a:pt x="1296" y="0"/>
                      </a:moveTo>
                      <a:cubicBezTo>
                        <a:pt x="1154" y="0"/>
                        <a:pt x="1017" y="19"/>
                        <a:pt x="891" y="57"/>
                      </a:cubicBezTo>
                      <a:cubicBezTo>
                        <a:pt x="546" y="162"/>
                        <a:pt x="242" y="420"/>
                        <a:pt x="122" y="760"/>
                      </a:cubicBezTo>
                      <a:cubicBezTo>
                        <a:pt x="1" y="1099"/>
                        <a:pt x="83" y="1511"/>
                        <a:pt x="349" y="1754"/>
                      </a:cubicBezTo>
                      <a:cubicBezTo>
                        <a:pt x="560" y="1947"/>
                        <a:pt x="851" y="2014"/>
                        <a:pt x="1144" y="2014"/>
                      </a:cubicBezTo>
                      <a:cubicBezTo>
                        <a:pt x="1236" y="2014"/>
                        <a:pt x="1329" y="2007"/>
                        <a:pt x="1420" y="1996"/>
                      </a:cubicBezTo>
                      <a:cubicBezTo>
                        <a:pt x="1972" y="1926"/>
                        <a:pt x="2934" y="1483"/>
                        <a:pt x="2641" y="770"/>
                      </a:cubicBezTo>
                      <a:cubicBezTo>
                        <a:pt x="2436" y="272"/>
                        <a:pt x="1837" y="0"/>
                        <a:pt x="12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9"/>
                <p:cNvSpPr/>
                <p:nvPr/>
              </p:nvSpPr>
              <p:spPr>
                <a:xfrm>
                  <a:off x="1680850" y="3566650"/>
                  <a:ext cx="63425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480" extrusionOk="0">
                      <a:moveTo>
                        <a:pt x="982" y="1"/>
                      </a:moveTo>
                      <a:cubicBezTo>
                        <a:pt x="807" y="1"/>
                        <a:pt x="628" y="48"/>
                        <a:pt x="452" y="156"/>
                      </a:cubicBezTo>
                      <a:cubicBezTo>
                        <a:pt x="259" y="275"/>
                        <a:pt x="1" y="508"/>
                        <a:pt x="69" y="765"/>
                      </a:cubicBezTo>
                      <a:cubicBezTo>
                        <a:pt x="173" y="1144"/>
                        <a:pt x="839" y="1134"/>
                        <a:pt x="1133" y="1264"/>
                      </a:cubicBezTo>
                      <a:cubicBezTo>
                        <a:pt x="1664" y="1497"/>
                        <a:pt x="2103" y="1940"/>
                        <a:pt x="2316" y="2479"/>
                      </a:cubicBezTo>
                      <a:cubicBezTo>
                        <a:pt x="2518" y="2093"/>
                        <a:pt x="2536" y="1620"/>
                        <a:pt x="2394" y="1207"/>
                      </a:cubicBezTo>
                      <a:cubicBezTo>
                        <a:pt x="2190" y="611"/>
                        <a:pt x="1611" y="1"/>
                        <a:pt x="9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9"/>
                <p:cNvSpPr/>
                <p:nvPr/>
              </p:nvSpPr>
              <p:spPr>
                <a:xfrm>
                  <a:off x="1674350" y="3560250"/>
                  <a:ext cx="7670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" h="2990" extrusionOk="0">
                      <a:moveTo>
                        <a:pt x="1246" y="512"/>
                      </a:moveTo>
                      <a:cubicBezTo>
                        <a:pt x="1334" y="512"/>
                        <a:pt x="1424" y="528"/>
                        <a:pt x="1515" y="561"/>
                      </a:cubicBezTo>
                      <a:cubicBezTo>
                        <a:pt x="1891" y="696"/>
                        <a:pt x="2259" y="1101"/>
                        <a:pt x="2411" y="1545"/>
                      </a:cubicBezTo>
                      <a:cubicBezTo>
                        <a:pt x="2471" y="1716"/>
                        <a:pt x="2495" y="1895"/>
                        <a:pt x="2488" y="2071"/>
                      </a:cubicBezTo>
                      <a:cubicBezTo>
                        <a:pt x="2232" y="1733"/>
                        <a:pt x="1890" y="1460"/>
                        <a:pt x="1494" y="1285"/>
                      </a:cubicBezTo>
                      <a:cubicBezTo>
                        <a:pt x="1381" y="1237"/>
                        <a:pt x="1248" y="1207"/>
                        <a:pt x="1106" y="1177"/>
                      </a:cubicBezTo>
                      <a:cubicBezTo>
                        <a:pt x="906" y="1135"/>
                        <a:pt x="606" y="1069"/>
                        <a:pt x="575" y="953"/>
                      </a:cubicBezTo>
                      <a:cubicBezTo>
                        <a:pt x="555" y="876"/>
                        <a:pt x="674" y="734"/>
                        <a:pt x="846" y="628"/>
                      </a:cubicBezTo>
                      <a:cubicBezTo>
                        <a:pt x="893" y="601"/>
                        <a:pt x="938" y="576"/>
                        <a:pt x="987" y="559"/>
                      </a:cubicBezTo>
                      <a:cubicBezTo>
                        <a:pt x="1071" y="528"/>
                        <a:pt x="1158" y="512"/>
                        <a:pt x="1246" y="512"/>
                      </a:cubicBezTo>
                      <a:close/>
                      <a:moveTo>
                        <a:pt x="1244" y="0"/>
                      </a:moveTo>
                      <a:cubicBezTo>
                        <a:pt x="1014" y="0"/>
                        <a:pt x="790" y="65"/>
                        <a:pt x="582" y="193"/>
                      </a:cubicBezTo>
                      <a:cubicBezTo>
                        <a:pt x="185" y="436"/>
                        <a:pt x="1" y="768"/>
                        <a:pt x="86" y="1085"/>
                      </a:cubicBezTo>
                      <a:cubicBezTo>
                        <a:pt x="198" y="1498"/>
                        <a:pt x="661" y="1599"/>
                        <a:pt x="1001" y="1673"/>
                      </a:cubicBezTo>
                      <a:cubicBezTo>
                        <a:pt x="1110" y="1697"/>
                        <a:pt x="1227" y="1721"/>
                        <a:pt x="1292" y="1750"/>
                      </a:cubicBezTo>
                      <a:cubicBezTo>
                        <a:pt x="1771" y="1961"/>
                        <a:pt x="2153" y="2353"/>
                        <a:pt x="2339" y="2828"/>
                      </a:cubicBezTo>
                      <a:cubicBezTo>
                        <a:pt x="2376" y="2922"/>
                        <a:pt x="2464" y="2984"/>
                        <a:pt x="2563" y="2990"/>
                      </a:cubicBezTo>
                      <a:cubicBezTo>
                        <a:pt x="2567" y="2990"/>
                        <a:pt x="2572" y="2990"/>
                        <a:pt x="2576" y="2990"/>
                      </a:cubicBezTo>
                      <a:cubicBezTo>
                        <a:pt x="2607" y="2990"/>
                        <a:pt x="2638" y="2985"/>
                        <a:pt x="2665" y="2974"/>
                      </a:cubicBezTo>
                      <a:cubicBezTo>
                        <a:pt x="2722" y="2953"/>
                        <a:pt x="2772" y="2910"/>
                        <a:pt x="2802" y="2853"/>
                      </a:cubicBezTo>
                      <a:cubicBezTo>
                        <a:pt x="3032" y="2413"/>
                        <a:pt x="3067" y="1876"/>
                        <a:pt x="2897" y="1379"/>
                      </a:cubicBezTo>
                      <a:cubicBezTo>
                        <a:pt x="2694" y="789"/>
                        <a:pt x="2211" y="268"/>
                        <a:pt x="1691" y="81"/>
                      </a:cubicBezTo>
                      <a:cubicBezTo>
                        <a:pt x="1541" y="27"/>
                        <a:pt x="1391" y="0"/>
                        <a:pt x="1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9"/>
                <p:cNvSpPr/>
                <p:nvPr/>
              </p:nvSpPr>
              <p:spPr>
                <a:xfrm>
                  <a:off x="1660300" y="3568300"/>
                  <a:ext cx="15150" cy="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554" extrusionOk="0">
                      <a:moveTo>
                        <a:pt x="326" y="0"/>
                      </a:moveTo>
                      <a:cubicBezTo>
                        <a:pt x="262" y="0"/>
                        <a:pt x="198" y="24"/>
                        <a:pt x="148" y="73"/>
                      </a:cubicBezTo>
                      <a:lnTo>
                        <a:pt x="102" y="117"/>
                      </a:lnTo>
                      <a:cubicBezTo>
                        <a:pt x="2" y="215"/>
                        <a:pt x="0" y="375"/>
                        <a:pt x="98" y="477"/>
                      </a:cubicBezTo>
                      <a:cubicBezTo>
                        <a:pt x="148" y="528"/>
                        <a:pt x="214" y="554"/>
                        <a:pt x="280" y="554"/>
                      </a:cubicBezTo>
                      <a:cubicBezTo>
                        <a:pt x="311" y="554"/>
                        <a:pt x="342" y="548"/>
                        <a:pt x="371" y="537"/>
                      </a:cubicBezTo>
                      <a:cubicBezTo>
                        <a:pt x="404" y="524"/>
                        <a:pt x="432" y="506"/>
                        <a:pt x="458" y="482"/>
                      </a:cubicBezTo>
                      <a:lnTo>
                        <a:pt x="503" y="438"/>
                      </a:lnTo>
                      <a:cubicBezTo>
                        <a:pt x="604" y="340"/>
                        <a:pt x="605" y="179"/>
                        <a:pt x="507" y="77"/>
                      </a:cubicBezTo>
                      <a:cubicBezTo>
                        <a:pt x="458" y="26"/>
                        <a:pt x="39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9"/>
                <p:cNvSpPr/>
                <p:nvPr/>
              </p:nvSpPr>
              <p:spPr>
                <a:xfrm>
                  <a:off x="1386850" y="3767475"/>
                  <a:ext cx="204000" cy="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2885" extrusionOk="0">
                      <a:moveTo>
                        <a:pt x="7965" y="1"/>
                      </a:moveTo>
                      <a:cubicBezTo>
                        <a:pt x="7935" y="1"/>
                        <a:pt x="7904" y="9"/>
                        <a:pt x="7876" y="26"/>
                      </a:cubicBezTo>
                      <a:cubicBezTo>
                        <a:pt x="5550" y="1456"/>
                        <a:pt x="2884" y="2328"/>
                        <a:pt x="164" y="2546"/>
                      </a:cubicBezTo>
                      <a:cubicBezTo>
                        <a:pt x="69" y="2553"/>
                        <a:pt x="1" y="2634"/>
                        <a:pt x="8" y="2728"/>
                      </a:cubicBezTo>
                      <a:cubicBezTo>
                        <a:pt x="15" y="2818"/>
                        <a:pt x="88" y="2884"/>
                        <a:pt x="178" y="2884"/>
                      </a:cubicBezTo>
                      <a:cubicBezTo>
                        <a:pt x="182" y="2884"/>
                        <a:pt x="187" y="2884"/>
                        <a:pt x="191" y="2884"/>
                      </a:cubicBezTo>
                      <a:cubicBezTo>
                        <a:pt x="1860" y="2752"/>
                        <a:pt x="3509" y="2377"/>
                        <a:pt x="5075" y="1782"/>
                      </a:cubicBezTo>
                      <a:cubicBezTo>
                        <a:pt x="6110" y="1388"/>
                        <a:pt x="7110" y="898"/>
                        <a:pt x="8055" y="316"/>
                      </a:cubicBezTo>
                      <a:cubicBezTo>
                        <a:pt x="8134" y="266"/>
                        <a:pt x="8160" y="161"/>
                        <a:pt x="8110" y="81"/>
                      </a:cubicBezTo>
                      <a:cubicBezTo>
                        <a:pt x="8078" y="29"/>
                        <a:pt x="8022" y="1"/>
                        <a:pt x="79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9"/>
                <p:cNvSpPr/>
                <p:nvPr/>
              </p:nvSpPr>
              <p:spPr>
                <a:xfrm>
                  <a:off x="1595875" y="3751750"/>
                  <a:ext cx="23650" cy="1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" h="704" extrusionOk="0">
                      <a:moveTo>
                        <a:pt x="751" y="1"/>
                      </a:moveTo>
                      <a:cubicBezTo>
                        <a:pt x="720" y="1"/>
                        <a:pt x="688" y="9"/>
                        <a:pt x="660" y="29"/>
                      </a:cubicBezTo>
                      <a:lnTo>
                        <a:pt x="101" y="392"/>
                      </a:lnTo>
                      <a:cubicBezTo>
                        <a:pt x="23" y="443"/>
                        <a:pt x="1" y="548"/>
                        <a:pt x="52" y="627"/>
                      </a:cubicBezTo>
                      <a:cubicBezTo>
                        <a:pt x="85" y="675"/>
                        <a:pt x="140" y="703"/>
                        <a:pt x="195" y="703"/>
                      </a:cubicBezTo>
                      <a:cubicBezTo>
                        <a:pt x="215" y="703"/>
                        <a:pt x="236" y="699"/>
                        <a:pt x="255" y="692"/>
                      </a:cubicBezTo>
                      <a:cubicBezTo>
                        <a:pt x="268" y="689"/>
                        <a:pt x="278" y="683"/>
                        <a:pt x="286" y="676"/>
                      </a:cubicBezTo>
                      <a:lnTo>
                        <a:pt x="844" y="313"/>
                      </a:lnTo>
                      <a:cubicBezTo>
                        <a:pt x="922" y="260"/>
                        <a:pt x="945" y="156"/>
                        <a:pt x="894" y="78"/>
                      </a:cubicBezTo>
                      <a:cubicBezTo>
                        <a:pt x="861" y="28"/>
                        <a:pt x="807" y="1"/>
                        <a:pt x="7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9"/>
                <p:cNvSpPr/>
                <p:nvPr/>
              </p:nvSpPr>
              <p:spPr>
                <a:xfrm>
                  <a:off x="1241375" y="3640200"/>
                  <a:ext cx="70500" cy="8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3551" extrusionOk="0">
                      <a:moveTo>
                        <a:pt x="523" y="1"/>
                      </a:moveTo>
                      <a:cubicBezTo>
                        <a:pt x="500" y="1"/>
                        <a:pt x="477" y="3"/>
                        <a:pt x="453" y="6"/>
                      </a:cubicBezTo>
                      <a:cubicBezTo>
                        <a:pt x="247" y="39"/>
                        <a:pt x="77" y="212"/>
                        <a:pt x="33" y="438"/>
                      </a:cubicBezTo>
                      <a:cubicBezTo>
                        <a:pt x="0" y="596"/>
                        <a:pt x="32" y="745"/>
                        <a:pt x="68" y="883"/>
                      </a:cubicBezTo>
                      <a:cubicBezTo>
                        <a:pt x="103" y="1008"/>
                        <a:pt x="142" y="1133"/>
                        <a:pt x="191" y="1255"/>
                      </a:cubicBezTo>
                      <a:cubicBezTo>
                        <a:pt x="189" y="1260"/>
                        <a:pt x="189" y="1263"/>
                        <a:pt x="188" y="1268"/>
                      </a:cubicBezTo>
                      <a:cubicBezTo>
                        <a:pt x="157" y="1388"/>
                        <a:pt x="216" y="1509"/>
                        <a:pt x="324" y="1560"/>
                      </a:cubicBezTo>
                      <a:cubicBezTo>
                        <a:pt x="756" y="2445"/>
                        <a:pt x="1520" y="3171"/>
                        <a:pt x="2435" y="3533"/>
                      </a:cubicBezTo>
                      <a:cubicBezTo>
                        <a:pt x="2466" y="3545"/>
                        <a:pt x="2498" y="3551"/>
                        <a:pt x="2529" y="3551"/>
                      </a:cubicBezTo>
                      <a:cubicBezTo>
                        <a:pt x="2561" y="3551"/>
                        <a:pt x="2591" y="3545"/>
                        <a:pt x="2620" y="3535"/>
                      </a:cubicBezTo>
                      <a:cubicBezTo>
                        <a:pt x="2683" y="3510"/>
                        <a:pt x="2739" y="3461"/>
                        <a:pt x="2767" y="3390"/>
                      </a:cubicBezTo>
                      <a:cubicBezTo>
                        <a:pt x="2820" y="3259"/>
                        <a:pt x="2756" y="3110"/>
                        <a:pt x="2625" y="3059"/>
                      </a:cubicBezTo>
                      <a:cubicBezTo>
                        <a:pt x="1800" y="2731"/>
                        <a:pt x="1114" y="2063"/>
                        <a:pt x="745" y="1255"/>
                      </a:cubicBezTo>
                      <a:cubicBezTo>
                        <a:pt x="766" y="1219"/>
                        <a:pt x="791" y="1182"/>
                        <a:pt x="816" y="1145"/>
                      </a:cubicBezTo>
                      <a:lnTo>
                        <a:pt x="858" y="1079"/>
                      </a:lnTo>
                      <a:cubicBezTo>
                        <a:pt x="951" y="934"/>
                        <a:pt x="1056" y="736"/>
                        <a:pt x="1036" y="506"/>
                      </a:cubicBezTo>
                      <a:cubicBezTo>
                        <a:pt x="1023" y="351"/>
                        <a:pt x="942" y="202"/>
                        <a:pt x="820" y="106"/>
                      </a:cubicBezTo>
                      <a:cubicBezTo>
                        <a:pt x="730" y="37"/>
                        <a:pt x="628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9"/>
                <p:cNvSpPr/>
                <p:nvPr/>
              </p:nvSpPr>
              <p:spPr>
                <a:xfrm>
                  <a:off x="1683525" y="3691225"/>
                  <a:ext cx="34175" cy="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1312" extrusionOk="0">
                      <a:moveTo>
                        <a:pt x="444" y="1"/>
                      </a:moveTo>
                      <a:cubicBezTo>
                        <a:pt x="401" y="1"/>
                        <a:pt x="355" y="7"/>
                        <a:pt x="308" y="22"/>
                      </a:cubicBezTo>
                      <a:cubicBezTo>
                        <a:pt x="151" y="72"/>
                        <a:pt x="40" y="204"/>
                        <a:pt x="16" y="377"/>
                      </a:cubicBezTo>
                      <a:cubicBezTo>
                        <a:pt x="9" y="425"/>
                        <a:pt x="9" y="472"/>
                        <a:pt x="14" y="521"/>
                      </a:cubicBezTo>
                      <a:cubicBezTo>
                        <a:pt x="0" y="579"/>
                        <a:pt x="4" y="643"/>
                        <a:pt x="33" y="700"/>
                      </a:cubicBezTo>
                      <a:cubicBezTo>
                        <a:pt x="114" y="857"/>
                        <a:pt x="222" y="1073"/>
                        <a:pt x="426" y="1207"/>
                      </a:cubicBezTo>
                      <a:cubicBezTo>
                        <a:pt x="530" y="1276"/>
                        <a:pt x="658" y="1311"/>
                        <a:pt x="784" y="1311"/>
                      </a:cubicBezTo>
                      <a:cubicBezTo>
                        <a:pt x="826" y="1311"/>
                        <a:pt x="868" y="1307"/>
                        <a:pt x="909" y="1299"/>
                      </a:cubicBezTo>
                      <a:cubicBezTo>
                        <a:pt x="938" y="1292"/>
                        <a:pt x="966" y="1285"/>
                        <a:pt x="992" y="1273"/>
                      </a:cubicBezTo>
                      <a:cubicBezTo>
                        <a:pt x="1094" y="1235"/>
                        <a:pt x="1179" y="1167"/>
                        <a:pt x="1239" y="1077"/>
                      </a:cubicBezTo>
                      <a:cubicBezTo>
                        <a:pt x="1367" y="883"/>
                        <a:pt x="1343" y="602"/>
                        <a:pt x="1176" y="398"/>
                      </a:cubicBezTo>
                      <a:cubicBezTo>
                        <a:pt x="1056" y="246"/>
                        <a:pt x="892" y="164"/>
                        <a:pt x="762" y="96"/>
                      </a:cubicBezTo>
                      <a:cubicBezTo>
                        <a:pt x="693" y="59"/>
                        <a:pt x="579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9"/>
                <p:cNvSpPr/>
                <p:nvPr/>
              </p:nvSpPr>
              <p:spPr>
                <a:xfrm>
                  <a:off x="1350625" y="3728975"/>
                  <a:ext cx="6520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1252" extrusionOk="0">
                      <a:moveTo>
                        <a:pt x="2094" y="1"/>
                      </a:moveTo>
                      <a:cubicBezTo>
                        <a:pt x="1840" y="1"/>
                        <a:pt x="1500" y="70"/>
                        <a:pt x="1144" y="205"/>
                      </a:cubicBezTo>
                      <a:cubicBezTo>
                        <a:pt x="473" y="459"/>
                        <a:pt x="1" y="856"/>
                        <a:pt x="89" y="1089"/>
                      </a:cubicBezTo>
                      <a:cubicBezTo>
                        <a:pt x="130" y="1198"/>
                        <a:pt x="289" y="1251"/>
                        <a:pt x="514" y="1251"/>
                      </a:cubicBezTo>
                      <a:cubicBezTo>
                        <a:pt x="769" y="1251"/>
                        <a:pt x="1109" y="1183"/>
                        <a:pt x="1464" y="1047"/>
                      </a:cubicBezTo>
                      <a:cubicBezTo>
                        <a:pt x="2136" y="792"/>
                        <a:pt x="2607" y="397"/>
                        <a:pt x="2519" y="164"/>
                      </a:cubicBezTo>
                      <a:cubicBezTo>
                        <a:pt x="2477" y="55"/>
                        <a:pt x="2320" y="1"/>
                        <a:pt x="20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9"/>
                <p:cNvSpPr/>
                <p:nvPr/>
              </p:nvSpPr>
              <p:spPr>
                <a:xfrm>
                  <a:off x="1503650" y="3673800"/>
                  <a:ext cx="65225" cy="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251" extrusionOk="0">
                      <a:moveTo>
                        <a:pt x="2094" y="0"/>
                      </a:moveTo>
                      <a:cubicBezTo>
                        <a:pt x="1839" y="0"/>
                        <a:pt x="1499" y="69"/>
                        <a:pt x="1144" y="203"/>
                      </a:cubicBezTo>
                      <a:cubicBezTo>
                        <a:pt x="474" y="459"/>
                        <a:pt x="1" y="855"/>
                        <a:pt x="90" y="1087"/>
                      </a:cubicBezTo>
                      <a:cubicBezTo>
                        <a:pt x="132" y="1197"/>
                        <a:pt x="290" y="1251"/>
                        <a:pt x="516" y="1251"/>
                      </a:cubicBezTo>
                      <a:cubicBezTo>
                        <a:pt x="770" y="1251"/>
                        <a:pt x="1110" y="1182"/>
                        <a:pt x="1465" y="1047"/>
                      </a:cubicBezTo>
                      <a:cubicBezTo>
                        <a:pt x="2136" y="791"/>
                        <a:pt x="2609" y="397"/>
                        <a:pt x="2519" y="164"/>
                      </a:cubicBezTo>
                      <a:cubicBezTo>
                        <a:pt x="2478" y="54"/>
                        <a:pt x="2319" y="0"/>
                        <a:pt x="20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33" name="Google Shape;1133;p9"/>
            <p:cNvGrpSpPr/>
            <p:nvPr/>
          </p:nvGrpSpPr>
          <p:grpSpPr>
            <a:xfrm>
              <a:off x="8440935" y="4276138"/>
              <a:ext cx="636884" cy="674363"/>
              <a:chOff x="1078079" y="3984213"/>
              <a:chExt cx="886161" cy="938571"/>
            </a:xfrm>
          </p:grpSpPr>
          <p:sp>
            <p:nvSpPr>
              <p:cNvPr id="1134" name="Google Shape;1134;p9"/>
              <p:cNvSpPr/>
              <p:nvPr/>
            </p:nvSpPr>
            <p:spPr>
              <a:xfrm>
                <a:off x="1215012" y="4847784"/>
                <a:ext cx="511200" cy="750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35" name="Google Shape;1135;p9"/>
              <p:cNvGrpSpPr/>
              <p:nvPr/>
            </p:nvGrpSpPr>
            <p:grpSpPr>
              <a:xfrm>
                <a:off x="1078079" y="3984213"/>
                <a:ext cx="886161" cy="924824"/>
                <a:chOff x="1299225" y="4109325"/>
                <a:chExt cx="532325" cy="555550"/>
              </a:xfrm>
            </p:grpSpPr>
            <p:sp>
              <p:nvSpPr>
                <p:cNvPr id="1136" name="Google Shape;1136;p9"/>
                <p:cNvSpPr/>
                <p:nvPr/>
              </p:nvSpPr>
              <p:spPr>
                <a:xfrm>
                  <a:off x="1436100" y="4578750"/>
                  <a:ext cx="49225" cy="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3445" extrusionOk="0">
                      <a:moveTo>
                        <a:pt x="662" y="1"/>
                      </a:moveTo>
                      <a:cubicBezTo>
                        <a:pt x="635" y="1"/>
                        <a:pt x="608" y="4"/>
                        <a:pt x="581" y="12"/>
                      </a:cubicBezTo>
                      <a:cubicBezTo>
                        <a:pt x="426" y="56"/>
                        <a:pt x="339" y="218"/>
                        <a:pt x="383" y="371"/>
                      </a:cubicBezTo>
                      <a:cubicBezTo>
                        <a:pt x="582" y="1053"/>
                        <a:pt x="859" y="1707"/>
                        <a:pt x="1208" y="2322"/>
                      </a:cubicBezTo>
                      <a:cubicBezTo>
                        <a:pt x="811" y="2435"/>
                        <a:pt x="434" y="2633"/>
                        <a:pt x="120" y="2895"/>
                      </a:cubicBezTo>
                      <a:cubicBezTo>
                        <a:pt x="39" y="2964"/>
                        <a:pt x="1" y="3072"/>
                        <a:pt x="22" y="3177"/>
                      </a:cubicBezTo>
                      <a:cubicBezTo>
                        <a:pt x="44" y="3280"/>
                        <a:pt x="122" y="3364"/>
                        <a:pt x="225" y="3394"/>
                      </a:cubicBezTo>
                      <a:cubicBezTo>
                        <a:pt x="339" y="3427"/>
                        <a:pt x="457" y="3444"/>
                        <a:pt x="575" y="3444"/>
                      </a:cubicBezTo>
                      <a:cubicBezTo>
                        <a:pt x="584" y="3444"/>
                        <a:pt x="593" y="3444"/>
                        <a:pt x="602" y="3444"/>
                      </a:cubicBezTo>
                      <a:cubicBezTo>
                        <a:pt x="1059" y="3435"/>
                        <a:pt x="1512" y="3194"/>
                        <a:pt x="1750" y="2800"/>
                      </a:cubicBezTo>
                      <a:cubicBezTo>
                        <a:pt x="1752" y="2800"/>
                        <a:pt x="1752" y="2797"/>
                        <a:pt x="1752" y="2797"/>
                      </a:cubicBezTo>
                      <a:cubicBezTo>
                        <a:pt x="1829" y="2775"/>
                        <a:pt x="1892" y="2719"/>
                        <a:pt x="1927" y="2645"/>
                      </a:cubicBezTo>
                      <a:cubicBezTo>
                        <a:pt x="1968" y="2556"/>
                        <a:pt x="1963" y="2452"/>
                        <a:pt x="1910" y="2368"/>
                      </a:cubicBezTo>
                      <a:cubicBezTo>
                        <a:pt x="1488" y="1697"/>
                        <a:pt x="1161" y="971"/>
                        <a:pt x="938" y="209"/>
                      </a:cubicBezTo>
                      <a:cubicBezTo>
                        <a:pt x="902" y="82"/>
                        <a:pt x="788" y="1"/>
                        <a:pt x="6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9"/>
                <p:cNvSpPr/>
                <p:nvPr/>
              </p:nvSpPr>
              <p:spPr>
                <a:xfrm>
                  <a:off x="1575950" y="4576075"/>
                  <a:ext cx="50425" cy="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3521" extrusionOk="0">
                      <a:moveTo>
                        <a:pt x="1709" y="0"/>
                      </a:moveTo>
                      <a:cubicBezTo>
                        <a:pt x="1564" y="0"/>
                        <a:pt x="1441" y="105"/>
                        <a:pt x="1421" y="251"/>
                      </a:cubicBezTo>
                      <a:cubicBezTo>
                        <a:pt x="1339" y="851"/>
                        <a:pt x="1036" y="1430"/>
                        <a:pt x="584" y="1836"/>
                      </a:cubicBezTo>
                      <a:lnTo>
                        <a:pt x="543" y="1873"/>
                      </a:lnTo>
                      <a:cubicBezTo>
                        <a:pt x="315" y="2078"/>
                        <a:pt x="1" y="2360"/>
                        <a:pt x="49" y="2774"/>
                      </a:cubicBezTo>
                      <a:cubicBezTo>
                        <a:pt x="79" y="3035"/>
                        <a:pt x="269" y="3274"/>
                        <a:pt x="543" y="3397"/>
                      </a:cubicBezTo>
                      <a:cubicBezTo>
                        <a:pt x="755" y="3491"/>
                        <a:pt x="982" y="3507"/>
                        <a:pt x="1164" y="3521"/>
                      </a:cubicBezTo>
                      <a:lnTo>
                        <a:pt x="1190" y="3521"/>
                      </a:lnTo>
                      <a:cubicBezTo>
                        <a:pt x="1272" y="3520"/>
                        <a:pt x="1352" y="3483"/>
                        <a:pt x="1408" y="3420"/>
                      </a:cubicBezTo>
                      <a:cubicBezTo>
                        <a:pt x="1467" y="3349"/>
                        <a:pt x="1491" y="3255"/>
                        <a:pt x="1467" y="3164"/>
                      </a:cubicBezTo>
                      <a:cubicBezTo>
                        <a:pt x="1381" y="2821"/>
                        <a:pt x="1104" y="2549"/>
                        <a:pt x="773" y="2453"/>
                      </a:cubicBezTo>
                      <a:cubicBezTo>
                        <a:pt x="823" y="2400"/>
                        <a:pt x="880" y="2349"/>
                        <a:pt x="931" y="2304"/>
                      </a:cubicBezTo>
                      <a:lnTo>
                        <a:pt x="974" y="2265"/>
                      </a:lnTo>
                      <a:cubicBezTo>
                        <a:pt x="1523" y="1768"/>
                        <a:pt x="1896" y="1062"/>
                        <a:pt x="1995" y="326"/>
                      </a:cubicBezTo>
                      <a:cubicBezTo>
                        <a:pt x="2016" y="169"/>
                        <a:pt x="1904" y="24"/>
                        <a:pt x="1746" y="3"/>
                      </a:cubicBezTo>
                      <a:cubicBezTo>
                        <a:pt x="1734" y="1"/>
                        <a:pt x="1721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>
                  <a:off x="1299225" y="4328000"/>
                  <a:ext cx="57725" cy="1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4547" extrusionOk="0">
                      <a:moveTo>
                        <a:pt x="1993" y="0"/>
                      </a:moveTo>
                      <a:cubicBezTo>
                        <a:pt x="1971" y="0"/>
                        <a:pt x="1949" y="3"/>
                        <a:pt x="1928" y="8"/>
                      </a:cubicBezTo>
                      <a:cubicBezTo>
                        <a:pt x="1568" y="92"/>
                        <a:pt x="1162" y="184"/>
                        <a:pt x="803" y="396"/>
                      </a:cubicBezTo>
                      <a:cubicBezTo>
                        <a:pt x="369" y="650"/>
                        <a:pt x="84" y="1052"/>
                        <a:pt x="36" y="1473"/>
                      </a:cubicBezTo>
                      <a:cubicBezTo>
                        <a:pt x="0" y="1789"/>
                        <a:pt x="91" y="2129"/>
                        <a:pt x="304" y="2481"/>
                      </a:cubicBezTo>
                      <a:cubicBezTo>
                        <a:pt x="529" y="2852"/>
                        <a:pt x="838" y="3169"/>
                        <a:pt x="1205" y="3401"/>
                      </a:cubicBezTo>
                      <a:lnTo>
                        <a:pt x="230" y="3762"/>
                      </a:lnTo>
                      <a:cubicBezTo>
                        <a:pt x="146" y="3793"/>
                        <a:pt x="81" y="3863"/>
                        <a:pt x="54" y="3950"/>
                      </a:cubicBezTo>
                      <a:cubicBezTo>
                        <a:pt x="27" y="4038"/>
                        <a:pt x="46" y="4132"/>
                        <a:pt x="98" y="4204"/>
                      </a:cubicBezTo>
                      <a:cubicBezTo>
                        <a:pt x="258" y="4421"/>
                        <a:pt x="517" y="4547"/>
                        <a:pt x="781" y="4547"/>
                      </a:cubicBezTo>
                      <a:cubicBezTo>
                        <a:pt x="787" y="4547"/>
                        <a:pt x="793" y="4546"/>
                        <a:pt x="798" y="4546"/>
                      </a:cubicBezTo>
                      <a:cubicBezTo>
                        <a:pt x="878" y="4545"/>
                        <a:pt x="958" y="4532"/>
                        <a:pt x="1037" y="4509"/>
                      </a:cubicBezTo>
                      <a:cubicBezTo>
                        <a:pt x="1327" y="4417"/>
                        <a:pt x="1546" y="4166"/>
                        <a:pt x="1605" y="3872"/>
                      </a:cubicBezTo>
                      <a:cubicBezTo>
                        <a:pt x="1689" y="3836"/>
                        <a:pt x="1803" y="3772"/>
                        <a:pt x="1868" y="3643"/>
                      </a:cubicBezTo>
                      <a:cubicBezTo>
                        <a:pt x="1916" y="3551"/>
                        <a:pt x="2031" y="3230"/>
                        <a:pt x="1556" y="2940"/>
                      </a:cubicBezTo>
                      <a:cubicBezTo>
                        <a:pt x="1249" y="2751"/>
                        <a:pt x="987" y="2491"/>
                        <a:pt x="801" y="2183"/>
                      </a:cubicBezTo>
                      <a:cubicBezTo>
                        <a:pt x="654" y="1941"/>
                        <a:pt x="593" y="1725"/>
                        <a:pt x="614" y="1539"/>
                      </a:cubicBezTo>
                      <a:cubicBezTo>
                        <a:pt x="639" y="1298"/>
                        <a:pt x="821" y="1056"/>
                        <a:pt x="1098" y="893"/>
                      </a:cubicBezTo>
                      <a:cubicBezTo>
                        <a:pt x="1378" y="725"/>
                        <a:pt x="1723" y="647"/>
                        <a:pt x="2057" y="571"/>
                      </a:cubicBezTo>
                      <a:cubicBezTo>
                        <a:pt x="2212" y="535"/>
                        <a:pt x="2308" y="382"/>
                        <a:pt x="2273" y="225"/>
                      </a:cubicBezTo>
                      <a:cubicBezTo>
                        <a:pt x="2242" y="92"/>
                        <a:pt x="2123" y="0"/>
                        <a:pt x="19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9"/>
                <p:cNvSpPr/>
                <p:nvPr/>
              </p:nvSpPr>
              <p:spPr>
                <a:xfrm>
                  <a:off x="1720125" y="4302325"/>
                  <a:ext cx="98750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2334" extrusionOk="0">
                      <a:moveTo>
                        <a:pt x="3629" y="0"/>
                      </a:moveTo>
                      <a:cubicBezTo>
                        <a:pt x="3559" y="0"/>
                        <a:pt x="3490" y="25"/>
                        <a:pt x="3434" y="75"/>
                      </a:cubicBezTo>
                      <a:cubicBezTo>
                        <a:pt x="2530" y="886"/>
                        <a:pt x="1430" y="1471"/>
                        <a:pt x="251" y="1764"/>
                      </a:cubicBezTo>
                      <a:cubicBezTo>
                        <a:pt x="96" y="1801"/>
                        <a:pt x="1" y="1958"/>
                        <a:pt x="39" y="2113"/>
                      </a:cubicBezTo>
                      <a:cubicBezTo>
                        <a:pt x="73" y="2247"/>
                        <a:pt x="192" y="2333"/>
                        <a:pt x="323" y="2333"/>
                      </a:cubicBezTo>
                      <a:cubicBezTo>
                        <a:pt x="324" y="2333"/>
                        <a:pt x="325" y="2333"/>
                        <a:pt x="326" y="2333"/>
                      </a:cubicBezTo>
                      <a:cubicBezTo>
                        <a:pt x="347" y="2333"/>
                        <a:pt x="369" y="2332"/>
                        <a:pt x="391" y="2325"/>
                      </a:cubicBezTo>
                      <a:cubicBezTo>
                        <a:pt x="1663" y="2011"/>
                        <a:pt x="2849" y="1380"/>
                        <a:pt x="3822" y="505"/>
                      </a:cubicBezTo>
                      <a:cubicBezTo>
                        <a:pt x="3941" y="399"/>
                        <a:pt x="3949" y="215"/>
                        <a:pt x="3843" y="96"/>
                      </a:cubicBezTo>
                      <a:cubicBezTo>
                        <a:pt x="3786" y="33"/>
                        <a:pt x="3708" y="0"/>
                        <a:pt x="36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9"/>
                <p:cNvSpPr/>
                <p:nvPr/>
              </p:nvSpPr>
              <p:spPr>
                <a:xfrm>
                  <a:off x="1349075" y="4197125"/>
                  <a:ext cx="389125" cy="3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5" h="14072" extrusionOk="0">
                      <a:moveTo>
                        <a:pt x="7804" y="0"/>
                      </a:moveTo>
                      <a:cubicBezTo>
                        <a:pt x="7754" y="0"/>
                        <a:pt x="7704" y="1"/>
                        <a:pt x="7654" y="2"/>
                      </a:cubicBezTo>
                      <a:cubicBezTo>
                        <a:pt x="3397" y="78"/>
                        <a:pt x="0" y="3203"/>
                        <a:pt x="74" y="7462"/>
                      </a:cubicBezTo>
                      <a:cubicBezTo>
                        <a:pt x="148" y="11655"/>
                        <a:pt x="3541" y="14071"/>
                        <a:pt x="7710" y="14071"/>
                      </a:cubicBezTo>
                      <a:cubicBezTo>
                        <a:pt x="7774" y="14071"/>
                        <a:pt x="7838" y="14071"/>
                        <a:pt x="7902" y="14070"/>
                      </a:cubicBezTo>
                      <a:cubicBezTo>
                        <a:pt x="12159" y="13996"/>
                        <a:pt x="15564" y="11446"/>
                        <a:pt x="15490" y="7189"/>
                      </a:cubicBezTo>
                      <a:cubicBezTo>
                        <a:pt x="15417" y="2984"/>
                        <a:pt x="11993" y="0"/>
                        <a:pt x="78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9"/>
                <p:cNvSpPr/>
                <p:nvPr/>
              </p:nvSpPr>
              <p:spPr>
                <a:xfrm>
                  <a:off x="1341800" y="4189950"/>
                  <a:ext cx="403600" cy="36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4" h="14649" extrusionOk="0">
                      <a:moveTo>
                        <a:pt x="8103" y="578"/>
                      </a:moveTo>
                      <a:cubicBezTo>
                        <a:pt x="12258" y="578"/>
                        <a:pt x="15421" y="3522"/>
                        <a:pt x="15492" y="7483"/>
                      </a:cubicBezTo>
                      <a:cubicBezTo>
                        <a:pt x="15560" y="11344"/>
                        <a:pt x="12624" y="13992"/>
                        <a:pt x="8188" y="14070"/>
                      </a:cubicBezTo>
                      <a:cubicBezTo>
                        <a:pt x="8122" y="14071"/>
                        <a:pt x="8057" y="14071"/>
                        <a:pt x="7993" y="14071"/>
                      </a:cubicBezTo>
                      <a:cubicBezTo>
                        <a:pt x="3662" y="14071"/>
                        <a:pt x="722" y="11550"/>
                        <a:pt x="655" y="7744"/>
                      </a:cubicBezTo>
                      <a:cubicBezTo>
                        <a:pt x="584" y="3736"/>
                        <a:pt x="3720" y="655"/>
                        <a:pt x="7949" y="580"/>
                      </a:cubicBezTo>
                      <a:cubicBezTo>
                        <a:pt x="8001" y="579"/>
                        <a:pt x="8052" y="578"/>
                        <a:pt x="8103" y="578"/>
                      </a:cubicBezTo>
                      <a:close/>
                      <a:moveTo>
                        <a:pt x="8105" y="0"/>
                      </a:moveTo>
                      <a:cubicBezTo>
                        <a:pt x="8050" y="0"/>
                        <a:pt x="7994" y="1"/>
                        <a:pt x="7939" y="2"/>
                      </a:cubicBezTo>
                      <a:cubicBezTo>
                        <a:pt x="3380" y="81"/>
                        <a:pt x="0" y="3414"/>
                        <a:pt x="77" y="7753"/>
                      </a:cubicBezTo>
                      <a:cubicBezTo>
                        <a:pt x="148" y="11837"/>
                        <a:pt x="3393" y="14648"/>
                        <a:pt x="7995" y="14648"/>
                      </a:cubicBezTo>
                      <a:cubicBezTo>
                        <a:pt x="8062" y="14648"/>
                        <a:pt x="8130" y="14648"/>
                        <a:pt x="8198" y="14646"/>
                      </a:cubicBezTo>
                      <a:cubicBezTo>
                        <a:pt x="12906" y="14563"/>
                        <a:pt x="16144" y="11614"/>
                        <a:pt x="16070" y="7470"/>
                      </a:cubicBezTo>
                      <a:cubicBezTo>
                        <a:pt x="15994" y="3185"/>
                        <a:pt x="12583" y="0"/>
                        <a:pt x="81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>
                  <a:off x="1439950" y="4225925"/>
                  <a:ext cx="200450" cy="5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2318" extrusionOk="0">
                      <a:moveTo>
                        <a:pt x="4233" y="1"/>
                      </a:moveTo>
                      <a:cubicBezTo>
                        <a:pt x="4152" y="1"/>
                        <a:pt x="4071" y="2"/>
                        <a:pt x="3989" y="3"/>
                      </a:cubicBezTo>
                      <a:cubicBezTo>
                        <a:pt x="1780" y="43"/>
                        <a:pt x="0" y="591"/>
                        <a:pt x="10" y="1230"/>
                      </a:cubicBezTo>
                      <a:cubicBezTo>
                        <a:pt x="21" y="1844"/>
                        <a:pt x="1690" y="2318"/>
                        <a:pt x="3785" y="2318"/>
                      </a:cubicBezTo>
                      <a:cubicBezTo>
                        <a:pt x="3866" y="2318"/>
                        <a:pt x="3947" y="2317"/>
                        <a:pt x="4029" y="2315"/>
                      </a:cubicBezTo>
                      <a:cubicBezTo>
                        <a:pt x="6238" y="2276"/>
                        <a:pt x="8017" y="1727"/>
                        <a:pt x="8006" y="1088"/>
                      </a:cubicBezTo>
                      <a:cubicBezTo>
                        <a:pt x="7995" y="474"/>
                        <a:pt x="6327" y="1"/>
                        <a:pt x="42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9"/>
                <p:cNvSpPr/>
                <p:nvPr/>
              </p:nvSpPr>
              <p:spPr>
                <a:xfrm>
                  <a:off x="1432550" y="4218875"/>
                  <a:ext cx="215300" cy="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2" h="2896" extrusionOk="0">
                      <a:moveTo>
                        <a:pt x="4550" y="578"/>
                      </a:moveTo>
                      <a:cubicBezTo>
                        <a:pt x="6829" y="578"/>
                        <a:pt x="8011" y="1132"/>
                        <a:pt x="8016" y="1382"/>
                      </a:cubicBezTo>
                      <a:cubicBezTo>
                        <a:pt x="8022" y="1642"/>
                        <a:pt x="6769" y="2271"/>
                        <a:pt x="4323" y="2313"/>
                      </a:cubicBezTo>
                      <a:cubicBezTo>
                        <a:pt x="4233" y="2315"/>
                        <a:pt x="4144" y="2316"/>
                        <a:pt x="4056" y="2316"/>
                      </a:cubicBezTo>
                      <a:cubicBezTo>
                        <a:pt x="1782" y="2316"/>
                        <a:pt x="603" y="1763"/>
                        <a:pt x="598" y="1514"/>
                      </a:cubicBezTo>
                      <a:cubicBezTo>
                        <a:pt x="593" y="1254"/>
                        <a:pt x="1845" y="623"/>
                        <a:pt x="4291" y="580"/>
                      </a:cubicBezTo>
                      <a:cubicBezTo>
                        <a:pt x="4379" y="579"/>
                        <a:pt x="4465" y="578"/>
                        <a:pt x="4550" y="578"/>
                      </a:cubicBezTo>
                      <a:close/>
                      <a:moveTo>
                        <a:pt x="4534" y="0"/>
                      </a:moveTo>
                      <a:cubicBezTo>
                        <a:pt x="4449" y="0"/>
                        <a:pt x="4365" y="1"/>
                        <a:pt x="4281" y="2"/>
                      </a:cubicBezTo>
                      <a:cubicBezTo>
                        <a:pt x="2215" y="39"/>
                        <a:pt x="1" y="531"/>
                        <a:pt x="19" y="1524"/>
                      </a:cubicBezTo>
                      <a:cubicBezTo>
                        <a:pt x="36" y="2476"/>
                        <a:pt x="2088" y="2895"/>
                        <a:pt x="4079" y="2895"/>
                      </a:cubicBezTo>
                      <a:cubicBezTo>
                        <a:pt x="4163" y="2895"/>
                        <a:pt x="4248" y="2894"/>
                        <a:pt x="4332" y="2893"/>
                      </a:cubicBezTo>
                      <a:cubicBezTo>
                        <a:pt x="6397" y="2856"/>
                        <a:pt x="8612" y="2366"/>
                        <a:pt x="8593" y="1372"/>
                      </a:cubicBezTo>
                      <a:cubicBezTo>
                        <a:pt x="8577" y="419"/>
                        <a:pt x="6524" y="0"/>
                        <a:pt x="45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9"/>
                <p:cNvSpPr/>
                <p:nvPr/>
              </p:nvSpPr>
              <p:spPr>
                <a:xfrm>
                  <a:off x="1573150" y="4116550"/>
                  <a:ext cx="151300" cy="1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2" h="6508" extrusionOk="0">
                      <a:moveTo>
                        <a:pt x="5046" y="0"/>
                      </a:moveTo>
                      <a:cubicBezTo>
                        <a:pt x="4646" y="0"/>
                        <a:pt x="4167" y="152"/>
                        <a:pt x="3677" y="362"/>
                      </a:cubicBezTo>
                      <a:cubicBezTo>
                        <a:pt x="2557" y="845"/>
                        <a:pt x="1929" y="2034"/>
                        <a:pt x="1496" y="3173"/>
                      </a:cubicBezTo>
                      <a:cubicBezTo>
                        <a:pt x="1073" y="4286"/>
                        <a:pt x="464" y="5452"/>
                        <a:pt x="0" y="6504"/>
                      </a:cubicBezTo>
                      <a:cubicBezTo>
                        <a:pt x="31" y="6506"/>
                        <a:pt x="62" y="6507"/>
                        <a:pt x="93" y="6507"/>
                      </a:cubicBezTo>
                      <a:cubicBezTo>
                        <a:pt x="670" y="6507"/>
                        <a:pt x="1223" y="6193"/>
                        <a:pt x="1223" y="6193"/>
                      </a:cubicBezTo>
                      <a:cubicBezTo>
                        <a:pt x="1648" y="5611"/>
                        <a:pt x="2181" y="4169"/>
                        <a:pt x="2444" y="3499"/>
                      </a:cubicBezTo>
                      <a:cubicBezTo>
                        <a:pt x="3105" y="1807"/>
                        <a:pt x="4174" y="965"/>
                        <a:pt x="6024" y="965"/>
                      </a:cubicBezTo>
                      <a:cubicBezTo>
                        <a:pt x="6033" y="965"/>
                        <a:pt x="6042" y="965"/>
                        <a:pt x="6052" y="965"/>
                      </a:cubicBezTo>
                      <a:cubicBezTo>
                        <a:pt x="5950" y="255"/>
                        <a:pt x="5565" y="0"/>
                        <a:pt x="50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9"/>
                <p:cNvSpPr/>
                <p:nvPr/>
              </p:nvSpPr>
              <p:spPr>
                <a:xfrm>
                  <a:off x="1657950" y="4124450"/>
                  <a:ext cx="50423" cy="22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1096" extrusionOk="0">
                      <a:moveTo>
                        <a:pt x="330" y="1"/>
                      </a:moveTo>
                      <a:cubicBezTo>
                        <a:pt x="228" y="1"/>
                        <a:pt x="129" y="54"/>
                        <a:pt x="77" y="149"/>
                      </a:cubicBezTo>
                      <a:cubicBezTo>
                        <a:pt x="0" y="289"/>
                        <a:pt x="50" y="466"/>
                        <a:pt x="190" y="542"/>
                      </a:cubicBezTo>
                      <a:cubicBezTo>
                        <a:pt x="902" y="934"/>
                        <a:pt x="1514" y="1095"/>
                        <a:pt x="2289" y="1095"/>
                      </a:cubicBezTo>
                      <a:cubicBezTo>
                        <a:pt x="2316" y="1095"/>
                        <a:pt x="2342" y="1095"/>
                        <a:pt x="2369" y="1095"/>
                      </a:cubicBezTo>
                      <a:cubicBezTo>
                        <a:pt x="2528" y="1090"/>
                        <a:pt x="2656" y="960"/>
                        <a:pt x="2652" y="801"/>
                      </a:cubicBezTo>
                      <a:cubicBezTo>
                        <a:pt x="2649" y="643"/>
                        <a:pt x="2520" y="517"/>
                        <a:pt x="2361" y="517"/>
                      </a:cubicBezTo>
                      <a:cubicBezTo>
                        <a:pt x="2360" y="517"/>
                        <a:pt x="2359" y="517"/>
                        <a:pt x="2358" y="517"/>
                      </a:cubicBezTo>
                      <a:cubicBezTo>
                        <a:pt x="2331" y="517"/>
                        <a:pt x="2304" y="517"/>
                        <a:pt x="2277" y="517"/>
                      </a:cubicBezTo>
                      <a:cubicBezTo>
                        <a:pt x="1605" y="517"/>
                        <a:pt x="1090" y="379"/>
                        <a:pt x="469" y="37"/>
                      </a:cubicBezTo>
                      <a:cubicBezTo>
                        <a:pt x="425" y="12"/>
                        <a:pt x="377" y="1"/>
                        <a:pt x="3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>
                  <a:off x="1617617" y="4156475"/>
                  <a:ext cx="42024" cy="2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115" extrusionOk="0">
                      <a:moveTo>
                        <a:pt x="2067" y="1"/>
                      </a:moveTo>
                      <a:cubicBezTo>
                        <a:pt x="2045" y="1"/>
                        <a:pt x="2024" y="3"/>
                        <a:pt x="2002" y="8"/>
                      </a:cubicBezTo>
                      <a:cubicBezTo>
                        <a:pt x="1684" y="84"/>
                        <a:pt x="1386" y="186"/>
                        <a:pt x="1099" y="285"/>
                      </a:cubicBezTo>
                      <a:cubicBezTo>
                        <a:pt x="812" y="385"/>
                        <a:pt x="542" y="477"/>
                        <a:pt x="253" y="545"/>
                      </a:cubicBezTo>
                      <a:cubicBezTo>
                        <a:pt x="97" y="581"/>
                        <a:pt x="1" y="734"/>
                        <a:pt x="36" y="890"/>
                      </a:cubicBezTo>
                      <a:cubicBezTo>
                        <a:pt x="66" y="1026"/>
                        <a:pt x="188" y="1115"/>
                        <a:pt x="319" y="1115"/>
                      </a:cubicBezTo>
                      <a:cubicBezTo>
                        <a:pt x="320" y="1115"/>
                        <a:pt x="321" y="1115"/>
                        <a:pt x="322" y="1115"/>
                      </a:cubicBezTo>
                      <a:cubicBezTo>
                        <a:pt x="342" y="1115"/>
                        <a:pt x="361" y="1112"/>
                        <a:pt x="383" y="1108"/>
                      </a:cubicBezTo>
                      <a:cubicBezTo>
                        <a:pt x="701" y="1032"/>
                        <a:pt x="999" y="930"/>
                        <a:pt x="1286" y="831"/>
                      </a:cubicBezTo>
                      <a:cubicBezTo>
                        <a:pt x="1572" y="731"/>
                        <a:pt x="1842" y="639"/>
                        <a:pt x="2131" y="571"/>
                      </a:cubicBezTo>
                      <a:cubicBezTo>
                        <a:pt x="2288" y="535"/>
                        <a:pt x="2384" y="382"/>
                        <a:pt x="2349" y="226"/>
                      </a:cubicBezTo>
                      <a:cubicBezTo>
                        <a:pt x="2318" y="91"/>
                        <a:pt x="2198" y="1"/>
                        <a:pt x="20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>
                  <a:off x="1582425" y="4218025"/>
                  <a:ext cx="50475" cy="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" h="1278" extrusionOk="0">
                      <a:moveTo>
                        <a:pt x="1689" y="1"/>
                      </a:moveTo>
                      <a:cubicBezTo>
                        <a:pt x="1642" y="1"/>
                        <a:pt x="1594" y="12"/>
                        <a:pt x="1550" y="36"/>
                      </a:cubicBezTo>
                      <a:cubicBezTo>
                        <a:pt x="1364" y="137"/>
                        <a:pt x="1235" y="215"/>
                        <a:pt x="1121" y="282"/>
                      </a:cubicBezTo>
                      <a:cubicBezTo>
                        <a:pt x="885" y="427"/>
                        <a:pt x="729" y="519"/>
                        <a:pt x="222" y="720"/>
                      </a:cubicBezTo>
                      <a:cubicBezTo>
                        <a:pt x="74" y="778"/>
                        <a:pt x="0" y="945"/>
                        <a:pt x="60" y="1095"/>
                      </a:cubicBezTo>
                      <a:cubicBezTo>
                        <a:pt x="103" y="1208"/>
                        <a:pt x="214" y="1278"/>
                        <a:pt x="329" y="1278"/>
                      </a:cubicBezTo>
                      <a:cubicBezTo>
                        <a:pt x="330" y="1278"/>
                        <a:pt x="331" y="1278"/>
                        <a:pt x="333" y="1278"/>
                      </a:cubicBezTo>
                      <a:cubicBezTo>
                        <a:pt x="367" y="1275"/>
                        <a:pt x="401" y="1271"/>
                        <a:pt x="435" y="1258"/>
                      </a:cubicBezTo>
                      <a:cubicBezTo>
                        <a:pt x="985" y="1041"/>
                        <a:pt x="1166" y="931"/>
                        <a:pt x="1419" y="781"/>
                      </a:cubicBezTo>
                      <a:cubicBezTo>
                        <a:pt x="1526" y="714"/>
                        <a:pt x="1649" y="641"/>
                        <a:pt x="1827" y="543"/>
                      </a:cubicBezTo>
                      <a:cubicBezTo>
                        <a:pt x="1968" y="468"/>
                        <a:pt x="2019" y="292"/>
                        <a:pt x="1943" y="151"/>
                      </a:cubicBezTo>
                      <a:cubicBezTo>
                        <a:pt x="1891" y="55"/>
                        <a:pt x="1792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9"/>
                <p:cNvSpPr/>
                <p:nvPr/>
              </p:nvSpPr>
              <p:spPr>
                <a:xfrm>
                  <a:off x="1564800" y="4109325"/>
                  <a:ext cx="167100" cy="18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4" h="7229" extrusionOk="0">
                      <a:moveTo>
                        <a:pt x="5382" y="579"/>
                      </a:moveTo>
                      <a:cubicBezTo>
                        <a:pt x="5537" y="579"/>
                        <a:pt x="5665" y="607"/>
                        <a:pt x="5766" y="661"/>
                      </a:cubicBezTo>
                      <a:cubicBezTo>
                        <a:pt x="5878" y="722"/>
                        <a:pt x="5964" y="826"/>
                        <a:pt x="6022" y="974"/>
                      </a:cubicBezTo>
                      <a:cubicBezTo>
                        <a:pt x="4313" y="1073"/>
                        <a:pt x="3191" y="1941"/>
                        <a:pt x="2512" y="3681"/>
                      </a:cubicBezTo>
                      <a:cubicBezTo>
                        <a:pt x="2313" y="4188"/>
                        <a:pt x="1664" y="5700"/>
                        <a:pt x="1394" y="6275"/>
                      </a:cubicBezTo>
                      <a:cubicBezTo>
                        <a:pt x="1276" y="6302"/>
                        <a:pt x="1107" y="6352"/>
                        <a:pt x="854" y="6438"/>
                      </a:cubicBezTo>
                      <a:cubicBezTo>
                        <a:pt x="917" y="6303"/>
                        <a:pt x="979" y="6167"/>
                        <a:pt x="1042" y="6028"/>
                      </a:cubicBezTo>
                      <a:cubicBezTo>
                        <a:pt x="1415" y="5201"/>
                        <a:pt x="1805" y="4343"/>
                        <a:pt x="2101" y="3566"/>
                      </a:cubicBezTo>
                      <a:cubicBezTo>
                        <a:pt x="2448" y="2653"/>
                        <a:pt x="3033" y="1387"/>
                        <a:pt x="4126" y="918"/>
                      </a:cubicBezTo>
                      <a:cubicBezTo>
                        <a:pt x="4638" y="698"/>
                        <a:pt x="5050" y="585"/>
                        <a:pt x="5360" y="579"/>
                      </a:cubicBezTo>
                      <a:cubicBezTo>
                        <a:pt x="5367" y="579"/>
                        <a:pt x="5375" y="579"/>
                        <a:pt x="5382" y="579"/>
                      </a:cubicBezTo>
                      <a:close/>
                      <a:moveTo>
                        <a:pt x="5384" y="1"/>
                      </a:moveTo>
                      <a:cubicBezTo>
                        <a:pt x="4986" y="1"/>
                        <a:pt x="4498" y="129"/>
                        <a:pt x="3897" y="387"/>
                      </a:cubicBezTo>
                      <a:cubicBezTo>
                        <a:pt x="2604" y="943"/>
                        <a:pt x="1944" y="2349"/>
                        <a:pt x="1560" y="3360"/>
                      </a:cubicBezTo>
                      <a:cubicBezTo>
                        <a:pt x="1271" y="4122"/>
                        <a:pt x="886" y="4970"/>
                        <a:pt x="512" y="5791"/>
                      </a:cubicBezTo>
                      <a:cubicBezTo>
                        <a:pt x="349" y="6151"/>
                        <a:pt x="191" y="6499"/>
                        <a:pt x="49" y="6823"/>
                      </a:cubicBezTo>
                      <a:cubicBezTo>
                        <a:pt x="1" y="6930"/>
                        <a:pt x="22" y="7053"/>
                        <a:pt x="102" y="7139"/>
                      </a:cubicBezTo>
                      <a:cubicBezTo>
                        <a:pt x="156" y="7196"/>
                        <a:pt x="233" y="7228"/>
                        <a:pt x="309" y="7228"/>
                      </a:cubicBezTo>
                      <a:cubicBezTo>
                        <a:pt x="312" y="7228"/>
                        <a:pt x="316" y="7228"/>
                        <a:pt x="319" y="7228"/>
                      </a:cubicBezTo>
                      <a:cubicBezTo>
                        <a:pt x="350" y="7227"/>
                        <a:pt x="383" y="7221"/>
                        <a:pt x="413" y="7211"/>
                      </a:cubicBezTo>
                      <a:cubicBezTo>
                        <a:pt x="732" y="7093"/>
                        <a:pt x="1101" y="6965"/>
                        <a:pt x="1332" y="6893"/>
                      </a:cubicBezTo>
                      <a:cubicBezTo>
                        <a:pt x="1359" y="6911"/>
                        <a:pt x="1387" y="6926"/>
                        <a:pt x="1415" y="6935"/>
                      </a:cubicBezTo>
                      <a:cubicBezTo>
                        <a:pt x="1458" y="6950"/>
                        <a:pt x="1496" y="6958"/>
                        <a:pt x="1531" y="6958"/>
                      </a:cubicBezTo>
                      <a:cubicBezTo>
                        <a:pt x="1712" y="6958"/>
                        <a:pt x="1802" y="6762"/>
                        <a:pt x="1959" y="6426"/>
                      </a:cubicBezTo>
                      <a:cubicBezTo>
                        <a:pt x="2063" y="6204"/>
                        <a:pt x="2198" y="5897"/>
                        <a:pt x="2340" y="5572"/>
                      </a:cubicBezTo>
                      <a:cubicBezTo>
                        <a:pt x="2623" y="4924"/>
                        <a:pt x="2927" y="4201"/>
                        <a:pt x="3048" y="3893"/>
                      </a:cubicBezTo>
                      <a:cubicBezTo>
                        <a:pt x="3688" y="2256"/>
                        <a:pt x="4677" y="1543"/>
                        <a:pt x="6331" y="1543"/>
                      </a:cubicBezTo>
                      <a:cubicBezTo>
                        <a:pt x="6349" y="1543"/>
                        <a:pt x="6367" y="1543"/>
                        <a:pt x="6386" y="1543"/>
                      </a:cubicBezTo>
                      <a:cubicBezTo>
                        <a:pt x="6472" y="1543"/>
                        <a:pt x="6549" y="1508"/>
                        <a:pt x="6604" y="1444"/>
                      </a:cubicBezTo>
                      <a:cubicBezTo>
                        <a:pt x="6660" y="1380"/>
                        <a:pt x="6684" y="1296"/>
                        <a:pt x="6671" y="1213"/>
                      </a:cubicBezTo>
                      <a:cubicBezTo>
                        <a:pt x="6599" y="705"/>
                        <a:pt x="6390" y="350"/>
                        <a:pt x="6046" y="159"/>
                      </a:cubicBezTo>
                      <a:cubicBezTo>
                        <a:pt x="5859" y="54"/>
                        <a:pt x="5640" y="1"/>
                        <a:pt x="5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9"/>
                <p:cNvSpPr/>
                <p:nvPr/>
              </p:nvSpPr>
              <p:spPr>
                <a:xfrm>
                  <a:off x="1432975" y="4245975"/>
                  <a:ext cx="21487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" h="1907" extrusionOk="0">
                      <a:moveTo>
                        <a:pt x="8290" y="1"/>
                      </a:moveTo>
                      <a:cubicBezTo>
                        <a:pt x="8288" y="1"/>
                        <a:pt x="8287" y="1"/>
                        <a:pt x="8285" y="1"/>
                      </a:cubicBezTo>
                      <a:cubicBezTo>
                        <a:pt x="8126" y="5"/>
                        <a:pt x="7998" y="136"/>
                        <a:pt x="8001" y="296"/>
                      </a:cubicBezTo>
                      <a:cubicBezTo>
                        <a:pt x="8007" y="590"/>
                        <a:pt x="6607" y="1285"/>
                        <a:pt x="4285" y="1326"/>
                      </a:cubicBezTo>
                      <a:cubicBezTo>
                        <a:pt x="4211" y="1327"/>
                        <a:pt x="4138" y="1328"/>
                        <a:pt x="4066" y="1328"/>
                      </a:cubicBezTo>
                      <a:cubicBezTo>
                        <a:pt x="1812" y="1328"/>
                        <a:pt x="587" y="697"/>
                        <a:pt x="583" y="427"/>
                      </a:cubicBezTo>
                      <a:cubicBezTo>
                        <a:pt x="579" y="270"/>
                        <a:pt x="451" y="143"/>
                        <a:pt x="293" y="143"/>
                      </a:cubicBezTo>
                      <a:cubicBezTo>
                        <a:pt x="291" y="143"/>
                        <a:pt x="290" y="143"/>
                        <a:pt x="288" y="143"/>
                      </a:cubicBezTo>
                      <a:cubicBezTo>
                        <a:pt x="129" y="147"/>
                        <a:pt x="1" y="278"/>
                        <a:pt x="4" y="438"/>
                      </a:cubicBezTo>
                      <a:cubicBezTo>
                        <a:pt x="19" y="1372"/>
                        <a:pt x="2055" y="1906"/>
                        <a:pt x="4083" y="1906"/>
                      </a:cubicBezTo>
                      <a:cubicBezTo>
                        <a:pt x="4154" y="1906"/>
                        <a:pt x="4224" y="1905"/>
                        <a:pt x="4294" y="1904"/>
                      </a:cubicBezTo>
                      <a:cubicBezTo>
                        <a:pt x="6411" y="1867"/>
                        <a:pt x="8595" y="1254"/>
                        <a:pt x="8580" y="285"/>
                      </a:cubicBezTo>
                      <a:cubicBezTo>
                        <a:pt x="8576" y="127"/>
                        <a:pt x="8448" y="1"/>
                        <a:pt x="8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>
                  <a:off x="1363425" y="4238750"/>
                  <a:ext cx="37675" cy="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267" extrusionOk="0">
                      <a:moveTo>
                        <a:pt x="331" y="0"/>
                      </a:moveTo>
                      <a:cubicBezTo>
                        <a:pt x="282" y="0"/>
                        <a:pt x="233" y="13"/>
                        <a:pt x="188" y="38"/>
                      </a:cubicBezTo>
                      <a:cubicBezTo>
                        <a:pt x="50" y="116"/>
                        <a:pt x="0" y="294"/>
                        <a:pt x="80" y="432"/>
                      </a:cubicBezTo>
                      <a:cubicBezTo>
                        <a:pt x="301" y="820"/>
                        <a:pt x="671" y="1118"/>
                        <a:pt x="1095" y="1253"/>
                      </a:cubicBezTo>
                      <a:cubicBezTo>
                        <a:pt x="1125" y="1263"/>
                        <a:pt x="1158" y="1267"/>
                        <a:pt x="1188" y="1267"/>
                      </a:cubicBezTo>
                      <a:cubicBezTo>
                        <a:pt x="1310" y="1266"/>
                        <a:pt x="1421" y="1187"/>
                        <a:pt x="1458" y="1064"/>
                      </a:cubicBezTo>
                      <a:cubicBezTo>
                        <a:pt x="1506" y="913"/>
                        <a:pt x="1422" y="750"/>
                        <a:pt x="1270" y="702"/>
                      </a:cubicBezTo>
                      <a:cubicBezTo>
                        <a:pt x="982" y="612"/>
                        <a:pt x="732" y="409"/>
                        <a:pt x="583" y="146"/>
                      </a:cubicBezTo>
                      <a:cubicBezTo>
                        <a:pt x="530" y="53"/>
                        <a:pt x="432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9"/>
                <p:cNvSpPr/>
                <p:nvPr/>
              </p:nvSpPr>
              <p:spPr>
                <a:xfrm>
                  <a:off x="1429125" y="4186050"/>
                  <a:ext cx="243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799" extrusionOk="0">
                      <a:moveTo>
                        <a:pt x="321" y="1"/>
                      </a:moveTo>
                      <a:cubicBezTo>
                        <a:pt x="296" y="1"/>
                        <a:pt x="270" y="4"/>
                        <a:pt x="244" y="11"/>
                      </a:cubicBezTo>
                      <a:cubicBezTo>
                        <a:pt x="92" y="54"/>
                        <a:pt x="0" y="213"/>
                        <a:pt x="43" y="367"/>
                      </a:cubicBezTo>
                      <a:lnTo>
                        <a:pt x="372" y="1585"/>
                      </a:lnTo>
                      <a:cubicBezTo>
                        <a:pt x="408" y="1713"/>
                        <a:pt x="525" y="1798"/>
                        <a:pt x="653" y="1798"/>
                      </a:cubicBezTo>
                      <a:cubicBezTo>
                        <a:pt x="654" y="1798"/>
                        <a:pt x="655" y="1798"/>
                        <a:pt x="656" y="1798"/>
                      </a:cubicBezTo>
                      <a:cubicBezTo>
                        <a:pt x="681" y="1798"/>
                        <a:pt x="705" y="1794"/>
                        <a:pt x="727" y="1787"/>
                      </a:cubicBezTo>
                      <a:cubicBezTo>
                        <a:pt x="881" y="1744"/>
                        <a:pt x="973" y="1587"/>
                        <a:pt x="931" y="1432"/>
                      </a:cubicBezTo>
                      <a:lnTo>
                        <a:pt x="600" y="215"/>
                      </a:lnTo>
                      <a:cubicBezTo>
                        <a:pt x="564" y="86"/>
                        <a:pt x="44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9"/>
                <p:cNvSpPr/>
                <p:nvPr/>
              </p:nvSpPr>
              <p:spPr>
                <a:xfrm>
                  <a:off x="1490700" y="4164325"/>
                  <a:ext cx="24225" cy="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1597" extrusionOk="0">
                      <a:moveTo>
                        <a:pt x="326" y="0"/>
                      </a:moveTo>
                      <a:cubicBezTo>
                        <a:pt x="263" y="0"/>
                        <a:pt x="200" y="20"/>
                        <a:pt x="147" y="62"/>
                      </a:cubicBezTo>
                      <a:cubicBezTo>
                        <a:pt x="23" y="162"/>
                        <a:pt x="0" y="343"/>
                        <a:pt x="100" y="468"/>
                      </a:cubicBezTo>
                      <a:cubicBezTo>
                        <a:pt x="286" y="707"/>
                        <a:pt x="388" y="1005"/>
                        <a:pt x="391" y="1309"/>
                      </a:cubicBezTo>
                      <a:cubicBezTo>
                        <a:pt x="391" y="1468"/>
                        <a:pt x="520" y="1596"/>
                        <a:pt x="679" y="1596"/>
                      </a:cubicBezTo>
                      <a:lnTo>
                        <a:pt x="683" y="1596"/>
                      </a:lnTo>
                      <a:cubicBezTo>
                        <a:pt x="841" y="1593"/>
                        <a:pt x="969" y="1466"/>
                        <a:pt x="969" y="1305"/>
                      </a:cubicBezTo>
                      <a:cubicBezTo>
                        <a:pt x="968" y="873"/>
                        <a:pt x="820" y="450"/>
                        <a:pt x="554" y="111"/>
                      </a:cubicBezTo>
                      <a:cubicBezTo>
                        <a:pt x="497" y="38"/>
                        <a:pt x="412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9"/>
                <p:cNvSpPr/>
                <p:nvPr/>
              </p:nvSpPr>
              <p:spPr>
                <a:xfrm>
                  <a:off x="1554850" y="4162850"/>
                  <a:ext cx="22375" cy="4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" h="1607" extrusionOk="0">
                      <a:moveTo>
                        <a:pt x="578" y="1"/>
                      </a:moveTo>
                      <a:cubicBezTo>
                        <a:pt x="448" y="1"/>
                        <a:pt x="329" y="89"/>
                        <a:pt x="296" y="221"/>
                      </a:cubicBezTo>
                      <a:lnTo>
                        <a:pt x="41" y="1249"/>
                      </a:lnTo>
                      <a:cubicBezTo>
                        <a:pt x="1" y="1404"/>
                        <a:pt x="98" y="1560"/>
                        <a:pt x="251" y="1598"/>
                      </a:cubicBezTo>
                      <a:cubicBezTo>
                        <a:pt x="276" y="1606"/>
                        <a:pt x="301" y="1607"/>
                        <a:pt x="326" y="1607"/>
                      </a:cubicBezTo>
                      <a:cubicBezTo>
                        <a:pt x="454" y="1606"/>
                        <a:pt x="569" y="1519"/>
                        <a:pt x="602" y="1387"/>
                      </a:cubicBezTo>
                      <a:lnTo>
                        <a:pt x="857" y="360"/>
                      </a:lnTo>
                      <a:cubicBezTo>
                        <a:pt x="894" y="205"/>
                        <a:pt x="799" y="49"/>
                        <a:pt x="646" y="9"/>
                      </a:cubicBezTo>
                      <a:cubicBezTo>
                        <a:pt x="623" y="4"/>
                        <a:pt x="600" y="1"/>
                        <a:pt x="5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>
                  <a:off x="1657350" y="4202750"/>
                  <a:ext cx="33575" cy="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1428" extrusionOk="0">
                      <a:moveTo>
                        <a:pt x="1017" y="1"/>
                      </a:moveTo>
                      <a:cubicBezTo>
                        <a:pt x="934" y="1"/>
                        <a:pt x="851" y="37"/>
                        <a:pt x="794" y="108"/>
                      </a:cubicBezTo>
                      <a:lnTo>
                        <a:pt x="103" y="954"/>
                      </a:lnTo>
                      <a:cubicBezTo>
                        <a:pt x="0" y="1079"/>
                        <a:pt x="19" y="1260"/>
                        <a:pt x="142" y="1360"/>
                      </a:cubicBezTo>
                      <a:cubicBezTo>
                        <a:pt x="196" y="1406"/>
                        <a:pt x="262" y="1427"/>
                        <a:pt x="325" y="1427"/>
                      </a:cubicBezTo>
                      <a:cubicBezTo>
                        <a:pt x="327" y="1427"/>
                        <a:pt x="329" y="1427"/>
                        <a:pt x="331" y="1427"/>
                      </a:cubicBezTo>
                      <a:cubicBezTo>
                        <a:pt x="415" y="1424"/>
                        <a:pt x="495" y="1389"/>
                        <a:pt x="550" y="1321"/>
                      </a:cubicBezTo>
                      <a:lnTo>
                        <a:pt x="1242" y="473"/>
                      </a:lnTo>
                      <a:cubicBezTo>
                        <a:pt x="1343" y="349"/>
                        <a:pt x="1326" y="167"/>
                        <a:pt x="1201" y="66"/>
                      </a:cubicBezTo>
                      <a:cubicBezTo>
                        <a:pt x="1147" y="22"/>
                        <a:pt x="1082" y="1"/>
                        <a:pt x="10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9"/>
                <p:cNvSpPr/>
                <p:nvPr/>
              </p:nvSpPr>
              <p:spPr>
                <a:xfrm>
                  <a:off x="1395800" y="4501500"/>
                  <a:ext cx="24150" cy="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90" extrusionOk="0">
                      <a:moveTo>
                        <a:pt x="639" y="0"/>
                      </a:moveTo>
                      <a:cubicBezTo>
                        <a:pt x="528" y="0"/>
                        <a:pt x="421" y="65"/>
                        <a:pt x="373" y="174"/>
                      </a:cubicBezTo>
                      <a:lnTo>
                        <a:pt x="63" y="886"/>
                      </a:lnTo>
                      <a:cubicBezTo>
                        <a:pt x="1" y="1032"/>
                        <a:pt x="69" y="1203"/>
                        <a:pt x="214" y="1267"/>
                      </a:cubicBezTo>
                      <a:cubicBezTo>
                        <a:pt x="254" y="1282"/>
                        <a:pt x="295" y="1290"/>
                        <a:pt x="335" y="1290"/>
                      </a:cubicBezTo>
                      <a:cubicBezTo>
                        <a:pt x="445" y="1288"/>
                        <a:pt x="550" y="1221"/>
                        <a:pt x="595" y="1115"/>
                      </a:cubicBezTo>
                      <a:lnTo>
                        <a:pt x="903" y="403"/>
                      </a:lnTo>
                      <a:cubicBezTo>
                        <a:pt x="965" y="258"/>
                        <a:pt x="898" y="88"/>
                        <a:pt x="752" y="24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9"/>
                <p:cNvSpPr/>
                <p:nvPr/>
              </p:nvSpPr>
              <p:spPr>
                <a:xfrm>
                  <a:off x="1451125" y="4539050"/>
                  <a:ext cx="24150" cy="3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89" extrusionOk="0">
                      <a:moveTo>
                        <a:pt x="639" y="0"/>
                      </a:moveTo>
                      <a:cubicBezTo>
                        <a:pt x="527" y="0"/>
                        <a:pt x="419" y="66"/>
                        <a:pt x="372" y="174"/>
                      </a:cubicBezTo>
                      <a:lnTo>
                        <a:pt x="63" y="887"/>
                      </a:lnTo>
                      <a:cubicBezTo>
                        <a:pt x="1" y="1032"/>
                        <a:pt x="68" y="1202"/>
                        <a:pt x="214" y="1266"/>
                      </a:cubicBezTo>
                      <a:cubicBezTo>
                        <a:pt x="252" y="1282"/>
                        <a:pt x="293" y="1289"/>
                        <a:pt x="335" y="1289"/>
                      </a:cubicBezTo>
                      <a:cubicBezTo>
                        <a:pt x="444" y="1287"/>
                        <a:pt x="548" y="1224"/>
                        <a:pt x="593" y="1116"/>
                      </a:cubicBezTo>
                      <a:lnTo>
                        <a:pt x="903" y="404"/>
                      </a:lnTo>
                      <a:cubicBezTo>
                        <a:pt x="965" y="258"/>
                        <a:pt x="897" y="87"/>
                        <a:pt x="752" y="23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9"/>
                <p:cNvSpPr/>
                <p:nvPr/>
              </p:nvSpPr>
              <p:spPr>
                <a:xfrm>
                  <a:off x="1651250" y="4509800"/>
                  <a:ext cx="34350" cy="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39" extrusionOk="0">
                      <a:moveTo>
                        <a:pt x="326" y="1"/>
                      </a:moveTo>
                      <a:cubicBezTo>
                        <a:pt x="241" y="1"/>
                        <a:pt x="156" y="39"/>
                        <a:pt x="99" y="112"/>
                      </a:cubicBezTo>
                      <a:cubicBezTo>
                        <a:pt x="0" y="239"/>
                        <a:pt x="23" y="419"/>
                        <a:pt x="149" y="517"/>
                      </a:cubicBezTo>
                      <a:lnTo>
                        <a:pt x="869" y="1078"/>
                      </a:lnTo>
                      <a:cubicBezTo>
                        <a:pt x="921" y="1118"/>
                        <a:pt x="981" y="1138"/>
                        <a:pt x="1041" y="1138"/>
                      </a:cubicBezTo>
                      <a:cubicBezTo>
                        <a:pt x="1045" y="1138"/>
                        <a:pt x="1049" y="1138"/>
                        <a:pt x="1053" y="1138"/>
                      </a:cubicBezTo>
                      <a:cubicBezTo>
                        <a:pt x="1136" y="1136"/>
                        <a:pt x="1220" y="1100"/>
                        <a:pt x="1277" y="1029"/>
                      </a:cubicBezTo>
                      <a:cubicBezTo>
                        <a:pt x="1374" y="904"/>
                        <a:pt x="1351" y="722"/>
                        <a:pt x="1224" y="624"/>
                      </a:cubicBezTo>
                      <a:lnTo>
                        <a:pt x="504" y="63"/>
                      </a:lnTo>
                      <a:cubicBezTo>
                        <a:pt x="451" y="21"/>
                        <a:pt x="388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9"/>
                <p:cNvSpPr/>
                <p:nvPr/>
              </p:nvSpPr>
              <p:spPr>
                <a:xfrm>
                  <a:off x="1703475" y="4468775"/>
                  <a:ext cx="42025" cy="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883" extrusionOk="0">
                      <a:moveTo>
                        <a:pt x="323" y="1"/>
                      </a:moveTo>
                      <a:cubicBezTo>
                        <a:pt x="199" y="1"/>
                        <a:pt x="83" y="83"/>
                        <a:pt x="47" y="208"/>
                      </a:cubicBezTo>
                      <a:cubicBezTo>
                        <a:pt x="0" y="361"/>
                        <a:pt x="90" y="523"/>
                        <a:pt x="242" y="567"/>
                      </a:cubicBezTo>
                      <a:lnTo>
                        <a:pt x="1276" y="871"/>
                      </a:lnTo>
                      <a:cubicBezTo>
                        <a:pt x="1304" y="880"/>
                        <a:pt x="1334" y="883"/>
                        <a:pt x="1363" y="883"/>
                      </a:cubicBezTo>
                      <a:cubicBezTo>
                        <a:pt x="1486" y="881"/>
                        <a:pt x="1598" y="802"/>
                        <a:pt x="1634" y="675"/>
                      </a:cubicBezTo>
                      <a:cubicBezTo>
                        <a:pt x="1681" y="523"/>
                        <a:pt x="1591" y="361"/>
                        <a:pt x="1439" y="317"/>
                      </a:cubicBezTo>
                      <a:lnTo>
                        <a:pt x="405" y="13"/>
                      </a:lnTo>
                      <a:cubicBezTo>
                        <a:pt x="378" y="5"/>
                        <a:pt x="350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9"/>
                <p:cNvSpPr/>
                <p:nvPr/>
              </p:nvSpPr>
              <p:spPr>
                <a:xfrm>
                  <a:off x="1727100" y="4412175"/>
                  <a:ext cx="42550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690" extrusionOk="0">
                      <a:moveTo>
                        <a:pt x="302" y="0"/>
                      </a:moveTo>
                      <a:cubicBezTo>
                        <a:pt x="157" y="0"/>
                        <a:pt x="32" y="114"/>
                        <a:pt x="16" y="262"/>
                      </a:cubicBezTo>
                      <a:cubicBezTo>
                        <a:pt x="0" y="419"/>
                        <a:pt x="118" y="561"/>
                        <a:pt x="276" y="578"/>
                      </a:cubicBezTo>
                      <a:lnTo>
                        <a:pt x="1369" y="688"/>
                      </a:lnTo>
                      <a:cubicBezTo>
                        <a:pt x="1379" y="689"/>
                        <a:pt x="1392" y="689"/>
                        <a:pt x="1403" y="689"/>
                      </a:cubicBezTo>
                      <a:cubicBezTo>
                        <a:pt x="1547" y="688"/>
                        <a:pt x="1669" y="578"/>
                        <a:pt x="1685" y="428"/>
                      </a:cubicBezTo>
                      <a:cubicBezTo>
                        <a:pt x="1702" y="270"/>
                        <a:pt x="1584" y="128"/>
                        <a:pt x="1426" y="113"/>
                      </a:cubicBezTo>
                      <a:lnTo>
                        <a:pt x="332" y="2"/>
                      </a:lnTo>
                      <a:cubicBezTo>
                        <a:pt x="322" y="1"/>
                        <a:pt x="312" y="0"/>
                        <a:pt x="3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9"/>
                <p:cNvSpPr/>
                <p:nvPr/>
              </p:nvSpPr>
              <p:spPr>
                <a:xfrm>
                  <a:off x="1417725" y="4278550"/>
                  <a:ext cx="295900" cy="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6" h="10104" extrusionOk="0">
                      <a:moveTo>
                        <a:pt x="9861" y="1"/>
                      </a:moveTo>
                      <a:cubicBezTo>
                        <a:pt x="8894" y="1"/>
                        <a:pt x="8631" y="1509"/>
                        <a:pt x="9619" y="1772"/>
                      </a:cubicBezTo>
                      <a:cubicBezTo>
                        <a:pt x="9594" y="1767"/>
                        <a:pt x="9568" y="1765"/>
                        <a:pt x="9542" y="1765"/>
                      </a:cubicBezTo>
                      <a:cubicBezTo>
                        <a:pt x="9328" y="1765"/>
                        <a:pt x="9117" y="1915"/>
                        <a:pt x="9058" y="2121"/>
                      </a:cubicBezTo>
                      <a:cubicBezTo>
                        <a:pt x="8993" y="2354"/>
                        <a:pt x="9128" y="2625"/>
                        <a:pt x="9354" y="2713"/>
                      </a:cubicBezTo>
                      <a:cubicBezTo>
                        <a:pt x="9084" y="3114"/>
                        <a:pt x="9142" y="3702"/>
                        <a:pt x="9483" y="4043"/>
                      </a:cubicBezTo>
                      <a:cubicBezTo>
                        <a:pt x="9467" y="4042"/>
                        <a:pt x="9452" y="4042"/>
                        <a:pt x="9436" y="4042"/>
                      </a:cubicBezTo>
                      <a:cubicBezTo>
                        <a:pt x="8824" y="4042"/>
                        <a:pt x="8279" y="4662"/>
                        <a:pt x="8371" y="5272"/>
                      </a:cubicBezTo>
                      <a:cubicBezTo>
                        <a:pt x="8111" y="5404"/>
                        <a:pt x="7818" y="5432"/>
                        <a:pt x="7522" y="5432"/>
                      </a:cubicBezTo>
                      <a:cubicBezTo>
                        <a:pt x="7390" y="5432"/>
                        <a:pt x="7257" y="5426"/>
                        <a:pt x="7127" y="5422"/>
                      </a:cubicBezTo>
                      <a:cubicBezTo>
                        <a:pt x="7056" y="5420"/>
                        <a:pt x="6984" y="5418"/>
                        <a:pt x="6911" y="5418"/>
                      </a:cubicBezTo>
                      <a:cubicBezTo>
                        <a:pt x="6555" y="5418"/>
                        <a:pt x="6192" y="5460"/>
                        <a:pt x="5906" y="5666"/>
                      </a:cubicBezTo>
                      <a:cubicBezTo>
                        <a:pt x="5576" y="5907"/>
                        <a:pt x="5446" y="6454"/>
                        <a:pt x="5738" y="6727"/>
                      </a:cubicBezTo>
                      <a:lnTo>
                        <a:pt x="5738" y="6727"/>
                      </a:lnTo>
                      <a:cubicBezTo>
                        <a:pt x="5415" y="6456"/>
                        <a:pt x="4995" y="6322"/>
                        <a:pt x="4573" y="6322"/>
                      </a:cubicBezTo>
                      <a:cubicBezTo>
                        <a:pt x="4084" y="6322"/>
                        <a:pt x="3594" y="6502"/>
                        <a:pt x="3254" y="6857"/>
                      </a:cubicBezTo>
                      <a:cubicBezTo>
                        <a:pt x="2732" y="6425"/>
                        <a:pt x="2171" y="5977"/>
                        <a:pt x="1500" y="5887"/>
                      </a:cubicBezTo>
                      <a:cubicBezTo>
                        <a:pt x="1442" y="5879"/>
                        <a:pt x="1382" y="5875"/>
                        <a:pt x="1322" y="5875"/>
                      </a:cubicBezTo>
                      <a:cubicBezTo>
                        <a:pt x="697" y="5875"/>
                        <a:pt x="38" y="6292"/>
                        <a:pt x="16" y="6909"/>
                      </a:cubicBezTo>
                      <a:cubicBezTo>
                        <a:pt x="0" y="7333"/>
                        <a:pt x="286" y="7720"/>
                        <a:pt x="641" y="7945"/>
                      </a:cubicBezTo>
                      <a:cubicBezTo>
                        <a:pt x="997" y="8172"/>
                        <a:pt x="1418" y="8267"/>
                        <a:pt x="1830" y="8360"/>
                      </a:cubicBezTo>
                      <a:cubicBezTo>
                        <a:pt x="1524" y="8482"/>
                        <a:pt x="1698" y="8985"/>
                        <a:pt x="2000" y="9107"/>
                      </a:cubicBezTo>
                      <a:cubicBezTo>
                        <a:pt x="2306" y="9229"/>
                        <a:pt x="2665" y="9171"/>
                        <a:pt x="2959" y="9314"/>
                      </a:cubicBezTo>
                      <a:cubicBezTo>
                        <a:pt x="3256" y="9458"/>
                        <a:pt x="3428" y="9773"/>
                        <a:pt x="3690" y="9969"/>
                      </a:cubicBezTo>
                      <a:cubicBezTo>
                        <a:pt x="3805" y="10056"/>
                        <a:pt x="3961" y="10104"/>
                        <a:pt x="4107" y="10104"/>
                      </a:cubicBezTo>
                      <a:cubicBezTo>
                        <a:pt x="4296" y="10104"/>
                        <a:pt x="4468" y="10023"/>
                        <a:pt x="4509" y="9841"/>
                      </a:cubicBezTo>
                      <a:cubicBezTo>
                        <a:pt x="4687" y="9871"/>
                        <a:pt x="4868" y="9886"/>
                        <a:pt x="5049" y="9886"/>
                      </a:cubicBezTo>
                      <a:cubicBezTo>
                        <a:pt x="6163" y="9886"/>
                        <a:pt x="7274" y="9329"/>
                        <a:pt x="7915" y="8411"/>
                      </a:cubicBezTo>
                      <a:cubicBezTo>
                        <a:pt x="8107" y="8465"/>
                        <a:pt x="8304" y="8491"/>
                        <a:pt x="8501" y="8491"/>
                      </a:cubicBezTo>
                      <a:cubicBezTo>
                        <a:pt x="9626" y="8491"/>
                        <a:pt x="10745" y="7652"/>
                        <a:pt x="10960" y="6530"/>
                      </a:cubicBezTo>
                      <a:cubicBezTo>
                        <a:pt x="11486" y="6357"/>
                        <a:pt x="11707" y="5605"/>
                        <a:pt x="11361" y="5173"/>
                      </a:cubicBezTo>
                      <a:cubicBezTo>
                        <a:pt x="11680" y="5129"/>
                        <a:pt x="11835" y="4737"/>
                        <a:pt x="11794" y="4418"/>
                      </a:cubicBezTo>
                      <a:cubicBezTo>
                        <a:pt x="11753" y="4098"/>
                        <a:pt x="11585" y="3807"/>
                        <a:pt x="11527" y="3489"/>
                      </a:cubicBezTo>
                      <a:cubicBezTo>
                        <a:pt x="11456" y="3093"/>
                        <a:pt x="11560" y="2686"/>
                        <a:pt x="11557" y="2284"/>
                      </a:cubicBezTo>
                      <a:cubicBezTo>
                        <a:pt x="11551" y="1517"/>
                        <a:pt x="10834" y="87"/>
                        <a:pt x="9948" y="5"/>
                      </a:cubicBezTo>
                      <a:cubicBezTo>
                        <a:pt x="9918" y="2"/>
                        <a:pt x="9889" y="1"/>
                        <a:pt x="9861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9"/>
                <p:cNvSpPr/>
                <p:nvPr/>
              </p:nvSpPr>
              <p:spPr>
                <a:xfrm>
                  <a:off x="1397400" y="4513725"/>
                  <a:ext cx="99850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" h="2940" extrusionOk="0">
                      <a:moveTo>
                        <a:pt x="90" y="1"/>
                      </a:moveTo>
                      <a:cubicBezTo>
                        <a:pt x="337" y="426"/>
                        <a:pt x="1" y="979"/>
                        <a:pt x="144" y="1448"/>
                      </a:cubicBezTo>
                      <a:cubicBezTo>
                        <a:pt x="244" y="1779"/>
                        <a:pt x="556" y="1992"/>
                        <a:pt x="859" y="2158"/>
                      </a:cubicBezTo>
                      <a:cubicBezTo>
                        <a:pt x="1459" y="2489"/>
                        <a:pt x="2104" y="2735"/>
                        <a:pt x="2773" y="2890"/>
                      </a:cubicBezTo>
                      <a:cubicBezTo>
                        <a:pt x="2891" y="2918"/>
                        <a:pt x="3019" y="2940"/>
                        <a:pt x="3142" y="2940"/>
                      </a:cubicBezTo>
                      <a:cubicBezTo>
                        <a:pt x="3297" y="2940"/>
                        <a:pt x="3444" y="2905"/>
                        <a:pt x="3556" y="2802"/>
                      </a:cubicBezTo>
                      <a:cubicBezTo>
                        <a:pt x="3698" y="2670"/>
                        <a:pt x="3741" y="2464"/>
                        <a:pt x="3775" y="2272"/>
                      </a:cubicBezTo>
                      <a:cubicBezTo>
                        <a:pt x="3839" y="1911"/>
                        <a:pt x="3900" y="1552"/>
                        <a:pt x="3964" y="1191"/>
                      </a:cubicBezTo>
                      <a:cubicBezTo>
                        <a:pt x="3994" y="1016"/>
                        <a:pt x="3969" y="768"/>
                        <a:pt x="3793" y="758"/>
                      </a:cubicBezTo>
                      <a:lnTo>
                        <a:pt x="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>
                  <a:off x="1392000" y="4510075"/>
                  <a:ext cx="11300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3375" extrusionOk="0">
                      <a:moveTo>
                        <a:pt x="3893" y="1130"/>
                      </a:moveTo>
                      <a:cubicBezTo>
                        <a:pt x="3893" y="1130"/>
                        <a:pt x="3893" y="1131"/>
                        <a:pt x="3894" y="1131"/>
                      </a:cubicBezTo>
                      <a:lnTo>
                        <a:pt x="3894" y="1131"/>
                      </a:lnTo>
                      <a:cubicBezTo>
                        <a:pt x="3893" y="1131"/>
                        <a:pt x="3893" y="1130"/>
                        <a:pt x="3893" y="1130"/>
                      </a:cubicBezTo>
                      <a:close/>
                      <a:moveTo>
                        <a:pt x="556" y="1"/>
                      </a:moveTo>
                      <a:lnTo>
                        <a:pt x="56" y="292"/>
                      </a:lnTo>
                      <a:cubicBezTo>
                        <a:pt x="139" y="437"/>
                        <a:pt x="109" y="643"/>
                        <a:pt x="75" y="883"/>
                      </a:cubicBezTo>
                      <a:cubicBezTo>
                        <a:pt x="41" y="1127"/>
                        <a:pt x="1" y="1404"/>
                        <a:pt x="83" y="1678"/>
                      </a:cubicBezTo>
                      <a:cubicBezTo>
                        <a:pt x="217" y="2114"/>
                        <a:pt x="607" y="2377"/>
                        <a:pt x="934" y="2557"/>
                      </a:cubicBezTo>
                      <a:cubicBezTo>
                        <a:pt x="1559" y="2901"/>
                        <a:pt x="2227" y="3157"/>
                        <a:pt x="2923" y="3317"/>
                      </a:cubicBezTo>
                      <a:cubicBezTo>
                        <a:pt x="3052" y="3346"/>
                        <a:pt x="3204" y="3374"/>
                        <a:pt x="3360" y="3374"/>
                      </a:cubicBezTo>
                      <a:cubicBezTo>
                        <a:pt x="3367" y="3374"/>
                        <a:pt x="3374" y="3374"/>
                        <a:pt x="3381" y="3374"/>
                      </a:cubicBezTo>
                      <a:cubicBezTo>
                        <a:pt x="3586" y="3370"/>
                        <a:pt x="3796" y="3317"/>
                        <a:pt x="3971" y="3158"/>
                      </a:cubicBezTo>
                      <a:cubicBezTo>
                        <a:pt x="4191" y="2955"/>
                        <a:pt x="4242" y="2660"/>
                        <a:pt x="4276" y="2466"/>
                      </a:cubicBezTo>
                      <a:lnTo>
                        <a:pt x="4467" y="1385"/>
                      </a:lnTo>
                      <a:cubicBezTo>
                        <a:pt x="4481" y="1296"/>
                        <a:pt x="4519" y="991"/>
                        <a:pt x="4354" y="783"/>
                      </a:cubicBezTo>
                      <a:cubicBezTo>
                        <a:pt x="4272" y="679"/>
                        <a:pt x="4157" y="620"/>
                        <a:pt x="4028" y="613"/>
                      </a:cubicBezTo>
                      <a:lnTo>
                        <a:pt x="3994" y="1189"/>
                      </a:lnTo>
                      <a:cubicBezTo>
                        <a:pt x="3944" y="1187"/>
                        <a:pt x="3904" y="1150"/>
                        <a:pt x="3894" y="1131"/>
                      </a:cubicBezTo>
                      <a:lnTo>
                        <a:pt x="3894" y="1131"/>
                      </a:lnTo>
                      <a:cubicBezTo>
                        <a:pt x="3902" y="1149"/>
                        <a:pt x="3908" y="1212"/>
                        <a:pt x="3896" y="1283"/>
                      </a:cubicBezTo>
                      <a:lnTo>
                        <a:pt x="3707" y="2366"/>
                      </a:lnTo>
                      <a:cubicBezTo>
                        <a:pt x="3677" y="2522"/>
                        <a:pt x="3647" y="2667"/>
                        <a:pt x="3576" y="2732"/>
                      </a:cubicBezTo>
                      <a:cubicBezTo>
                        <a:pt x="3532" y="2773"/>
                        <a:pt x="3460" y="2794"/>
                        <a:pt x="3360" y="2794"/>
                      </a:cubicBezTo>
                      <a:cubicBezTo>
                        <a:pt x="3278" y="2794"/>
                        <a:pt x="3176" y="2780"/>
                        <a:pt x="3055" y="2752"/>
                      </a:cubicBezTo>
                      <a:cubicBezTo>
                        <a:pt x="2411" y="2603"/>
                        <a:pt x="1792" y="2367"/>
                        <a:pt x="1215" y="2049"/>
                      </a:cubicBezTo>
                      <a:cubicBezTo>
                        <a:pt x="984" y="1921"/>
                        <a:pt x="711" y="1745"/>
                        <a:pt x="637" y="1508"/>
                      </a:cubicBezTo>
                      <a:cubicBezTo>
                        <a:pt x="592" y="1357"/>
                        <a:pt x="620" y="1167"/>
                        <a:pt x="649" y="964"/>
                      </a:cubicBezTo>
                      <a:cubicBezTo>
                        <a:pt x="691" y="662"/>
                        <a:pt x="741" y="320"/>
                        <a:pt x="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9"/>
                <p:cNvSpPr/>
                <p:nvPr/>
              </p:nvSpPr>
              <p:spPr>
                <a:xfrm>
                  <a:off x="1596800" y="4498525"/>
                  <a:ext cx="992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0" h="3247" extrusionOk="0">
                      <a:moveTo>
                        <a:pt x="3779" y="1"/>
                      </a:moveTo>
                      <a:lnTo>
                        <a:pt x="175" y="1137"/>
                      </a:lnTo>
                      <a:cubicBezTo>
                        <a:pt x="0" y="1166"/>
                        <a:pt x="2" y="1416"/>
                        <a:pt x="50" y="1586"/>
                      </a:cubicBezTo>
                      <a:cubicBezTo>
                        <a:pt x="151" y="1940"/>
                        <a:pt x="250" y="2291"/>
                        <a:pt x="353" y="2643"/>
                      </a:cubicBezTo>
                      <a:cubicBezTo>
                        <a:pt x="405" y="2829"/>
                        <a:pt x="468" y="3029"/>
                        <a:pt x="624" y="3147"/>
                      </a:cubicBezTo>
                      <a:cubicBezTo>
                        <a:pt x="721" y="3219"/>
                        <a:pt x="836" y="3246"/>
                        <a:pt x="956" y="3246"/>
                      </a:cubicBezTo>
                      <a:cubicBezTo>
                        <a:pt x="1108" y="3246"/>
                        <a:pt x="1268" y="3203"/>
                        <a:pt x="1412" y="3154"/>
                      </a:cubicBezTo>
                      <a:cubicBezTo>
                        <a:pt x="2062" y="2930"/>
                        <a:pt x="2678" y="2617"/>
                        <a:pt x="3240" y="2227"/>
                      </a:cubicBezTo>
                      <a:cubicBezTo>
                        <a:pt x="3523" y="2029"/>
                        <a:pt x="3812" y="1784"/>
                        <a:pt x="3877" y="1445"/>
                      </a:cubicBezTo>
                      <a:cubicBezTo>
                        <a:pt x="3969" y="962"/>
                        <a:pt x="3579" y="448"/>
                        <a:pt x="37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4" name="Google Shape;1164;p9"/>
                <p:cNvSpPr/>
                <p:nvPr/>
              </p:nvSpPr>
              <p:spPr>
                <a:xfrm>
                  <a:off x="1588750" y="4495525"/>
                  <a:ext cx="11347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3654" extrusionOk="0">
                      <a:moveTo>
                        <a:pt x="3838" y="0"/>
                      </a:moveTo>
                      <a:lnTo>
                        <a:pt x="3838" y="0"/>
                      </a:lnTo>
                      <a:cubicBezTo>
                        <a:pt x="3687" y="335"/>
                        <a:pt x="3773" y="671"/>
                        <a:pt x="3848" y="967"/>
                      </a:cubicBezTo>
                      <a:cubicBezTo>
                        <a:pt x="3898" y="1166"/>
                        <a:pt x="3945" y="1352"/>
                        <a:pt x="3915" y="1507"/>
                      </a:cubicBezTo>
                      <a:cubicBezTo>
                        <a:pt x="3869" y="1752"/>
                        <a:pt x="3615" y="1955"/>
                        <a:pt x="3398" y="2105"/>
                      </a:cubicBezTo>
                      <a:cubicBezTo>
                        <a:pt x="2858" y="2482"/>
                        <a:pt x="2267" y="2781"/>
                        <a:pt x="1642" y="2997"/>
                      </a:cubicBezTo>
                      <a:cubicBezTo>
                        <a:pt x="1492" y="3048"/>
                        <a:pt x="1372" y="3073"/>
                        <a:pt x="1280" y="3073"/>
                      </a:cubicBezTo>
                      <a:cubicBezTo>
                        <a:pt x="1211" y="3073"/>
                        <a:pt x="1158" y="3059"/>
                        <a:pt x="1121" y="3030"/>
                      </a:cubicBezTo>
                      <a:cubicBezTo>
                        <a:pt x="1043" y="2972"/>
                        <a:pt x="997" y="2831"/>
                        <a:pt x="953" y="2679"/>
                      </a:cubicBezTo>
                      <a:lnTo>
                        <a:pt x="652" y="1622"/>
                      </a:lnTo>
                      <a:cubicBezTo>
                        <a:pt x="631" y="1550"/>
                        <a:pt x="632" y="1486"/>
                        <a:pt x="638" y="1467"/>
                      </a:cubicBezTo>
                      <a:lnTo>
                        <a:pt x="638" y="1467"/>
                      </a:lnTo>
                      <a:cubicBezTo>
                        <a:pt x="631" y="1489"/>
                        <a:pt x="592" y="1530"/>
                        <a:pt x="543" y="1538"/>
                      </a:cubicBezTo>
                      <a:lnTo>
                        <a:pt x="449" y="969"/>
                      </a:lnTo>
                      <a:cubicBezTo>
                        <a:pt x="321" y="990"/>
                        <a:pt x="212" y="1063"/>
                        <a:pt x="142" y="1173"/>
                      </a:cubicBezTo>
                      <a:cubicBezTo>
                        <a:pt x="0" y="1396"/>
                        <a:pt x="70" y="1695"/>
                        <a:pt x="94" y="1783"/>
                      </a:cubicBezTo>
                      <a:lnTo>
                        <a:pt x="396" y="2838"/>
                      </a:lnTo>
                      <a:cubicBezTo>
                        <a:pt x="449" y="3028"/>
                        <a:pt x="531" y="3317"/>
                        <a:pt x="773" y="3496"/>
                      </a:cubicBezTo>
                      <a:cubicBezTo>
                        <a:pt x="927" y="3612"/>
                        <a:pt x="1101" y="3654"/>
                        <a:pt x="1270" y="3654"/>
                      </a:cubicBezTo>
                      <a:cubicBezTo>
                        <a:pt x="1279" y="3654"/>
                        <a:pt x="1287" y="3654"/>
                        <a:pt x="1295" y="3653"/>
                      </a:cubicBezTo>
                      <a:cubicBezTo>
                        <a:pt x="1490" y="3651"/>
                        <a:pt x="1678" y="3597"/>
                        <a:pt x="1828" y="3541"/>
                      </a:cubicBezTo>
                      <a:cubicBezTo>
                        <a:pt x="2506" y="3311"/>
                        <a:pt x="3145" y="2986"/>
                        <a:pt x="3729" y="2580"/>
                      </a:cubicBezTo>
                      <a:cubicBezTo>
                        <a:pt x="4034" y="2368"/>
                        <a:pt x="4396" y="2067"/>
                        <a:pt x="4483" y="1617"/>
                      </a:cubicBezTo>
                      <a:cubicBezTo>
                        <a:pt x="4538" y="1335"/>
                        <a:pt x="4469" y="1065"/>
                        <a:pt x="4409" y="825"/>
                      </a:cubicBezTo>
                      <a:cubicBezTo>
                        <a:pt x="4348" y="591"/>
                        <a:pt x="4297" y="388"/>
                        <a:pt x="4366" y="236"/>
                      </a:cubicBezTo>
                      <a:lnTo>
                        <a:pt x="383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5" name="Google Shape;1165;p9"/>
                <p:cNvSpPr/>
                <p:nvPr/>
              </p:nvSpPr>
              <p:spPr>
                <a:xfrm>
                  <a:off x="1338325" y="4410900"/>
                  <a:ext cx="400875" cy="1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5" h="5762" extrusionOk="0">
                      <a:moveTo>
                        <a:pt x="285" y="1"/>
                      </a:moveTo>
                      <a:cubicBezTo>
                        <a:pt x="103" y="1"/>
                        <a:pt x="0" y="140"/>
                        <a:pt x="63" y="566"/>
                      </a:cubicBezTo>
                      <a:cubicBezTo>
                        <a:pt x="294" y="2124"/>
                        <a:pt x="1433" y="3543"/>
                        <a:pt x="2722" y="4384"/>
                      </a:cubicBezTo>
                      <a:cubicBezTo>
                        <a:pt x="4250" y="5383"/>
                        <a:pt x="6118" y="5762"/>
                        <a:pt x="7944" y="5762"/>
                      </a:cubicBezTo>
                      <a:cubicBezTo>
                        <a:pt x="7968" y="5762"/>
                        <a:pt x="7992" y="5762"/>
                        <a:pt x="8016" y="5762"/>
                      </a:cubicBezTo>
                      <a:cubicBezTo>
                        <a:pt x="9820" y="5753"/>
                        <a:pt x="11659" y="5384"/>
                        <a:pt x="13183" y="4419"/>
                      </a:cubicBezTo>
                      <a:cubicBezTo>
                        <a:pt x="14706" y="3456"/>
                        <a:pt x="15876" y="1844"/>
                        <a:pt x="16034" y="47"/>
                      </a:cubicBezTo>
                      <a:lnTo>
                        <a:pt x="16034" y="47"/>
                      </a:lnTo>
                      <a:cubicBezTo>
                        <a:pt x="16013" y="289"/>
                        <a:pt x="14307" y="823"/>
                        <a:pt x="14060" y="914"/>
                      </a:cubicBezTo>
                      <a:cubicBezTo>
                        <a:pt x="13383" y="1156"/>
                        <a:pt x="12693" y="1355"/>
                        <a:pt x="11991" y="1510"/>
                      </a:cubicBezTo>
                      <a:cubicBezTo>
                        <a:pt x="10775" y="1777"/>
                        <a:pt x="9528" y="1911"/>
                        <a:pt x="8282" y="1911"/>
                      </a:cubicBezTo>
                      <a:cubicBezTo>
                        <a:pt x="8057" y="1911"/>
                        <a:pt x="7832" y="1907"/>
                        <a:pt x="7608" y="1898"/>
                      </a:cubicBezTo>
                      <a:cubicBezTo>
                        <a:pt x="6138" y="1841"/>
                        <a:pt x="4675" y="1598"/>
                        <a:pt x="3269" y="1171"/>
                      </a:cubicBezTo>
                      <a:cubicBezTo>
                        <a:pt x="2581" y="960"/>
                        <a:pt x="1906" y="708"/>
                        <a:pt x="1253" y="409"/>
                      </a:cubicBezTo>
                      <a:cubicBezTo>
                        <a:pt x="931" y="263"/>
                        <a:pt x="534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9"/>
                <p:cNvSpPr/>
                <p:nvPr/>
              </p:nvSpPr>
              <p:spPr>
                <a:xfrm>
                  <a:off x="1331350" y="4403600"/>
                  <a:ext cx="415125" cy="1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5" h="6342" extrusionOk="0">
                      <a:moveTo>
                        <a:pt x="16072" y="198"/>
                      </a:moveTo>
                      <a:cubicBezTo>
                        <a:pt x="16071" y="199"/>
                        <a:pt x="16071" y="199"/>
                        <a:pt x="16071" y="199"/>
                      </a:cubicBezTo>
                      <a:lnTo>
                        <a:pt x="16071" y="199"/>
                      </a:lnTo>
                      <a:cubicBezTo>
                        <a:pt x="16071" y="199"/>
                        <a:pt x="16071" y="199"/>
                        <a:pt x="16072" y="198"/>
                      </a:cubicBezTo>
                      <a:close/>
                      <a:moveTo>
                        <a:pt x="617" y="585"/>
                      </a:moveTo>
                      <a:lnTo>
                        <a:pt x="617" y="585"/>
                      </a:lnTo>
                      <a:cubicBezTo>
                        <a:pt x="739" y="616"/>
                        <a:pt x="971" y="737"/>
                        <a:pt x="1102" y="804"/>
                      </a:cubicBezTo>
                      <a:cubicBezTo>
                        <a:pt x="1207" y="860"/>
                        <a:pt x="1313" y="916"/>
                        <a:pt x="1411" y="960"/>
                      </a:cubicBezTo>
                      <a:cubicBezTo>
                        <a:pt x="2069" y="1260"/>
                        <a:pt x="2761" y="1521"/>
                        <a:pt x="3462" y="1734"/>
                      </a:cubicBezTo>
                      <a:cubicBezTo>
                        <a:pt x="4883" y="2167"/>
                        <a:pt x="6366" y="2416"/>
                        <a:pt x="7874" y="2474"/>
                      </a:cubicBezTo>
                      <a:cubicBezTo>
                        <a:pt x="8104" y="2483"/>
                        <a:pt x="8334" y="2487"/>
                        <a:pt x="8564" y="2487"/>
                      </a:cubicBezTo>
                      <a:cubicBezTo>
                        <a:pt x="9836" y="2487"/>
                        <a:pt x="11101" y="2351"/>
                        <a:pt x="12332" y="2081"/>
                      </a:cubicBezTo>
                      <a:cubicBezTo>
                        <a:pt x="13050" y="1923"/>
                        <a:pt x="13758" y="1718"/>
                        <a:pt x="14438" y="1473"/>
                      </a:cubicBezTo>
                      <a:cubicBezTo>
                        <a:pt x="14472" y="1463"/>
                        <a:pt x="14532" y="1441"/>
                        <a:pt x="14613" y="1414"/>
                      </a:cubicBezTo>
                      <a:cubicBezTo>
                        <a:pt x="15214" y="1213"/>
                        <a:pt x="15634" y="1055"/>
                        <a:pt x="15928" y="929"/>
                      </a:cubicBezTo>
                      <a:lnTo>
                        <a:pt x="15928" y="929"/>
                      </a:lnTo>
                      <a:cubicBezTo>
                        <a:pt x="15614" y="2315"/>
                        <a:pt x="14667" y="3606"/>
                        <a:pt x="13307" y="4464"/>
                      </a:cubicBezTo>
                      <a:cubicBezTo>
                        <a:pt x="11979" y="5305"/>
                        <a:pt x="10246" y="5755"/>
                        <a:pt x="8293" y="5762"/>
                      </a:cubicBezTo>
                      <a:cubicBezTo>
                        <a:pt x="8269" y="5762"/>
                        <a:pt x="8245" y="5763"/>
                        <a:pt x="8220" y="5763"/>
                      </a:cubicBezTo>
                      <a:cubicBezTo>
                        <a:pt x="6236" y="5763"/>
                        <a:pt x="4487" y="5303"/>
                        <a:pt x="3158" y="4433"/>
                      </a:cubicBezTo>
                      <a:cubicBezTo>
                        <a:pt x="1795" y="3542"/>
                        <a:pt x="825" y="2154"/>
                        <a:pt x="630" y="812"/>
                      </a:cubicBezTo>
                      <a:cubicBezTo>
                        <a:pt x="614" y="698"/>
                        <a:pt x="614" y="627"/>
                        <a:pt x="617" y="585"/>
                      </a:cubicBezTo>
                      <a:close/>
                      <a:moveTo>
                        <a:pt x="564" y="1"/>
                      </a:moveTo>
                      <a:cubicBezTo>
                        <a:pt x="458" y="1"/>
                        <a:pt x="358" y="27"/>
                        <a:pt x="266" y="92"/>
                      </a:cubicBezTo>
                      <a:cubicBezTo>
                        <a:pt x="1" y="279"/>
                        <a:pt x="21" y="642"/>
                        <a:pt x="57" y="897"/>
                      </a:cubicBezTo>
                      <a:cubicBezTo>
                        <a:pt x="278" y="2399"/>
                        <a:pt x="1343" y="3938"/>
                        <a:pt x="2842" y="4917"/>
                      </a:cubicBezTo>
                      <a:cubicBezTo>
                        <a:pt x="4268" y="5850"/>
                        <a:pt x="6132" y="6342"/>
                        <a:pt x="8233" y="6342"/>
                      </a:cubicBezTo>
                      <a:cubicBezTo>
                        <a:pt x="8254" y="6342"/>
                        <a:pt x="8275" y="6342"/>
                        <a:pt x="8296" y="6342"/>
                      </a:cubicBezTo>
                      <a:cubicBezTo>
                        <a:pt x="8353" y="6342"/>
                        <a:pt x="8413" y="6342"/>
                        <a:pt x="8469" y="6340"/>
                      </a:cubicBezTo>
                      <a:cubicBezTo>
                        <a:pt x="10461" y="6305"/>
                        <a:pt x="12238" y="5826"/>
                        <a:pt x="13620" y="4953"/>
                      </a:cubicBezTo>
                      <a:cubicBezTo>
                        <a:pt x="15330" y="3872"/>
                        <a:pt x="16447" y="2154"/>
                        <a:pt x="16604" y="362"/>
                      </a:cubicBezTo>
                      <a:lnTo>
                        <a:pt x="16029" y="309"/>
                      </a:lnTo>
                      <a:cubicBezTo>
                        <a:pt x="16035" y="249"/>
                        <a:pt x="16061" y="209"/>
                        <a:pt x="16071" y="199"/>
                      </a:cubicBezTo>
                      <a:lnTo>
                        <a:pt x="16071" y="199"/>
                      </a:lnTo>
                      <a:cubicBezTo>
                        <a:pt x="15992" y="279"/>
                        <a:pt x="15644" y="458"/>
                        <a:pt x="14431" y="866"/>
                      </a:cubicBezTo>
                      <a:cubicBezTo>
                        <a:pt x="14346" y="894"/>
                        <a:pt x="14280" y="917"/>
                        <a:pt x="14245" y="930"/>
                      </a:cubicBezTo>
                      <a:cubicBezTo>
                        <a:pt x="13587" y="1167"/>
                        <a:pt x="12904" y="1365"/>
                        <a:pt x="12212" y="1518"/>
                      </a:cubicBezTo>
                      <a:cubicBezTo>
                        <a:pt x="11021" y="1779"/>
                        <a:pt x="9798" y="1912"/>
                        <a:pt x="8568" y="1912"/>
                      </a:cubicBezTo>
                      <a:cubicBezTo>
                        <a:pt x="8346" y="1912"/>
                        <a:pt x="8124" y="1907"/>
                        <a:pt x="7901" y="1899"/>
                      </a:cubicBezTo>
                      <a:cubicBezTo>
                        <a:pt x="6442" y="1845"/>
                        <a:pt x="5006" y="1603"/>
                        <a:pt x="3634" y="1184"/>
                      </a:cubicBezTo>
                      <a:cubicBezTo>
                        <a:pt x="2955" y="978"/>
                        <a:pt x="2290" y="725"/>
                        <a:pt x="1654" y="436"/>
                      </a:cubicBezTo>
                      <a:cubicBezTo>
                        <a:pt x="1566" y="396"/>
                        <a:pt x="1469" y="343"/>
                        <a:pt x="1374" y="294"/>
                      </a:cubicBezTo>
                      <a:cubicBezTo>
                        <a:pt x="1097" y="149"/>
                        <a:pt x="81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9"/>
                <p:cNvSpPr/>
                <p:nvPr/>
              </p:nvSpPr>
              <p:spPr>
                <a:xfrm>
                  <a:off x="1490725" y="4334125"/>
                  <a:ext cx="204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5" extrusionOk="0">
                      <a:moveTo>
                        <a:pt x="409" y="0"/>
                      </a:moveTo>
                      <a:cubicBezTo>
                        <a:pt x="185" y="0"/>
                        <a:pt x="3" y="180"/>
                        <a:pt x="2" y="402"/>
                      </a:cubicBezTo>
                      <a:cubicBezTo>
                        <a:pt x="1" y="628"/>
                        <a:pt x="180" y="813"/>
                        <a:pt x="405" y="814"/>
                      </a:cubicBezTo>
                      <a:cubicBezTo>
                        <a:pt x="407" y="814"/>
                        <a:pt x="409" y="814"/>
                        <a:pt x="411" y="814"/>
                      </a:cubicBezTo>
                      <a:cubicBezTo>
                        <a:pt x="634" y="814"/>
                        <a:pt x="816" y="635"/>
                        <a:pt x="817" y="412"/>
                      </a:cubicBezTo>
                      <a:cubicBezTo>
                        <a:pt x="819" y="188"/>
                        <a:pt x="640" y="3"/>
                        <a:pt x="414" y="0"/>
                      </a:cubicBezTo>
                      <a:cubicBezTo>
                        <a:pt x="412" y="0"/>
                        <a:pt x="410" y="0"/>
                        <a:pt x="4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>
                  <a:off x="1573825" y="4332625"/>
                  <a:ext cx="20475" cy="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6" extrusionOk="0">
                      <a:moveTo>
                        <a:pt x="411" y="1"/>
                      </a:moveTo>
                      <a:cubicBezTo>
                        <a:pt x="186" y="1"/>
                        <a:pt x="3" y="179"/>
                        <a:pt x="2" y="404"/>
                      </a:cubicBezTo>
                      <a:cubicBezTo>
                        <a:pt x="0" y="630"/>
                        <a:pt x="179" y="814"/>
                        <a:pt x="405" y="816"/>
                      </a:cubicBezTo>
                      <a:cubicBezTo>
                        <a:pt x="406" y="816"/>
                        <a:pt x="407" y="816"/>
                        <a:pt x="408" y="816"/>
                      </a:cubicBezTo>
                      <a:cubicBezTo>
                        <a:pt x="633" y="816"/>
                        <a:pt x="816" y="637"/>
                        <a:pt x="817" y="413"/>
                      </a:cubicBezTo>
                      <a:cubicBezTo>
                        <a:pt x="819" y="190"/>
                        <a:pt x="640" y="5"/>
                        <a:pt x="414" y="1"/>
                      </a:cubicBezTo>
                      <a:cubicBezTo>
                        <a:pt x="413" y="1"/>
                        <a:pt x="412" y="1"/>
                        <a:pt x="4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9"/>
                <p:cNvSpPr/>
                <p:nvPr/>
              </p:nvSpPr>
              <p:spPr>
                <a:xfrm>
                  <a:off x="1523600" y="4345000"/>
                  <a:ext cx="38025" cy="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959" extrusionOk="0">
                      <a:moveTo>
                        <a:pt x="203" y="1"/>
                      </a:moveTo>
                      <a:cubicBezTo>
                        <a:pt x="199" y="1"/>
                        <a:pt x="194" y="1"/>
                        <a:pt x="190" y="1"/>
                      </a:cubicBezTo>
                      <a:cubicBezTo>
                        <a:pt x="83" y="8"/>
                        <a:pt x="1" y="101"/>
                        <a:pt x="8" y="209"/>
                      </a:cubicBezTo>
                      <a:cubicBezTo>
                        <a:pt x="36" y="632"/>
                        <a:pt x="356" y="954"/>
                        <a:pt x="752" y="959"/>
                      </a:cubicBezTo>
                      <a:lnTo>
                        <a:pt x="774" y="959"/>
                      </a:lnTo>
                      <a:cubicBezTo>
                        <a:pt x="1160" y="952"/>
                        <a:pt x="1477" y="639"/>
                        <a:pt x="1512" y="223"/>
                      </a:cubicBezTo>
                      <a:cubicBezTo>
                        <a:pt x="1521" y="116"/>
                        <a:pt x="1441" y="21"/>
                        <a:pt x="1335" y="13"/>
                      </a:cubicBezTo>
                      <a:cubicBezTo>
                        <a:pt x="1329" y="12"/>
                        <a:pt x="1323" y="12"/>
                        <a:pt x="1317" y="12"/>
                      </a:cubicBezTo>
                      <a:cubicBezTo>
                        <a:pt x="1215" y="12"/>
                        <a:pt x="1131" y="90"/>
                        <a:pt x="1123" y="190"/>
                      </a:cubicBezTo>
                      <a:cubicBezTo>
                        <a:pt x="1104" y="400"/>
                        <a:pt x="952" y="568"/>
                        <a:pt x="767" y="568"/>
                      </a:cubicBezTo>
                      <a:cubicBezTo>
                        <a:pt x="763" y="568"/>
                        <a:pt x="759" y="568"/>
                        <a:pt x="755" y="568"/>
                      </a:cubicBezTo>
                      <a:cubicBezTo>
                        <a:pt x="566" y="567"/>
                        <a:pt x="411" y="400"/>
                        <a:pt x="397" y="183"/>
                      </a:cubicBezTo>
                      <a:cubicBezTo>
                        <a:pt x="390" y="81"/>
                        <a:pt x="305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9"/>
                <p:cNvSpPr/>
                <p:nvPr/>
              </p:nvSpPr>
              <p:spPr>
                <a:xfrm>
                  <a:off x="1802650" y="4297475"/>
                  <a:ext cx="2890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176" extrusionOk="0">
                      <a:moveTo>
                        <a:pt x="261" y="1"/>
                      </a:moveTo>
                      <a:cubicBezTo>
                        <a:pt x="226" y="1"/>
                        <a:pt x="191" y="10"/>
                        <a:pt x="160" y="29"/>
                      </a:cubicBezTo>
                      <a:cubicBezTo>
                        <a:pt x="69" y="67"/>
                        <a:pt x="8" y="157"/>
                        <a:pt x="4" y="260"/>
                      </a:cubicBezTo>
                      <a:cubicBezTo>
                        <a:pt x="1" y="367"/>
                        <a:pt x="46" y="458"/>
                        <a:pt x="93" y="532"/>
                      </a:cubicBezTo>
                      <a:cubicBezTo>
                        <a:pt x="180" y="672"/>
                        <a:pt x="275" y="806"/>
                        <a:pt x="379" y="926"/>
                      </a:cubicBezTo>
                      <a:cubicBezTo>
                        <a:pt x="457" y="1021"/>
                        <a:pt x="616" y="1175"/>
                        <a:pt x="794" y="1175"/>
                      </a:cubicBezTo>
                      <a:cubicBezTo>
                        <a:pt x="796" y="1175"/>
                        <a:pt x="797" y="1175"/>
                        <a:pt x="799" y="1175"/>
                      </a:cubicBezTo>
                      <a:cubicBezTo>
                        <a:pt x="803" y="1175"/>
                        <a:pt x="806" y="1175"/>
                        <a:pt x="812" y="1172"/>
                      </a:cubicBezTo>
                      <a:cubicBezTo>
                        <a:pt x="906" y="1167"/>
                        <a:pt x="985" y="1121"/>
                        <a:pt x="1039" y="1043"/>
                      </a:cubicBezTo>
                      <a:cubicBezTo>
                        <a:pt x="1156" y="873"/>
                        <a:pt x="1087" y="617"/>
                        <a:pt x="962" y="462"/>
                      </a:cubicBezTo>
                      <a:cubicBezTo>
                        <a:pt x="856" y="331"/>
                        <a:pt x="725" y="269"/>
                        <a:pt x="619" y="219"/>
                      </a:cubicBezTo>
                      <a:cubicBezTo>
                        <a:pt x="536" y="181"/>
                        <a:pt x="470" y="145"/>
                        <a:pt x="423" y="83"/>
                      </a:cubicBezTo>
                      <a:cubicBezTo>
                        <a:pt x="383" y="29"/>
                        <a:pt x="322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>
                  <a:off x="1386050" y="4436925"/>
                  <a:ext cx="31225" cy="7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3055" extrusionOk="0">
                      <a:moveTo>
                        <a:pt x="746" y="0"/>
                      </a:moveTo>
                      <a:cubicBezTo>
                        <a:pt x="223" y="918"/>
                        <a:pt x="0" y="2003"/>
                        <a:pt x="119" y="3054"/>
                      </a:cubicBezTo>
                      <a:lnTo>
                        <a:pt x="695" y="2988"/>
                      </a:lnTo>
                      <a:cubicBezTo>
                        <a:pt x="588" y="2057"/>
                        <a:pt x="786" y="1098"/>
                        <a:pt x="1249" y="286"/>
                      </a:cubicBezTo>
                      <a:lnTo>
                        <a:pt x="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2" name="Google Shape;1172;p9"/>
                <p:cNvSpPr/>
                <p:nvPr/>
              </p:nvSpPr>
              <p:spPr>
                <a:xfrm>
                  <a:off x="1427950" y="4451725"/>
                  <a:ext cx="30725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3345" extrusionOk="0">
                      <a:moveTo>
                        <a:pt x="678" y="1"/>
                      </a:moveTo>
                      <a:cubicBezTo>
                        <a:pt x="345" y="1067"/>
                        <a:pt x="118" y="2173"/>
                        <a:pt x="0" y="3283"/>
                      </a:cubicBezTo>
                      <a:lnTo>
                        <a:pt x="576" y="3344"/>
                      </a:lnTo>
                      <a:cubicBezTo>
                        <a:pt x="689" y="2271"/>
                        <a:pt x="909" y="1202"/>
                        <a:pt x="1229" y="171"/>
                      </a:cubicBezTo>
                      <a:lnTo>
                        <a:pt x="6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9"/>
                <p:cNvSpPr/>
                <p:nvPr/>
              </p:nvSpPr>
              <p:spPr>
                <a:xfrm>
                  <a:off x="1476875" y="4456700"/>
                  <a:ext cx="29850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3627" extrusionOk="0">
                      <a:moveTo>
                        <a:pt x="641" y="1"/>
                      </a:moveTo>
                      <a:cubicBezTo>
                        <a:pt x="276" y="1167"/>
                        <a:pt x="59" y="2377"/>
                        <a:pt x="1" y="3599"/>
                      </a:cubicBezTo>
                      <a:lnTo>
                        <a:pt x="577" y="3627"/>
                      </a:lnTo>
                      <a:cubicBezTo>
                        <a:pt x="633" y="2455"/>
                        <a:pt x="840" y="1293"/>
                        <a:pt x="1194" y="175"/>
                      </a:cubicBezTo>
                      <a:lnTo>
                        <a:pt x="6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9"/>
                <p:cNvSpPr/>
                <p:nvPr/>
              </p:nvSpPr>
              <p:spPr>
                <a:xfrm>
                  <a:off x="1532675" y="4459150"/>
                  <a:ext cx="25975" cy="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3738" extrusionOk="0">
                      <a:moveTo>
                        <a:pt x="465" y="1"/>
                      </a:moveTo>
                      <a:lnTo>
                        <a:pt x="0" y="3665"/>
                      </a:lnTo>
                      <a:lnTo>
                        <a:pt x="574" y="3738"/>
                      </a:lnTo>
                      <a:lnTo>
                        <a:pt x="1038" y="74"/>
                      </a:ln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9"/>
                <p:cNvSpPr/>
                <p:nvPr/>
              </p:nvSpPr>
              <p:spPr>
                <a:xfrm>
                  <a:off x="1590050" y="4458625"/>
                  <a:ext cx="22500" cy="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3482" extrusionOk="0">
                      <a:moveTo>
                        <a:pt x="323" y="0"/>
                      </a:moveTo>
                      <a:lnTo>
                        <a:pt x="1" y="3428"/>
                      </a:lnTo>
                      <a:lnTo>
                        <a:pt x="577" y="3482"/>
                      </a:lnTo>
                      <a:lnTo>
                        <a:pt x="900" y="5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9"/>
                <p:cNvSpPr/>
                <p:nvPr/>
              </p:nvSpPr>
              <p:spPr>
                <a:xfrm>
                  <a:off x="1642425" y="4445275"/>
                  <a:ext cx="14850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3376" extrusionOk="0">
                      <a:moveTo>
                        <a:pt x="14" y="0"/>
                      </a:moveTo>
                      <a:lnTo>
                        <a:pt x="1" y="3372"/>
                      </a:lnTo>
                      <a:lnTo>
                        <a:pt x="580" y="3375"/>
                      </a:lnTo>
                      <a:lnTo>
                        <a:pt x="593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>
                  <a:off x="1689300" y="4431625"/>
                  <a:ext cx="16875" cy="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2714" extrusionOk="0">
                      <a:moveTo>
                        <a:pt x="576" y="1"/>
                      </a:moveTo>
                      <a:lnTo>
                        <a:pt x="1" y="63"/>
                      </a:lnTo>
                      <a:cubicBezTo>
                        <a:pt x="93" y="923"/>
                        <a:pt x="96" y="1793"/>
                        <a:pt x="6" y="2653"/>
                      </a:cubicBezTo>
                      <a:lnTo>
                        <a:pt x="582" y="2714"/>
                      </a:lnTo>
                      <a:cubicBezTo>
                        <a:pt x="674" y="1813"/>
                        <a:pt x="673" y="90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9"/>
                <p:cNvSpPr/>
                <p:nvPr/>
              </p:nvSpPr>
              <p:spPr>
                <a:xfrm>
                  <a:off x="1411400" y="4358100"/>
                  <a:ext cx="74025" cy="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" h="1030" extrusionOk="0">
                      <a:moveTo>
                        <a:pt x="1547" y="1"/>
                      </a:moveTo>
                      <a:cubicBezTo>
                        <a:pt x="1522" y="1"/>
                        <a:pt x="1497" y="1"/>
                        <a:pt x="1472" y="1"/>
                      </a:cubicBezTo>
                      <a:cubicBezTo>
                        <a:pt x="657" y="17"/>
                        <a:pt x="0" y="257"/>
                        <a:pt x="6" y="541"/>
                      </a:cubicBezTo>
                      <a:cubicBezTo>
                        <a:pt x="10" y="815"/>
                        <a:pt x="635" y="1029"/>
                        <a:pt x="1415" y="1029"/>
                      </a:cubicBezTo>
                      <a:cubicBezTo>
                        <a:pt x="1440" y="1029"/>
                        <a:pt x="1465" y="1029"/>
                        <a:pt x="1490" y="1028"/>
                      </a:cubicBezTo>
                      <a:cubicBezTo>
                        <a:pt x="2304" y="1014"/>
                        <a:pt x="2961" y="773"/>
                        <a:pt x="2956" y="489"/>
                      </a:cubicBezTo>
                      <a:cubicBezTo>
                        <a:pt x="2951" y="215"/>
                        <a:pt x="2326" y="1"/>
                        <a:pt x="15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9"/>
                <p:cNvSpPr/>
                <p:nvPr/>
              </p:nvSpPr>
              <p:spPr>
                <a:xfrm>
                  <a:off x="1596100" y="4358250"/>
                  <a:ext cx="74050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1026" extrusionOk="0">
                      <a:moveTo>
                        <a:pt x="1548" y="0"/>
                      </a:moveTo>
                      <a:cubicBezTo>
                        <a:pt x="1523" y="0"/>
                        <a:pt x="1498" y="1"/>
                        <a:pt x="1473" y="1"/>
                      </a:cubicBezTo>
                      <a:cubicBezTo>
                        <a:pt x="658" y="15"/>
                        <a:pt x="0" y="257"/>
                        <a:pt x="6" y="538"/>
                      </a:cubicBezTo>
                      <a:cubicBezTo>
                        <a:pt x="11" y="812"/>
                        <a:pt x="634" y="1026"/>
                        <a:pt x="1415" y="1026"/>
                      </a:cubicBezTo>
                      <a:cubicBezTo>
                        <a:pt x="1440" y="1026"/>
                        <a:pt x="1465" y="1026"/>
                        <a:pt x="1490" y="1025"/>
                      </a:cubicBezTo>
                      <a:cubicBezTo>
                        <a:pt x="2305" y="1011"/>
                        <a:pt x="2962" y="770"/>
                        <a:pt x="2957" y="487"/>
                      </a:cubicBezTo>
                      <a:cubicBezTo>
                        <a:pt x="2953" y="213"/>
                        <a:pt x="2328" y="0"/>
                        <a:pt x="15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80" name="Google Shape;1180;p9"/>
            <p:cNvGrpSpPr/>
            <p:nvPr/>
          </p:nvGrpSpPr>
          <p:grpSpPr>
            <a:xfrm>
              <a:off x="-681199" y="2383077"/>
              <a:ext cx="1192699" cy="1162688"/>
              <a:chOff x="669550" y="869000"/>
              <a:chExt cx="450075" cy="438750"/>
            </a:xfrm>
          </p:grpSpPr>
          <p:sp>
            <p:nvSpPr>
              <p:cNvPr id="1181" name="Google Shape;1181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3" name="Google Shape;1183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4" name="Google Shape;1214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26" name="Google Shape;1226;p9"/>
            <p:cNvSpPr/>
            <p:nvPr/>
          </p:nvSpPr>
          <p:spPr>
            <a:xfrm>
              <a:off x="8632625" y="3111025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351500" y="1056200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06450" y="1612275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1545183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1465979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380175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2" name="Google Shape;1232;p9"/>
            <p:cNvGrpSpPr/>
            <p:nvPr/>
          </p:nvGrpSpPr>
          <p:grpSpPr>
            <a:xfrm>
              <a:off x="8770901" y="884677"/>
              <a:ext cx="1192699" cy="1162688"/>
              <a:chOff x="669550" y="869000"/>
              <a:chExt cx="450075" cy="438750"/>
            </a:xfrm>
          </p:grpSpPr>
          <p:sp>
            <p:nvSpPr>
              <p:cNvPr id="1233" name="Google Shape;1233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78" name="Google Shape;1278;p9"/>
            <p:cNvSpPr/>
            <p:nvPr/>
          </p:nvSpPr>
          <p:spPr>
            <a:xfrm>
              <a:off x="5643008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5563804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5478000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9"/>
            <p:cNvSpPr/>
            <p:nvPr/>
          </p:nvSpPr>
          <p:spPr>
            <a:xfrm rot="9280052">
              <a:off x="8055630" y="4886846"/>
              <a:ext cx="95192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9"/>
            <p:cNvSpPr/>
            <p:nvPr/>
          </p:nvSpPr>
          <p:spPr>
            <a:xfrm rot="9280052">
              <a:off x="8218511" y="4934518"/>
              <a:ext cx="34028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9"/>
            <p:cNvSpPr/>
            <p:nvPr/>
          </p:nvSpPr>
          <p:spPr>
            <a:xfrm rot="9280052">
              <a:off x="7883537" y="4864732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265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bg>
      <p:bgPr>
        <a:solidFill>
          <a:schemeClr val="accent1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4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295;p11"/>
          <p:cNvGrpSpPr/>
          <p:nvPr/>
        </p:nvGrpSpPr>
        <p:grpSpPr>
          <a:xfrm>
            <a:off x="-460936" y="-590264"/>
            <a:ext cx="12784861" cy="7983752"/>
            <a:chOff x="-345702" y="-442698"/>
            <a:chExt cx="9588646" cy="5987814"/>
          </a:xfrm>
        </p:grpSpPr>
        <p:sp>
          <p:nvSpPr>
            <p:cNvPr id="1296" name="Google Shape;1296;p11"/>
            <p:cNvSpPr/>
            <p:nvPr/>
          </p:nvSpPr>
          <p:spPr>
            <a:xfrm>
              <a:off x="3209813" y="4685900"/>
              <a:ext cx="6033131" cy="8592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11"/>
            <p:cNvSpPr/>
            <p:nvPr/>
          </p:nvSpPr>
          <p:spPr>
            <a:xfrm rot="-5400000" flipH="1">
              <a:off x="200846" y="1694428"/>
              <a:ext cx="3248207" cy="3649903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8540250" y="2985350"/>
              <a:ext cx="513048" cy="280587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4278290" y="1416721"/>
              <a:ext cx="362713" cy="198377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4906626" y="632457"/>
              <a:ext cx="511538" cy="279749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1" name="Google Shape;1301;p11"/>
            <p:cNvGrpSpPr/>
            <p:nvPr/>
          </p:nvGrpSpPr>
          <p:grpSpPr>
            <a:xfrm>
              <a:off x="-345702" y="2911806"/>
              <a:ext cx="1004243" cy="980880"/>
              <a:chOff x="4061000" y="3528750"/>
              <a:chExt cx="443825" cy="433500"/>
            </a:xfrm>
          </p:grpSpPr>
          <p:sp>
            <p:nvSpPr>
              <p:cNvPr id="1302" name="Google Shape;1302;p11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08" name="Google Shape;1308;p11"/>
            <p:cNvSpPr/>
            <p:nvPr/>
          </p:nvSpPr>
          <p:spPr>
            <a:xfrm>
              <a:off x="388474" y="4158649"/>
              <a:ext cx="1447500" cy="725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11"/>
            <p:cNvGrpSpPr/>
            <p:nvPr/>
          </p:nvGrpSpPr>
          <p:grpSpPr>
            <a:xfrm>
              <a:off x="208499" y="148071"/>
              <a:ext cx="3111073" cy="4578014"/>
              <a:chOff x="273025" y="2350275"/>
              <a:chExt cx="645250" cy="949500"/>
            </a:xfrm>
          </p:grpSpPr>
          <p:sp>
            <p:nvSpPr>
              <p:cNvPr id="1310" name="Google Shape;1310;p11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11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" name="Google Shape;1351;p11"/>
            <p:cNvGrpSpPr/>
            <p:nvPr/>
          </p:nvGrpSpPr>
          <p:grpSpPr>
            <a:xfrm>
              <a:off x="5466351" y="-442698"/>
              <a:ext cx="1192699" cy="1162688"/>
              <a:chOff x="669550" y="869000"/>
              <a:chExt cx="450075" cy="438750"/>
            </a:xfrm>
          </p:grpSpPr>
          <p:sp>
            <p:nvSpPr>
              <p:cNvPr id="1352" name="Google Shape;1352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97" name="Google Shape;1397;p11"/>
            <p:cNvSpPr/>
            <p:nvPr/>
          </p:nvSpPr>
          <p:spPr>
            <a:xfrm>
              <a:off x="3034783" y="4778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2955579" y="4726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2869775" y="4862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0" name="Google Shape;1400;p11"/>
            <p:cNvGrpSpPr/>
            <p:nvPr/>
          </p:nvGrpSpPr>
          <p:grpSpPr>
            <a:xfrm>
              <a:off x="-187849" y="-442698"/>
              <a:ext cx="1192699" cy="1162688"/>
              <a:chOff x="669550" y="869000"/>
              <a:chExt cx="450075" cy="438750"/>
            </a:xfrm>
          </p:grpSpPr>
          <p:sp>
            <p:nvSpPr>
              <p:cNvPr id="1401" name="Google Shape;1401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46" name="Google Shape;1446;p11"/>
            <p:cNvSpPr/>
            <p:nvPr/>
          </p:nvSpPr>
          <p:spPr>
            <a:xfrm>
              <a:off x="293283" y="40502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214079" y="39977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128275" y="41344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1"/>
            <p:cNvSpPr/>
            <p:nvPr/>
          </p:nvSpPr>
          <p:spPr>
            <a:xfrm rot="5738169">
              <a:off x="228388" y="2559216"/>
              <a:ext cx="95191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1"/>
            <p:cNvSpPr/>
            <p:nvPr/>
          </p:nvSpPr>
          <p:spPr>
            <a:xfrm rot="5738169">
              <a:off x="346670" y="2482338"/>
              <a:ext cx="34028" cy="27279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1"/>
            <p:cNvSpPr/>
            <p:nvPr/>
          </p:nvSpPr>
          <p:spPr>
            <a:xfrm rot="5738169">
              <a:off x="199998" y="2380124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28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8" name="Google Shape;3188;p24"/>
          <p:cNvGrpSpPr/>
          <p:nvPr/>
        </p:nvGrpSpPr>
        <p:grpSpPr>
          <a:xfrm rot="10800000">
            <a:off x="-369249" y="5476400"/>
            <a:ext cx="12930791" cy="1584888"/>
            <a:chOff x="-276937" y="-76200"/>
            <a:chExt cx="9698093" cy="1188666"/>
          </a:xfrm>
        </p:grpSpPr>
        <p:sp>
          <p:nvSpPr>
            <p:cNvPr id="3189" name="Google Shape;3189;p24"/>
            <p:cNvSpPr/>
            <p:nvPr/>
          </p:nvSpPr>
          <p:spPr>
            <a:xfrm>
              <a:off x="-276937" y="-76200"/>
              <a:ext cx="9698093" cy="199613"/>
            </a:xfrm>
            <a:custGeom>
              <a:avLst/>
              <a:gdLst/>
              <a:ahLst/>
              <a:cxnLst/>
              <a:rect l="l" t="t" r="r" b="b"/>
              <a:pathLst>
                <a:path w="70982" h="1461" extrusionOk="0">
                  <a:moveTo>
                    <a:pt x="18287" y="1"/>
                  </a:moveTo>
                  <a:cubicBezTo>
                    <a:pt x="4878" y="1"/>
                    <a:pt x="1" y="382"/>
                    <a:pt x="1" y="382"/>
                  </a:cubicBezTo>
                  <a:lnTo>
                    <a:pt x="1" y="1461"/>
                  </a:lnTo>
                  <a:cubicBezTo>
                    <a:pt x="10025" y="1046"/>
                    <a:pt x="20049" y="886"/>
                    <a:pt x="30073" y="886"/>
                  </a:cubicBezTo>
                  <a:cubicBezTo>
                    <a:pt x="36534" y="886"/>
                    <a:pt x="42996" y="953"/>
                    <a:pt x="49458" y="1060"/>
                  </a:cubicBezTo>
                  <a:cubicBezTo>
                    <a:pt x="51553" y="1099"/>
                    <a:pt x="53659" y="1110"/>
                    <a:pt x="55770" y="1110"/>
                  </a:cubicBezTo>
                  <a:cubicBezTo>
                    <a:pt x="58344" y="1110"/>
                    <a:pt x="60927" y="1094"/>
                    <a:pt x="63510" y="1094"/>
                  </a:cubicBezTo>
                  <a:cubicBezTo>
                    <a:pt x="66002" y="1094"/>
                    <a:pt x="68494" y="1108"/>
                    <a:pt x="70981" y="1166"/>
                  </a:cubicBezTo>
                  <a:lnTo>
                    <a:pt x="70981" y="382"/>
                  </a:lnTo>
                  <a:cubicBezTo>
                    <a:pt x="70981" y="382"/>
                    <a:pt x="40242" y="220"/>
                    <a:pt x="30000" y="84"/>
                  </a:cubicBezTo>
                  <a:cubicBezTo>
                    <a:pt x="25525" y="24"/>
                    <a:pt x="21639" y="1"/>
                    <a:pt x="18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4"/>
            <p:cNvSpPr/>
            <p:nvPr/>
          </p:nvSpPr>
          <p:spPr>
            <a:xfrm>
              <a:off x="-276937" y="7559"/>
              <a:ext cx="9697957" cy="1104907"/>
            </a:xfrm>
            <a:custGeom>
              <a:avLst/>
              <a:gdLst/>
              <a:ahLst/>
              <a:cxnLst/>
              <a:rect l="l" t="t" r="r" b="b"/>
              <a:pathLst>
                <a:path w="70981" h="8087" extrusionOk="0">
                  <a:moveTo>
                    <a:pt x="30060" y="1"/>
                  </a:moveTo>
                  <a:cubicBezTo>
                    <a:pt x="20040" y="1"/>
                    <a:pt x="10021" y="161"/>
                    <a:pt x="1" y="574"/>
                  </a:cubicBezTo>
                  <a:lnTo>
                    <a:pt x="1" y="6759"/>
                  </a:lnTo>
                  <a:cubicBezTo>
                    <a:pt x="4476" y="5609"/>
                    <a:pt x="9081" y="4685"/>
                    <a:pt x="13762" y="4685"/>
                  </a:cubicBezTo>
                  <a:cubicBezTo>
                    <a:pt x="14095" y="4685"/>
                    <a:pt x="14429" y="4689"/>
                    <a:pt x="14763" y="4699"/>
                  </a:cubicBezTo>
                  <a:cubicBezTo>
                    <a:pt x="21721" y="4980"/>
                    <a:pt x="28677" y="5644"/>
                    <a:pt x="35206" y="7435"/>
                  </a:cubicBezTo>
                  <a:cubicBezTo>
                    <a:pt x="37019" y="7903"/>
                    <a:pt x="38903" y="8087"/>
                    <a:pt x="40808" y="8087"/>
                  </a:cubicBezTo>
                  <a:cubicBezTo>
                    <a:pt x="41588" y="8087"/>
                    <a:pt x="42371" y="8056"/>
                    <a:pt x="43155" y="8002"/>
                  </a:cubicBezTo>
                  <a:cubicBezTo>
                    <a:pt x="47982" y="7719"/>
                    <a:pt x="52524" y="6774"/>
                    <a:pt x="57351" y="6585"/>
                  </a:cubicBezTo>
                  <a:cubicBezTo>
                    <a:pt x="60320" y="6507"/>
                    <a:pt x="63290" y="6164"/>
                    <a:pt x="66261" y="6164"/>
                  </a:cubicBezTo>
                  <a:cubicBezTo>
                    <a:pt x="66840" y="6164"/>
                    <a:pt x="67419" y="6177"/>
                    <a:pt x="67999" y="6208"/>
                  </a:cubicBezTo>
                  <a:cubicBezTo>
                    <a:pt x="69023" y="6236"/>
                    <a:pt x="70023" y="6350"/>
                    <a:pt x="70980" y="6541"/>
                  </a:cubicBezTo>
                  <a:lnTo>
                    <a:pt x="70980" y="279"/>
                  </a:lnTo>
                  <a:cubicBezTo>
                    <a:pt x="68515" y="222"/>
                    <a:pt x="66045" y="208"/>
                    <a:pt x="63575" y="208"/>
                  </a:cubicBezTo>
                  <a:cubicBezTo>
                    <a:pt x="60959" y="208"/>
                    <a:pt x="58344" y="224"/>
                    <a:pt x="55738" y="224"/>
                  </a:cubicBezTo>
                  <a:cubicBezTo>
                    <a:pt x="53638" y="224"/>
                    <a:pt x="51543" y="213"/>
                    <a:pt x="49458" y="175"/>
                  </a:cubicBezTo>
                  <a:cubicBezTo>
                    <a:pt x="42992" y="67"/>
                    <a:pt x="36526" y="1"/>
                    <a:pt x="30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4"/>
            <p:cNvSpPr/>
            <p:nvPr/>
          </p:nvSpPr>
          <p:spPr>
            <a:xfrm>
              <a:off x="4512688" y="355407"/>
              <a:ext cx="4738242" cy="98645"/>
            </a:xfrm>
            <a:custGeom>
              <a:avLst/>
              <a:gdLst/>
              <a:ahLst/>
              <a:cxnLst/>
              <a:rect l="l" t="t" r="r" b="b"/>
              <a:pathLst>
                <a:path w="34680" h="722" extrusionOk="0">
                  <a:moveTo>
                    <a:pt x="227" y="0"/>
                  </a:moveTo>
                  <a:cubicBezTo>
                    <a:pt x="0" y="0"/>
                    <a:pt x="14" y="138"/>
                    <a:pt x="244" y="148"/>
                  </a:cubicBezTo>
                  <a:cubicBezTo>
                    <a:pt x="5933" y="405"/>
                    <a:pt x="11652" y="533"/>
                    <a:pt x="17375" y="596"/>
                  </a:cubicBezTo>
                  <a:cubicBezTo>
                    <a:pt x="20201" y="628"/>
                    <a:pt x="23029" y="645"/>
                    <a:pt x="25859" y="665"/>
                  </a:cubicBezTo>
                  <a:cubicBezTo>
                    <a:pt x="27309" y="675"/>
                    <a:pt x="28761" y="685"/>
                    <a:pt x="30214" y="695"/>
                  </a:cubicBezTo>
                  <a:cubicBezTo>
                    <a:pt x="31002" y="700"/>
                    <a:pt x="31811" y="722"/>
                    <a:pt x="32614" y="722"/>
                  </a:cubicBezTo>
                  <a:cubicBezTo>
                    <a:pt x="33177" y="722"/>
                    <a:pt x="33736" y="711"/>
                    <a:pt x="34283" y="676"/>
                  </a:cubicBezTo>
                  <a:cubicBezTo>
                    <a:pt x="34680" y="652"/>
                    <a:pt x="34670" y="395"/>
                    <a:pt x="34283" y="367"/>
                  </a:cubicBezTo>
                  <a:cubicBezTo>
                    <a:pt x="33596" y="317"/>
                    <a:pt x="32885" y="305"/>
                    <a:pt x="32173" y="305"/>
                  </a:cubicBezTo>
                  <a:cubicBezTo>
                    <a:pt x="31578" y="305"/>
                    <a:pt x="30983" y="313"/>
                    <a:pt x="30398" y="313"/>
                  </a:cubicBezTo>
                  <a:cubicBezTo>
                    <a:pt x="30336" y="313"/>
                    <a:pt x="30275" y="313"/>
                    <a:pt x="30214" y="313"/>
                  </a:cubicBezTo>
                  <a:cubicBezTo>
                    <a:pt x="28761" y="311"/>
                    <a:pt x="27311" y="307"/>
                    <a:pt x="25859" y="306"/>
                  </a:cubicBezTo>
                  <a:cubicBezTo>
                    <a:pt x="23029" y="300"/>
                    <a:pt x="20201" y="294"/>
                    <a:pt x="17375" y="277"/>
                  </a:cubicBezTo>
                  <a:cubicBezTo>
                    <a:pt x="11659" y="245"/>
                    <a:pt x="5944" y="179"/>
                    <a:pt x="244" y="0"/>
                  </a:cubicBezTo>
                  <a:cubicBezTo>
                    <a:pt x="238" y="0"/>
                    <a:pt x="232" y="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4"/>
            <p:cNvSpPr/>
            <p:nvPr/>
          </p:nvSpPr>
          <p:spPr>
            <a:xfrm>
              <a:off x="237193" y="587128"/>
              <a:ext cx="3371967" cy="78834"/>
            </a:xfrm>
            <a:custGeom>
              <a:avLst/>
              <a:gdLst/>
              <a:ahLst/>
              <a:cxnLst/>
              <a:rect l="l" t="t" r="r" b="b"/>
              <a:pathLst>
                <a:path w="24680" h="577" extrusionOk="0">
                  <a:moveTo>
                    <a:pt x="24283" y="0"/>
                  </a:moveTo>
                  <a:cubicBezTo>
                    <a:pt x="24281" y="0"/>
                    <a:pt x="24280" y="0"/>
                    <a:pt x="24279" y="0"/>
                  </a:cubicBezTo>
                  <a:cubicBezTo>
                    <a:pt x="22301" y="2"/>
                    <a:pt x="20294" y="196"/>
                    <a:pt x="18307" y="239"/>
                  </a:cubicBezTo>
                  <a:cubicBezTo>
                    <a:pt x="17289" y="260"/>
                    <a:pt x="16271" y="268"/>
                    <a:pt x="15253" y="268"/>
                  </a:cubicBezTo>
                  <a:cubicBezTo>
                    <a:pt x="14388" y="268"/>
                    <a:pt x="13523" y="263"/>
                    <a:pt x="12658" y="256"/>
                  </a:cubicBezTo>
                  <a:cubicBezTo>
                    <a:pt x="10795" y="242"/>
                    <a:pt x="8931" y="231"/>
                    <a:pt x="7067" y="231"/>
                  </a:cubicBezTo>
                  <a:cubicBezTo>
                    <a:pt x="4835" y="231"/>
                    <a:pt x="2604" y="248"/>
                    <a:pt x="377" y="299"/>
                  </a:cubicBezTo>
                  <a:cubicBezTo>
                    <a:pt x="5" y="306"/>
                    <a:pt x="0" y="524"/>
                    <a:pt x="377" y="526"/>
                  </a:cubicBezTo>
                  <a:cubicBezTo>
                    <a:pt x="4534" y="537"/>
                    <a:pt x="8689" y="527"/>
                    <a:pt x="12845" y="563"/>
                  </a:cubicBezTo>
                  <a:cubicBezTo>
                    <a:pt x="13717" y="570"/>
                    <a:pt x="14590" y="576"/>
                    <a:pt x="15462" y="576"/>
                  </a:cubicBezTo>
                  <a:cubicBezTo>
                    <a:pt x="16537" y="576"/>
                    <a:pt x="17611" y="567"/>
                    <a:pt x="18683" y="542"/>
                  </a:cubicBezTo>
                  <a:cubicBezTo>
                    <a:pt x="20507" y="499"/>
                    <a:pt x="22629" y="483"/>
                    <a:pt x="24362" y="240"/>
                  </a:cubicBezTo>
                  <a:cubicBezTo>
                    <a:pt x="24679" y="197"/>
                    <a:pt x="24648" y="0"/>
                    <a:pt x="24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6754614" y="170413"/>
              <a:ext cx="943413" cy="62029"/>
            </a:xfrm>
            <a:custGeom>
              <a:avLst/>
              <a:gdLst/>
              <a:ahLst/>
              <a:cxnLst/>
              <a:rect l="l" t="t" r="r" b="b"/>
              <a:pathLst>
                <a:path w="6905" h="454" extrusionOk="0">
                  <a:moveTo>
                    <a:pt x="5181" y="0"/>
                  </a:moveTo>
                  <a:cubicBezTo>
                    <a:pt x="4592" y="0"/>
                    <a:pt x="3992" y="26"/>
                    <a:pt x="3450" y="46"/>
                  </a:cubicBezTo>
                  <a:cubicBezTo>
                    <a:pt x="2379" y="86"/>
                    <a:pt x="1333" y="160"/>
                    <a:pt x="295" y="268"/>
                  </a:cubicBezTo>
                  <a:cubicBezTo>
                    <a:pt x="1" y="299"/>
                    <a:pt x="106" y="454"/>
                    <a:pt x="375" y="454"/>
                  </a:cubicBezTo>
                  <a:cubicBezTo>
                    <a:pt x="390" y="454"/>
                    <a:pt x="406" y="453"/>
                    <a:pt x="423" y="452"/>
                  </a:cubicBezTo>
                  <a:cubicBezTo>
                    <a:pt x="1547" y="379"/>
                    <a:pt x="2677" y="325"/>
                    <a:pt x="3815" y="303"/>
                  </a:cubicBezTo>
                  <a:cubicBezTo>
                    <a:pt x="3948" y="301"/>
                    <a:pt x="4083" y="300"/>
                    <a:pt x="4218" y="300"/>
                  </a:cubicBezTo>
                  <a:cubicBezTo>
                    <a:pt x="4639" y="300"/>
                    <a:pt x="5066" y="309"/>
                    <a:pt x="5489" y="309"/>
                  </a:cubicBezTo>
                  <a:cubicBezTo>
                    <a:pt x="5880" y="309"/>
                    <a:pt x="6267" y="301"/>
                    <a:pt x="6642" y="272"/>
                  </a:cubicBezTo>
                  <a:cubicBezTo>
                    <a:pt x="6904" y="251"/>
                    <a:pt x="6865" y="107"/>
                    <a:pt x="6642" y="79"/>
                  </a:cubicBezTo>
                  <a:cubicBezTo>
                    <a:pt x="6191" y="20"/>
                    <a:pt x="5690" y="0"/>
                    <a:pt x="5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204402" y="152378"/>
              <a:ext cx="2446725" cy="78288"/>
            </a:xfrm>
            <a:custGeom>
              <a:avLst/>
              <a:gdLst/>
              <a:ahLst/>
              <a:cxnLst/>
              <a:rect l="l" t="t" r="r" b="b"/>
              <a:pathLst>
                <a:path w="17908" h="573" extrusionOk="0">
                  <a:moveTo>
                    <a:pt x="16255" y="1"/>
                  </a:moveTo>
                  <a:cubicBezTo>
                    <a:pt x="15273" y="1"/>
                    <a:pt x="14250" y="57"/>
                    <a:pt x="13313" y="73"/>
                  </a:cubicBezTo>
                  <a:cubicBezTo>
                    <a:pt x="11817" y="100"/>
                    <a:pt x="10318" y="127"/>
                    <a:pt x="8821" y="151"/>
                  </a:cubicBezTo>
                  <a:cubicBezTo>
                    <a:pt x="7388" y="177"/>
                    <a:pt x="5958" y="208"/>
                    <a:pt x="4526" y="241"/>
                  </a:cubicBezTo>
                  <a:cubicBezTo>
                    <a:pt x="3140" y="270"/>
                    <a:pt x="1520" y="221"/>
                    <a:pt x="186" y="377"/>
                  </a:cubicBezTo>
                  <a:cubicBezTo>
                    <a:pt x="0" y="398"/>
                    <a:pt x="25" y="506"/>
                    <a:pt x="205" y="520"/>
                  </a:cubicBezTo>
                  <a:cubicBezTo>
                    <a:pt x="670" y="560"/>
                    <a:pt x="1165" y="573"/>
                    <a:pt x="1669" y="573"/>
                  </a:cubicBezTo>
                  <a:cubicBezTo>
                    <a:pt x="2576" y="573"/>
                    <a:pt x="3514" y="531"/>
                    <a:pt x="4368" y="523"/>
                  </a:cubicBezTo>
                  <a:cubicBezTo>
                    <a:pt x="5867" y="509"/>
                    <a:pt x="7367" y="496"/>
                    <a:pt x="8865" y="476"/>
                  </a:cubicBezTo>
                  <a:cubicBezTo>
                    <a:pt x="10299" y="457"/>
                    <a:pt x="11733" y="438"/>
                    <a:pt x="13166" y="418"/>
                  </a:cubicBezTo>
                  <a:cubicBezTo>
                    <a:pt x="13411" y="415"/>
                    <a:pt x="13661" y="414"/>
                    <a:pt x="13915" y="414"/>
                  </a:cubicBezTo>
                  <a:cubicBezTo>
                    <a:pt x="14245" y="414"/>
                    <a:pt x="14582" y="415"/>
                    <a:pt x="14919" y="415"/>
                  </a:cubicBezTo>
                  <a:cubicBezTo>
                    <a:pt x="15822" y="415"/>
                    <a:pt x="16734" y="404"/>
                    <a:pt x="17557" y="317"/>
                  </a:cubicBezTo>
                  <a:cubicBezTo>
                    <a:pt x="17908" y="279"/>
                    <a:pt x="17861" y="66"/>
                    <a:pt x="17517" y="42"/>
                  </a:cubicBezTo>
                  <a:cubicBezTo>
                    <a:pt x="17111" y="12"/>
                    <a:pt x="16687" y="1"/>
                    <a:pt x="16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4726139" y="745244"/>
              <a:ext cx="1524080" cy="59296"/>
            </a:xfrm>
            <a:custGeom>
              <a:avLst/>
              <a:gdLst/>
              <a:ahLst/>
              <a:cxnLst/>
              <a:rect l="l" t="t" r="r" b="b"/>
              <a:pathLst>
                <a:path w="11155" h="434" extrusionOk="0">
                  <a:moveTo>
                    <a:pt x="9981" y="0"/>
                  </a:moveTo>
                  <a:cubicBezTo>
                    <a:pt x="9410" y="0"/>
                    <a:pt x="8824" y="40"/>
                    <a:pt x="8282" y="49"/>
                  </a:cubicBezTo>
                  <a:cubicBezTo>
                    <a:pt x="7350" y="63"/>
                    <a:pt x="6417" y="74"/>
                    <a:pt x="5485" y="88"/>
                  </a:cubicBezTo>
                  <a:cubicBezTo>
                    <a:pt x="4595" y="101"/>
                    <a:pt x="3702" y="121"/>
                    <a:pt x="2810" y="141"/>
                  </a:cubicBezTo>
                  <a:cubicBezTo>
                    <a:pt x="2674" y="144"/>
                    <a:pt x="2534" y="144"/>
                    <a:pt x="2392" y="144"/>
                  </a:cubicBezTo>
                  <a:cubicBezTo>
                    <a:pt x="2174" y="144"/>
                    <a:pt x="1951" y="143"/>
                    <a:pt x="1726" y="143"/>
                  </a:cubicBezTo>
                  <a:cubicBezTo>
                    <a:pt x="1170" y="143"/>
                    <a:pt x="608" y="154"/>
                    <a:pt x="112" y="236"/>
                  </a:cubicBezTo>
                  <a:cubicBezTo>
                    <a:pt x="1" y="255"/>
                    <a:pt x="21" y="357"/>
                    <a:pt x="134" y="372"/>
                  </a:cubicBezTo>
                  <a:cubicBezTo>
                    <a:pt x="475" y="420"/>
                    <a:pt x="838" y="434"/>
                    <a:pt x="1206" y="434"/>
                  </a:cubicBezTo>
                  <a:cubicBezTo>
                    <a:pt x="1721" y="434"/>
                    <a:pt x="2245" y="407"/>
                    <a:pt x="2728" y="407"/>
                  </a:cubicBezTo>
                  <a:cubicBezTo>
                    <a:pt x="3661" y="405"/>
                    <a:pt x="4596" y="405"/>
                    <a:pt x="5528" y="397"/>
                  </a:cubicBezTo>
                  <a:cubicBezTo>
                    <a:pt x="6421" y="390"/>
                    <a:pt x="7312" y="382"/>
                    <a:pt x="8205" y="372"/>
                  </a:cubicBezTo>
                  <a:cubicBezTo>
                    <a:pt x="8250" y="372"/>
                    <a:pt x="8295" y="372"/>
                    <a:pt x="8341" y="372"/>
                  </a:cubicBezTo>
                  <a:cubicBezTo>
                    <a:pt x="8751" y="372"/>
                    <a:pt x="9186" y="385"/>
                    <a:pt x="9617" y="385"/>
                  </a:cubicBezTo>
                  <a:cubicBezTo>
                    <a:pt x="10073" y="385"/>
                    <a:pt x="10525" y="370"/>
                    <a:pt x="10938" y="309"/>
                  </a:cubicBezTo>
                  <a:cubicBezTo>
                    <a:pt x="11154" y="277"/>
                    <a:pt x="11116" y="74"/>
                    <a:pt x="10901" y="49"/>
                  </a:cubicBezTo>
                  <a:cubicBezTo>
                    <a:pt x="10605" y="12"/>
                    <a:pt x="10296" y="0"/>
                    <a:pt x="9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6" name="Google Shape;3196;p24"/>
          <p:cNvSpPr/>
          <p:nvPr/>
        </p:nvSpPr>
        <p:spPr>
          <a:xfrm>
            <a:off x="-340951" y="6073411"/>
            <a:ext cx="13200597" cy="791667"/>
          </a:xfrm>
          <a:custGeom>
            <a:avLst/>
            <a:gdLst/>
            <a:ahLst/>
            <a:cxnLst/>
            <a:rect l="l" t="t" r="r" b="b"/>
            <a:pathLst>
              <a:path w="73120" h="23750" extrusionOk="0">
                <a:moveTo>
                  <a:pt x="8617" y="0"/>
                </a:moveTo>
                <a:cubicBezTo>
                  <a:pt x="5119" y="0"/>
                  <a:pt x="2203" y="791"/>
                  <a:pt x="1" y="3024"/>
                </a:cubicBezTo>
                <a:lnTo>
                  <a:pt x="1" y="23750"/>
                </a:lnTo>
                <a:lnTo>
                  <a:pt x="72760" y="23750"/>
                </a:lnTo>
                <a:lnTo>
                  <a:pt x="73119" y="3747"/>
                </a:lnTo>
                <a:cubicBezTo>
                  <a:pt x="73119" y="3747"/>
                  <a:pt x="71511" y="2966"/>
                  <a:pt x="65625" y="2966"/>
                </a:cubicBezTo>
                <a:cubicBezTo>
                  <a:pt x="61988" y="2966"/>
                  <a:pt x="56718" y="3264"/>
                  <a:pt x="49186" y="4229"/>
                </a:cubicBezTo>
                <a:cubicBezTo>
                  <a:pt x="46902" y="4521"/>
                  <a:pt x="44651" y="4647"/>
                  <a:pt x="42441" y="4647"/>
                </a:cubicBezTo>
                <a:cubicBezTo>
                  <a:pt x="29000" y="4647"/>
                  <a:pt x="17098" y="0"/>
                  <a:pt x="8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5352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9" name="Google Shape;3309;p25"/>
          <p:cNvGrpSpPr/>
          <p:nvPr/>
        </p:nvGrpSpPr>
        <p:grpSpPr>
          <a:xfrm>
            <a:off x="-635023" y="103721"/>
            <a:ext cx="13909489" cy="7283851"/>
            <a:chOff x="-476268" y="77791"/>
            <a:chExt cx="10432117" cy="5462888"/>
          </a:xfrm>
        </p:grpSpPr>
        <p:sp>
          <p:nvSpPr>
            <p:cNvPr id="3310" name="Google Shape;3310;p25"/>
            <p:cNvSpPr/>
            <p:nvPr/>
          </p:nvSpPr>
          <p:spPr>
            <a:xfrm>
              <a:off x="-64950" y="4573721"/>
              <a:ext cx="9276872" cy="602706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5"/>
            <p:cNvSpPr/>
            <p:nvPr/>
          </p:nvSpPr>
          <p:spPr>
            <a:xfrm>
              <a:off x="-64950" y="4878523"/>
              <a:ext cx="9276872" cy="315308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12" name="Google Shape;3312;p25"/>
            <p:cNvGrpSpPr/>
            <p:nvPr/>
          </p:nvGrpSpPr>
          <p:grpSpPr>
            <a:xfrm>
              <a:off x="7599203" y="2072725"/>
              <a:ext cx="2356647" cy="3467954"/>
              <a:chOff x="273025" y="2350275"/>
              <a:chExt cx="645250" cy="949500"/>
            </a:xfrm>
          </p:grpSpPr>
          <p:sp>
            <p:nvSpPr>
              <p:cNvPr id="3313" name="Google Shape;3313;p25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4" name="Google Shape;3314;p25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5" name="Google Shape;3315;p25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25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7" name="Google Shape;3317;p25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8" name="Google Shape;3318;p25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9" name="Google Shape;3319;p25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25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1" name="Google Shape;3321;p25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5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5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5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5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5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5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5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5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5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5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5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5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5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5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5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5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5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5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5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5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5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5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5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5" name="Google Shape;3345;p25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6" name="Google Shape;3346;p25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7" name="Google Shape;3347;p25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8" name="Google Shape;3348;p25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9" name="Google Shape;3349;p25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0" name="Google Shape;3350;p25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1" name="Google Shape;3351;p25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2" name="Google Shape;3352;p25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3" name="Google Shape;3353;p25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54" name="Google Shape;3354;p25"/>
            <p:cNvGrpSpPr/>
            <p:nvPr/>
          </p:nvGrpSpPr>
          <p:grpSpPr>
            <a:xfrm>
              <a:off x="-476268" y="1970995"/>
              <a:ext cx="2392530" cy="3410246"/>
              <a:chOff x="3255475" y="2236450"/>
              <a:chExt cx="655075" cy="933700"/>
            </a:xfrm>
          </p:grpSpPr>
          <p:sp>
            <p:nvSpPr>
              <p:cNvPr id="3355" name="Google Shape;3355;p25"/>
              <p:cNvSpPr/>
              <p:nvPr/>
            </p:nvSpPr>
            <p:spPr>
              <a:xfrm>
                <a:off x="3532825" y="2556900"/>
                <a:ext cx="252675" cy="61325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24530" extrusionOk="0">
                    <a:moveTo>
                      <a:pt x="3861" y="1"/>
                    </a:moveTo>
                    <a:lnTo>
                      <a:pt x="3800" y="8"/>
                    </a:lnTo>
                    <a:lnTo>
                      <a:pt x="1157" y="342"/>
                    </a:lnTo>
                    <a:cubicBezTo>
                      <a:pt x="854" y="1015"/>
                      <a:pt x="624" y="1923"/>
                      <a:pt x="454" y="2994"/>
                    </a:cubicBezTo>
                    <a:cubicBezTo>
                      <a:pt x="321" y="3805"/>
                      <a:pt x="226" y="4707"/>
                      <a:pt x="157" y="5668"/>
                    </a:cubicBezTo>
                    <a:cubicBezTo>
                      <a:pt x="150" y="5782"/>
                      <a:pt x="141" y="5894"/>
                      <a:pt x="134" y="6009"/>
                    </a:cubicBezTo>
                    <a:cubicBezTo>
                      <a:pt x="70" y="7016"/>
                      <a:pt x="33" y="8082"/>
                      <a:pt x="16" y="9170"/>
                    </a:cubicBezTo>
                    <a:cubicBezTo>
                      <a:pt x="15" y="9286"/>
                      <a:pt x="13" y="9403"/>
                      <a:pt x="13" y="9518"/>
                    </a:cubicBezTo>
                    <a:cubicBezTo>
                      <a:pt x="0" y="10589"/>
                      <a:pt x="13" y="11677"/>
                      <a:pt x="36" y="12749"/>
                    </a:cubicBezTo>
                    <a:cubicBezTo>
                      <a:pt x="37" y="12859"/>
                      <a:pt x="42" y="12965"/>
                      <a:pt x="43" y="13073"/>
                    </a:cubicBezTo>
                    <a:cubicBezTo>
                      <a:pt x="80" y="14580"/>
                      <a:pt x="144" y="16045"/>
                      <a:pt x="215" y="17375"/>
                    </a:cubicBezTo>
                    <a:cubicBezTo>
                      <a:pt x="221" y="17469"/>
                      <a:pt x="226" y="17564"/>
                      <a:pt x="232" y="17657"/>
                    </a:cubicBezTo>
                    <a:cubicBezTo>
                      <a:pt x="290" y="18687"/>
                      <a:pt x="353" y="19628"/>
                      <a:pt x="410" y="20434"/>
                    </a:cubicBezTo>
                    <a:cubicBezTo>
                      <a:pt x="417" y="20544"/>
                      <a:pt x="425" y="20650"/>
                      <a:pt x="432" y="20753"/>
                    </a:cubicBezTo>
                    <a:cubicBezTo>
                      <a:pt x="549" y="22321"/>
                      <a:pt x="641" y="23302"/>
                      <a:pt x="641" y="23302"/>
                    </a:cubicBezTo>
                    <a:cubicBezTo>
                      <a:pt x="641" y="23302"/>
                      <a:pt x="674" y="23371"/>
                      <a:pt x="768" y="23476"/>
                    </a:cubicBezTo>
                    <a:cubicBezTo>
                      <a:pt x="821" y="23537"/>
                      <a:pt x="895" y="23611"/>
                      <a:pt x="996" y="23689"/>
                    </a:cubicBezTo>
                    <a:cubicBezTo>
                      <a:pt x="1458" y="24048"/>
                      <a:pt x="2472" y="24529"/>
                      <a:pt x="4586" y="24529"/>
                    </a:cubicBezTo>
                    <a:cubicBezTo>
                      <a:pt x="5033" y="24529"/>
                      <a:pt x="5528" y="24508"/>
                      <a:pt x="6077" y="24459"/>
                    </a:cubicBezTo>
                    <a:cubicBezTo>
                      <a:pt x="7990" y="24293"/>
                      <a:pt x="8979" y="23954"/>
                      <a:pt x="9480" y="23613"/>
                    </a:cubicBezTo>
                    <a:cubicBezTo>
                      <a:pt x="9621" y="23516"/>
                      <a:pt x="9722" y="23422"/>
                      <a:pt x="9794" y="23330"/>
                    </a:cubicBezTo>
                    <a:cubicBezTo>
                      <a:pt x="10107" y="22939"/>
                      <a:pt x="9900" y="22604"/>
                      <a:pt x="9900" y="22604"/>
                    </a:cubicBezTo>
                    <a:cubicBezTo>
                      <a:pt x="9900" y="22604"/>
                      <a:pt x="9677" y="21961"/>
                      <a:pt x="9321" y="20911"/>
                    </a:cubicBezTo>
                    <a:cubicBezTo>
                      <a:pt x="9292" y="20821"/>
                      <a:pt x="9260" y="20725"/>
                      <a:pt x="9226" y="20625"/>
                    </a:cubicBezTo>
                    <a:cubicBezTo>
                      <a:pt x="8884" y="19610"/>
                      <a:pt x="8439" y="18275"/>
                      <a:pt x="7961" y="16802"/>
                    </a:cubicBezTo>
                    <a:cubicBezTo>
                      <a:pt x="7929" y="16706"/>
                      <a:pt x="7898" y="16611"/>
                      <a:pt x="7868" y="16515"/>
                    </a:cubicBezTo>
                    <a:cubicBezTo>
                      <a:pt x="7530" y="15474"/>
                      <a:pt x="7179" y="14368"/>
                      <a:pt x="6834" y="13262"/>
                    </a:cubicBezTo>
                    <a:cubicBezTo>
                      <a:pt x="6799" y="13151"/>
                      <a:pt x="6765" y="13042"/>
                      <a:pt x="6729" y="12931"/>
                    </a:cubicBezTo>
                    <a:cubicBezTo>
                      <a:pt x="6550" y="12350"/>
                      <a:pt x="6373" y="11768"/>
                      <a:pt x="6202" y="11198"/>
                    </a:cubicBezTo>
                    <a:cubicBezTo>
                      <a:pt x="6057" y="10715"/>
                      <a:pt x="5922" y="10246"/>
                      <a:pt x="5796" y="9788"/>
                    </a:cubicBezTo>
                    <a:cubicBezTo>
                      <a:pt x="5769" y="9690"/>
                      <a:pt x="5740" y="9593"/>
                      <a:pt x="5716" y="9496"/>
                    </a:cubicBezTo>
                    <a:cubicBezTo>
                      <a:pt x="5466" y="8586"/>
                      <a:pt x="5249" y="7729"/>
                      <a:pt x="5061" y="6932"/>
                    </a:cubicBezTo>
                    <a:cubicBezTo>
                      <a:pt x="5029" y="6793"/>
                      <a:pt x="4995" y="6653"/>
                      <a:pt x="4965" y="6516"/>
                    </a:cubicBezTo>
                    <a:cubicBezTo>
                      <a:pt x="4785" y="5728"/>
                      <a:pt x="4633" y="5001"/>
                      <a:pt x="4505" y="4343"/>
                    </a:cubicBezTo>
                    <a:cubicBezTo>
                      <a:pt x="4402" y="3806"/>
                      <a:pt x="4313" y="3315"/>
                      <a:pt x="4240" y="2869"/>
                    </a:cubicBezTo>
                    <a:cubicBezTo>
                      <a:pt x="4239" y="2867"/>
                      <a:pt x="4239" y="2863"/>
                      <a:pt x="4239" y="2861"/>
                    </a:cubicBezTo>
                    <a:cubicBezTo>
                      <a:pt x="3932" y="1028"/>
                      <a:pt x="3861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6" name="Google Shape;3356;p25"/>
              <p:cNvSpPr/>
              <p:nvPr/>
            </p:nvSpPr>
            <p:spPr>
              <a:xfrm>
                <a:off x="3544200" y="2557150"/>
                <a:ext cx="10202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348" extrusionOk="0">
                    <a:moveTo>
                      <a:pt x="3347" y="1"/>
                    </a:moveTo>
                    <a:lnTo>
                      <a:pt x="703" y="334"/>
                    </a:lnTo>
                    <a:cubicBezTo>
                      <a:pt x="402" y="1006"/>
                      <a:pt x="170" y="1914"/>
                      <a:pt x="0" y="2985"/>
                    </a:cubicBezTo>
                    <a:cubicBezTo>
                      <a:pt x="1399" y="3307"/>
                      <a:pt x="2761" y="3738"/>
                      <a:pt x="4054" y="4334"/>
                    </a:cubicBezTo>
                    <a:cubicBezTo>
                      <a:pt x="4062" y="4337"/>
                      <a:pt x="4071" y="4343"/>
                      <a:pt x="4081" y="4347"/>
                    </a:cubicBezTo>
                    <a:cubicBezTo>
                      <a:pt x="3970" y="3815"/>
                      <a:pt x="3872" y="3319"/>
                      <a:pt x="3787" y="2860"/>
                    </a:cubicBezTo>
                    <a:cubicBezTo>
                      <a:pt x="3785" y="2859"/>
                      <a:pt x="3785" y="2854"/>
                      <a:pt x="3785" y="2853"/>
                    </a:cubicBezTo>
                    <a:cubicBezTo>
                      <a:pt x="3557" y="1602"/>
                      <a:pt x="3422" y="636"/>
                      <a:pt x="334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7" name="Google Shape;3357;p25"/>
              <p:cNvSpPr/>
              <p:nvPr/>
            </p:nvSpPr>
            <p:spPr>
              <a:xfrm>
                <a:off x="3536225" y="2653025"/>
                <a:ext cx="12337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3091" extrusionOk="0">
                    <a:moveTo>
                      <a:pt x="1691" y="281"/>
                    </a:moveTo>
                    <a:cubicBezTo>
                      <a:pt x="1803" y="281"/>
                      <a:pt x="1918" y="339"/>
                      <a:pt x="1989" y="417"/>
                    </a:cubicBezTo>
                    <a:cubicBezTo>
                      <a:pt x="2137" y="580"/>
                      <a:pt x="2151" y="816"/>
                      <a:pt x="2149" y="944"/>
                    </a:cubicBezTo>
                    <a:cubicBezTo>
                      <a:pt x="2137" y="1325"/>
                      <a:pt x="1935" y="1685"/>
                      <a:pt x="1634" y="1914"/>
                    </a:cubicBezTo>
                    <a:cubicBezTo>
                      <a:pt x="1455" y="1612"/>
                      <a:pt x="1356" y="1247"/>
                      <a:pt x="1353" y="859"/>
                    </a:cubicBezTo>
                    <a:cubicBezTo>
                      <a:pt x="1350" y="701"/>
                      <a:pt x="1374" y="417"/>
                      <a:pt x="1555" y="316"/>
                    </a:cubicBezTo>
                    <a:cubicBezTo>
                      <a:pt x="1597" y="293"/>
                      <a:pt x="1644" y="281"/>
                      <a:pt x="1691" y="281"/>
                    </a:cubicBezTo>
                    <a:close/>
                    <a:moveTo>
                      <a:pt x="3907" y="1157"/>
                    </a:moveTo>
                    <a:cubicBezTo>
                      <a:pt x="3998" y="1157"/>
                      <a:pt x="4075" y="1288"/>
                      <a:pt x="4102" y="1410"/>
                    </a:cubicBezTo>
                    <a:cubicBezTo>
                      <a:pt x="4137" y="1576"/>
                      <a:pt x="4123" y="1751"/>
                      <a:pt x="4068" y="1914"/>
                    </a:cubicBezTo>
                    <a:cubicBezTo>
                      <a:pt x="4018" y="1850"/>
                      <a:pt x="3970" y="1786"/>
                      <a:pt x="3924" y="1718"/>
                    </a:cubicBezTo>
                    <a:cubicBezTo>
                      <a:pt x="3842" y="1602"/>
                      <a:pt x="3768" y="1477"/>
                      <a:pt x="3765" y="1353"/>
                    </a:cubicBezTo>
                    <a:cubicBezTo>
                      <a:pt x="3764" y="1255"/>
                      <a:pt x="3833" y="1157"/>
                      <a:pt x="3906" y="1157"/>
                    </a:cubicBezTo>
                    <a:close/>
                    <a:moveTo>
                      <a:pt x="1692" y="0"/>
                    </a:moveTo>
                    <a:cubicBezTo>
                      <a:pt x="1595" y="0"/>
                      <a:pt x="1501" y="23"/>
                      <a:pt x="1418" y="69"/>
                    </a:cubicBezTo>
                    <a:cubicBezTo>
                      <a:pt x="1188" y="200"/>
                      <a:pt x="1065" y="480"/>
                      <a:pt x="1070" y="864"/>
                    </a:cubicBezTo>
                    <a:cubicBezTo>
                      <a:pt x="1075" y="1303"/>
                      <a:pt x="1188" y="1717"/>
                      <a:pt x="1394" y="2062"/>
                    </a:cubicBezTo>
                    <a:cubicBezTo>
                      <a:pt x="1302" y="2105"/>
                      <a:pt x="1203" y="2136"/>
                      <a:pt x="1102" y="2154"/>
                    </a:cubicBezTo>
                    <a:cubicBezTo>
                      <a:pt x="1036" y="2166"/>
                      <a:pt x="969" y="2171"/>
                      <a:pt x="903" y="2171"/>
                    </a:cubicBezTo>
                    <a:cubicBezTo>
                      <a:pt x="582" y="2171"/>
                      <a:pt x="263" y="2042"/>
                      <a:pt x="24" y="1826"/>
                    </a:cubicBezTo>
                    <a:cubicBezTo>
                      <a:pt x="15" y="1937"/>
                      <a:pt x="8" y="2051"/>
                      <a:pt x="1" y="2167"/>
                    </a:cubicBezTo>
                    <a:cubicBezTo>
                      <a:pt x="265" y="2350"/>
                      <a:pt x="584" y="2456"/>
                      <a:pt x="904" y="2456"/>
                    </a:cubicBezTo>
                    <a:cubicBezTo>
                      <a:pt x="987" y="2456"/>
                      <a:pt x="1070" y="2449"/>
                      <a:pt x="1151" y="2434"/>
                    </a:cubicBezTo>
                    <a:cubicBezTo>
                      <a:pt x="1293" y="2410"/>
                      <a:pt x="1430" y="2363"/>
                      <a:pt x="1558" y="2298"/>
                    </a:cubicBezTo>
                    <a:cubicBezTo>
                      <a:pt x="1620" y="2376"/>
                      <a:pt x="1688" y="2448"/>
                      <a:pt x="1761" y="2515"/>
                    </a:cubicBezTo>
                    <a:cubicBezTo>
                      <a:pt x="2092" y="2821"/>
                      <a:pt x="2532" y="2987"/>
                      <a:pt x="2959" y="2987"/>
                    </a:cubicBezTo>
                    <a:cubicBezTo>
                      <a:pt x="3148" y="2987"/>
                      <a:pt x="3334" y="2955"/>
                      <a:pt x="3508" y="2887"/>
                    </a:cubicBezTo>
                    <a:cubicBezTo>
                      <a:pt x="3756" y="2792"/>
                      <a:pt x="3970" y="2622"/>
                      <a:pt x="4124" y="2411"/>
                    </a:cubicBezTo>
                    <a:cubicBezTo>
                      <a:pt x="4367" y="2668"/>
                      <a:pt x="4639" y="2896"/>
                      <a:pt x="4934" y="3090"/>
                    </a:cubicBezTo>
                    <a:cubicBezTo>
                      <a:pt x="4897" y="2950"/>
                      <a:pt x="4864" y="2809"/>
                      <a:pt x="4833" y="2673"/>
                    </a:cubicBezTo>
                    <a:cubicBezTo>
                      <a:pt x="4631" y="2519"/>
                      <a:pt x="4444" y="2347"/>
                      <a:pt x="4274" y="2160"/>
                    </a:cubicBezTo>
                    <a:cubicBezTo>
                      <a:pt x="4393" y="1906"/>
                      <a:pt x="4437" y="1622"/>
                      <a:pt x="4379" y="1352"/>
                    </a:cubicBezTo>
                    <a:cubicBezTo>
                      <a:pt x="4327" y="1113"/>
                      <a:pt x="4161" y="876"/>
                      <a:pt x="3907" y="876"/>
                    </a:cubicBezTo>
                    <a:cubicBezTo>
                      <a:pt x="3906" y="876"/>
                      <a:pt x="3906" y="877"/>
                      <a:pt x="3901" y="877"/>
                    </a:cubicBezTo>
                    <a:cubicBezTo>
                      <a:pt x="3649" y="879"/>
                      <a:pt x="3479" y="1127"/>
                      <a:pt x="3481" y="1360"/>
                    </a:cubicBezTo>
                    <a:cubicBezTo>
                      <a:pt x="3484" y="1559"/>
                      <a:pt x="3582" y="1730"/>
                      <a:pt x="3691" y="1884"/>
                    </a:cubicBezTo>
                    <a:cubicBezTo>
                      <a:pt x="3765" y="1992"/>
                      <a:pt x="3846" y="2097"/>
                      <a:pt x="3928" y="2197"/>
                    </a:cubicBezTo>
                    <a:cubicBezTo>
                      <a:pt x="3802" y="2384"/>
                      <a:pt x="3617" y="2539"/>
                      <a:pt x="3401" y="2624"/>
                    </a:cubicBezTo>
                    <a:cubicBezTo>
                      <a:pt x="3260" y="2680"/>
                      <a:pt x="3109" y="2706"/>
                      <a:pt x="2954" y="2706"/>
                    </a:cubicBezTo>
                    <a:cubicBezTo>
                      <a:pt x="2599" y="2706"/>
                      <a:pt x="2229" y="2566"/>
                      <a:pt x="1948" y="2306"/>
                    </a:cubicBezTo>
                    <a:cubicBezTo>
                      <a:pt x="1896" y="2256"/>
                      <a:pt x="1845" y="2204"/>
                      <a:pt x="1798" y="2147"/>
                    </a:cubicBezTo>
                    <a:cubicBezTo>
                      <a:pt x="2167" y="1864"/>
                      <a:pt x="2417" y="1423"/>
                      <a:pt x="2434" y="957"/>
                    </a:cubicBezTo>
                    <a:cubicBezTo>
                      <a:pt x="2443" y="664"/>
                      <a:pt x="2359" y="407"/>
                      <a:pt x="2201" y="231"/>
                    </a:cubicBezTo>
                    <a:cubicBezTo>
                      <a:pt x="2067" y="82"/>
                      <a:pt x="1876" y="0"/>
                      <a:pt x="169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8" name="Google Shape;3358;p25"/>
              <p:cNvSpPr/>
              <p:nvPr/>
            </p:nvSpPr>
            <p:spPr>
              <a:xfrm>
                <a:off x="3533225" y="2745050"/>
                <a:ext cx="1446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2596" extrusionOk="0">
                    <a:moveTo>
                      <a:pt x="3726" y="284"/>
                    </a:moveTo>
                    <a:cubicBezTo>
                      <a:pt x="3828" y="284"/>
                      <a:pt x="3930" y="428"/>
                      <a:pt x="3973" y="577"/>
                    </a:cubicBezTo>
                    <a:cubicBezTo>
                      <a:pt x="4038" y="823"/>
                      <a:pt x="4026" y="1087"/>
                      <a:pt x="3939" y="1340"/>
                    </a:cubicBezTo>
                    <a:cubicBezTo>
                      <a:pt x="3754" y="1158"/>
                      <a:pt x="3612" y="929"/>
                      <a:pt x="3570" y="659"/>
                    </a:cubicBezTo>
                    <a:cubicBezTo>
                      <a:pt x="3550" y="543"/>
                      <a:pt x="3573" y="412"/>
                      <a:pt x="3625" y="343"/>
                    </a:cubicBezTo>
                    <a:cubicBezTo>
                      <a:pt x="3655" y="300"/>
                      <a:pt x="3689" y="290"/>
                      <a:pt x="3707" y="286"/>
                    </a:cubicBezTo>
                    <a:cubicBezTo>
                      <a:pt x="3713" y="284"/>
                      <a:pt x="3720" y="284"/>
                      <a:pt x="3726" y="284"/>
                    </a:cubicBezTo>
                    <a:close/>
                    <a:moveTo>
                      <a:pt x="1445" y="604"/>
                    </a:moveTo>
                    <a:cubicBezTo>
                      <a:pt x="1462" y="604"/>
                      <a:pt x="1483" y="610"/>
                      <a:pt x="1509" y="620"/>
                    </a:cubicBezTo>
                    <a:cubicBezTo>
                      <a:pt x="1597" y="662"/>
                      <a:pt x="1682" y="780"/>
                      <a:pt x="1705" y="894"/>
                    </a:cubicBezTo>
                    <a:cubicBezTo>
                      <a:pt x="1759" y="1146"/>
                      <a:pt x="1668" y="1423"/>
                      <a:pt x="1489" y="1628"/>
                    </a:cubicBezTo>
                    <a:cubicBezTo>
                      <a:pt x="1345" y="1405"/>
                      <a:pt x="1271" y="1152"/>
                      <a:pt x="1281" y="902"/>
                    </a:cubicBezTo>
                    <a:cubicBezTo>
                      <a:pt x="1283" y="847"/>
                      <a:pt x="1297" y="664"/>
                      <a:pt x="1396" y="617"/>
                    </a:cubicBezTo>
                    <a:cubicBezTo>
                      <a:pt x="1409" y="611"/>
                      <a:pt x="1423" y="604"/>
                      <a:pt x="1445" y="604"/>
                    </a:cubicBezTo>
                    <a:close/>
                    <a:moveTo>
                      <a:pt x="3728" y="1"/>
                    </a:moveTo>
                    <a:cubicBezTo>
                      <a:pt x="3706" y="1"/>
                      <a:pt x="3684" y="2"/>
                      <a:pt x="3662" y="6"/>
                    </a:cubicBezTo>
                    <a:cubicBezTo>
                      <a:pt x="3554" y="23"/>
                      <a:pt x="3462" y="81"/>
                      <a:pt x="3394" y="173"/>
                    </a:cubicBezTo>
                    <a:cubicBezTo>
                      <a:pt x="3278" y="334"/>
                      <a:pt x="3264" y="553"/>
                      <a:pt x="3287" y="703"/>
                    </a:cubicBezTo>
                    <a:cubicBezTo>
                      <a:pt x="3341" y="1039"/>
                      <a:pt x="3530" y="1358"/>
                      <a:pt x="3813" y="1611"/>
                    </a:cubicBezTo>
                    <a:cubicBezTo>
                      <a:pt x="3797" y="1637"/>
                      <a:pt x="3781" y="1664"/>
                      <a:pt x="3763" y="1689"/>
                    </a:cubicBezTo>
                    <a:cubicBezTo>
                      <a:pt x="3530" y="2037"/>
                      <a:pt x="3186" y="2262"/>
                      <a:pt x="2813" y="2307"/>
                    </a:cubicBezTo>
                    <a:cubicBezTo>
                      <a:pt x="2767" y="2312"/>
                      <a:pt x="2721" y="2315"/>
                      <a:pt x="2675" y="2315"/>
                    </a:cubicBezTo>
                    <a:cubicBezTo>
                      <a:pt x="2348" y="2315"/>
                      <a:pt x="2015" y="2180"/>
                      <a:pt x="1746" y="1931"/>
                    </a:cubicBezTo>
                    <a:cubicBezTo>
                      <a:pt x="1717" y="1905"/>
                      <a:pt x="1689" y="1877"/>
                      <a:pt x="1663" y="1850"/>
                    </a:cubicBezTo>
                    <a:cubicBezTo>
                      <a:pt x="1925" y="1578"/>
                      <a:pt x="2060" y="1188"/>
                      <a:pt x="1983" y="831"/>
                    </a:cubicBezTo>
                    <a:cubicBezTo>
                      <a:pt x="1942" y="632"/>
                      <a:pt x="1803" y="442"/>
                      <a:pt x="1635" y="361"/>
                    </a:cubicBezTo>
                    <a:cubicBezTo>
                      <a:pt x="1573" y="330"/>
                      <a:pt x="1509" y="315"/>
                      <a:pt x="1446" y="315"/>
                    </a:cubicBezTo>
                    <a:cubicBezTo>
                      <a:pt x="1386" y="315"/>
                      <a:pt x="1328" y="328"/>
                      <a:pt x="1273" y="355"/>
                    </a:cubicBezTo>
                    <a:cubicBezTo>
                      <a:pt x="1105" y="436"/>
                      <a:pt x="1006" y="627"/>
                      <a:pt x="999" y="888"/>
                    </a:cubicBezTo>
                    <a:cubicBezTo>
                      <a:pt x="987" y="1208"/>
                      <a:pt x="1084" y="1527"/>
                      <a:pt x="1270" y="1804"/>
                    </a:cubicBezTo>
                    <a:cubicBezTo>
                      <a:pt x="1242" y="1821"/>
                      <a:pt x="1212" y="1838"/>
                      <a:pt x="1180" y="1850"/>
                    </a:cubicBezTo>
                    <a:cubicBezTo>
                      <a:pt x="1056" y="1905"/>
                      <a:pt x="918" y="1932"/>
                      <a:pt x="778" y="1932"/>
                    </a:cubicBezTo>
                    <a:cubicBezTo>
                      <a:pt x="516" y="1932"/>
                      <a:pt x="245" y="1838"/>
                      <a:pt x="30" y="1662"/>
                    </a:cubicBezTo>
                    <a:cubicBezTo>
                      <a:pt x="21" y="1655"/>
                      <a:pt x="13" y="1648"/>
                      <a:pt x="4" y="1639"/>
                    </a:cubicBezTo>
                    <a:cubicBezTo>
                      <a:pt x="2" y="1754"/>
                      <a:pt x="0" y="1871"/>
                      <a:pt x="0" y="1987"/>
                    </a:cubicBezTo>
                    <a:cubicBezTo>
                      <a:pt x="237" y="2135"/>
                      <a:pt x="512" y="2212"/>
                      <a:pt x="780" y="2212"/>
                    </a:cubicBezTo>
                    <a:cubicBezTo>
                      <a:pt x="958" y="2212"/>
                      <a:pt x="1133" y="2179"/>
                      <a:pt x="1293" y="2110"/>
                    </a:cubicBezTo>
                    <a:cubicBezTo>
                      <a:pt x="1347" y="2087"/>
                      <a:pt x="1398" y="2058"/>
                      <a:pt x="1446" y="2027"/>
                    </a:cubicBezTo>
                    <a:cubicBezTo>
                      <a:pt x="1482" y="2067"/>
                      <a:pt x="1517" y="2102"/>
                      <a:pt x="1555" y="2138"/>
                    </a:cubicBezTo>
                    <a:cubicBezTo>
                      <a:pt x="1879" y="2435"/>
                      <a:pt x="2280" y="2595"/>
                      <a:pt x="2676" y="2595"/>
                    </a:cubicBezTo>
                    <a:cubicBezTo>
                      <a:pt x="2734" y="2595"/>
                      <a:pt x="2791" y="2592"/>
                      <a:pt x="2851" y="2585"/>
                    </a:cubicBezTo>
                    <a:cubicBezTo>
                      <a:pt x="3303" y="2530"/>
                      <a:pt x="3722" y="2260"/>
                      <a:pt x="4001" y="1843"/>
                    </a:cubicBezTo>
                    <a:cubicBezTo>
                      <a:pt x="4013" y="1824"/>
                      <a:pt x="4027" y="1803"/>
                      <a:pt x="4040" y="1781"/>
                    </a:cubicBezTo>
                    <a:cubicBezTo>
                      <a:pt x="4153" y="1860"/>
                      <a:pt x="4278" y="1925"/>
                      <a:pt x="4411" y="1982"/>
                    </a:cubicBezTo>
                    <a:cubicBezTo>
                      <a:pt x="4849" y="2168"/>
                      <a:pt x="5334" y="2225"/>
                      <a:pt x="5786" y="2257"/>
                    </a:cubicBezTo>
                    <a:cubicBezTo>
                      <a:pt x="5757" y="2166"/>
                      <a:pt x="5729" y="2068"/>
                      <a:pt x="5703" y="1973"/>
                    </a:cubicBezTo>
                    <a:cubicBezTo>
                      <a:pt x="5297" y="1941"/>
                      <a:pt x="4891" y="1884"/>
                      <a:pt x="4520" y="1726"/>
                    </a:cubicBezTo>
                    <a:cubicBezTo>
                      <a:pt x="4403" y="1676"/>
                      <a:pt x="4283" y="1612"/>
                      <a:pt x="4168" y="1530"/>
                    </a:cubicBezTo>
                    <a:cubicBezTo>
                      <a:pt x="4308" y="1193"/>
                      <a:pt x="4337" y="833"/>
                      <a:pt x="4243" y="500"/>
                    </a:cubicBezTo>
                    <a:cubicBezTo>
                      <a:pt x="4173" y="250"/>
                      <a:pt x="3985" y="1"/>
                      <a:pt x="37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9" name="Google Shape;3359;p25"/>
              <p:cNvSpPr/>
              <p:nvPr/>
            </p:nvSpPr>
            <p:spPr>
              <a:xfrm>
                <a:off x="3532975" y="2828925"/>
                <a:ext cx="170675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779" extrusionOk="0">
                    <a:moveTo>
                      <a:pt x="5038" y="282"/>
                    </a:moveTo>
                    <a:cubicBezTo>
                      <a:pt x="5148" y="282"/>
                      <a:pt x="5250" y="394"/>
                      <a:pt x="5293" y="443"/>
                    </a:cubicBezTo>
                    <a:cubicBezTo>
                      <a:pt x="5497" y="699"/>
                      <a:pt x="5568" y="1047"/>
                      <a:pt x="5511" y="1382"/>
                    </a:cubicBezTo>
                    <a:cubicBezTo>
                      <a:pt x="5365" y="1263"/>
                      <a:pt x="5227" y="1135"/>
                      <a:pt x="5101" y="997"/>
                    </a:cubicBezTo>
                    <a:cubicBezTo>
                      <a:pt x="4989" y="874"/>
                      <a:pt x="4871" y="729"/>
                      <a:pt x="4851" y="568"/>
                    </a:cubicBezTo>
                    <a:cubicBezTo>
                      <a:pt x="4842" y="495"/>
                      <a:pt x="4865" y="407"/>
                      <a:pt x="4911" y="348"/>
                    </a:cubicBezTo>
                    <a:cubicBezTo>
                      <a:pt x="4932" y="323"/>
                      <a:pt x="4967" y="289"/>
                      <a:pt x="5020" y="282"/>
                    </a:cubicBezTo>
                    <a:close/>
                    <a:moveTo>
                      <a:pt x="554" y="296"/>
                    </a:moveTo>
                    <a:cubicBezTo>
                      <a:pt x="652" y="296"/>
                      <a:pt x="760" y="378"/>
                      <a:pt x="801" y="473"/>
                    </a:cubicBezTo>
                    <a:cubicBezTo>
                      <a:pt x="855" y="595"/>
                      <a:pt x="851" y="759"/>
                      <a:pt x="787" y="958"/>
                    </a:cubicBezTo>
                    <a:cubicBezTo>
                      <a:pt x="730" y="1135"/>
                      <a:pt x="639" y="1300"/>
                      <a:pt x="521" y="1448"/>
                    </a:cubicBezTo>
                    <a:cubicBezTo>
                      <a:pt x="372" y="1210"/>
                      <a:pt x="294" y="929"/>
                      <a:pt x="318" y="654"/>
                    </a:cubicBezTo>
                    <a:cubicBezTo>
                      <a:pt x="323" y="587"/>
                      <a:pt x="354" y="361"/>
                      <a:pt x="496" y="306"/>
                    </a:cubicBezTo>
                    <a:cubicBezTo>
                      <a:pt x="514" y="299"/>
                      <a:pt x="534" y="296"/>
                      <a:pt x="554" y="296"/>
                    </a:cubicBezTo>
                    <a:close/>
                    <a:moveTo>
                      <a:pt x="2499" y="567"/>
                    </a:moveTo>
                    <a:cubicBezTo>
                      <a:pt x="2598" y="567"/>
                      <a:pt x="2706" y="603"/>
                      <a:pt x="2769" y="682"/>
                    </a:cubicBezTo>
                    <a:cubicBezTo>
                      <a:pt x="2933" y="895"/>
                      <a:pt x="2862" y="1229"/>
                      <a:pt x="2726" y="1449"/>
                    </a:cubicBezTo>
                    <a:cubicBezTo>
                      <a:pt x="2685" y="1517"/>
                      <a:pt x="2635" y="1580"/>
                      <a:pt x="2580" y="1638"/>
                    </a:cubicBezTo>
                    <a:cubicBezTo>
                      <a:pt x="2442" y="1435"/>
                      <a:pt x="2333" y="1205"/>
                      <a:pt x="2261" y="955"/>
                    </a:cubicBezTo>
                    <a:cubicBezTo>
                      <a:pt x="2240" y="877"/>
                      <a:pt x="2222" y="794"/>
                      <a:pt x="2236" y="728"/>
                    </a:cubicBezTo>
                    <a:cubicBezTo>
                      <a:pt x="2254" y="625"/>
                      <a:pt x="2354" y="588"/>
                      <a:pt x="2409" y="576"/>
                    </a:cubicBezTo>
                    <a:cubicBezTo>
                      <a:pt x="2436" y="571"/>
                      <a:pt x="2466" y="567"/>
                      <a:pt x="2499" y="567"/>
                    </a:cubicBezTo>
                    <a:close/>
                    <a:moveTo>
                      <a:pt x="5035" y="0"/>
                    </a:moveTo>
                    <a:cubicBezTo>
                      <a:pt x="5018" y="0"/>
                      <a:pt x="5001" y="1"/>
                      <a:pt x="4984" y="3"/>
                    </a:cubicBezTo>
                    <a:cubicBezTo>
                      <a:pt x="4868" y="17"/>
                      <a:pt x="4764" y="78"/>
                      <a:pt x="4686" y="176"/>
                    </a:cubicBezTo>
                    <a:cubicBezTo>
                      <a:pt x="4594" y="296"/>
                      <a:pt x="4548" y="455"/>
                      <a:pt x="4568" y="607"/>
                    </a:cubicBezTo>
                    <a:cubicBezTo>
                      <a:pt x="4598" y="845"/>
                      <a:pt x="4747" y="1037"/>
                      <a:pt x="4891" y="1192"/>
                    </a:cubicBezTo>
                    <a:cubicBezTo>
                      <a:pt x="5054" y="1370"/>
                      <a:pt x="5234" y="1531"/>
                      <a:pt x="5426" y="1679"/>
                    </a:cubicBezTo>
                    <a:cubicBezTo>
                      <a:pt x="5362" y="1830"/>
                      <a:pt x="5271" y="1970"/>
                      <a:pt x="5151" y="2088"/>
                    </a:cubicBezTo>
                    <a:cubicBezTo>
                      <a:pt x="4878" y="2355"/>
                      <a:pt x="4489" y="2498"/>
                      <a:pt x="4088" y="2498"/>
                    </a:cubicBezTo>
                    <a:cubicBezTo>
                      <a:pt x="3866" y="2498"/>
                      <a:pt x="3641" y="2454"/>
                      <a:pt x="3431" y="2364"/>
                    </a:cubicBezTo>
                    <a:cubicBezTo>
                      <a:pt x="3176" y="2254"/>
                      <a:pt x="2948" y="2084"/>
                      <a:pt x="2756" y="1868"/>
                    </a:cubicBezTo>
                    <a:cubicBezTo>
                      <a:pt x="2834" y="1789"/>
                      <a:pt x="2906" y="1701"/>
                      <a:pt x="2965" y="1603"/>
                    </a:cubicBezTo>
                    <a:cubicBezTo>
                      <a:pt x="3156" y="1290"/>
                      <a:pt x="3240" y="831"/>
                      <a:pt x="2990" y="510"/>
                    </a:cubicBezTo>
                    <a:cubicBezTo>
                      <a:pt x="2879" y="367"/>
                      <a:pt x="2692" y="285"/>
                      <a:pt x="2498" y="285"/>
                    </a:cubicBezTo>
                    <a:cubicBezTo>
                      <a:pt x="2447" y="285"/>
                      <a:pt x="2395" y="291"/>
                      <a:pt x="2344" y="303"/>
                    </a:cubicBezTo>
                    <a:cubicBezTo>
                      <a:pt x="2138" y="348"/>
                      <a:pt x="1994" y="487"/>
                      <a:pt x="1955" y="672"/>
                    </a:cubicBezTo>
                    <a:cubicBezTo>
                      <a:pt x="1928" y="801"/>
                      <a:pt x="1953" y="922"/>
                      <a:pt x="1985" y="1036"/>
                    </a:cubicBezTo>
                    <a:cubicBezTo>
                      <a:pt x="2067" y="1324"/>
                      <a:pt x="2195" y="1591"/>
                      <a:pt x="2358" y="1826"/>
                    </a:cubicBezTo>
                    <a:cubicBezTo>
                      <a:pt x="2131" y="1979"/>
                      <a:pt x="1855" y="2064"/>
                      <a:pt x="1582" y="2064"/>
                    </a:cubicBezTo>
                    <a:cubicBezTo>
                      <a:pt x="1453" y="2064"/>
                      <a:pt x="1325" y="2045"/>
                      <a:pt x="1203" y="2006"/>
                    </a:cubicBezTo>
                    <a:cubicBezTo>
                      <a:pt x="1012" y="1942"/>
                      <a:pt x="838" y="1828"/>
                      <a:pt x="696" y="1681"/>
                    </a:cubicBezTo>
                    <a:cubicBezTo>
                      <a:pt x="852" y="1496"/>
                      <a:pt x="975" y="1281"/>
                      <a:pt x="1051" y="1049"/>
                    </a:cubicBezTo>
                    <a:cubicBezTo>
                      <a:pt x="1137" y="782"/>
                      <a:pt x="1138" y="551"/>
                      <a:pt x="1054" y="361"/>
                    </a:cubicBezTo>
                    <a:cubicBezTo>
                      <a:pt x="971" y="171"/>
                      <a:pt x="765" y="15"/>
                      <a:pt x="547" y="15"/>
                    </a:cubicBezTo>
                    <a:cubicBezTo>
                      <a:pt x="493" y="15"/>
                      <a:pt x="439" y="25"/>
                      <a:pt x="385" y="46"/>
                    </a:cubicBezTo>
                    <a:cubicBezTo>
                      <a:pt x="183" y="124"/>
                      <a:pt x="53" y="338"/>
                      <a:pt x="30" y="635"/>
                    </a:cubicBezTo>
                    <a:cubicBezTo>
                      <a:pt x="0" y="1000"/>
                      <a:pt x="108" y="1367"/>
                      <a:pt x="313" y="1662"/>
                    </a:cubicBezTo>
                    <a:cubicBezTo>
                      <a:pt x="223" y="1743"/>
                      <a:pt x="128" y="1814"/>
                      <a:pt x="26" y="1874"/>
                    </a:cubicBezTo>
                    <a:cubicBezTo>
                      <a:pt x="29" y="1982"/>
                      <a:pt x="31" y="2088"/>
                      <a:pt x="33" y="2198"/>
                    </a:cubicBezTo>
                    <a:cubicBezTo>
                      <a:pt x="200" y="2115"/>
                      <a:pt x="357" y="2009"/>
                      <a:pt x="497" y="1885"/>
                    </a:cubicBezTo>
                    <a:cubicBezTo>
                      <a:pt x="669" y="2060"/>
                      <a:pt x="878" y="2198"/>
                      <a:pt x="1115" y="2273"/>
                    </a:cubicBezTo>
                    <a:cubicBezTo>
                      <a:pt x="1270" y="2324"/>
                      <a:pt x="1431" y="2348"/>
                      <a:pt x="1591" y="2348"/>
                    </a:cubicBezTo>
                    <a:cubicBezTo>
                      <a:pt x="1927" y="2348"/>
                      <a:pt x="2261" y="2242"/>
                      <a:pt x="2536" y="2050"/>
                    </a:cubicBezTo>
                    <a:cubicBezTo>
                      <a:pt x="2756" y="2300"/>
                      <a:pt x="3021" y="2495"/>
                      <a:pt x="3314" y="2622"/>
                    </a:cubicBezTo>
                    <a:cubicBezTo>
                      <a:pt x="3561" y="2727"/>
                      <a:pt x="3823" y="2779"/>
                      <a:pt x="4084" y="2779"/>
                    </a:cubicBezTo>
                    <a:cubicBezTo>
                      <a:pt x="4557" y="2779"/>
                      <a:pt x="5021" y="2608"/>
                      <a:pt x="5345" y="2289"/>
                    </a:cubicBezTo>
                    <a:cubicBezTo>
                      <a:pt x="5477" y="2159"/>
                      <a:pt x="5580" y="2009"/>
                      <a:pt x="5656" y="1845"/>
                    </a:cubicBezTo>
                    <a:cubicBezTo>
                      <a:pt x="6017" y="2083"/>
                      <a:pt x="6413" y="2266"/>
                      <a:pt x="6827" y="2387"/>
                    </a:cubicBezTo>
                    <a:cubicBezTo>
                      <a:pt x="6796" y="2273"/>
                      <a:pt x="6761" y="2164"/>
                      <a:pt x="6726" y="2053"/>
                    </a:cubicBezTo>
                    <a:cubicBezTo>
                      <a:pt x="6384" y="1936"/>
                      <a:pt x="6057" y="1772"/>
                      <a:pt x="5759" y="1567"/>
                    </a:cubicBezTo>
                    <a:cubicBezTo>
                      <a:pt x="5874" y="1114"/>
                      <a:pt x="5797" y="618"/>
                      <a:pt x="5510" y="267"/>
                    </a:cubicBezTo>
                    <a:cubicBezTo>
                      <a:pt x="5368" y="93"/>
                      <a:pt x="5200" y="0"/>
                      <a:pt x="503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0" name="Google Shape;3360;p25"/>
              <p:cNvSpPr/>
              <p:nvPr/>
            </p:nvSpPr>
            <p:spPr>
              <a:xfrm>
                <a:off x="3538125" y="2918925"/>
                <a:ext cx="1937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7749" h="3180" extrusionOk="0">
                    <a:moveTo>
                      <a:pt x="5746" y="284"/>
                    </a:moveTo>
                    <a:cubicBezTo>
                      <a:pt x="5808" y="284"/>
                      <a:pt x="5875" y="306"/>
                      <a:pt x="5919" y="346"/>
                    </a:cubicBezTo>
                    <a:cubicBezTo>
                      <a:pt x="6007" y="417"/>
                      <a:pt x="6071" y="541"/>
                      <a:pt x="6107" y="713"/>
                    </a:cubicBezTo>
                    <a:cubicBezTo>
                      <a:pt x="6152" y="924"/>
                      <a:pt x="6145" y="1147"/>
                      <a:pt x="6090" y="1363"/>
                    </a:cubicBezTo>
                    <a:cubicBezTo>
                      <a:pt x="5912" y="1189"/>
                      <a:pt x="5766" y="990"/>
                      <a:pt x="5656" y="768"/>
                    </a:cubicBezTo>
                    <a:cubicBezTo>
                      <a:pt x="5584" y="619"/>
                      <a:pt x="5534" y="413"/>
                      <a:pt x="5634" y="322"/>
                    </a:cubicBezTo>
                    <a:cubicBezTo>
                      <a:pt x="5663" y="297"/>
                      <a:pt x="5703" y="284"/>
                      <a:pt x="5746" y="284"/>
                    </a:cubicBezTo>
                    <a:close/>
                    <a:moveTo>
                      <a:pt x="3161" y="890"/>
                    </a:moveTo>
                    <a:cubicBezTo>
                      <a:pt x="3180" y="890"/>
                      <a:pt x="3203" y="896"/>
                      <a:pt x="3232" y="914"/>
                    </a:cubicBezTo>
                    <a:cubicBezTo>
                      <a:pt x="3338" y="983"/>
                      <a:pt x="3426" y="1184"/>
                      <a:pt x="3425" y="1350"/>
                    </a:cubicBezTo>
                    <a:cubicBezTo>
                      <a:pt x="3422" y="1558"/>
                      <a:pt x="3379" y="1761"/>
                      <a:pt x="3303" y="1946"/>
                    </a:cubicBezTo>
                    <a:cubicBezTo>
                      <a:pt x="3148" y="1744"/>
                      <a:pt x="3046" y="1514"/>
                      <a:pt x="3010" y="1277"/>
                    </a:cubicBezTo>
                    <a:cubicBezTo>
                      <a:pt x="2986" y="1122"/>
                      <a:pt x="3007" y="946"/>
                      <a:pt x="3111" y="902"/>
                    </a:cubicBezTo>
                    <a:cubicBezTo>
                      <a:pt x="3125" y="896"/>
                      <a:pt x="3141" y="890"/>
                      <a:pt x="3161" y="890"/>
                    </a:cubicBezTo>
                    <a:close/>
                    <a:moveTo>
                      <a:pt x="1178" y="1386"/>
                    </a:moveTo>
                    <a:lnTo>
                      <a:pt x="1178" y="1386"/>
                    </a:lnTo>
                    <a:cubicBezTo>
                      <a:pt x="1192" y="1576"/>
                      <a:pt x="1163" y="1774"/>
                      <a:pt x="1097" y="1957"/>
                    </a:cubicBezTo>
                    <a:cubicBezTo>
                      <a:pt x="1088" y="1890"/>
                      <a:pt x="1082" y="1823"/>
                      <a:pt x="1087" y="1755"/>
                    </a:cubicBezTo>
                    <a:cubicBezTo>
                      <a:pt x="1092" y="1620"/>
                      <a:pt x="1124" y="1495"/>
                      <a:pt x="1178" y="1386"/>
                    </a:cubicBezTo>
                    <a:close/>
                    <a:moveTo>
                      <a:pt x="5744" y="0"/>
                    </a:moveTo>
                    <a:cubicBezTo>
                      <a:pt x="5636" y="0"/>
                      <a:pt x="5528" y="34"/>
                      <a:pt x="5442" y="113"/>
                    </a:cubicBezTo>
                    <a:cubicBezTo>
                      <a:pt x="5257" y="279"/>
                      <a:pt x="5243" y="571"/>
                      <a:pt x="5399" y="895"/>
                    </a:cubicBezTo>
                    <a:cubicBezTo>
                      <a:pt x="5541" y="1184"/>
                      <a:pt x="5744" y="1443"/>
                      <a:pt x="5987" y="1654"/>
                    </a:cubicBezTo>
                    <a:cubicBezTo>
                      <a:pt x="5947" y="1740"/>
                      <a:pt x="5902" y="1823"/>
                      <a:pt x="5847" y="1903"/>
                    </a:cubicBezTo>
                    <a:cubicBezTo>
                      <a:pt x="5599" y="2268"/>
                      <a:pt x="5236" y="2517"/>
                      <a:pt x="4844" y="2591"/>
                    </a:cubicBezTo>
                    <a:cubicBezTo>
                      <a:pt x="4764" y="2605"/>
                      <a:pt x="4683" y="2612"/>
                      <a:pt x="4601" y="2612"/>
                    </a:cubicBezTo>
                    <a:cubicBezTo>
                      <a:pt x="4280" y="2612"/>
                      <a:pt x="3949" y="2503"/>
                      <a:pt x="3665" y="2299"/>
                    </a:cubicBezTo>
                    <a:cubicBezTo>
                      <a:pt x="3609" y="2260"/>
                      <a:pt x="3557" y="2217"/>
                      <a:pt x="3507" y="2173"/>
                    </a:cubicBezTo>
                    <a:cubicBezTo>
                      <a:pt x="3631" y="1926"/>
                      <a:pt x="3702" y="1646"/>
                      <a:pt x="3703" y="1356"/>
                    </a:cubicBezTo>
                    <a:cubicBezTo>
                      <a:pt x="3706" y="1125"/>
                      <a:pt x="3595" y="819"/>
                      <a:pt x="3381" y="680"/>
                    </a:cubicBezTo>
                    <a:cubicBezTo>
                      <a:pt x="3310" y="633"/>
                      <a:pt x="3233" y="609"/>
                      <a:pt x="3156" y="609"/>
                    </a:cubicBezTo>
                    <a:cubicBezTo>
                      <a:pt x="3101" y="609"/>
                      <a:pt x="3045" y="621"/>
                      <a:pt x="2992" y="645"/>
                    </a:cubicBezTo>
                    <a:cubicBezTo>
                      <a:pt x="2734" y="758"/>
                      <a:pt x="2685" y="1068"/>
                      <a:pt x="2723" y="1322"/>
                    </a:cubicBezTo>
                    <a:cubicBezTo>
                      <a:pt x="2773" y="1647"/>
                      <a:pt x="2925" y="1958"/>
                      <a:pt x="3152" y="2218"/>
                    </a:cubicBezTo>
                    <a:cubicBezTo>
                      <a:pt x="3034" y="2392"/>
                      <a:pt x="2884" y="2535"/>
                      <a:pt x="2706" y="2633"/>
                    </a:cubicBezTo>
                    <a:cubicBezTo>
                      <a:pt x="2530" y="2732"/>
                      <a:pt x="2329" y="2780"/>
                      <a:pt x="2130" y="2780"/>
                    </a:cubicBezTo>
                    <a:cubicBezTo>
                      <a:pt x="1826" y="2780"/>
                      <a:pt x="1527" y="2669"/>
                      <a:pt x="1330" y="2458"/>
                    </a:cubicBezTo>
                    <a:cubicBezTo>
                      <a:pt x="1294" y="2420"/>
                      <a:pt x="1263" y="2379"/>
                      <a:pt x="1234" y="2332"/>
                    </a:cubicBezTo>
                    <a:cubicBezTo>
                      <a:pt x="1455" y="1931"/>
                      <a:pt x="1527" y="1444"/>
                      <a:pt x="1392" y="1004"/>
                    </a:cubicBezTo>
                    <a:lnTo>
                      <a:pt x="1328" y="794"/>
                    </a:lnTo>
                    <a:lnTo>
                      <a:pt x="1163" y="940"/>
                    </a:lnTo>
                    <a:cubicBezTo>
                      <a:pt x="943" y="1136"/>
                      <a:pt x="815" y="1422"/>
                      <a:pt x="801" y="1745"/>
                    </a:cubicBezTo>
                    <a:cubicBezTo>
                      <a:pt x="791" y="1948"/>
                      <a:pt x="831" y="2147"/>
                      <a:pt x="909" y="2325"/>
                    </a:cubicBezTo>
                    <a:cubicBezTo>
                      <a:pt x="776" y="2517"/>
                      <a:pt x="597" y="2677"/>
                      <a:pt x="385" y="2779"/>
                    </a:cubicBezTo>
                    <a:cubicBezTo>
                      <a:pt x="263" y="2841"/>
                      <a:pt x="135" y="2877"/>
                      <a:pt x="0" y="2897"/>
                    </a:cubicBezTo>
                    <a:cubicBezTo>
                      <a:pt x="6" y="2993"/>
                      <a:pt x="10" y="3088"/>
                      <a:pt x="16" y="3180"/>
                    </a:cubicBezTo>
                    <a:cubicBezTo>
                      <a:pt x="186" y="3159"/>
                      <a:pt x="354" y="3110"/>
                      <a:pt x="510" y="3035"/>
                    </a:cubicBezTo>
                    <a:cubicBezTo>
                      <a:pt x="727" y="2931"/>
                      <a:pt x="916" y="2775"/>
                      <a:pt x="1065" y="2585"/>
                    </a:cubicBezTo>
                    <a:cubicBezTo>
                      <a:pt x="1082" y="2608"/>
                      <a:pt x="1104" y="2630"/>
                      <a:pt x="1124" y="2652"/>
                    </a:cubicBezTo>
                    <a:cubicBezTo>
                      <a:pt x="1377" y="2921"/>
                      <a:pt x="1749" y="3063"/>
                      <a:pt x="2127" y="3063"/>
                    </a:cubicBezTo>
                    <a:cubicBezTo>
                      <a:pt x="2374" y="3063"/>
                      <a:pt x="2624" y="3002"/>
                      <a:pt x="2847" y="2877"/>
                    </a:cubicBezTo>
                    <a:cubicBezTo>
                      <a:pt x="3047" y="2765"/>
                      <a:pt x="3219" y="2606"/>
                      <a:pt x="3358" y="2417"/>
                    </a:cubicBezTo>
                    <a:cubicBezTo>
                      <a:pt x="3403" y="2457"/>
                      <a:pt x="3450" y="2494"/>
                      <a:pt x="3500" y="2529"/>
                    </a:cubicBezTo>
                    <a:cubicBezTo>
                      <a:pt x="3834" y="2768"/>
                      <a:pt x="4223" y="2895"/>
                      <a:pt x="4603" y="2895"/>
                    </a:cubicBezTo>
                    <a:cubicBezTo>
                      <a:pt x="4701" y="2895"/>
                      <a:pt x="4799" y="2886"/>
                      <a:pt x="4895" y="2869"/>
                    </a:cubicBezTo>
                    <a:cubicBezTo>
                      <a:pt x="5361" y="2784"/>
                      <a:pt x="5794" y="2490"/>
                      <a:pt x="6081" y="2061"/>
                    </a:cubicBezTo>
                    <a:cubicBezTo>
                      <a:pt x="6131" y="1987"/>
                      <a:pt x="6175" y="1912"/>
                      <a:pt x="6215" y="1833"/>
                    </a:cubicBezTo>
                    <a:cubicBezTo>
                      <a:pt x="6657" y="2142"/>
                      <a:pt x="7192" y="2324"/>
                      <a:pt x="7730" y="2324"/>
                    </a:cubicBezTo>
                    <a:cubicBezTo>
                      <a:pt x="7736" y="2324"/>
                      <a:pt x="7742" y="2324"/>
                      <a:pt x="7749" y="2323"/>
                    </a:cubicBezTo>
                    <a:cubicBezTo>
                      <a:pt x="7720" y="2230"/>
                      <a:pt x="7690" y="2135"/>
                      <a:pt x="7658" y="2038"/>
                    </a:cubicBezTo>
                    <a:cubicBezTo>
                      <a:pt x="7182" y="2022"/>
                      <a:pt x="6710" y="1849"/>
                      <a:pt x="6327" y="1565"/>
                    </a:cubicBezTo>
                    <a:cubicBezTo>
                      <a:pt x="6426" y="1265"/>
                      <a:pt x="6447" y="951"/>
                      <a:pt x="6385" y="656"/>
                    </a:cubicBezTo>
                    <a:cubicBezTo>
                      <a:pt x="6334" y="417"/>
                      <a:pt x="6242" y="243"/>
                      <a:pt x="6101" y="127"/>
                    </a:cubicBezTo>
                    <a:cubicBezTo>
                      <a:pt x="6006" y="49"/>
                      <a:pt x="5875" y="0"/>
                      <a:pt x="574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1" name="Google Shape;3361;p25"/>
              <p:cNvSpPr/>
              <p:nvPr/>
            </p:nvSpPr>
            <p:spPr>
              <a:xfrm>
                <a:off x="3543050" y="3000900"/>
                <a:ext cx="22292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3336" extrusionOk="0">
                    <a:moveTo>
                      <a:pt x="6429" y="285"/>
                    </a:moveTo>
                    <a:cubicBezTo>
                      <a:pt x="6679" y="285"/>
                      <a:pt x="6827" y="613"/>
                      <a:pt x="6866" y="834"/>
                    </a:cubicBezTo>
                    <a:cubicBezTo>
                      <a:pt x="6928" y="1199"/>
                      <a:pt x="6870" y="1576"/>
                      <a:pt x="6719" y="1911"/>
                    </a:cubicBezTo>
                    <a:cubicBezTo>
                      <a:pt x="6530" y="1719"/>
                      <a:pt x="6371" y="1505"/>
                      <a:pt x="6245" y="1266"/>
                    </a:cubicBezTo>
                    <a:cubicBezTo>
                      <a:pt x="6111" y="1017"/>
                      <a:pt x="6062" y="820"/>
                      <a:pt x="6087" y="648"/>
                    </a:cubicBezTo>
                    <a:cubicBezTo>
                      <a:pt x="6110" y="478"/>
                      <a:pt x="6245" y="289"/>
                      <a:pt x="6422" y="286"/>
                    </a:cubicBezTo>
                    <a:cubicBezTo>
                      <a:pt x="6424" y="286"/>
                      <a:pt x="6428" y="285"/>
                      <a:pt x="6429" y="285"/>
                    </a:cubicBezTo>
                    <a:close/>
                    <a:moveTo>
                      <a:pt x="769" y="726"/>
                    </a:moveTo>
                    <a:cubicBezTo>
                      <a:pt x="792" y="726"/>
                      <a:pt x="814" y="729"/>
                      <a:pt x="839" y="735"/>
                    </a:cubicBezTo>
                    <a:cubicBezTo>
                      <a:pt x="920" y="759"/>
                      <a:pt x="976" y="810"/>
                      <a:pt x="1016" y="892"/>
                    </a:cubicBezTo>
                    <a:cubicBezTo>
                      <a:pt x="1094" y="1067"/>
                      <a:pt x="1070" y="1361"/>
                      <a:pt x="961" y="1593"/>
                    </a:cubicBezTo>
                    <a:cubicBezTo>
                      <a:pt x="883" y="1756"/>
                      <a:pt x="786" y="1912"/>
                      <a:pt x="677" y="2054"/>
                    </a:cubicBezTo>
                    <a:cubicBezTo>
                      <a:pt x="572" y="1917"/>
                      <a:pt x="492" y="1762"/>
                      <a:pt x="437" y="1594"/>
                    </a:cubicBezTo>
                    <a:cubicBezTo>
                      <a:pt x="380" y="1427"/>
                      <a:pt x="332" y="1185"/>
                      <a:pt x="421" y="981"/>
                    </a:cubicBezTo>
                    <a:cubicBezTo>
                      <a:pt x="478" y="846"/>
                      <a:pt x="623" y="726"/>
                      <a:pt x="769" y="726"/>
                    </a:cubicBezTo>
                    <a:close/>
                    <a:moveTo>
                      <a:pt x="3475" y="1037"/>
                    </a:moveTo>
                    <a:cubicBezTo>
                      <a:pt x="3542" y="1037"/>
                      <a:pt x="3601" y="1061"/>
                      <a:pt x="3641" y="1087"/>
                    </a:cubicBezTo>
                    <a:cubicBezTo>
                      <a:pt x="3746" y="1151"/>
                      <a:pt x="3829" y="1260"/>
                      <a:pt x="3854" y="1377"/>
                    </a:cubicBezTo>
                    <a:cubicBezTo>
                      <a:pt x="3915" y="1648"/>
                      <a:pt x="3760" y="1925"/>
                      <a:pt x="3662" y="2066"/>
                    </a:cubicBezTo>
                    <a:cubicBezTo>
                      <a:pt x="3606" y="2147"/>
                      <a:pt x="3542" y="2222"/>
                      <a:pt x="3471" y="2293"/>
                    </a:cubicBezTo>
                    <a:cubicBezTo>
                      <a:pt x="3368" y="2158"/>
                      <a:pt x="3283" y="2010"/>
                      <a:pt x="3221" y="1853"/>
                    </a:cubicBezTo>
                    <a:cubicBezTo>
                      <a:pt x="3137" y="1635"/>
                      <a:pt x="3135" y="1371"/>
                      <a:pt x="3218" y="1208"/>
                    </a:cubicBezTo>
                    <a:cubicBezTo>
                      <a:pt x="3260" y="1123"/>
                      <a:pt x="3322" y="1067"/>
                      <a:pt x="3404" y="1046"/>
                    </a:cubicBezTo>
                    <a:cubicBezTo>
                      <a:pt x="3427" y="1039"/>
                      <a:pt x="3452" y="1037"/>
                      <a:pt x="3475" y="1037"/>
                    </a:cubicBezTo>
                    <a:close/>
                    <a:moveTo>
                      <a:pt x="6428" y="0"/>
                    </a:moveTo>
                    <a:cubicBezTo>
                      <a:pt x="6423" y="0"/>
                      <a:pt x="6419" y="0"/>
                      <a:pt x="6414" y="0"/>
                    </a:cubicBezTo>
                    <a:cubicBezTo>
                      <a:pt x="6083" y="9"/>
                      <a:pt x="5843" y="316"/>
                      <a:pt x="5804" y="608"/>
                    </a:cubicBezTo>
                    <a:cubicBezTo>
                      <a:pt x="5762" y="918"/>
                      <a:pt x="5893" y="1209"/>
                      <a:pt x="5995" y="1400"/>
                    </a:cubicBezTo>
                    <a:cubicBezTo>
                      <a:pt x="6147" y="1685"/>
                      <a:pt x="6346" y="1944"/>
                      <a:pt x="6580" y="2169"/>
                    </a:cubicBezTo>
                    <a:cubicBezTo>
                      <a:pt x="6331" y="2560"/>
                      <a:pt x="5954" y="2867"/>
                      <a:pt x="5506" y="2992"/>
                    </a:cubicBezTo>
                    <a:cubicBezTo>
                      <a:pt x="5353" y="3035"/>
                      <a:pt x="5195" y="3055"/>
                      <a:pt x="5037" y="3055"/>
                    </a:cubicBezTo>
                    <a:cubicBezTo>
                      <a:pt x="4533" y="3055"/>
                      <a:pt x="4029" y="2847"/>
                      <a:pt x="3662" y="2498"/>
                    </a:cubicBezTo>
                    <a:cubicBezTo>
                      <a:pt x="3748" y="2412"/>
                      <a:pt x="3826" y="2323"/>
                      <a:pt x="3895" y="2223"/>
                    </a:cubicBezTo>
                    <a:cubicBezTo>
                      <a:pt x="4113" y="1914"/>
                      <a:pt x="4195" y="1591"/>
                      <a:pt x="4131" y="1309"/>
                    </a:cubicBezTo>
                    <a:cubicBezTo>
                      <a:pt x="4089" y="1117"/>
                      <a:pt x="3959" y="941"/>
                      <a:pt x="3787" y="838"/>
                    </a:cubicBezTo>
                    <a:cubicBezTo>
                      <a:pt x="3688" y="779"/>
                      <a:pt x="3581" y="748"/>
                      <a:pt x="3475" y="748"/>
                    </a:cubicBezTo>
                    <a:cubicBezTo>
                      <a:pt x="3425" y="748"/>
                      <a:pt x="3376" y="755"/>
                      <a:pt x="3327" y="769"/>
                    </a:cubicBezTo>
                    <a:cubicBezTo>
                      <a:pt x="3170" y="816"/>
                      <a:pt x="3042" y="919"/>
                      <a:pt x="2965" y="1077"/>
                    </a:cubicBezTo>
                    <a:cubicBezTo>
                      <a:pt x="2846" y="1314"/>
                      <a:pt x="2844" y="1658"/>
                      <a:pt x="2958" y="1951"/>
                    </a:cubicBezTo>
                    <a:cubicBezTo>
                      <a:pt x="3033" y="2140"/>
                      <a:pt x="3134" y="2313"/>
                      <a:pt x="3258" y="2472"/>
                    </a:cubicBezTo>
                    <a:cubicBezTo>
                      <a:pt x="2939" y="2705"/>
                      <a:pt x="2546" y="2837"/>
                      <a:pt x="2151" y="2837"/>
                    </a:cubicBezTo>
                    <a:cubicBezTo>
                      <a:pt x="2069" y="2837"/>
                      <a:pt x="1987" y="2832"/>
                      <a:pt x="1905" y="2820"/>
                    </a:cubicBezTo>
                    <a:cubicBezTo>
                      <a:pt x="1509" y="2763"/>
                      <a:pt x="1138" y="2564"/>
                      <a:pt x="861" y="2277"/>
                    </a:cubicBezTo>
                    <a:cubicBezTo>
                      <a:pt x="1002" y="2104"/>
                      <a:pt x="1120" y="1917"/>
                      <a:pt x="1216" y="1715"/>
                    </a:cubicBezTo>
                    <a:cubicBezTo>
                      <a:pt x="1339" y="1458"/>
                      <a:pt x="1404" y="1067"/>
                      <a:pt x="1273" y="776"/>
                    </a:cubicBezTo>
                    <a:cubicBezTo>
                      <a:pt x="1201" y="617"/>
                      <a:pt x="1076" y="508"/>
                      <a:pt x="914" y="461"/>
                    </a:cubicBezTo>
                    <a:cubicBezTo>
                      <a:pt x="864" y="446"/>
                      <a:pt x="813" y="440"/>
                      <a:pt x="764" y="440"/>
                    </a:cubicBezTo>
                    <a:cubicBezTo>
                      <a:pt x="498" y="440"/>
                      <a:pt x="257" y="635"/>
                      <a:pt x="160" y="865"/>
                    </a:cubicBezTo>
                    <a:cubicBezTo>
                      <a:pt x="62" y="1090"/>
                      <a:pt x="66" y="1373"/>
                      <a:pt x="168" y="1679"/>
                    </a:cubicBezTo>
                    <a:cubicBezTo>
                      <a:pt x="239" y="1895"/>
                      <a:pt x="349" y="2094"/>
                      <a:pt x="485" y="2273"/>
                    </a:cubicBezTo>
                    <a:cubicBezTo>
                      <a:pt x="339" y="2424"/>
                      <a:pt x="178" y="2559"/>
                      <a:pt x="1" y="2672"/>
                    </a:cubicBezTo>
                    <a:cubicBezTo>
                      <a:pt x="9" y="2780"/>
                      <a:pt x="16" y="2887"/>
                      <a:pt x="23" y="2992"/>
                    </a:cubicBezTo>
                    <a:cubicBezTo>
                      <a:pt x="260" y="2856"/>
                      <a:pt x="479" y="2685"/>
                      <a:pt x="671" y="2489"/>
                    </a:cubicBezTo>
                    <a:cubicBezTo>
                      <a:pt x="992" y="2813"/>
                      <a:pt x="1414" y="3034"/>
                      <a:pt x="1864" y="3100"/>
                    </a:cubicBezTo>
                    <a:cubicBezTo>
                      <a:pt x="1958" y="3113"/>
                      <a:pt x="2053" y="3120"/>
                      <a:pt x="2148" y="3120"/>
                    </a:cubicBezTo>
                    <a:cubicBezTo>
                      <a:pt x="2613" y="3120"/>
                      <a:pt x="3076" y="2962"/>
                      <a:pt x="3448" y="2681"/>
                    </a:cubicBezTo>
                    <a:cubicBezTo>
                      <a:pt x="3868" y="3090"/>
                      <a:pt x="4456" y="3336"/>
                      <a:pt x="5043" y="3336"/>
                    </a:cubicBezTo>
                    <a:cubicBezTo>
                      <a:pt x="5224" y="3336"/>
                      <a:pt x="5402" y="3313"/>
                      <a:pt x="5580" y="3265"/>
                    </a:cubicBezTo>
                    <a:cubicBezTo>
                      <a:pt x="6080" y="3125"/>
                      <a:pt x="6506" y="2787"/>
                      <a:pt x="6792" y="2356"/>
                    </a:cubicBezTo>
                    <a:cubicBezTo>
                      <a:pt x="7387" y="2843"/>
                      <a:pt x="8150" y="3128"/>
                      <a:pt x="8917" y="3154"/>
                    </a:cubicBezTo>
                    <a:cubicBezTo>
                      <a:pt x="8887" y="3064"/>
                      <a:pt x="8853" y="2969"/>
                      <a:pt x="8821" y="2870"/>
                    </a:cubicBezTo>
                    <a:cubicBezTo>
                      <a:pt x="8135" y="2824"/>
                      <a:pt x="7459" y="2553"/>
                      <a:pt x="6935" y="2110"/>
                    </a:cubicBezTo>
                    <a:cubicBezTo>
                      <a:pt x="7140" y="1701"/>
                      <a:pt x="7225" y="1236"/>
                      <a:pt x="7145" y="785"/>
                    </a:cubicBezTo>
                    <a:cubicBezTo>
                      <a:pt x="7078" y="404"/>
                      <a:pt x="6821" y="0"/>
                      <a:pt x="642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2" name="Google Shape;3362;p25"/>
              <p:cNvSpPr/>
              <p:nvPr/>
            </p:nvSpPr>
            <p:spPr>
              <a:xfrm>
                <a:off x="3551925" y="3095675"/>
                <a:ext cx="22567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2602" extrusionOk="0">
                    <a:moveTo>
                      <a:pt x="833" y="286"/>
                    </a:moveTo>
                    <a:cubicBezTo>
                      <a:pt x="886" y="286"/>
                      <a:pt x="935" y="309"/>
                      <a:pt x="969" y="329"/>
                    </a:cubicBezTo>
                    <a:cubicBezTo>
                      <a:pt x="1055" y="383"/>
                      <a:pt x="1120" y="478"/>
                      <a:pt x="1138" y="574"/>
                    </a:cubicBezTo>
                    <a:cubicBezTo>
                      <a:pt x="1180" y="787"/>
                      <a:pt x="1066" y="1012"/>
                      <a:pt x="964" y="1164"/>
                    </a:cubicBezTo>
                    <a:cubicBezTo>
                      <a:pt x="931" y="1215"/>
                      <a:pt x="893" y="1262"/>
                      <a:pt x="854" y="1309"/>
                    </a:cubicBezTo>
                    <a:cubicBezTo>
                      <a:pt x="789" y="1218"/>
                      <a:pt x="732" y="1123"/>
                      <a:pt x="680" y="1022"/>
                    </a:cubicBezTo>
                    <a:cubicBezTo>
                      <a:pt x="584" y="827"/>
                      <a:pt x="563" y="573"/>
                      <a:pt x="633" y="422"/>
                    </a:cubicBezTo>
                    <a:cubicBezTo>
                      <a:pt x="664" y="351"/>
                      <a:pt x="714" y="309"/>
                      <a:pt x="783" y="292"/>
                    </a:cubicBezTo>
                    <a:cubicBezTo>
                      <a:pt x="799" y="287"/>
                      <a:pt x="815" y="286"/>
                      <a:pt x="833" y="286"/>
                    </a:cubicBezTo>
                    <a:close/>
                    <a:moveTo>
                      <a:pt x="7207" y="296"/>
                    </a:moveTo>
                    <a:cubicBezTo>
                      <a:pt x="7333" y="296"/>
                      <a:pt x="7461" y="343"/>
                      <a:pt x="7547" y="421"/>
                    </a:cubicBezTo>
                    <a:cubicBezTo>
                      <a:pt x="7739" y="591"/>
                      <a:pt x="7807" y="911"/>
                      <a:pt x="7711" y="1198"/>
                    </a:cubicBezTo>
                    <a:cubicBezTo>
                      <a:pt x="7672" y="1314"/>
                      <a:pt x="7616" y="1415"/>
                      <a:pt x="7546" y="1509"/>
                    </a:cubicBezTo>
                    <a:cubicBezTo>
                      <a:pt x="7523" y="1499"/>
                      <a:pt x="7496" y="1488"/>
                      <a:pt x="7474" y="1478"/>
                    </a:cubicBezTo>
                    <a:cubicBezTo>
                      <a:pt x="7191" y="1350"/>
                      <a:pt x="7008" y="1212"/>
                      <a:pt x="6898" y="1046"/>
                    </a:cubicBezTo>
                    <a:cubicBezTo>
                      <a:pt x="6786" y="880"/>
                      <a:pt x="6742" y="621"/>
                      <a:pt x="6868" y="449"/>
                    </a:cubicBezTo>
                    <a:cubicBezTo>
                      <a:pt x="6930" y="364"/>
                      <a:pt x="7032" y="310"/>
                      <a:pt x="7154" y="297"/>
                    </a:cubicBezTo>
                    <a:cubicBezTo>
                      <a:pt x="7171" y="296"/>
                      <a:pt x="7190" y="296"/>
                      <a:pt x="7207" y="296"/>
                    </a:cubicBezTo>
                    <a:close/>
                    <a:moveTo>
                      <a:pt x="3834" y="468"/>
                    </a:moveTo>
                    <a:cubicBezTo>
                      <a:pt x="3894" y="468"/>
                      <a:pt x="3950" y="484"/>
                      <a:pt x="3988" y="499"/>
                    </a:cubicBezTo>
                    <a:cubicBezTo>
                      <a:pt x="4171" y="572"/>
                      <a:pt x="4312" y="742"/>
                      <a:pt x="4329" y="914"/>
                    </a:cubicBezTo>
                    <a:cubicBezTo>
                      <a:pt x="4351" y="1133"/>
                      <a:pt x="4258" y="1340"/>
                      <a:pt x="4116" y="1515"/>
                    </a:cubicBezTo>
                    <a:cubicBezTo>
                      <a:pt x="3886" y="1218"/>
                      <a:pt x="3736" y="863"/>
                      <a:pt x="3702" y="499"/>
                    </a:cubicBezTo>
                    <a:cubicBezTo>
                      <a:pt x="3745" y="476"/>
                      <a:pt x="3791" y="468"/>
                      <a:pt x="3834" y="468"/>
                    </a:cubicBezTo>
                    <a:close/>
                    <a:moveTo>
                      <a:pt x="830" y="1"/>
                    </a:moveTo>
                    <a:cubicBezTo>
                      <a:pt x="790" y="1"/>
                      <a:pt x="750" y="6"/>
                      <a:pt x="711" y="16"/>
                    </a:cubicBezTo>
                    <a:cubicBezTo>
                      <a:pt x="559" y="55"/>
                      <a:pt x="442" y="154"/>
                      <a:pt x="373" y="303"/>
                    </a:cubicBezTo>
                    <a:cubicBezTo>
                      <a:pt x="251" y="567"/>
                      <a:pt x="310" y="920"/>
                      <a:pt x="424" y="1148"/>
                    </a:cubicBezTo>
                    <a:cubicBezTo>
                      <a:pt x="488" y="1279"/>
                      <a:pt x="565" y="1401"/>
                      <a:pt x="651" y="1516"/>
                    </a:cubicBezTo>
                    <a:cubicBezTo>
                      <a:pt x="465" y="1685"/>
                      <a:pt x="244" y="1823"/>
                      <a:pt x="1" y="1927"/>
                    </a:cubicBezTo>
                    <a:cubicBezTo>
                      <a:pt x="53" y="1986"/>
                      <a:pt x="129" y="2060"/>
                      <a:pt x="229" y="2140"/>
                    </a:cubicBezTo>
                    <a:cubicBezTo>
                      <a:pt x="452" y="2032"/>
                      <a:pt x="658" y="1897"/>
                      <a:pt x="839" y="1734"/>
                    </a:cubicBezTo>
                    <a:cubicBezTo>
                      <a:pt x="1146" y="2050"/>
                      <a:pt x="1539" y="2285"/>
                      <a:pt x="1972" y="2394"/>
                    </a:cubicBezTo>
                    <a:cubicBezTo>
                      <a:pt x="2161" y="2442"/>
                      <a:pt x="2357" y="2465"/>
                      <a:pt x="2553" y="2465"/>
                    </a:cubicBezTo>
                    <a:cubicBezTo>
                      <a:pt x="3037" y="2465"/>
                      <a:pt x="3525" y="2324"/>
                      <a:pt x="3930" y="2056"/>
                    </a:cubicBezTo>
                    <a:cubicBezTo>
                      <a:pt x="3989" y="2015"/>
                      <a:pt x="4046" y="1975"/>
                      <a:pt x="4097" y="1930"/>
                    </a:cubicBezTo>
                    <a:cubicBezTo>
                      <a:pt x="4310" y="2140"/>
                      <a:pt x="4565" y="2312"/>
                      <a:pt x="4847" y="2425"/>
                    </a:cubicBezTo>
                    <a:cubicBezTo>
                      <a:pt x="5137" y="2545"/>
                      <a:pt x="5451" y="2601"/>
                      <a:pt x="5769" y="2601"/>
                    </a:cubicBezTo>
                    <a:cubicBezTo>
                      <a:pt x="6303" y="2601"/>
                      <a:pt x="6850" y="2439"/>
                      <a:pt x="7297" y="2126"/>
                    </a:cubicBezTo>
                    <a:cubicBezTo>
                      <a:pt x="7421" y="2037"/>
                      <a:pt x="7532" y="1944"/>
                      <a:pt x="7627" y="1846"/>
                    </a:cubicBezTo>
                    <a:cubicBezTo>
                      <a:pt x="7976" y="1972"/>
                      <a:pt x="8343" y="2043"/>
                      <a:pt x="8712" y="2062"/>
                    </a:cubicBezTo>
                    <a:cubicBezTo>
                      <a:pt x="8853" y="1965"/>
                      <a:pt x="8954" y="1871"/>
                      <a:pt x="9026" y="1779"/>
                    </a:cubicBezTo>
                    <a:lnTo>
                      <a:pt x="9026" y="1779"/>
                    </a:lnTo>
                    <a:cubicBezTo>
                      <a:pt x="8985" y="1780"/>
                      <a:pt x="8944" y="1781"/>
                      <a:pt x="8902" y="1781"/>
                    </a:cubicBezTo>
                    <a:cubicBezTo>
                      <a:pt x="8539" y="1781"/>
                      <a:pt x="8171" y="1725"/>
                      <a:pt x="7822" y="1613"/>
                    </a:cubicBezTo>
                    <a:cubicBezTo>
                      <a:pt x="7890" y="1508"/>
                      <a:pt x="7944" y="1400"/>
                      <a:pt x="7981" y="1289"/>
                    </a:cubicBezTo>
                    <a:cubicBezTo>
                      <a:pt x="8113" y="893"/>
                      <a:pt x="8015" y="459"/>
                      <a:pt x="7738" y="209"/>
                    </a:cubicBezTo>
                    <a:cubicBezTo>
                      <a:pt x="7599" y="84"/>
                      <a:pt x="7406" y="13"/>
                      <a:pt x="7210" y="13"/>
                    </a:cubicBezTo>
                    <a:cubicBezTo>
                      <a:pt x="7181" y="13"/>
                      <a:pt x="7153" y="15"/>
                      <a:pt x="7124" y="18"/>
                    </a:cubicBezTo>
                    <a:cubicBezTo>
                      <a:pt x="6921" y="38"/>
                      <a:pt x="6748" y="133"/>
                      <a:pt x="6637" y="285"/>
                    </a:cubicBezTo>
                    <a:cubicBezTo>
                      <a:pt x="6457" y="533"/>
                      <a:pt x="6465" y="911"/>
                      <a:pt x="6660" y="1204"/>
                    </a:cubicBezTo>
                    <a:cubicBezTo>
                      <a:pt x="6843" y="1478"/>
                      <a:pt x="7134" y="1635"/>
                      <a:pt x="7344" y="1731"/>
                    </a:cubicBezTo>
                    <a:cubicBezTo>
                      <a:pt x="7273" y="1795"/>
                      <a:pt x="7204" y="1850"/>
                      <a:pt x="7138" y="1894"/>
                    </a:cubicBezTo>
                    <a:cubicBezTo>
                      <a:pt x="6738" y="2173"/>
                      <a:pt x="6250" y="2319"/>
                      <a:pt x="5773" y="2319"/>
                    </a:cubicBezTo>
                    <a:cubicBezTo>
                      <a:pt x="5491" y="2319"/>
                      <a:pt x="5213" y="2268"/>
                      <a:pt x="4958" y="2164"/>
                    </a:cubicBezTo>
                    <a:cubicBezTo>
                      <a:pt x="4714" y="2064"/>
                      <a:pt x="4492" y="1914"/>
                      <a:pt x="4306" y="1731"/>
                    </a:cubicBezTo>
                    <a:cubicBezTo>
                      <a:pt x="4529" y="1474"/>
                      <a:pt x="4640" y="1177"/>
                      <a:pt x="4610" y="888"/>
                    </a:cubicBezTo>
                    <a:cubicBezTo>
                      <a:pt x="4582" y="609"/>
                      <a:pt x="4373" y="349"/>
                      <a:pt x="4089" y="238"/>
                    </a:cubicBezTo>
                    <a:cubicBezTo>
                      <a:pt x="4002" y="203"/>
                      <a:pt x="3916" y="186"/>
                      <a:pt x="3832" y="186"/>
                    </a:cubicBezTo>
                    <a:cubicBezTo>
                      <a:pt x="3694" y="186"/>
                      <a:pt x="3564" y="233"/>
                      <a:pt x="3459" y="324"/>
                    </a:cubicBezTo>
                    <a:lnTo>
                      <a:pt x="3407" y="371"/>
                    </a:lnTo>
                    <a:lnTo>
                      <a:pt x="3411" y="438"/>
                    </a:lnTo>
                    <a:cubicBezTo>
                      <a:pt x="3432" y="904"/>
                      <a:pt x="3613" y="1354"/>
                      <a:pt x="3908" y="1721"/>
                    </a:cubicBezTo>
                    <a:cubicBezTo>
                      <a:pt x="3866" y="1758"/>
                      <a:pt x="3819" y="1789"/>
                      <a:pt x="3775" y="1820"/>
                    </a:cubicBezTo>
                    <a:cubicBezTo>
                      <a:pt x="3417" y="2058"/>
                      <a:pt x="2987" y="2184"/>
                      <a:pt x="2560" y="2184"/>
                    </a:cubicBezTo>
                    <a:cubicBezTo>
                      <a:pt x="2385" y="2184"/>
                      <a:pt x="2211" y="2163"/>
                      <a:pt x="2043" y="2120"/>
                    </a:cubicBezTo>
                    <a:cubicBezTo>
                      <a:pt x="1658" y="2025"/>
                      <a:pt x="1309" y="1814"/>
                      <a:pt x="1039" y="1530"/>
                    </a:cubicBezTo>
                    <a:cubicBezTo>
                      <a:pt x="1096" y="1465"/>
                      <a:pt x="1148" y="1395"/>
                      <a:pt x="1197" y="1323"/>
                    </a:cubicBezTo>
                    <a:cubicBezTo>
                      <a:pt x="1388" y="1039"/>
                      <a:pt x="1461" y="769"/>
                      <a:pt x="1415" y="522"/>
                    </a:cubicBezTo>
                    <a:cubicBezTo>
                      <a:pt x="1381" y="347"/>
                      <a:pt x="1271" y="185"/>
                      <a:pt x="1119" y="89"/>
                    </a:cubicBezTo>
                    <a:cubicBezTo>
                      <a:pt x="1028" y="31"/>
                      <a:pt x="928" y="1"/>
                      <a:pt x="83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3" name="Google Shape;3363;p25"/>
              <p:cNvSpPr/>
              <p:nvPr/>
            </p:nvSpPr>
            <p:spPr>
              <a:xfrm>
                <a:off x="3292200" y="2265075"/>
                <a:ext cx="618350" cy="549300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21972" extrusionOk="0">
                    <a:moveTo>
                      <a:pt x="19375" y="1"/>
                    </a:moveTo>
                    <a:cubicBezTo>
                      <a:pt x="18649" y="1"/>
                      <a:pt x="16654" y="877"/>
                      <a:pt x="15106" y="2503"/>
                    </a:cubicBezTo>
                    <a:cubicBezTo>
                      <a:pt x="12883" y="4834"/>
                      <a:pt x="12111" y="8445"/>
                      <a:pt x="12111" y="8445"/>
                    </a:cubicBezTo>
                    <a:cubicBezTo>
                      <a:pt x="12111" y="8445"/>
                      <a:pt x="11537" y="5140"/>
                      <a:pt x="8902" y="3035"/>
                    </a:cubicBezTo>
                    <a:cubicBezTo>
                      <a:pt x="7112" y="1603"/>
                      <a:pt x="5709" y="1195"/>
                      <a:pt x="4812" y="1195"/>
                    </a:cubicBezTo>
                    <a:cubicBezTo>
                      <a:pt x="4389" y="1195"/>
                      <a:pt x="4079" y="1286"/>
                      <a:pt x="3893" y="1403"/>
                    </a:cubicBezTo>
                    <a:cubicBezTo>
                      <a:pt x="3313" y="1769"/>
                      <a:pt x="4682" y="2873"/>
                      <a:pt x="6117" y="3340"/>
                    </a:cubicBezTo>
                    <a:cubicBezTo>
                      <a:pt x="6117" y="3340"/>
                      <a:pt x="4370" y="3780"/>
                      <a:pt x="5599" y="4665"/>
                    </a:cubicBezTo>
                    <a:cubicBezTo>
                      <a:pt x="6827" y="5553"/>
                      <a:pt x="8145" y="6354"/>
                      <a:pt x="8145" y="6354"/>
                    </a:cubicBezTo>
                    <a:cubicBezTo>
                      <a:pt x="8145" y="6354"/>
                      <a:pt x="6924" y="6420"/>
                      <a:pt x="8098" y="7302"/>
                    </a:cubicBezTo>
                    <a:cubicBezTo>
                      <a:pt x="9275" y="8179"/>
                      <a:pt x="10669" y="9036"/>
                      <a:pt x="11377" y="9914"/>
                    </a:cubicBezTo>
                    <a:cubicBezTo>
                      <a:pt x="11377" y="9914"/>
                      <a:pt x="10064" y="9301"/>
                      <a:pt x="8250" y="9301"/>
                    </a:cubicBezTo>
                    <a:cubicBezTo>
                      <a:pt x="7113" y="9301"/>
                      <a:pt x="5780" y="9541"/>
                      <a:pt x="4449" y="10324"/>
                    </a:cubicBezTo>
                    <a:cubicBezTo>
                      <a:pt x="996" y="12360"/>
                      <a:pt x="1" y="15664"/>
                      <a:pt x="746" y="16067"/>
                    </a:cubicBezTo>
                    <a:cubicBezTo>
                      <a:pt x="798" y="16095"/>
                      <a:pt x="857" y="16108"/>
                      <a:pt x="924" y="16108"/>
                    </a:cubicBezTo>
                    <a:cubicBezTo>
                      <a:pt x="1823" y="16108"/>
                      <a:pt x="3979" y="13761"/>
                      <a:pt x="3979" y="13760"/>
                    </a:cubicBezTo>
                    <a:lnTo>
                      <a:pt x="3979" y="13760"/>
                    </a:lnTo>
                    <a:cubicBezTo>
                      <a:pt x="3979" y="13761"/>
                      <a:pt x="3571" y="15051"/>
                      <a:pt x="4246" y="15051"/>
                    </a:cubicBezTo>
                    <a:cubicBezTo>
                      <a:pt x="4323" y="15051"/>
                      <a:pt x="4414" y="15035"/>
                      <a:pt x="4520" y="14998"/>
                    </a:cubicBezTo>
                    <a:cubicBezTo>
                      <a:pt x="5570" y="14634"/>
                      <a:pt x="6841" y="12234"/>
                      <a:pt x="6841" y="12233"/>
                    </a:cubicBezTo>
                    <a:lnTo>
                      <a:pt x="6841" y="12233"/>
                    </a:lnTo>
                    <a:cubicBezTo>
                      <a:pt x="6841" y="12234"/>
                      <a:pt x="6369" y="13659"/>
                      <a:pt x="7037" y="13659"/>
                    </a:cubicBezTo>
                    <a:cubicBezTo>
                      <a:pt x="7126" y="13659"/>
                      <a:pt x="7235" y="13634"/>
                      <a:pt x="7367" y="13577"/>
                    </a:cubicBezTo>
                    <a:cubicBezTo>
                      <a:pt x="8500" y="13094"/>
                      <a:pt x="9404" y="11679"/>
                      <a:pt x="10056" y="11334"/>
                    </a:cubicBezTo>
                    <a:cubicBezTo>
                      <a:pt x="10350" y="11178"/>
                      <a:pt x="10586" y="11063"/>
                      <a:pt x="10759" y="10982"/>
                    </a:cubicBezTo>
                    <a:lnTo>
                      <a:pt x="10759" y="10982"/>
                    </a:lnTo>
                    <a:cubicBezTo>
                      <a:pt x="9760" y="11786"/>
                      <a:pt x="7766" y="13655"/>
                      <a:pt x="7354" y="16032"/>
                    </a:cubicBezTo>
                    <a:cubicBezTo>
                      <a:pt x="6825" y="19077"/>
                      <a:pt x="7870" y="21972"/>
                      <a:pt x="9111" y="21972"/>
                    </a:cubicBezTo>
                    <a:cubicBezTo>
                      <a:pt x="9174" y="21972"/>
                      <a:pt x="9237" y="21964"/>
                      <a:pt x="9300" y="21949"/>
                    </a:cubicBezTo>
                    <a:cubicBezTo>
                      <a:pt x="10620" y="21635"/>
                      <a:pt x="9496" y="18358"/>
                      <a:pt x="9496" y="18358"/>
                    </a:cubicBezTo>
                    <a:lnTo>
                      <a:pt x="9496" y="18358"/>
                    </a:lnTo>
                    <a:cubicBezTo>
                      <a:pt x="9496" y="18358"/>
                      <a:pt x="9756" y="18492"/>
                      <a:pt x="10043" y="18492"/>
                    </a:cubicBezTo>
                    <a:cubicBezTo>
                      <a:pt x="10298" y="18492"/>
                      <a:pt x="10576" y="18386"/>
                      <a:pt x="10711" y="17982"/>
                    </a:cubicBezTo>
                    <a:cubicBezTo>
                      <a:pt x="10996" y="17127"/>
                      <a:pt x="9903" y="14143"/>
                      <a:pt x="9902" y="14142"/>
                    </a:cubicBezTo>
                    <a:lnTo>
                      <a:pt x="9902" y="14142"/>
                    </a:lnTo>
                    <a:cubicBezTo>
                      <a:pt x="9903" y="14143"/>
                      <a:pt x="10380" y="14779"/>
                      <a:pt x="10753" y="14779"/>
                    </a:cubicBezTo>
                    <a:cubicBezTo>
                      <a:pt x="10921" y="14779"/>
                      <a:pt x="11067" y="14651"/>
                      <a:pt x="11140" y="14279"/>
                    </a:cubicBezTo>
                    <a:cubicBezTo>
                      <a:pt x="11422" y="12836"/>
                      <a:pt x="11904" y="11589"/>
                      <a:pt x="12204" y="10904"/>
                    </a:cubicBezTo>
                    <a:cubicBezTo>
                      <a:pt x="12162" y="10749"/>
                      <a:pt x="12169" y="10580"/>
                      <a:pt x="12239" y="10452"/>
                    </a:cubicBezTo>
                    <a:lnTo>
                      <a:pt x="12239" y="10452"/>
                    </a:lnTo>
                    <a:cubicBezTo>
                      <a:pt x="12232" y="10560"/>
                      <a:pt x="12250" y="10674"/>
                      <a:pt x="12289" y="10780"/>
                    </a:cubicBezTo>
                    <a:cubicBezTo>
                      <a:pt x="12336" y="10641"/>
                      <a:pt x="12378" y="10516"/>
                      <a:pt x="12411" y="10418"/>
                    </a:cubicBezTo>
                    <a:cubicBezTo>
                      <a:pt x="12846" y="10664"/>
                      <a:pt x="13915" y="11306"/>
                      <a:pt x="14455" y="11978"/>
                    </a:cubicBezTo>
                    <a:cubicBezTo>
                      <a:pt x="15040" y="12704"/>
                      <a:pt x="15319" y="13101"/>
                      <a:pt x="15582" y="13101"/>
                    </a:cubicBezTo>
                    <a:cubicBezTo>
                      <a:pt x="15628" y="13101"/>
                      <a:pt x="15674" y="13089"/>
                      <a:pt x="15721" y="13064"/>
                    </a:cubicBezTo>
                    <a:cubicBezTo>
                      <a:pt x="16032" y="12897"/>
                      <a:pt x="15677" y="12168"/>
                      <a:pt x="15677" y="12168"/>
                    </a:cubicBezTo>
                    <a:lnTo>
                      <a:pt x="15677" y="12168"/>
                    </a:lnTo>
                    <a:cubicBezTo>
                      <a:pt x="15677" y="12168"/>
                      <a:pt x="16934" y="14029"/>
                      <a:pt x="17208" y="14307"/>
                    </a:cubicBezTo>
                    <a:cubicBezTo>
                      <a:pt x="17442" y="14546"/>
                      <a:pt x="17815" y="14862"/>
                      <a:pt x="18042" y="14862"/>
                    </a:cubicBezTo>
                    <a:cubicBezTo>
                      <a:pt x="18080" y="14862"/>
                      <a:pt x="18114" y="14853"/>
                      <a:pt x="18142" y="14834"/>
                    </a:cubicBezTo>
                    <a:cubicBezTo>
                      <a:pt x="18344" y="14699"/>
                      <a:pt x="17837" y="13636"/>
                      <a:pt x="17837" y="13635"/>
                    </a:cubicBezTo>
                    <a:lnTo>
                      <a:pt x="17837" y="13635"/>
                    </a:lnTo>
                    <a:cubicBezTo>
                      <a:pt x="17837" y="13636"/>
                      <a:pt x="20256" y="16351"/>
                      <a:pt x="20950" y="16351"/>
                    </a:cubicBezTo>
                    <a:cubicBezTo>
                      <a:pt x="20978" y="16351"/>
                      <a:pt x="21004" y="16346"/>
                      <a:pt x="21026" y="16337"/>
                    </a:cubicBezTo>
                    <a:cubicBezTo>
                      <a:pt x="21594" y="16097"/>
                      <a:pt x="20801" y="13699"/>
                      <a:pt x="18454" y="12127"/>
                    </a:cubicBezTo>
                    <a:cubicBezTo>
                      <a:pt x="17077" y="11205"/>
                      <a:pt x="15650" y="10560"/>
                      <a:pt x="14471" y="10211"/>
                    </a:cubicBezTo>
                    <a:cubicBezTo>
                      <a:pt x="14101" y="10101"/>
                      <a:pt x="13758" y="10020"/>
                      <a:pt x="13445" y="9969"/>
                    </a:cubicBezTo>
                    <a:cubicBezTo>
                      <a:pt x="13427" y="9971"/>
                      <a:pt x="13411" y="9973"/>
                      <a:pt x="13394" y="9975"/>
                    </a:cubicBezTo>
                    <a:cubicBezTo>
                      <a:pt x="13932" y="9895"/>
                      <a:pt x="14622" y="9817"/>
                      <a:pt x="15269" y="9817"/>
                    </a:cubicBezTo>
                    <a:cubicBezTo>
                      <a:pt x="15785" y="9817"/>
                      <a:pt x="16274" y="9867"/>
                      <a:pt x="16637" y="10005"/>
                    </a:cubicBezTo>
                    <a:cubicBezTo>
                      <a:pt x="17421" y="10301"/>
                      <a:pt x="18093" y="10499"/>
                      <a:pt x="18607" y="10499"/>
                    </a:cubicBezTo>
                    <a:cubicBezTo>
                      <a:pt x="18944" y="10499"/>
                      <a:pt x="19212" y="10413"/>
                      <a:pt x="19398" y="10215"/>
                    </a:cubicBezTo>
                    <a:cubicBezTo>
                      <a:pt x="19867" y="9712"/>
                      <a:pt x="18745" y="9137"/>
                      <a:pt x="18745" y="9137"/>
                    </a:cubicBezTo>
                    <a:lnTo>
                      <a:pt x="18745" y="9137"/>
                    </a:lnTo>
                    <a:cubicBezTo>
                      <a:pt x="18745" y="9137"/>
                      <a:pt x="20295" y="9785"/>
                      <a:pt x="21266" y="9785"/>
                    </a:cubicBezTo>
                    <a:cubicBezTo>
                      <a:pt x="21458" y="9785"/>
                      <a:pt x="21627" y="9760"/>
                      <a:pt x="21757" y="9699"/>
                    </a:cubicBezTo>
                    <a:cubicBezTo>
                      <a:pt x="22546" y="9330"/>
                      <a:pt x="22145" y="9022"/>
                      <a:pt x="21586" y="8689"/>
                    </a:cubicBezTo>
                    <a:lnTo>
                      <a:pt x="21586" y="8689"/>
                    </a:lnTo>
                    <a:cubicBezTo>
                      <a:pt x="21586" y="8689"/>
                      <a:pt x="22837" y="9000"/>
                      <a:pt x="23674" y="9022"/>
                    </a:cubicBezTo>
                    <a:cubicBezTo>
                      <a:pt x="23822" y="9026"/>
                      <a:pt x="23947" y="9028"/>
                      <a:pt x="24054" y="9028"/>
                    </a:cubicBezTo>
                    <a:cubicBezTo>
                      <a:pt x="24551" y="9028"/>
                      <a:pt x="24640" y="8965"/>
                      <a:pt x="24682" y="8628"/>
                    </a:cubicBezTo>
                    <a:cubicBezTo>
                      <a:pt x="24733" y="8221"/>
                      <a:pt x="22816" y="7059"/>
                      <a:pt x="20533" y="7008"/>
                    </a:cubicBezTo>
                    <a:cubicBezTo>
                      <a:pt x="20437" y="7005"/>
                      <a:pt x="20340" y="7004"/>
                      <a:pt x="20242" y="7004"/>
                    </a:cubicBezTo>
                    <a:cubicBezTo>
                      <a:pt x="17993" y="7004"/>
                      <a:pt x="15077" y="7596"/>
                      <a:pt x="12596" y="9529"/>
                    </a:cubicBezTo>
                    <a:cubicBezTo>
                      <a:pt x="12596" y="9529"/>
                      <a:pt x="13275" y="8520"/>
                      <a:pt x="13824" y="7986"/>
                    </a:cubicBezTo>
                    <a:cubicBezTo>
                      <a:pt x="14375" y="7452"/>
                      <a:pt x="15130" y="6586"/>
                      <a:pt x="16243" y="6089"/>
                    </a:cubicBezTo>
                    <a:cubicBezTo>
                      <a:pt x="17356" y="5591"/>
                      <a:pt x="17421" y="4954"/>
                      <a:pt x="17091" y="4753"/>
                    </a:cubicBezTo>
                    <a:cubicBezTo>
                      <a:pt x="16957" y="4671"/>
                      <a:pt x="16728" y="4647"/>
                      <a:pt x="16505" y="4647"/>
                    </a:cubicBezTo>
                    <a:cubicBezTo>
                      <a:pt x="16180" y="4647"/>
                      <a:pt x="15867" y="4698"/>
                      <a:pt x="15867" y="4698"/>
                    </a:cubicBezTo>
                    <a:cubicBezTo>
                      <a:pt x="15867" y="4698"/>
                      <a:pt x="17084" y="3799"/>
                      <a:pt x="17907" y="3128"/>
                    </a:cubicBezTo>
                    <a:cubicBezTo>
                      <a:pt x="18729" y="2457"/>
                      <a:pt x="18770" y="2191"/>
                      <a:pt x="18539" y="2059"/>
                    </a:cubicBezTo>
                    <a:cubicBezTo>
                      <a:pt x="18487" y="2029"/>
                      <a:pt x="18412" y="2018"/>
                      <a:pt x="18329" y="2018"/>
                    </a:cubicBezTo>
                    <a:cubicBezTo>
                      <a:pt x="18044" y="2018"/>
                      <a:pt x="17651" y="2151"/>
                      <a:pt x="17651" y="2151"/>
                    </a:cubicBezTo>
                    <a:cubicBezTo>
                      <a:pt x="17651" y="2151"/>
                      <a:pt x="19613" y="736"/>
                      <a:pt x="19655" y="174"/>
                    </a:cubicBezTo>
                    <a:cubicBezTo>
                      <a:pt x="19663" y="58"/>
                      <a:pt x="19560" y="1"/>
                      <a:pt x="193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4" name="Google Shape;3364;p25"/>
              <p:cNvSpPr/>
              <p:nvPr/>
            </p:nvSpPr>
            <p:spPr>
              <a:xfrm>
                <a:off x="3601325" y="2525475"/>
                <a:ext cx="22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32" extrusionOk="0">
                    <a:moveTo>
                      <a:pt x="46" y="1"/>
                    </a:moveTo>
                    <a:cubicBezTo>
                      <a:pt x="30" y="40"/>
                      <a:pt x="16" y="84"/>
                      <a:pt x="0" y="131"/>
                    </a:cubicBezTo>
                    <a:lnTo>
                      <a:pt x="87" y="97"/>
                    </a:lnTo>
                    <a:cubicBezTo>
                      <a:pt x="86" y="93"/>
                      <a:pt x="73" y="62"/>
                      <a:pt x="52" y="5"/>
                    </a:cubicBezTo>
                    <a:cubicBezTo>
                      <a:pt x="50" y="2"/>
                      <a:pt x="49" y="2"/>
                      <a:pt x="4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5" name="Google Shape;3365;p25"/>
              <p:cNvSpPr/>
              <p:nvPr/>
            </p:nvSpPr>
            <p:spPr>
              <a:xfrm>
                <a:off x="3310800" y="2517450"/>
                <a:ext cx="2805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6010" extrusionOk="0">
                    <a:moveTo>
                      <a:pt x="8819" y="1"/>
                    </a:moveTo>
                    <a:cubicBezTo>
                      <a:pt x="6461" y="1"/>
                      <a:pt x="3557" y="889"/>
                      <a:pt x="1843" y="3151"/>
                    </a:cubicBezTo>
                    <a:cubicBezTo>
                      <a:pt x="1052" y="4195"/>
                      <a:pt x="428" y="5212"/>
                      <a:pt x="1" y="5972"/>
                    </a:cubicBezTo>
                    <a:cubicBezTo>
                      <a:pt x="38" y="5993"/>
                      <a:pt x="79" y="6003"/>
                      <a:pt x="123" y="6009"/>
                    </a:cubicBezTo>
                    <a:cubicBezTo>
                      <a:pt x="549" y="5255"/>
                      <a:pt x="1163" y="4253"/>
                      <a:pt x="1943" y="3225"/>
                    </a:cubicBezTo>
                    <a:cubicBezTo>
                      <a:pt x="1985" y="3168"/>
                      <a:pt x="2029" y="3113"/>
                      <a:pt x="2072" y="3060"/>
                    </a:cubicBezTo>
                    <a:cubicBezTo>
                      <a:pt x="3775" y="955"/>
                      <a:pt x="6549" y="124"/>
                      <a:pt x="8813" y="124"/>
                    </a:cubicBezTo>
                    <a:cubicBezTo>
                      <a:pt x="9715" y="124"/>
                      <a:pt x="10537" y="256"/>
                      <a:pt x="11177" y="492"/>
                    </a:cubicBezTo>
                    <a:lnTo>
                      <a:pt x="11222" y="376"/>
                    </a:lnTo>
                    <a:cubicBezTo>
                      <a:pt x="10572" y="135"/>
                      <a:pt x="9737" y="1"/>
                      <a:pt x="881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6" name="Google Shape;3366;p25"/>
              <p:cNvSpPr/>
              <p:nvPr/>
            </p:nvSpPr>
            <p:spPr>
              <a:xfrm>
                <a:off x="3483600" y="2539000"/>
                <a:ext cx="105350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11008" extrusionOk="0">
                    <a:moveTo>
                      <a:pt x="4171" y="1"/>
                    </a:moveTo>
                    <a:cubicBezTo>
                      <a:pt x="4141" y="12"/>
                      <a:pt x="1174" y="1154"/>
                      <a:pt x="403" y="5722"/>
                    </a:cubicBezTo>
                    <a:cubicBezTo>
                      <a:pt x="1" y="8110"/>
                      <a:pt x="705" y="9781"/>
                      <a:pt x="1367" y="10763"/>
                    </a:cubicBezTo>
                    <a:cubicBezTo>
                      <a:pt x="1425" y="10850"/>
                      <a:pt x="1485" y="10930"/>
                      <a:pt x="1542" y="11008"/>
                    </a:cubicBezTo>
                    <a:lnTo>
                      <a:pt x="1543" y="11008"/>
                    </a:lnTo>
                    <a:cubicBezTo>
                      <a:pt x="1576" y="11006"/>
                      <a:pt x="1609" y="11001"/>
                      <a:pt x="1641" y="10992"/>
                    </a:cubicBezTo>
                    <a:cubicBezTo>
                      <a:pt x="1657" y="10988"/>
                      <a:pt x="1673" y="10985"/>
                      <a:pt x="1687" y="10979"/>
                    </a:cubicBezTo>
                    <a:cubicBezTo>
                      <a:pt x="896" y="9937"/>
                      <a:pt x="113" y="8222"/>
                      <a:pt x="529" y="5744"/>
                    </a:cubicBezTo>
                    <a:cubicBezTo>
                      <a:pt x="927" y="3393"/>
                      <a:pt x="1911" y="1987"/>
                      <a:pt x="2664" y="1221"/>
                    </a:cubicBezTo>
                    <a:cubicBezTo>
                      <a:pt x="3478" y="396"/>
                      <a:pt x="4207" y="120"/>
                      <a:pt x="4214" y="119"/>
                    </a:cubicBezTo>
                    <a:lnTo>
                      <a:pt x="4171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7" name="Google Shape;3367;p25"/>
              <p:cNvSpPr/>
              <p:nvPr/>
            </p:nvSpPr>
            <p:spPr>
              <a:xfrm>
                <a:off x="3624025" y="2523075"/>
                <a:ext cx="198050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5867" extrusionOk="0">
                    <a:moveTo>
                      <a:pt x="9" y="0"/>
                    </a:moveTo>
                    <a:lnTo>
                      <a:pt x="0" y="125"/>
                    </a:lnTo>
                    <a:cubicBezTo>
                      <a:pt x="44" y="128"/>
                      <a:pt x="4347" y="452"/>
                      <a:pt x="7884" y="5866"/>
                    </a:cubicBezTo>
                    <a:cubicBezTo>
                      <a:pt x="7905" y="5817"/>
                      <a:pt x="7916" y="5760"/>
                      <a:pt x="7922" y="5692"/>
                    </a:cubicBezTo>
                    <a:cubicBezTo>
                      <a:pt x="6190" y="3082"/>
                      <a:pt x="4308" y="1697"/>
                      <a:pt x="2956" y="980"/>
                    </a:cubicBezTo>
                    <a:cubicBezTo>
                      <a:pt x="1271" y="85"/>
                      <a:pt x="21" y="0"/>
                      <a:pt x="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8" name="Google Shape;3368;p25"/>
              <p:cNvSpPr/>
              <p:nvPr/>
            </p:nvSpPr>
            <p:spPr>
              <a:xfrm>
                <a:off x="3620925" y="2453675"/>
                <a:ext cx="2883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11534" h="2251" extrusionOk="0">
                    <a:moveTo>
                      <a:pt x="6665" y="1"/>
                    </a:moveTo>
                    <a:cubicBezTo>
                      <a:pt x="6207" y="1"/>
                      <a:pt x="5741" y="28"/>
                      <a:pt x="5275" y="89"/>
                    </a:cubicBezTo>
                    <a:cubicBezTo>
                      <a:pt x="2442" y="458"/>
                      <a:pt x="25" y="2131"/>
                      <a:pt x="1" y="2147"/>
                    </a:cubicBezTo>
                    <a:lnTo>
                      <a:pt x="72" y="2250"/>
                    </a:lnTo>
                    <a:cubicBezTo>
                      <a:pt x="97" y="2233"/>
                      <a:pt x="2491" y="579"/>
                      <a:pt x="5290" y="214"/>
                    </a:cubicBezTo>
                    <a:cubicBezTo>
                      <a:pt x="5752" y="154"/>
                      <a:pt x="6214" y="127"/>
                      <a:pt x="6668" y="127"/>
                    </a:cubicBezTo>
                    <a:cubicBezTo>
                      <a:pt x="8663" y="127"/>
                      <a:pt x="10502" y="640"/>
                      <a:pt x="11527" y="1076"/>
                    </a:cubicBezTo>
                    <a:cubicBezTo>
                      <a:pt x="11533" y="1033"/>
                      <a:pt x="11516" y="982"/>
                      <a:pt x="11478" y="924"/>
                    </a:cubicBezTo>
                    <a:lnTo>
                      <a:pt x="11476" y="921"/>
                    </a:lnTo>
                    <a:cubicBezTo>
                      <a:pt x="10417" y="487"/>
                      <a:pt x="8613" y="1"/>
                      <a:pt x="66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9" name="Google Shape;3369;p25"/>
              <p:cNvSpPr/>
              <p:nvPr/>
            </p:nvSpPr>
            <p:spPr>
              <a:xfrm>
                <a:off x="3592700" y="2265300"/>
                <a:ext cx="190350" cy="238250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9530" extrusionOk="0">
                    <a:moveTo>
                      <a:pt x="7483" y="0"/>
                    </a:moveTo>
                    <a:cubicBezTo>
                      <a:pt x="5970" y="727"/>
                      <a:pt x="3678" y="2153"/>
                      <a:pt x="2032" y="4622"/>
                    </a:cubicBezTo>
                    <a:cubicBezTo>
                      <a:pt x="0" y="7672"/>
                      <a:pt x="488" y="9455"/>
                      <a:pt x="509" y="9530"/>
                    </a:cubicBezTo>
                    <a:lnTo>
                      <a:pt x="628" y="9491"/>
                    </a:lnTo>
                    <a:cubicBezTo>
                      <a:pt x="628" y="9490"/>
                      <a:pt x="625" y="9483"/>
                      <a:pt x="622" y="9469"/>
                    </a:cubicBezTo>
                    <a:cubicBezTo>
                      <a:pt x="622" y="9460"/>
                      <a:pt x="618" y="9452"/>
                      <a:pt x="617" y="9439"/>
                    </a:cubicBezTo>
                    <a:cubicBezTo>
                      <a:pt x="554" y="9125"/>
                      <a:pt x="331" y="7401"/>
                      <a:pt x="2137" y="4690"/>
                    </a:cubicBezTo>
                    <a:cubicBezTo>
                      <a:pt x="3796" y="2205"/>
                      <a:pt x="6120" y="787"/>
                      <a:pt x="7614" y="78"/>
                    </a:cubicBezTo>
                    <a:cubicBezTo>
                      <a:pt x="7593" y="38"/>
                      <a:pt x="7549" y="14"/>
                      <a:pt x="74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0" name="Google Shape;3370;p25"/>
              <p:cNvSpPr/>
              <p:nvPr/>
            </p:nvSpPr>
            <p:spPr>
              <a:xfrm>
                <a:off x="3673800" y="2466925"/>
                <a:ext cx="1495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2044" extrusionOk="0">
                    <a:moveTo>
                      <a:pt x="231" y="1347"/>
                    </a:moveTo>
                    <a:lnTo>
                      <a:pt x="231" y="1347"/>
                    </a:lnTo>
                    <a:cubicBezTo>
                      <a:pt x="154" y="1355"/>
                      <a:pt x="77" y="1368"/>
                      <a:pt x="1" y="1387"/>
                    </a:cubicBezTo>
                    <a:lnTo>
                      <a:pt x="89" y="1412"/>
                    </a:lnTo>
                    <a:cubicBezTo>
                      <a:pt x="136" y="1391"/>
                      <a:pt x="183" y="1369"/>
                      <a:pt x="231" y="1347"/>
                    </a:cubicBezTo>
                    <a:close/>
                    <a:moveTo>
                      <a:pt x="4986" y="0"/>
                    </a:moveTo>
                    <a:cubicBezTo>
                      <a:pt x="4710" y="0"/>
                      <a:pt x="4445" y="147"/>
                      <a:pt x="4167" y="172"/>
                    </a:cubicBezTo>
                    <a:cubicBezTo>
                      <a:pt x="4135" y="175"/>
                      <a:pt x="4104" y="176"/>
                      <a:pt x="4072" y="176"/>
                    </a:cubicBezTo>
                    <a:cubicBezTo>
                      <a:pt x="3830" y="176"/>
                      <a:pt x="3591" y="104"/>
                      <a:pt x="3347" y="101"/>
                    </a:cubicBezTo>
                    <a:cubicBezTo>
                      <a:pt x="3341" y="101"/>
                      <a:pt x="3334" y="101"/>
                      <a:pt x="3328" y="101"/>
                    </a:cubicBezTo>
                    <a:cubicBezTo>
                      <a:pt x="2960" y="101"/>
                      <a:pt x="2611" y="257"/>
                      <a:pt x="2275" y="411"/>
                    </a:cubicBezTo>
                    <a:cubicBezTo>
                      <a:pt x="1595" y="723"/>
                      <a:pt x="912" y="1035"/>
                      <a:pt x="231" y="1347"/>
                    </a:cubicBezTo>
                    <a:lnTo>
                      <a:pt x="231" y="1347"/>
                    </a:lnTo>
                    <a:cubicBezTo>
                      <a:pt x="293" y="1341"/>
                      <a:pt x="354" y="1338"/>
                      <a:pt x="416" y="1338"/>
                    </a:cubicBezTo>
                    <a:cubicBezTo>
                      <a:pt x="1332" y="1338"/>
                      <a:pt x="2242" y="1987"/>
                      <a:pt x="3154" y="2043"/>
                    </a:cubicBezTo>
                    <a:cubicBezTo>
                      <a:pt x="3160" y="2043"/>
                      <a:pt x="3165" y="2043"/>
                      <a:pt x="3171" y="2043"/>
                    </a:cubicBezTo>
                    <a:cubicBezTo>
                      <a:pt x="3403" y="2043"/>
                      <a:pt x="3532" y="1762"/>
                      <a:pt x="3380" y="1583"/>
                    </a:cubicBezTo>
                    <a:lnTo>
                      <a:pt x="2898" y="1020"/>
                    </a:lnTo>
                    <a:cubicBezTo>
                      <a:pt x="2820" y="928"/>
                      <a:pt x="2735" y="816"/>
                      <a:pt x="2807" y="691"/>
                    </a:cubicBezTo>
                    <a:cubicBezTo>
                      <a:pt x="2855" y="607"/>
                      <a:pt x="2947" y="563"/>
                      <a:pt x="3040" y="563"/>
                    </a:cubicBezTo>
                    <a:cubicBezTo>
                      <a:pt x="3062" y="563"/>
                      <a:pt x="3085" y="566"/>
                      <a:pt x="3107" y="571"/>
                    </a:cubicBezTo>
                    <a:lnTo>
                      <a:pt x="5319" y="1083"/>
                    </a:lnTo>
                    <a:cubicBezTo>
                      <a:pt x="5414" y="1104"/>
                      <a:pt x="5511" y="1126"/>
                      <a:pt x="5607" y="1126"/>
                    </a:cubicBezTo>
                    <a:cubicBezTo>
                      <a:pt x="5639" y="1126"/>
                      <a:pt x="5671" y="1124"/>
                      <a:pt x="5702" y="1118"/>
                    </a:cubicBezTo>
                    <a:cubicBezTo>
                      <a:pt x="5830" y="1096"/>
                      <a:pt x="5957" y="1006"/>
                      <a:pt x="5981" y="878"/>
                    </a:cubicBezTo>
                    <a:cubicBezTo>
                      <a:pt x="5773" y="486"/>
                      <a:pt x="5498" y="46"/>
                      <a:pt x="5055" y="3"/>
                    </a:cubicBezTo>
                    <a:cubicBezTo>
                      <a:pt x="5032" y="1"/>
                      <a:pt x="5009" y="0"/>
                      <a:pt x="498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1" name="Google Shape;3371;p25"/>
              <p:cNvSpPr/>
              <p:nvPr/>
            </p:nvSpPr>
            <p:spPr>
              <a:xfrm>
                <a:off x="3627525" y="2324875"/>
                <a:ext cx="105075" cy="126100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5044" extrusionOk="0">
                    <a:moveTo>
                      <a:pt x="3956" y="1"/>
                    </a:moveTo>
                    <a:cubicBezTo>
                      <a:pt x="3880" y="1"/>
                      <a:pt x="3797" y="21"/>
                      <a:pt x="3728" y="49"/>
                    </a:cubicBezTo>
                    <a:cubicBezTo>
                      <a:pt x="2928" y="378"/>
                      <a:pt x="2261" y="979"/>
                      <a:pt x="1729" y="1665"/>
                    </a:cubicBezTo>
                    <a:cubicBezTo>
                      <a:pt x="1198" y="2350"/>
                      <a:pt x="791" y="3121"/>
                      <a:pt x="387" y="3888"/>
                    </a:cubicBezTo>
                    <a:cubicBezTo>
                      <a:pt x="197" y="4249"/>
                      <a:pt x="1" y="4653"/>
                      <a:pt x="106" y="5043"/>
                    </a:cubicBezTo>
                    <a:cubicBezTo>
                      <a:pt x="167" y="4985"/>
                      <a:pt x="225" y="4925"/>
                      <a:pt x="285" y="4866"/>
                    </a:cubicBezTo>
                    <a:lnTo>
                      <a:pt x="285" y="4866"/>
                    </a:lnTo>
                    <a:lnTo>
                      <a:pt x="158" y="4959"/>
                    </a:lnTo>
                    <a:cubicBezTo>
                      <a:pt x="631" y="4202"/>
                      <a:pt x="1333" y="3590"/>
                      <a:pt x="2144" y="3222"/>
                    </a:cubicBezTo>
                    <a:cubicBezTo>
                      <a:pt x="2239" y="3180"/>
                      <a:pt x="2340" y="3137"/>
                      <a:pt x="2403" y="3055"/>
                    </a:cubicBezTo>
                    <a:cubicBezTo>
                      <a:pt x="2467" y="2974"/>
                      <a:pt x="2474" y="2837"/>
                      <a:pt x="2390" y="2779"/>
                    </a:cubicBezTo>
                    <a:cubicBezTo>
                      <a:pt x="2356" y="2755"/>
                      <a:pt x="2317" y="2748"/>
                      <a:pt x="2276" y="2748"/>
                    </a:cubicBezTo>
                    <a:cubicBezTo>
                      <a:pt x="2223" y="2748"/>
                      <a:pt x="2165" y="2759"/>
                      <a:pt x="2110" y="2759"/>
                    </a:cubicBezTo>
                    <a:cubicBezTo>
                      <a:pt x="2092" y="2759"/>
                      <a:pt x="2074" y="2758"/>
                      <a:pt x="2056" y="2755"/>
                    </a:cubicBezTo>
                    <a:cubicBezTo>
                      <a:pt x="1881" y="2721"/>
                      <a:pt x="1818" y="2486"/>
                      <a:pt x="1891" y="2326"/>
                    </a:cubicBezTo>
                    <a:cubicBezTo>
                      <a:pt x="1964" y="2164"/>
                      <a:pt x="2122" y="2059"/>
                      <a:pt x="2269" y="1959"/>
                    </a:cubicBezTo>
                    <a:cubicBezTo>
                      <a:pt x="2917" y="1523"/>
                      <a:pt x="3514" y="1006"/>
                      <a:pt x="4039" y="427"/>
                    </a:cubicBezTo>
                    <a:cubicBezTo>
                      <a:pt x="4119" y="339"/>
                      <a:pt x="4202" y="224"/>
                      <a:pt x="4160" y="113"/>
                    </a:cubicBezTo>
                    <a:cubicBezTo>
                      <a:pt x="4128" y="31"/>
                      <a:pt x="4047" y="1"/>
                      <a:pt x="395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2" name="Google Shape;3372;p25"/>
              <p:cNvSpPr/>
              <p:nvPr/>
            </p:nvSpPr>
            <p:spPr>
              <a:xfrm>
                <a:off x="3510100" y="2354675"/>
                <a:ext cx="81800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5708" extrusionOk="0">
                    <a:moveTo>
                      <a:pt x="355" y="0"/>
                    </a:moveTo>
                    <a:cubicBezTo>
                      <a:pt x="293" y="0"/>
                      <a:pt x="232" y="16"/>
                      <a:pt x="177" y="54"/>
                    </a:cubicBezTo>
                    <a:cubicBezTo>
                      <a:pt x="33" y="152"/>
                      <a:pt x="0" y="358"/>
                      <a:pt x="56" y="522"/>
                    </a:cubicBezTo>
                    <a:cubicBezTo>
                      <a:pt x="113" y="685"/>
                      <a:pt x="235" y="814"/>
                      <a:pt x="355" y="936"/>
                    </a:cubicBezTo>
                    <a:lnTo>
                      <a:pt x="1485" y="2098"/>
                    </a:lnTo>
                    <a:cubicBezTo>
                      <a:pt x="1611" y="2226"/>
                      <a:pt x="1742" y="2365"/>
                      <a:pt x="1773" y="2543"/>
                    </a:cubicBezTo>
                    <a:cubicBezTo>
                      <a:pt x="1804" y="2718"/>
                      <a:pt x="1685" y="2932"/>
                      <a:pt x="1507" y="2932"/>
                    </a:cubicBezTo>
                    <a:cubicBezTo>
                      <a:pt x="1505" y="2932"/>
                      <a:pt x="1503" y="2932"/>
                      <a:pt x="1500" y="2932"/>
                    </a:cubicBezTo>
                    <a:cubicBezTo>
                      <a:pt x="1343" y="2926"/>
                      <a:pt x="1240" y="2770"/>
                      <a:pt x="1114" y="2676"/>
                    </a:cubicBezTo>
                    <a:cubicBezTo>
                      <a:pt x="1066" y="2641"/>
                      <a:pt x="1000" y="2623"/>
                      <a:pt x="937" y="2623"/>
                    </a:cubicBezTo>
                    <a:cubicBezTo>
                      <a:pt x="834" y="2623"/>
                      <a:pt x="740" y="2671"/>
                      <a:pt x="750" y="2769"/>
                    </a:cubicBezTo>
                    <a:cubicBezTo>
                      <a:pt x="755" y="2823"/>
                      <a:pt x="792" y="2867"/>
                      <a:pt x="830" y="2905"/>
                    </a:cubicBezTo>
                    <a:cubicBezTo>
                      <a:pt x="1586" y="3718"/>
                      <a:pt x="2344" y="4529"/>
                      <a:pt x="3102" y="5341"/>
                    </a:cubicBezTo>
                    <a:lnTo>
                      <a:pt x="3102" y="5341"/>
                    </a:lnTo>
                    <a:cubicBezTo>
                      <a:pt x="2927" y="4474"/>
                      <a:pt x="2739" y="3608"/>
                      <a:pt x="2434" y="2780"/>
                    </a:cubicBezTo>
                    <a:cubicBezTo>
                      <a:pt x="2086" y="1836"/>
                      <a:pt x="1578" y="934"/>
                      <a:pt x="844" y="246"/>
                    </a:cubicBezTo>
                    <a:cubicBezTo>
                      <a:pt x="710" y="121"/>
                      <a:pt x="526" y="0"/>
                      <a:pt x="355" y="0"/>
                    </a:cubicBezTo>
                    <a:close/>
                    <a:moveTo>
                      <a:pt x="3102" y="5341"/>
                    </a:moveTo>
                    <a:lnTo>
                      <a:pt x="3102" y="5341"/>
                    </a:lnTo>
                    <a:cubicBezTo>
                      <a:pt x="3110" y="5381"/>
                      <a:pt x="3118" y="5421"/>
                      <a:pt x="3126" y="5461"/>
                    </a:cubicBezTo>
                    <a:lnTo>
                      <a:pt x="3126" y="5461"/>
                    </a:lnTo>
                    <a:lnTo>
                      <a:pt x="3006" y="5409"/>
                    </a:lnTo>
                    <a:lnTo>
                      <a:pt x="3006" y="5409"/>
                    </a:lnTo>
                    <a:cubicBezTo>
                      <a:pt x="3061" y="5509"/>
                      <a:pt x="3118" y="5608"/>
                      <a:pt x="3175" y="5708"/>
                    </a:cubicBezTo>
                    <a:cubicBezTo>
                      <a:pt x="3159" y="5625"/>
                      <a:pt x="3142" y="5543"/>
                      <a:pt x="3126" y="5461"/>
                    </a:cubicBezTo>
                    <a:lnTo>
                      <a:pt x="3126" y="5461"/>
                    </a:lnTo>
                    <a:lnTo>
                      <a:pt x="3272" y="5523"/>
                    </a:lnTo>
                    <a:cubicBezTo>
                      <a:pt x="3215" y="5462"/>
                      <a:pt x="3158" y="5402"/>
                      <a:pt x="3102" y="534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3" name="Google Shape;3373;p25"/>
              <p:cNvSpPr/>
              <p:nvPr/>
            </p:nvSpPr>
            <p:spPr>
              <a:xfrm>
                <a:off x="3412900" y="2510925"/>
                <a:ext cx="13962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2698" extrusionOk="0">
                    <a:moveTo>
                      <a:pt x="5557" y="651"/>
                    </a:moveTo>
                    <a:cubicBezTo>
                      <a:pt x="5555" y="652"/>
                      <a:pt x="5553" y="654"/>
                      <a:pt x="5551" y="656"/>
                    </a:cubicBezTo>
                    <a:lnTo>
                      <a:pt x="5551" y="656"/>
                    </a:lnTo>
                    <a:cubicBezTo>
                      <a:pt x="5562" y="663"/>
                      <a:pt x="5573" y="670"/>
                      <a:pt x="5584" y="678"/>
                    </a:cubicBezTo>
                    <a:lnTo>
                      <a:pt x="5557" y="651"/>
                    </a:lnTo>
                    <a:close/>
                    <a:moveTo>
                      <a:pt x="3352" y="1"/>
                    </a:moveTo>
                    <a:cubicBezTo>
                      <a:pt x="3218" y="1"/>
                      <a:pt x="3083" y="8"/>
                      <a:pt x="2949" y="22"/>
                    </a:cubicBezTo>
                    <a:cubicBezTo>
                      <a:pt x="2028" y="120"/>
                      <a:pt x="1140" y="547"/>
                      <a:pt x="489" y="1212"/>
                    </a:cubicBezTo>
                    <a:cubicBezTo>
                      <a:pt x="302" y="1404"/>
                      <a:pt x="128" y="1625"/>
                      <a:pt x="63" y="1885"/>
                    </a:cubicBezTo>
                    <a:cubicBezTo>
                      <a:pt x="1" y="2145"/>
                      <a:pt x="69" y="2453"/>
                      <a:pt x="288" y="2604"/>
                    </a:cubicBezTo>
                    <a:cubicBezTo>
                      <a:pt x="381" y="2669"/>
                      <a:pt x="488" y="2697"/>
                      <a:pt x="599" y="2697"/>
                    </a:cubicBezTo>
                    <a:cubicBezTo>
                      <a:pt x="825" y="2697"/>
                      <a:pt x="1064" y="2579"/>
                      <a:pt x="1225" y="2408"/>
                    </a:cubicBezTo>
                    <a:cubicBezTo>
                      <a:pt x="1465" y="2155"/>
                      <a:pt x="1584" y="1816"/>
                      <a:pt x="1742" y="1505"/>
                    </a:cubicBezTo>
                    <a:cubicBezTo>
                      <a:pt x="1898" y="1193"/>
                      <a:pt x="2128" y="884"/>
                      <a:pt x="2465" y="793"/>
                    </a:cubicBezTo>
                    <a:cubicBezTo>
                      <a:pt x="2511" y="780"/>
                      <a:pt x="2558" y="775"/>
                      <a:pt x="2606" y="775"/>
                    </a:cubicBezTo>
                    <a:cubicBezTo>
                      <a:pt x="2908" y="775"/>
                      <a:pt x="3219" y="1009"/>
                      <a:pt x="3175" y="1304"/>
                    </a:cubicBezTo>
                    <a:cubicBezTo>
                      <a:pt x="3148" y="1476"/>
                      <a:pt x="3016" y="1612"/>
                      <a:pt x="2920" y="1760"/>
                    </a:cubicBezTo>
                    <a:cubicBezTo>
                      <a:pt x="2822" y="1906"/>
                      <a:pt x="2759" y="2114"/>
                      <a:pt x="2870" y="2249"/>
                    </a:cubicBezTo>
                    <a:cubicBezTo>
                      <a:pt x="2925" y="2316"/>
                      <a:pt x="2998" y="2343"/>
                      <a:pt x="3078" y="2343"/>
                    </a:cubicBezTo>
                    <a:cubicBezTo>
                      <a:pt x="3237" y="2343"/>
                      <a:pt x="3425" y="2238"/>
                      <a:pt x="3560" y="2130"/>
                    </a:cubicBezTo>
                    <a:cubicBezTo>
                      <a:pt x="4276" y="1556"/>
                      <a:pt x="4837" y="1228"/>
                      <a:pt x="5551" y="656"/>
                    </a:cubicBezTo>
                    <a:lnTo>
                      <a:pt x="5551" y="656"/>
                    </a:lnTo>
                    <a:cubicBezTo>
                      <a:pt x="4905" y="229"/>
                      <a:pt x="4129" y="1"/>
                      <a:pt x="33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4" name="Google Shape;3374;p25"/>
              <p:cNvSpPr/>
              <p:nvPr/>
            </p:nvSpPr>
            <p:spPr>
              <a:xfrm>
                <a:off x="3486300" y="2584000"/>
                <a:ext cx="778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638" extrusionOk="0">
                    <a:moveTo>
                      <a:pt x="2513" y="1"/>
                    </a:moveTo>
                    <a:cubicBezTo>
                      <a:pt x="2303" y="1"/>
                      <a:pt x="2093" y="100"/>
                      <a:pt x="1911" y="212"/>
                    </a:cubicBezTo>
                    <a:cubicBezTo>
                      <a:pt x="989" y="778"/>
                      <a:pt x="111" y="2032"/>
                      <a:pt x="1" y="3103"/>
                    </a:cubicBezTo>
                    <a:lnTo>
                      <a:pt x="16" y="3134"/>
                    </a:lnTo>
                    <a:cubicBezTo>
                      <a:pt x="156" y="3445"/>
                      <a:pt x="177" y="3800"/>
                      <a:pt x="310" y="4113"/>
                    </a:cubicBezTo>
                    <a:cubicBezTo>
                      <a:pt x="428" y="4386"/>
                      <a:pt x="688" y="4637"/>
                      <a:pt x="972" y="4637"/>
                    </a:cubicBezTo>
                    <a:cubicBezTo>
                      <a:pt x="1013" y="4637"/>
                      <a:pt x="1054" y="4632"/>
                      <a:pt x="1096" y="4621"/>
                    </a:cubicBezTo>
                    <a:cubicBezTo>
                      <a:pt x="1295" y="4569"/>
                      <a:pt x="1444" y="4393"/>
                      <a:pt x="1513" y="4201"/>
                    </a:cubicBezTo>
                    <a:cubicBezTo>
                      <a:pt x="1583" y="4008"/>
                      <a:pt x="1586" y="3799"/>
                      <a:pt x="1579" y="3596"/>
                    </a:cubicBezTo>
                    <a:cubicBezTo>
                      <a:pt x="1565" y="3134"/>
                      <a:pt x="1511" y="2674"/>
                      <a:pt x="1415" y="2224"/>
                    </a:cubicBezTo>
                    <a:cubicBezTo>
                      <a:pt x="1356" y="1934"/>
                      <a:pt x="1279" y="1638"/>
                      <a:pt x="1320" y="1346"/>
                    </a:cubicBezTo>
                    <a:cubicBezTo>
                      <a:pt x="1361" y="1053"/>
                      <a:pt x="1556" y="755"/>
                      <a:pt x="1847" y="698"/>
                    </a:cubicBezTo>
                    <a:cubicBezTo>
                      <a:pt x="1885" y="691"/>
                      <a:pt x="1923" y="687"/>
                      <a:pt x="1961" y="687"/>
                    </a:cubicBezTo>
                    <a:cubicBezTo>
                      <a:pt x="2113" y="687"/>
                      <a:pt x="2265" y="738"/>
                      <a:pt x="2415" y="766"/>
                    </a:cubicBezTo>
                    <a:cubicBezTo>
                      <a:pt x="2467" y="775"/>
                      <a:pt x="2522" y="781"/>
                      <a:pt x="2577" y="781"/>
                    </a:cubicBezTo>
                    <a:cubicBezTo>
                      <a:pt x="2721" y="781"/>
                      <a:pt x="2864" y="743"/>
                      <a:pt x="2948" y="633"/>
                    </a:cubicBezTo>
                    <a:cubicBezTo>
                      <a:pt x="3111" y="421"/>
                      <a:pt x="2925" y="87"/>
                      <a:pt x="2668" y="20"/>
                    </a:cubicBezTo>
                    <a:cubicBezTo>
                      <a:pt x="2617" y="7"/>
                      <a:pt x="2565" y="1"/>
                      <a:pt x="251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5" name="Google Shape;3375;p25"/>
              <p:cNvSpPr/>
              <p:nvPr/>
            </p:nvSpPr>
            <p:spPr>
              <a:xfrm>
                <a:off x="3255475" y="2236450"/>
                <a:ext cx="636000" cy="526075"/>
              </a:xfrm>
              <a:custGeom>
                <a:avLst/>
                <a:gdLst/>
                <a:ahLst/>
                <a:cxnLst/>
                <a:rect l="l" t="t" r="r" b="b"/>
                <a:pathLst>
                  <a:path w="25440" h="21043" extrusionOk="0">
                    <a:moveTo>
                      <a:pt x="9980" y="1"/>
                    </a:moveTo>
                    <a:cubicBezTo>
                      <a:pt x="9950" y="1"/>
                      <a:pt x="9920" y="2"/>
                      <a:pt x="9893" y="5"/>
                    </a:cubicBezTo>
                    <a:cubicBezTo>
                      <a:pt x="9211" y="70"/>
                      <a:pt x="9937" y="1674"/>
                      <a:pt x="11008" y="2736"/>
                    </a:cubicBezTo>
                    <a:cubicBezTo>
                      <a:pt x="11008" y="2736"/>
                      <a:pt x="10767" y="2683"/>
                      <a:pt x="10500" y="2683"/>
                    </a:cubicBezTo>
                    <a:cubicBezTo>
                      <a:pt x="10043" y="2683"/>
                      <a:pt x="9508" y="2839"/>
                      <a:pt x="9948" y="3688"/>
                    </a:cubicBezTo>
                    <a:cubicBezTo>
                      <a:pt x="10646" y="5032"/>
                      <a:pt x="11462" y="6340"/>
                      <a:pt x="11462" y="6340"/>
                    </a:cubicBezTo>
                    <a:cubicBezTo>
                      <a:pt x="11462" y="6340"/>
                      <a:pt x="11258" y="6251"/>
                      <a:pt x="11074" y="6251"/>
                    </a:cubicBezTo>
                    <a:cubicBezTo>
                      <a:pt x="10829" y="6251"/>
                      <a:pt x="10621" y="6411"/>
                      <a:pt x="10995" y="7164"/>
                    </a:cubicBezTo>
                    <a:cubicBezTo>
                      <a:pt x="11648" y="8478"/>
                      <a:pt x="12512" y="9870"/>
                      <a:pt x="12748" y="10972"/>
                    </a:cubicBezTo>
                    <a:cubicBezTo>
                      <a:pt x="12748" y="10972"/>
                      <a:pt x="10571" y="8207"/>
                      <a:pt x="6870" y="8207"/>
                    </a:cubicBezTo>
                    <a:cubicBezTo>
                      <a:pt x="6709" y="8207"/>
                      <a:pt x="6544" y="8213"/>
                      <a:pt x="6377" y="8224"/>
                    </a:cubicBezTo>
                    <a:cubicBezTo>
                      <a:pt x="2377" y="8489"/>
                      <a:pt x="1" y="10992"/>
                      <a:pt x="485" y="11687"/>
                    </a:cubicBezTo>
                    <a:cubicBezTo>
                      <a:pt x="588" y="11833"/>
                      <a:pt x="821" y="11890"/>
                      <a:pt x="1126" y="11890"/>
                    </a:cubicBezTo>
                    <a:cubicBezTo>
                      <a:pt x="2268" y="11890"/>
                      <a:pt x="4411" y="11082"/>
                      <a:pt x="4411" y="11082"/>
                    </a:cubicBezTo>
                    <a:lnTo>
                      <a:pt x="4411" y="11082"/>
                    </a:lnTo>
                    <a:cubicBezTo>
                      <a:pt x="4411" y="11082"/>
                      <a:pt x="3238" y="12283"/>
                      <a:pt x="4339" y="12431"/>
                    </a:cubicBezTo>
                    <a:cubicBezTo>
                      <a:pt x="4387" y="12437"/>
                      <a:pt x="4438" y="12440"/>
                      <a:pt x="4491" y="12440"/>
                    </a:cubicBezTo>
                    <a:cubicBezTo>
                      <a:pt x="5631" y="12440"/>
                      <a:pt x="7655" y="11005"/>
                      <a:pt x="7656" y="11005"/>
                    </a:cubicBezTo>
                    <a:lnTo>
                      <a:pt x="7656" y="11005"/>
                    </a:lnTo>
                    <a:cubicBezTo>
                      <a:pt x="7655" y="11005"/>
                      <a:pt x="6292" y="12364"/>
                      <a:pt x="7521" y="12441"/>
                    </a:cubicBezTo>
                    <a:cubicBezTo>
                      <a:pt x="7573" y="12444"/>
                      <a:pt x="7626" y="12446"/>
                      <a:pt x="7680" y="12446"/>
                    </a:cubicBezTo>
                    <a:cubicBezTo>
                      <a:pt x="8872" y="12446"/>
                      <a:pt x="10224" y="11660"/>
                      <a:pt x="10931" y="11647"/>
                    </a:cubicBezTo>
                    <a:cubicBezTo>
                      <a:pt x="11056" y="11644"/>
                      <a:pt x="11171" y="11643"/>
                      <a:pt x="11275" y="11643"/>
                    </a:cubicBezTo>
                    <a:cubicBezTo>
                      <a:pt x="11451" y="11643"/>
                      <a:pt x="11599" y="11646"/>
                      <a:pt x="11718" y="11650"/>
                    </a:cubicBezTo>
                    <a:cubicBezTo>
                      <a:pt x="10464" y="11918"/>
                      <a:pt x="7843" y="12691"/>
                      <a:pt x="6406" y="14628"/>
                    </a:cubicBezTo>
                    <a:cubicBezTo>
                      <a:pt x="4470" y="17235"/>
                      <a:pt x="4161" y="20475"/>
                      <a:pt x="5482" y="20787"/>
                    </a:cubicBezTo>
                    <a:cubicBezTo>
                      <a:pt x="5540" y="20801"/>
                      <a:pt x="5596" y="20807"/>
                      <a:pt x="5650" y="20807"/>
                    </a:cubicBezTo>
                    <a:cubicBezTo>
                      <a:pt x="6843" y="20807"/>
                      <a:pt x="7272" y="17670"/>
                      <a:pt x="7272" y="17670"/>
                    </a:cubicBezTo>
                    <a:cubicBezTo>
                      <a:pt x="7272" y="17670"/>
                      <a:pt x="7596" y="18116"/>
                      <a:pt x="8019" y="18116"/>
                    </a:cubicBezTo>
                    <a:cubicBezTo>
                      <a:pt x="8178" y="18116"/>
                      <a:pt x="8350" y="18053"/>
                      <a:pt x="8525" y="17880"/>
                    </a:cubicBezTo>
                    <a:cubicBezTo>
                      <a:pt x="9167" y="17243"/>
                      <a:pt x="9532" y="14084"/>
                      <a:pt x="9532" y="14084"/>
                    </a:cubicBezTo>
                    <a:cubicBezTo>
                      <a:pt x="9532" y="14084"/>
                      <a:pt x="9708" y="15068"/>
                      <a:pt x="10134" y="15068"/>
                    </a:cubicBezTo>
                    <a:cubicBezTo>
                      <a:pt x="10259" y="15068"/>
                      <a:pt x="10406" y="14983"/>
                      <a:pt x="10576" y="14763"/>
                    </a:cubicBezTo>
                    <a:cubicBezTo>
                      <a:pt x="11477" y="13600"/>
                      <a:pt x="12469" y="12705"/>
                      <a:pt x="13045" y="12226"/>
                    </a:cubicBezTo>
                    <a:cubicBezTo>
                      <a:pt x="13077" y="12070"/>
                      <a:pt x="13158" y="11922"/>
                      <a:pt x="13279" y="11839"/>
                    </a:cubicBezTo>
                    <a:lnTo>
                      <a:pt x="13279" y="11839"/>
                    </a:lnTo>
                    <a:cubicBezTo>
                      <a:pt x="13224" y="11931"/>
                      <a:pt x="13188" y="12042"/>
                      <a:pt x="13175" y="12153"/>
                    </a:cubicBezTo>
                    <a:cubicBezTo>
                      <a:pt x="13281" y="12049"/>
                      <a:pt x="13373" y="11957"/>
                      <a:pt x="13450" y="11886"/>
                    </a:cubicBezTo>
                    <a:cubicBezTo>
                      <a:pt x="13727" y="12300"/>
                      <a:pt x="14391" y="13356"/>
                      <a:pt x="14573" y="14197"/>
                    </a:cubicBezTo>
                    <a:cubicBezTo>
                      <a:pt x="14800" y="15260"/>
                      <a:pt x="14859" y="15736"/>
                      <a:pt x="15204" y="15736"/>
                    </a:cubicBezTo>
                    <a:cubicBezTo>
                      <a:pt x="15208" y="15736"/>
                      <a:pt x="15211" y="15736"/>
                      <a:pt x="15214" y="15736"/>
                    </a:cubicBezTo>
                    <a:cubicBezTo>
                      <a:pt x="15567" y="15728"/>
                      <a:pt x="15576" y="14914"/>
                      <a:pt x="15576" y="14914"/>
                    </a:cubicBezTo>
                    <a:cubicBezTo>
                      <a:pt x="15576" y="14914"/>
                      <a:pt x="15861" y="17141"/>
                      <a:pt x="15981" y="17513"/>
                    </a:cubicBezTo>
                    <a:cubicBezTo>
                      <a:pt x="16097" y="17877"/>
                      <a:pt x="16324" y="18407"/>
                      <a:pt x="16559" y="18407"/>
                    </a:cubicBezTo>
                    <a:cubicBezTo>
                      <a:pt x="16566" y="18407"/>
                      <a:pt x="16572" y="18406"/>
                      <a:pt x="16579" y="18405"/>
                    </a:cubicBezTo>
                    <a:cubicBezTo>
                      <a:pt x="16819" y="18374"/>
                      <a:pt x="16846" y="17195"/>
                      <a:pt x="16846" y="17195"/>
                    </a:cubicBezTo>
                    <a:cubicBezTo>
                      <a:pt x="16846" y="17195"/>
                      <a:pt x="17863" y="20999"/>
                      <a:pt x="18479" y="21042"/>
                    </a:cubicBezTo>
                    <a:cubicBezTo>
                      <a:pt x="18485" y="21042"/>
                      <a:pt x="18490" y="21042"/>
                      <a:pt x="18495" y="21042"/>
                    </a:cubicBezTo>
                    <a:cubicBezTo>
                      <a:pt x="19102" y="21042"/>
                      <a:pt x="19451" y="18564"/>
                      <a:pt x="18075" y="16123"/>
                    </a:cubicBezTo>
                    <a:cubicBezTo>
                      <a:pt x="17259" y="14681"/>
                      <a:pt x="16273" y="13464"/>
                      <a:pt x="15379" y="12620"/>
                    </a:cubicBezTo>
                    <a:cubicBezTo>
                      <a:pt x="15099" y="12356"/>
                      <a:pt x="14827" y="12128"/>
                      <a:pt x="14572" y="11944"/>
                    </a:cubicBezTo>
                    <a:cubicBezTo>
                      <a:pt x="14555" y="11937"/>
                      <a:pt x="14539" y="11931"/>
                      <a:pt x="14523" y="11925"/>
                    </a:cubicBezTo>
                    <a:lnTo>
                      <a:pt x="14523" y="11925"/>
                    </a:lnTo>
                    <a:cubicBezTo>
                      <a:pt x="15452" y="12234"/>
                      <a:pt x="16816" y="12766"/>
                      <a:pt x="17407" y="13410"/>
                    </a:cubicBezTo>
                    <a:cubicBezTo>
                      <a:pt x="18213" y="14290"/>
                      <a:pt x="18908" y="14887"/>
                      <a:pt x="19497" y="14887"/>
                    </a:cubicBezTo>
                    <a:cubicBezTo>
                      <a:pt x="19594" y="14887"/>
                      <a:pt x="19688" y="14871"/>
                      <a:pt x="19779" y="14837"/>
                    </a:cubicBezTo>
                    <a:cubicBezTo>
                      <a:pt x="20424" y="14600"/>
                      <a:pt x="19680" y="13580"/>
                      <a:pt x="19680" y="13580"/>
                    </a:cubicBezTo>
                    <a:lnTo>
                      <a:pt x="19680" y="13580"/>
                    </a:lnTo>
                    <a:cubicBezTo>
                      <a:pt x="19680" y="13581"/>
                      <a:pt x="21249" y="15412"/>
                      <a:pt x="22117" y="15438"/>
                    </a:cubicBezTo>
                    <a:cubicBezTo>
                      <a:pt x="22139" y="15439"/>
                      <a:pt x="22161" y="15439"/>
                      <a:pt x="22181" y="15439"/>
                    </a:cubicBezTo>
                    <a:cubicBezTo>
                      <a:pt x="22977" y="15439"/>
                      <a:pt x="22760" y="14992"/>
                      <a:pt x="22417" y="14458"/>
                    </a:cubicBezTo>
                    <a:lnTo>
                      <a:pt x="22417" y="14458"/>
                    </a:lnTo>
                    <a:cubicBezTo>
                      <a:pt x="22417" y="14458"/>
                      <a:pt x="23396" y="15297"/>
                      <a:pt x="24133" y="15694"/>
                    </a:cubicBezTo>
                    <a:cubicBezTo>
                      <a:pt x="24539" y="15912"/>
                      <a:pt x="24755" y="16025"/>
                      <a:pt x="24906" y="16025"/>
                    </a:cubicBezTo>
                    <a:cubicBezTo>
                      <a:pt x="25028" y="16025"/>
                      <a:pt x="25108" y="15950"/>
                      <a:pt x="25211" y="15796"/>
                    </a:cubicBezTo>
                    <a:cubicBezTo>
                      <a:pt x="25439" y="15455"/>
                      <a:pt x="24249" y="13556"/>
                      <a:pt x="22234" y="12482"/>
                    </a:cubicBezTo>
                    <a:cubicBezTo>
                      <a:pt x="20690" y="11658"/>
                      <a:pt x="18574" y="10950"/>
                      <a:pt x="16220" y="10950"/>
                    </a:cubicBezTo>
                    <a:cubicBezTo>
                      <a:pt x="15503" y="10950"/>
                      <a:pt x="14764" y="11016"/>
                      <a:pt x="14012" y="11164"/>
                    </a:cubicBezTo>
                    <a:cubicBezTo>
                      <a:pt x="14012" y="11164"/>
                      <a:pt x="15070" y="10567"/>
                      <a:pt x="15803" y="10339"/>
                    </a:cubicBezTo>
                    <a:cubicBezTo>
                      <a:pt x="16491" y="10124"/>
                      <a:pt x="17472" y="9726"/>
                      <a:pt x="18598" y="9726"/>
                    </a:cubicBezTo>
                    <a:cubicBezTo>
                      <a:pt x="18670" y="9726"/>
                      <a:pt x="18743" y="9727"/>
                      <a:pt x="18816" y="9731"/>
                    </a:cubicBezTo>
                    <a:cubicBezTo>
                      <a:pt x="18876" y="9734"/>
                      <a:pt x="18934" y="9735"/>
                      <a:pt x="18990" y="9735"/>
                    </a:cubicBezTo>
                    <a:cubicBezTo>
                      <a:pt x="20067" y="9735"/>
                      <a:pt x="20367" y="9232"/>
                      <a:pt x="20173" y="8921"/>
                    </a:cubicBezTo>
                    <a:cubicBezTo>
                      <a:pt x="19968" y="8594"/>
                      <a:pt x="19104" y="8322"/>
                      <a:pt x="19104" y="8322"/>
                    </a:cubicBezTo>
                    <a:cubicBezTo>
                      <a:pt x="19104" y="8322"/>
                      <a:pt x="20596" y="8067"/>
                      <a:pt x="21633" y="7839"/>
                    </a:cubicBezTo>
                    <a:cubicBezTo>
                      <a:pt x="22670" y="7610"/>
                      <a:pt x="22826" y="7390"/>
                      <a:pt x="22678" y="7167"/>
                    </a:cubicBezTo>
                    <a:cubicBezTo>
                      <a:pt x="22530" y="6945"/>
                      <a:pt x="21846" y="6851"/>
                      <a:pt x="21846" y="6851"/>
                    </a:cubicBezTo>
                    <a:cubicBezTo>
                      <a:pt x="21846" y="6851"/>
                      <a:pt x="24235" y="6469"/>
                      <a:pt x="24526" y="5985"/>
                    </a:cubicBezTo>
                    <a:cubicBezTo>
                      <a:pt x="24690" y="5713"/>
                      <a:pt x="23893" y="5462"/>
                      <a:pt x="22691" y="5462"/>
                    </a:cubicBezTo>
                    <a:cubicBezTo>
                      <a:pt x="21756" y="5462"/>
                      <a:pt x="20575" y="5614"/>
                      <a:pt x="19413" y="6029"/>
                    </a:cubicBezTo>
                    <a:cubicBezTo>
                      <a:pt x="16380" y="7111"/>
                      <a:pt x="14066" y="9991"/>
                      <a:pt x="14066" y="9991"/>
                    </a:cubicBezTo>
                    <a:cubicBezTo>
                      <a:pt x="14066" y="9991"/>
                      <a:pt x="15040" y="6782"/>
                      <a:pt x="13634" y="3715"/>
                    </a:cubicBezTo>
                    <a:cubicBezTo>
                      <a:pt x="12285" y="774"/>
                      <a:pt x="10708" y="1"/>
                      <a:pt x="9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6" name="Google Shape;3376;p25"/>
              <p:cNvSpPr/>
              <p:nvPr/>
            </p:nvSpPr>
            <p:spPr>
              <a:xfrm>
                <a:off x="3502150" y="2236450"/>
                <a:ext cx="98025" cy="299775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11991" extrusionOk="0">
                    <a:moveTo>
                      <a:pt x="108" y="0"/>
                    </a:moveTo>
                    <a:cubicBezTo>
                      <a:pt x="80" y="0"/>
                      <a:pt x="54" y="2"/>
                      <a:pt x="29" y="5"/>
                    </a:cubicBezTo>
                    <a:cubicBezTo>
                      <a:pt x="19" y="6"/>
                      <a:pt x="10" y="9"/>
                      <a:pt x="0" y="11"/>
                    </a:cubicBezTo>
                    <a:cubicBezTo>
                      <a:pt x="692" y="692"/>
                      <a:pt x="2350" y="2546"/>
                      <a:pt x="3122" y="5293"/>
                    </a:cubicBezTo>
                    <a:cubicBezTo>
                      <a:pt x="3862" y="7922"/>
                      <a:pt x="3458" y="11938"/>
                      <a:pt x="3455" y="11979"/>
                    </a:cubicBezTo>
                    <a:lnTo>
                      <a:pt x="3485" y="11981"/>
                    </a:lnTo>
                    <a:lnTo>
                      <a:pt x="3577" y="11991"/>
                    </a:lnTo>
                    <a:cubicBezTo>
                      <a:pt x="3577" y="11986"/>
                      <a:pt x="3580" y="11951"/>
                      <a:pt x="3585" y="11891"/>
                    </a:cubicBezTo>
                    <a:cubicBezTo>
                      <a:pt x="3642" y="11255"/>
                      <a:pt x="3921" y="7680"/>
                      <a:pt x="3244" y="5258"/>
                    </a:cubicBezTo>
                    <a:cubicBezTo>
                      <a:pt x="2492" y="2587"/>
                      <a:pt x="908" y="749"/>
                      <a:pt x="169" y="2"/>
                    </a:cubicBezTo>
                    <a:lnTo>
                      <a:pt x="168" y="2"/>
                    </a:lnTo>
                    <a:cubicBezTo>
                      <a:pt x="147" y="1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7" name="Google Shape;3377;p25"/>
              <p:cNvSpPr/>
              <p:nvPr/>
            </p:nvSpPr>
            <p:spPr>
              <a:xfrm>
                <a:off x="3267675" y="2467975"/>
                <a:ext cx="3134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557" extrusionOk="0">
                    <a:moveTo>
                      <a:pt x="6206" y="1"/>
                    </a:moveTo>
                    <a:cubicBezTo>
                      <a:pt x="5095" y="1"/>
                      <a:pt x="3967" y="216"/>
                      <a:pt x="2915" y="731"/>
                    </a:cubicBezTo>
                    <a:cubicBezTo>
                      <a:pt x="1737" y="1309"/>
                      <a:pt x="724" y="1936"/>
                      <a:pt x="0" y="2421"/>
                    </a:cubicBezTo>
                    <a:cubicBezTo>
                      <a:pt x="23" y="2457"/>
                      <a:pt x="53" y="2485"/>
                      <a:pt x="92" y="2511"/>
                    </a:cubicBezTo>
                    <a:cubicBezTo>
                      <a:pt x="811" y="2027"/>
                      <a:pt x="1813" y="1410"/>
                      <a:pt x="2970" y="843"/>
                    </a:cubicBezTo>
                    <a:cubicBezTo>
                      <a:pt x="3033" y="813"/>
                      <a:pt x="3097" y="784"/>
                      <a:pt x="3161" y="755"/>
                    </a:cubicBezTo>
                    <a:cubicBezTo>
                      <a:pt x="4142" y="311"/>
                      <a:pt x="5185" y="124"/>
                      <a:pt x="6213" y="124"/>
                    </a:cubicBezTo>
                    <a:cubicBezTo>
                      <a:pt x="8794" y="124"/>
                      <a:pt x="11279" y="1305"/>
                      <a:pt x="12446" y="2556"/>
                    </a:cubicBezTo>
                    <a:lnTo>
                      <a:pt x="12538" y="2471"/>
                    </a:lnTo>
                    <a:cubicBezTo>
                      <a:pt x="11354" y="1201"/>
                      <a:pt x="8829" y="1"/>
                      <a:pt x="620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8" name="Google Shape;3378;p25"/>
              <p:cNvSpPr/>
              <p:nvPr/>
            </p:nvSpPr>
            <p:spPr>
              <a:xfrm>
                <a:off x="3385200" y="2538950"/>
                <a:ext cx="1874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8695" extrusionOk="0">
                    <a:moveTo>
                      <a:pt x="7292" y="1"/>
                    </a:moveTo>
                    <a:cubicBezTo>
                      <a:pt x="6544" y="1"/>
                      <a:pt x="3898" y="241"/>
                      <a:pt x="1558" y="3425"/>
                    </a:cubicBezTo>
                    <a:cubicBezTo>
                      <a:pt x="124" y="5378"/>
                      <a:pt x="1" y="7186"/>
                      <a:pt x="151" y="8361"/>
                    </a:cubicBezTo>
                    <a:cubicBezTo>
                      <a:pt x="165" y="8463"/>
                      <a:pt x="180" y="8562"/>
                      <a:pt x="197" y="8656"/>
                    </a:cubicBezTo>
                    <a:cubicBezTo>
                      <a:pt x="229" y="8669"/>
                      <a:pt x="259" y="8677"/>
                      <a:pt x="293" y="8686"/>
                    </a:cubicBezTo>
                    <a:cubicBezTo>
                      <a:pt x="309" y="8690"/>
                      <a:pt x="323" y="8693"/>
                      <a:pt x="339" y="8694"/>
                    </a:cubicBezTo>
                    <a:cubicBezTo>
                      <a:pt x="102" y="7409"/>
                      <a:pt x="171" y="5524"/>
                      <a:pt x="1660" y="3499"/>
                    </a:cubicBezTo>
                    <a:cubicBezTo>
                      <a:pt x="3072" y="1575"/>
                      <a:pt x="4583" y="764"/>
                      <a:pt x="5601" y="419"/>
                    </a:cubicBezTo>
                    <a:cubicBezTo>
                      <a:pt x="6357" y="165"/>
                      <a:pt x="6959" y="125"/>
                      <a:pt x="7264" y="125"/>
                    </a:cubicBezTo>
                    <a:cubicBezTo>
                      <a:pt x="7403" y="125"/>
                      <a:pt x="7480" y="133"/>
                      <a:pt x="7482" y="134"/>
                    </a:cubicBezTo>
                    <a:lnTo>
                      <a:pt x="7498" y="9"/>
                    </a:lnTo>
                    <a:cubicBezTo>
                      <a:pt x="7493" y="8"/>
                      <a:pt x="7421" y="1"/>
                      <a:pt x="72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9" name="Google Shape;3379;p25"/>
              <p:cNvSpPr/>
              <p:nvPr/>
            </p:nvSpPr>
            <p:spPr>
              <a:xfrm>
                <a:off x="3610625" y="2541100"/>
                <a:ext cx="11430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8784" extrusionOk="0">
                    <a:moveTo>
                      <a:pt x="65" y="1"/>
                    </a:moveTo>
                    <a:lnTo>
                      <a:pt x="1" y="110"/>
                    </a:lnTo>
                    <a:cubicBezTo>
                      <a:pt x="42" y="134"/>
                      <a:pt x="3735" y="2359"/>
                      <a:pt x="4461" y="8783"/>
                    </a:cubicBezTo>
                    <a:cubicBezTo>
                      <a:pt x="4501" y="8749"/>
                      <a:pt x="4538" y="8705"/>
                      <a:pt x="4572" y="8648"/>
                    </a:cubicBezTo>
                    <a:cubicBezTo>
                      <a:pt x="4201" y="5539"/>
                      <a:pt x="3140" y="3455"/>
                      <a:pt x="2258" y="2202"/>
                    </a:cubicBezTo>
                    <a:cubicBezTo>
                      <a:pt x="1155" y="644"/>
                      <a:pt x="76" y="6"/>
                      <a:pt x="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0" name="Google Shape;3380;p25"/>
              <p:cNvSpPr/>
              <p:nvPr/>
            </p:nvSpPr>
            <p:spPr>
              <a:xfrm>
                <a:off x="3616375" y="2523475"/>
                <a:ext cx="270200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10808" h="4317" extrusionOk="0">
                    <a:moveTo>
                      <a:pt x="1592" y="1"/>
                    </a:moveTo>
                    <a:cubicBezTo>
                      <a:pt x="648" y="1"/>
                      <a:pt x="14" y="89"/>
                      <a:pt x="1" y="92"/>
                    </a:cubicBezTo>
                    <a:lnTo>
                      <a:pt x="16" y="214"/>
                    </a:lnTo>
                    <a:cubicBezTo>
                      <a:pt x="30" y="213"/>
                      <a:pt x="658" y="126"/>
                      <a:pt x="1594" y="126"/>
                    </a:cubicBezTo>
                    <a:cubicBezTo>
                      <a:pt x="2675" y="126"/>
                      <a:pt x="4165" y="242"/>
                      <a:pt x="5593" y="741"/>
                    </a:cubicBezTo>
                    <a:cubicBezTo>
                      <a:pt x="7965" y="1572"/>
                      <a:pt x="9890" y="3270"/>
                      <a:pt x="10775" y="4316"/>
                    </a:cubicBezTo>
                    <a:cubicBezTo>
                      <a:pt x="10799" y="4281"/>
                      <a:pt x="10807" y="4225"/>
                      <a:pt x="10803" y="4157"/>
                    </a:cubicBezTo>
                    <a:cubicBezTo>
                      <a:pt x="9874" y="3091"/>
                      <a:pt x="7967" y="1441"/>
                      <a:pt x="5636" y="625"/>
                    </a:cubicBezTo>
                    <a:cubicBezTo>
                      <a:pt x="4191" y="119"/>
                      <a:pt x="2684" y="1"/>
                      <a:pt x="15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1" name="Google Shape;3381;p25"/>
              <p:cNvSpPr/>
              <p:nvPr/>
            </p:nvSpPr>
            <p:spPr>
              <a:xfrm>
                <a:off x="3604225" y="2380900"/>
                <a:ext cx="264925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5398" extrusionOk="0">
                    <a:moveTo>
                      <a:pt x="10255" y="0"/>
                    </a:moveTo>
                    <a:cubicBezTo>
                      <a:pt x="8566" y="0"/>
                      <a:pt x="6018" y="287"/>
                      <a:pt x="3569" y="1677"/>
                    </a:cubicBezTo>
                    <a:cubicBezTo>
                      <a:pt x="383" y="3487"/>
                      <a:pt x="15" y="5299"/>
                      <a:pt x="1" y="5375"/>
                    </a:cubicBezTo>
                    <a:lnTo>
                      <a:pt x="125" y="5397"/>
                    </a:lnTo>
                    <a:cubicBezTo>
                      <a:pt x="125" y="5397"/>
                      <a:pt x="125" y="5389"/>
                      <a:pt x="129" y="5375"/>
                    </a:cubicBezTo>
                    <a:cubicBezTo>
                      <a:pt x="132" y="5367"/>
                      <a:pt x="133" y="5358"/>
                      <a:pt x="136" y="5348"/>
                    </a:cubicBezTo>
                    <a:lnTo>
                      <a:pt x="136" y="5346"/>
                    </a:lnTo>
                    <a:cubicBezTo>
                      <a:pt x="224" y="5035"/>
                      <a:pt x="799" y="3394"/>
                      <a:pt x="3630" y="1788"/>
                    </a:cubicBezTo>
                    <a:cubicBezTo>
                      <a:pt x="6059" y="409"/>
                      <a:pt x="8586" y="126"/>
                      <a:pt x="10256" y="126"/>
                    </a:cubicBezTo>
                    <a:cubicBezTo>
                      <a:pt x="10374" y="126"/>
                      <a:pt x="10487" y="128"/>
                      <a:pt x="10596" y="130"/>
                    </a:cubicBezTo>
                    <a:cubicBezTo>
                      <a:pt x="10595" y="86"/>
                      <a:pt x="10568" y="45"/>
                      <a:pt x="10518" y="2"/>
                    </a:cubicBezTo>
                    <a:cubicBezTo>
                      <a:pt x="10433" y="1"/>
                      <a:pt x="10345" y="0"/>
                      <a:pt x="1025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2" name="Google Shape;3382;p25"/>
              <p:cNvSpPr/>
              <p:nvPr/>
            </p:nvSpPr>
            <p:spPr>
              <a:xfrm>
                <a:off x="3666175" y="2544300"/>
                <a:ext cx="1392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2342" extrusionOk="0">
                    <a:moveTo>
                      <a:pt x="0" y="0"/>
                    </a:moveTo>
                    <a:lnTo>
                      <a:pt x="68" y="64"/>
                    </a:lnTo>
                    <a:cubicBezTo>
                      <a:pt x="121" y="66"/>
                      <a:pt x="174" y="68"/>
                      <a:pt x="226" y="70"/>
                    </a:cubicBezTo>
                    <a:lnTo>
                      <a:pt x="226" y="70"/>
                    </a:lnTo>
                    <a:cubicBezTo>
                      <a:pt x="153" y="42"/>
                      <a:pt x="78" y="19"/>
                      <a:pt x="0" y="0"/>
                    </a:cubicBezTo>
                    <a:close/>
                    <a:moveTo>
                      <a:pt x="226" y="70"/>
                    </a:moveTo>
                    <a:lnTo>
                      <a:pt x="226" y="70"/>
                    </a:lnTo>
                    <a:cubicBezTo>
                      <a:pt x="1143" y="423"/>
                      <a:pt x="1681" y="1515"/>
                      <a:pt x="2522" y="2008"/>
                    </a:cubicBezTo>
                    <a:cubicBezTo>
                      <a:pt x="2566" y="2033"/>
                      <a:pt x="2612" y="2045"/>
                      <a:pt x="2657" y="2045"/>
                    </a:cubicBezTo>
                    <a:cubicBezTo>
                      <a:pt x="2826" y="2045"/>
                      <a:pt x="2975" y="1883"/>
                      <a:pt x="2931" y="1696"/>
                    </a:cubicBezTo>
                    <a:lnTo>
                      <a:pt x="2753" y="978"/>
                    </a:lnTo>
                    <a:cubicBezTo>
                      <a:pt x="2725" y="860"/>
                      <a:pt x="2698" y="722"/>
                      <a:pt x="2820" y="643"/>
                    </a:cubicBezTo>
                    <a:cubicBezTo>
                      <a:pt x="2862" y="616"/>
                      <a:pt x="2909" y="603"/>
                      <a:pt x="2957" y="603"/>
                    </a:cubicBezTo>
                    <a:cubicBezTo>
                      <a:pt x="3023" y="603"/>
                      <a:pt x="3089" y="627"/>
                      <a:pt x="3141" y="670"/>
                    </a:cubicBezTo>
                    <a:lnTo>
                      <a:pt x="4885" y="2121"/>
                    </a:lnTo>
                    <a:cubicBezTo>
                      <a:pt x="4985" y="2204"/>
                      <a:pt x="5087" y="2287"/>
                      <a:pt x="5212" y="2324"/>
                    </a:cubicBezTo>
                    <a:cubicBezTo>
                      <a:pt x="5248" y="2336"/>
                      <a:pt x="5288" y="2342"/>
                      <a:pt x="5327" y="2342"/>
                    </a:cubicBezTo>
                    <a:cubicBezTo>
                      <a:pt x="5420" y="2342"/>
                      <a:pt x="5512" y="2308"/>
                      <a:pt x="5568" y="2236"/>
                    </a:cubicBezTo>
                    <a:cubicBezTo>
                      <a:pt x="5560" y="1792"/>
                      <a:pt x="5512" y="1276"/>
                      <a:pt x="5135" y="1037"/>
                    </a:cubicBezTo>
                    <a:cubicBezTo>
                      <a:pt x="4879" y="875"/>
                      <a:pt x="4547" y="901"/>
                      <a:pt x="4267" y="789"/>
                    </a:cubicBezTo>
                    <a:cubicBezTo>
                      <a:pt x="4012" y="689"/>
                      <a:pt x="3813" y="483"/>
                      <a:pt x="3567" y="357"/>
                    </a:cubicBezTo>
                    <a:cubicBezTo>
                      <a:pt x="3236" y="185"/>
                      <a:pt x="2845" y="168"/>
                      <a:pt x="2470" y="154"/>
                    </a:cubicBezTo>
                    <a:cubicBezTo>
                      <a:pt x="1722" y="125"/>
                      <a:pt x="973" y="97"/>
                      <a:pt x="226" y="7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3" name="Google Shape;3383;p25"/>
              <p:cNvSpPr/>
              <p:nvPr/>
            </p:nvSpPr>
            <p:spPr>
              <a:xfrm>
                <a:off x="3649950" y="2408500"/>
                <a:ext cx="14632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2846" extrusionOk="0">
                    <a:moveTo>
                      <a:pt x="5189" y="1"/>
                    </a:moveTo>
                    <a:cubicBezTo>
                      <a:pt x="4424" y="1"/>
                      <a:pt x="3664" y="225"/>
                      <a:pt x="2970" y="558"/>
                    </a:cubicBezTo>
                    <a:cubicBezTo>
                      <a:pt x="2188" y="930"/>
                      <a:pt x="1477" y="1437"/>
                      <a:pt x="770" y="1938"/>
                    </a:cubicBezTo>
                    <a:cubicBezTo>
                      <a:pt x="438" y="2175"/>
                      <a:pt x="81" y="2448"/>
                      <a:pt x="0" y="2846"/>
                    </a:cubicBezTo>
                    <a:cubicBezTo>
                      <a:pt x="80" y="2819"/>
                      <a:pt x="159" y="2795"/>
                      <a:pt x="239" y="2768"/>
                    </a:cubicBezTo>
                    <a:lnTo>
                      <a:pt x="239" y="2768"/>
                    </a:lnTo>
                    <a:lnTo>
                      <a:pt x="85" y="2788"/>
                    </a:lnTo>
                    <a:cubicBezTo>
                      <a:pt x="796" y="2358"/>
                      <a:pt x="1627" y="2126"/>
                      <a:pt x="2456" y="2126"/>
                    </a:cubicBezTo>
                    <a:cubicBezTo>
                      <a:pt x="2517" y="2126"/>
                      <a:pt x="2578" y="2127"/>
                      <a:pt x="2639" y="2130"/>
                    </a:cubicBezTo>
                    <a:cubicBezTo>
                      <a:pt x="2674" y="2131"/>
                      <a:pt x="2710" y="2133"/>
                      <a:pt x="2746" y="2133"/>
                    </a:cubicBezTo>
                    <a:cubicBezTo>
                      <a:pt x="2815" y="2133"/>
                      <a:pt x="2884" y="2126"/>
                      <a:pt x="2945" y="2097"/>
                    </a:cubicBezTo>
                    <a:cubicBezTo>
                      <a:pt x="3040" y="2052"/>
                      <a:pt x="3107" y="1935"/>
                      <a:pt x="3058" y="1844"/>
                    </a:cubicBezTo>
                    <a:cubicBezTo>
                      <a:pt x="3006" y="1745"/>
                      <a:pt x="2861" y="1744"/>
                      <a:pt x="2771" y="1674"/>
                    </a:cubicBezTo>
                    <a:cubicBezTo>
                      <a:pt x="2631" y="1566"/>
                      <a:pt x="2679" y="1327"/>
                      <a:pt x="2817" y="1217"/>
                    </a:cubicBezTo>
                    <a:cubicBezTo>
                      <a:pt x="2956" y="1104"/>
                      <a:pt x="3144" y="1082"/>
                      <a:pt x="3320" y="1059"/>
                    </a:cubicBezTo>
                    <a:cubicBezTo>
                      <a:pt x="4095" y="961"/>
                      <a:pt x="4859" y="768"/>
                      <a:pt x="5590" y="488"/>
                    </a:cubicBezTo>
                    <a:cubicBezTo>
                      <a:pt x="5699" y="445"/>
                      <a:pt x="5827" y="380"/>
                      <a:pt x="5838" y="262"/>
                    </a:cubicBezTo>
                    <a:cubicBezTo>
                      <a:pt x="5852" y="102"/>
                      <a:pt x="5643" y="25"/>
                      <a:pt x="5483" y="12"/>
                    </a:cubicBezTo>
                    <a:cubicBezTo>
                      <a:pt x="5385" y="5"/>
                      <a:pt x="5287" y="1"/>
                      <a:pt x="518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4" name="Google Shape;3384;p25"/>
              <p:cNvSpPr/>
              <p:nvPr/>
            </p:nvSpPr>
            <p:spPr>
              <a:xfrm>
                <a:off x="3571025" y="2342625"/>
                <a:ext cx="40875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99" extrusionOk="0">
                    <a:moveTo>
                      <a:pt x="772" y="1"/>
                    </a:moveTo>
                    <a:cubicBezTo>
                      <a:pt x="759" y="1"/>
                      <a:pt x="745" y="2"/>
                      <a:pt x="731" y="4"/>
                    </a:cubicBezTo>
                    <a:cubicBezTo>
                      <a:pt x="559" y="26"/>
                      <a:pt x="437" y="197"/>
                      <a:pt x="413" y="367"/>
                    </a:cubicBezTo>
                    <a:cubicBezTo>
                      <a:pt x="389" y="538"/>
                      <a:pt x="441" y="708"/>
                      <a:pt x="494" y="872"/>
                    </a:cubicBezTo>
                    <a:cubicBezTo>
                      <a:pt x="654" y="1387"/>
                      <a:pt x="818" y="1901"/>
                      <a:pt x="980" y="2417"/>
                    </a:cubicBezTo>
                    <a:cubicBezTo>
                      <a:pt x="1035" y="2587"/>
                      <a:pt x="1088" y="2772"/>
                      <a:pt x="1036" y="2944"/>
                    </a:cubicBezTo>
                    <a:cubicBezTo>
                      <a:pt x="996" y="3080"/>
                      <a:pt x="858" y="3196"/>
                      <a:pt x="723" y="3196"/>
                    </a:cubicBezTo>
                    <a:cubicBezTo>
                      <a:pt x="688" y="3196"/>
                      <a:pt x="652" y="3188"/>
                      <a:pt x="619" y="3170"/>
                    </a:cubicBezTo>
                    <a:cubicBezTo>
                      <a:pt x="480" y="3093"/>
                      <a:pt x="457" y="2908"/>
                      <a:pt x="389" y="2766"/>
                    </a:cubicBezTo>
                    <a:cubicBezTo>
                      <a:pt x="344" y="2676"/>
                      <a:pt x="230" y="2608"/>
                      <a:pt x="139" y="2608"/>
                    </a:cubicBezTo>
                    <a:cubicBezTo>
                      <a:pt x="87" y="2608"/>
                      <a:pt x="41" y="2631"/>
                      <a:pt x="21" y="2684"/>
                    </a:cubicBezTo>
                    <a:cubicBezTo>
                      <a:pt x="1" y="2734"/>
                      <a:pt x="15" y="2791"/>
                      <a:pt x="32" y="2843"/>
                    </a:cubicBezTo>
                    <a:cubicBezTo>
                      <a:pt x="344" y="3908"/>
                      <a:pt x="654" y="4972"/>
                      <a:pt x="966" y="6036"/>
                    </a:cubicBezTo>
                    <a:lnTo>
                      <a:pt x="966" y="6036"/>
                    </a:lnTo>
                    <a:cubicBezTo>
                      <a:pt x="1199" y="5185"/>
                      <a:pt x="1419" y="4327"/>
                      <a:pt x="1519" y="3451"/>
                    </a:cubicBezTo>
                    <a:cubicBezTo>
                      <a:pt x="1634" y="2452"/>
                      <a:pt x="1589" y="1418"/>
                      <a:pt x="1241" y="474"/>
                    </a:cubicBezTo>
                    <a:cubicBezTo>
                      <a:pt x="1159" y="253"/>
                      <a:pt x="1000" y="1"/>
                      <a:pt x="772" y="1"/>
                    </a:cubicBezTo>
                    <a:close/>
                    <a:moveTo>
                      <a:pt x="966" y="6036"/>
                    </a:moveTo>
                    <a:cubicBezTo>
                      <a:pt x="955" y="6076"/>
                      <a:pt x="944" y="6115"/>
                      <a:pt x="933" y="6155"/>
                    </a:cubicBezTo>
                    <a:lnTo>
                      <a:pt x="933" y="6155"/>
                    </a:lnTo>
                    <a:lnTo>
                      <a:pt x="850" y="6056"/>
                    </a:lnTo>
                    <a:lnTo>
                      <a:pt x="850" y="6056"/>
                    </a:lnTo>
                    <a:cubicBezTo>
                      <a:pt x="855" y="6170"/>
                      <a:pt x="860" y="6285"/>
                      <a:pt x="866" y="6398"/>
                    </a:cubicBezTo>
                    <a:cubicBezTo>
                      <a:pt x="888" y="6317"/>
                      <a:pt x="911" y="6236"/>
                      <a:pt x="933" y="6155"/>
                    </a:cubicBezTo>
                    <a:lnTo>
                      <a:pt x="933" y="6155"/>
                    </a:lnTo>
                    <a:lnTo>
                      <a:pt x="1036" y="6278"/>
                    </a:lnTo>
                    <a:cubicBezTo>
                      <a:pt x="1013" y="6197"/>
                      <a:pt x="989" y="6117"/>
                      <a:pt x="966" y="603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5" name="Google Shape;3385;p25"/>
              <p:cNvSpPr/>
              <p:nvPr/>
            </p:nvSpPr>
            <p:spPr>
              <a:xfrm>
                <a:off x="3402900" y="2462575"/>
                <a:ext cx="143125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2441" extrusionOk="0">
                    <a:moveTo>
                      <a:pt x="2240" y="0"/>
                    </a:moveTo>
                    <a:cubicBezTo>
                      <a:pt x="1798" y="0"/>
                      <a:pt x="1355" y="71"/>
                      <a:pt x="936" y="214"/>
                    </a:cubicBezTo>
                    <a:cubicBezTo>
                      <a:pt x="682" y="301"/>
                      <a:pt x="426" y="420"/>
                      <a:pt x="253" y="623"/>
                    </a:cubicBezTo>
                    <a:cubicBezTo>
                      <a:pt x="77" y="825"/>
                      <a:pt x="0" y="1130"/>
                      <a:pt x="128" y="1365"/>
                    </a:cubicBezTo>
                    <a:cubicBezTo>
                      <a:pt x="242" y="1574"/>
                      <a:pt x="482" y="1669"/>
                      <a:pt x="727" y="1669"/>
                    </a:cubicBezTo>
                    <a:cubicBezTo>
                      <a:pt x="838" y="1669"/>
                      <a:pt x="951" y="1649"/>
                      <a:pt x="1054" y="1612"/>
                    </a:cubicBezTo>
                    <a:cubicBezTo>
                      <a:pt x="1382" y="1493"/>
                      <a:pt x="1641" y="1243"/>
                      <a:pt x="1922" y="1037"/>
                    </a:cubicBezTo>
                    <a:cubicBezTo>
                      <a:pt x="2159" y="862"/>
                      <a:pt x="2443" y="710"/>
                      <a:pt x="2732" y="710"/>
                    </a:cubicBezTo>
                    <a:cubicBezTo>
                      <a:pt x="2784" y="710"/>
                      <a:pt x="2836" y="715"/>
                      <a:pt x="2888" y="725"/>
                    </a:cubicBezTo>
                    <a:cubicBezTo>
                      <a:pt x="3229" y="795"/>
                      <a:pt x="3493" y="1217"/>
                      <a:pt x="3293" y="1501"/>
                    </a:cubicBezTo>
                    <a:cubicBezTo>
                      <a:pt x="3192" y="1643"/>
                      <a:pt x="3011" y="1707"/>
                      <a:pt x="2859" y="1795"/>
                    </a:cubicBezTo>
                    <a:cubicBezTo>
                      <a:pt x="2705" y="1882"/>
                      <a:pt x="2557" y="2038"/>
                      <a:pt x="2595" y="2208"/>
                    </a:cubicBezTo>
                    <a:cubicBezTo>
                      <a:pt x="2633" y="2383"/>
                      <a:pt x="2819" y="2440"/>
                      <a:pt x="3014" y="2440"/>
                    </a:cubicBezTo>
                    <a:cubicBezTo>
                      <a:pt x="3099" y="2440"/>
                      <a:pt x="3187" y="2429"/>
                      <a:pt x="3264" y="2413"/>
                    </a:cubicBezTo>
                    <a:cubicBezTo>
                      <a:pt x="4159" y="2223"/>
                      <a:pt x="4809" y="2182"/>
                      <a:pt x="5703" y="1992"/>
                    </a:cubicBezTo>
                    <a:lnTo>
                      <a:pt x="5703" y="1992"/>
                    </a:lnTo>
                    <a:cubicBezTo>
                      <a:pt x="5710" y="2004"/>
                      <a:pt x="5717" y="2017"/>
                      <a:pt x="5724" y="2029"/>
                    </a:cubicBezTo>
                    <a:lnTo>
                      <a:pt x="5713" y="1990"/>
                    </a:lnTo>
                    <a:cubicBezTo>
                      <a:pt x="5710" y="1990"/>
                      <a:pt x="5706" y="1991"/>
                      <a:pt x="5703" y="1992"/>
                    </a:cubicBezTo>
                    <a:lnTo>
                      <a:pt x="5703" y="1992"/>
                    </a:lnTo>
                    <a:cubicBezTo>
                      <a:pt x="5252" y="1204"/>
                      <a:pt x="4521" y="583"/>
                      <a:pt x="3668" y="258"/>
                    </a:cubicBezTo>
                    <a:cubicBezTo>
                      <a:pt x="3214" y="86"/>
                      <a:pt x="2727" y="0"/>
                      <a:pt x="224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6" name="Google Shape;3386;p25"/>
              <p:cNvSpPr/>
              <p:nvPr/>
            </p:nvSpPr>
            <p:spPr>
              <a:xfrm>
                <a:off x="3421775" y="2559625"/>
                <a:ext cx="104725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592" extrusionOk="0">
                    <a:moveTo>
                      <a:pt x="3382" y="1"/>
                    </a:moveTo>
                    <a:cubicBezTo>
                      <a:pt x="3324" y="1"/>
                      <a:pt x="3266" y="4"/>
                      <a:pt x="3210" y="8"/>
                    </a:cubicBezTo>
                    <a:cubicBezTo>
                      <a:pt x="2133" y="98"/>
                      <a:pt x="783" y="825"/>
                      <a:pt x="204" y="1730"/>
                    </a:cubicBezTo>
                    <a:lnTo>
                      <a:pt x="200" y="1765"/>
                    </a:lnTo>
                    <a:cubicBezTo>
                      <a:pt x="183" y="2106"/>
                      <a:pt x="43" y="2431"/>
                      <a:pt x="22" y="2771"/>
                    </a:cubicBezTo>
                    <a:cubicBezTo>
                      <a:pt x="1" y="3110"/>
                      <a:pt x="160" y="3510"/>
                      <a:pt x="495" y="3581"/>
                    </a:cubicBezTo>
                    <a:cubicBezTo>
                      <a:pt x="529" y="3588"/>
                      <a:pt x="563" y="3591"/>
                      <a:pt x="598" y="3591"/>
                    </a:cubicBezTo>
                    <a:cubicBezTo>
                      <a:pt x="767" y="3591"/>
                      <a:pt x="934" y="3509"/>
                      <a:pt x="1056" y="3392"/>
                    </a:cubicBezTo>
                    <a:cubicBezTo>
                      <a:pt x="1205" y="3251"/>
                      <a:pt x="1302" y="3065"/>
                      <a:pt x="1389" y="2880"/>
                    </a:cubicBezTo>
                    <a:cubicBezTo>
                      <a:pt x="1585" y="2461"/>
                      <a:pt x="1742" y="2027"/>
                      <a:pt x="1862" y="1582"/>
                    </a:cubicBezTo>
                    <a:cubicBezTo>
                      <a:pt x="1937" y="1297"/>
                      <a:pt x="2001" y="1000"/>
                      <a:pt x="2170" y="755"/>
                    </a:cubicBezTo>
                    <a:cubicBezTo>
                      <a:pt x="2310" y="553"/>
                      <a:pt x="2548" y="394"/>
                      <a:pt x="2789" y="394"/>
                    </a:cubicBezTo>
                    <a:cubicBezTo>
                      <a:pt x="2837" y="394"/>
                      <a:pt x="2886" y="401"/>
                      <a:pt x="2934" y="414"/>
                    </a:cubicBezTo>
                    <a:cubicBezTo>
                      <a:pt x="3117" y="467"/>
                      <a:pt x="3258" y="613"/>
                      <a:pt x="3411" y="730"/>
                    </a:cubicBezTo>
                    <a:cubicBezTo>
                      <a:pt x="3521" y="814"/>
                      <a:pt x="3662" y="884"/>
                      <a:pt x="3797" y="884"/>
                    </a:cubicBezTo>
                    <a:cubicBezTo>
                      <a:pt x="3848" y="884"/>
                      <a:pt x="3899" y="874"/>
                      <a:pt x="3947" y="851"/>
                    </a:cubicBezTo>
                    <a:cubicBezTo>
                      <a:pt x="4188" y="735"/>
                      <a:pt x="4173" y="353"/>
                      <a:pt x="3972" y="179"/>
                    </a:cubicBezTo>
                    <a:cubicBezTo>
                      <a:pt x="3814" y="40"/>
                      <a:pt x="3597" y="1"/>
                      <a:pt x="338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7" name="Google Shape;3387;p25"/>
              <p:cNvSpPr/>
              <p:nvPr/>
            </p:nvSpPr>
            <p:spPr>
              <a:xfrm>
                <a:off x="3526350" y="25281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7" y="1"/>
                      <a:pt x="1322" y="22"/>
                      <a:pt x="1180" y="66"/>
                    </a:cubicBezTo>
                    <a:cubicBezTo>
                      <a:pt x="423" y="299"/>
                      <a:pt x="1" y="1093"/>
                      <a:pt x="231" y="1840"/>
                    </a:cubicBezTo>
                    <a:cubicBezTo>
                      <a:pt x="419" y="2446"/>
                      <a:pt x="981" y="2834"/>
                      <a:pt x="1591" y="2834"/>
                    </a:cubicBezTo>
                    <a:cubicBezTo>
                      <a:pt x="1732" y="2834"/>
                      <a:pt x="1876" y="2813"/>
                      <a:pt x="2018" y="2769"/>
                    </a:cubicBezTo>
                    <a:cubicBezTo>
                      <a:pt x="2774" y="2536"/>
                      <a:pt x="3197" y="1742"/>
                      <a:pt x="2965" y="995"/>
                    </a:cubicBezTo>
                    <a:cubicBezTo>
                      <a:pt x="2779" y="389"/>
                      <a:pt x="2216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8" name="Google Shape;3388;p25"/>
              <p:cNvSpPr/>
              <p:nvPr/>
            </p:nvSpPr>
            <p:spPr>
              <a:xfrm>
                <a:off x="3533400" y="2558475"/>
                <a:ext cx="655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391" extrusionOk="0">
                    <a:moveTo>
                      <a:pt x="2436" y="0"/>
                    </a:moveTo>
                    <a:cubicBezTo>
                      <a:pt x="2319" y="0"/>
                      <a:pt x="2214" y="89"/>
                      <a:pt x="2139" y="183"/>
                    </a:cubicBezTo>
                    <a:cubicBezTo>
                      <a:pt x="2061" y="284"/>
                      <a:pt x="2016" y="405"/>
                      <a:pt x="1950" y="514"/>
                    </a:cubicBezTo>
                    <a:cubicBezTo>
                      <a:pt x="1884" y="625"/>
                      <a:pt x="1790" y="727"/>
                      <a:pt x="1666" y="756"/>
                    </a:cubicBezTo>
                    <a:cubicBezTo>
                      <a:pt x="1642" y="762"/>
                      <a:pt x="1617" y="764"/>
                      <a:pt x="1592" y="764"/>
                    </a:cubicBezTo>
                    <a:cubicBezTo>
                      <a:pt x="1446" y="764"/>
                      <a:pt x="1307" y="671"/>
                      <a:pt x="1181" y="590"/>
                    </a:cubicBezTo>
                    <a:cubicBezTo>
                      <a:pt x="1074" y="520"/>
                      <a:pt x="945" y="453"/>
                      <a:pt x="822" y="453"/>
                    </a:cubicBezTo>
                    <a:cubicBezTo>
                      <a:pt x="776" y="453"/>
                      <a:pt x="731" y="462"/>
                      <a:pt x="688" y="485"/>
                    </a:cubicBezTo>
                    <a:cubicBezTo>
                      <a:pt x="620" y="519"/>
                      <a:pt x="566" y="583"/>
                      <a:pt x="490" y="590"/>
                    </a:cubicBezTo>
                    <a:cubicBezTo>
                      <a:pt x="485" y="590"/>
                      <a:pt x="481" y="590"/>
                      <a:pt x="476" y="590"/>
                    </a:cubicBezTo>
                    <a:cubicBezTo>
                      <a:pt x="328" y="590"/>
                      <a:pt x="234" y="370"/>
                      <a:pt x="90" y="370"/>
                    </a:cubicBezTo>
                    <a:cubicBezTo>
                      <a:pt x="82" y="370"/>
                      <a:pt x="74" y="371"/>
                      <a:pt x="66" y="372"/>
                    </a:cubicBezTo>
                    <a:lnTo>
                      <a:pt x="0" y="384"/>
                    </a:lnTo>
                    <a:cubicBezTo>
                      <a:pt x="0" y="384"/>
                      <a:pt x="284" y="1318"/>
                      <a:pt x="1229" y="1387"/>
                    </a:cubicBezTo>
                    <a:cubicBezTo>
                      <a:pt x="1263" y="1389"/>
                      <a:pt x="1297" y="1390"/>
                      <a:pt x="1330" y="1390"/>
                    </a:cubicBezTo>
                    <a:cubicBezTo>
                      <a:pt x="2206" y="1390"/>
                      <a:pt x="2622" y="521"/>
                      <a:pt x="2462" y="2"/>
                    </a:cubicBezTo>
                    <a:cubicBezTo>
                      <a:pt x="2453" y="1"/>
                      <a:pt x="2445" y="0"/>
                      <a:pt x="243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9" name="Google Shape;3389;p25"/>
              <p:cNvSpPr/>
              <p:nvPr/>
            </p:nvSpPr>
            <p:spPr>
              <a:xfrm>
                <a:off x="3576075" y="25215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6" y="1"/>
                      <a:pt x="1322" y="22"/>
                      <a:pt x="1180" y="66"/>
                    </a:cubicBezTo>
                    <a:cubicBezTo>
                      <a:pt x="422" y="299"/>
                      <a:pt x="1" y="1093"/>
                      <a:pt x="231" y="1840"/>
                    </a:cubicBezTo>
                    <a:cubicBezTo>
                      <a:pt x="419" y="2446"/>
                      <a:pt x="982" y="2833"/>
                      <a:pt x="1591" y="2833"/>
                    </a:cubicBezTo>
                    <a:cubicBezTo>
                      <a:pt x="1732" y="2833"/>
                      <a:pt x="1876" y="2812"/>
                      <a:pt x="2018" y="2769"/>
                    </a:cubicBezTo>
                    <a:cubicBezTo>
                      <a:pt x="2773" y="2536"/>
                      <a:pt x="3197" y="1742"/>
                      <a:pt x="2965" y="995"/>
                    </a:cubicBezTo>
                    <a:cubicBezTo>
                      <a:pt x="2776" y="389"/>
                      <a:pt x="2215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0" name="Google Shape;3390;p25"/>
              <p:cNvSpPr/>
              <p:nvPr/>
            </p:nvSpPr>
            <p:spPr>
              <a:xfrm>
                <a:off x="3610950" y="2525500"/>
                <a:ext cx="3190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25" extrusionOk="0">
                    <a:moveTo>
                      <a:pt x="211" y="1"/>
                    </a:moveTo>
                    <a:cubicBezTo>
                      <a:pt x="128" y="1"/>
                      <a:pt x="68" y="31"/>
                      <a:pt x="42" y="95"/>
                    </a:cubicBezTo>
                    <a:cubicBezTo>
                      <a:pt x="0" y="190"/>
                      <a:pt x="283" y="196"/>
                      <a:pt x="530" y="362"/>
                    </a:cubicBezTo>
                    <a:cubicBezTo>
                      <a:pt x="662" y="451"/>
                      <a:pt x="954" y="710"/>
                      <a:pt x="1027" y="799"/>
                    </a:cubicBezTo>
                    <a:cubicBezTo>
                      <a:pt x="1050" y="820"/>
                      <a:pt x="1077" y="824"/>
                      <a:pt x="1097" y="824"/>
                    </a:cubicBezTo>
                    <a:cubicBezTo>
                      <a:pt x="1114" y="824"/>
                      <a:pt x="1127" y="821"/>
                      <a:pt x="1127" y="821"/>
                    </a:cubicBezTo>
                    <a:cubicBezTo>
                      <a:pt x="1127" y="821"/>
                      <a:pt x="1276" y="670"/>
                      <a:pt x="907" y="350"/>
                    </a:cubicBezTo>
                    <a:cubicBezTo>
                      <a:pt x="651" y="130"/>
                      <a:pt x="383" y="1"/>
                      <a:pt x="211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1" name="Google Shape;3391;p25"/>
              <p:cNvSpPr/>
              <p:nvPr/>
            </p:nvSpPr>
            <p:spPr>
              <a:xfrm>
                <a:off x="3639700" y="2547125"/>
                <a:ext cx="73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19" extrusionOk="0">
                    <a:moveTo>
                      <a:pt x="132" y="1"/>
                    </a:moveTo>
                    <a:cubicBezTo>
                      <a:pt x="105" y="1"/>
                      <a:pt x="85" y="11"/>
                      <a:pt x="85" y="11"/>
                    </a:cubicBezTo>
                    <a:cubicBezTo>
                      <a:pt x="5" y="85"/>
                      <a:pt x="1" y="172"/>
                      <a:pt x="109" y="272"/>
                    </a:cubicBezTo>
                    <a:cubicBezTo>
                      <a:pt x="138" y="298"/>
                      <a:pt x="178" y="319"/>
                      <a:pt x="212" y="319"/>
                    </a:cubicBezTo>
                    <a:cubicBezTo>
                      <a:pt x="259" y="319"/>
                      <a:pt x="293" y="278"/>
                      <a:pt x="264" y="155"/>
                    </a:cubicBezTo>
                    <a:cubicBezTo>
                      <a:pt x="234" y="26"/>
                      <a:pt x="174" y="1"/>
                      <a:pt x="132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2" name="Google Shape;3392;p25"/>
              <p:cNvSpPr/>
              <p:nvPr/>
            </p:nvSpPr>
            <p:spPr>
              <a:xfrm>
                <a:off x="3581625" y="2549225"/>
                <a:ext cx="632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1577" extrusionOk="0">
                    <a:moveTo>
                      <a:pt x="137" y="1"/>
                    </a:moveTo>
                    <a:cubicBezTo>
                      <a:pt x="137" y="1"/>
                      <a:pt x="0" y="968"/>
                      <a:pt x="827" y="1423"/>
                    </a:cubicBezTo>
                    <a:cubicBezTo>
                      <a:pt x="1023" y="1530"/>
                      <a:pt x="1217" y="1576"/>
                      <a:pt x="1400" y="1576"/>
                    </a:cubicBezTo>
                    <a:cubicBezTo>
                      <a:pt x="1991" y="1576"/>
                      <a:pt x="2470" y="1097"/>
                      <a:pt x="2529" y="670"/>
                    </a:cubicBezTo>
                    <a:cubicBezTo>
                      <a:pt x="2487" y="646"/>
                      <a:pt x="2441" y="635"/>
                      <a:pt x="2394" y="635"/>
                    </a:cubicBezTo>
                    <a:cubicBezTo>
                      <a:pt x="2315" y="635"/>
                      <a:pt x="2232" y="664"/>
                      <a:pt x="2161" y="703"/>
                    </a:cubicBezTo>
                    <a:cubicBezTo>
                      <a:pt x="2047" y="762"/>
                      <a:pt x="1953" y="853"/>
                      <a:pt x="1848" y="926"/>
                    </a:cubicBezTo>
                    <a:cubicBezTo>
                      <a:pt x="1759" y="987"/>
                      <a:pt x="1655" y="1035"/>
                      <a:pt x="1550" y="1035"/>
                    </a:cubicBezTo>
                    <a:cubicBezTo>
                      <a:pt x="1529" y="1035"/>
                      <a:pt x="1508" y="1033"/>
                      <a:pt x="1487" y="1029"/>
                    </a:cubicBezTo>
                    <a:cubicBezTo>
                      <a:pt x="1315" y="994"/>
                      <a:pt x="1210" y="825"/>
                      <a:pt x="1118" y="676"/>
                    </a:cubicBezTo>
                    <a:cubicBezTo>
                      <a:pt x="1028" y="530"/>
                      <a:pt x="899" y="376"/>
                      <a:pt x="728" y="376"/>
                    </a:cubicBezTo>
                    <a:cubicBezTo>
                      <a:pt x="724" y="376"/>
                      <a:pt x="720" y="376"/>
                      <a:pt x="716" y="376"/>
                    </a:cubicBezTo>
                    <a:cubicBezTo>
                      <a:pt x="659" y="378"/>
                      <a:pt x="602" y="398"/>
                      <a:pt x="547" y="398"/>
                    </a:cubicBezTo>
                    <a:cubicBezTo>
                      <a:pt x="529" y="398"/>
                      <a:pt x="511" y="396"/>
                      <a:pt x="493" y="390"/>
                    </a:cubicBezTo>
                    <a:cubicBezTo>
                      <a:pt x="337" y="336"/>
                      <a:pt x="361" y="58"/>
                      <a:pt x="200" y="17"/>
                    </a:cubicBez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3" name="Google Shape;3393;p25"/>
              <p:cNvSpPr/>
              <p:nvPr/>
            </p:nvSpPr>
            <p:spPr>
              <a:xfrm>
                <a:off x="3560875" y="2562050"/>
                <a:ext cx="6360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255" extrusionOk="0">
                    <a:moveTo>
                      <a:pt x="1281" y="1"/>
                    </a:moveTo>
                    <a:cubicBezTo>
                      <a:pt x="1167" y="1"/>
                      <a:pt x="1052" y="18"/>
                      <a:pt x="938" y="53"/>
                    </a:cubicBezTo>
                    <a:cubicBezTo>
                      <a:pt x="339" y="239"/>
                      <a:pt x="1" y="873"/>
                      <a:pt x="185" y="1467"/>
                    </a:cubicBezTo>
                    <a:cubicBezTo>
                      <a:pt x="335" y="1947"/>
                      <a:pt x="781" y="2255"/>
                      <a:pt x="1264" y="2255"/>
                    </a:cubicBezTo>
                    <a:cubicBezTo>
                      <a:pt x="1377" y="2255"/>
                      <a:pt x="1492" y="2238"/>
                      <a:pt x="1606" y="2202"/>
                    </a:cubicBezTo>
                    <a:cubicBezTo>
                      <a:pt x="2207" y="2016"/>
                      <a:pt x="2543" y="1384"/>
                      <a:pt x="2359" y="789"/>
                    </a:cubicBezTo>
                    <a:cubicBezTo>
                      <a:pt x="2209" y="309"/>
                      <a:pt x="1764" y="1"/>
                      <a:pt x="1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4" name="Google Shape;3394;p25"/>
              <p:cNvSpPr/>
              <p:nvPr/>
            </p:nvSpPr>
            <p:spPr>
              <a:xfrm>
                <a:off x="3577850" y="2571300"/>
                <a:ext cx="448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59" extrusionOk="0">
                    <a:moveTo>
                      <a:pt x="1268" y="0"/>
                    </a:moveTo>
                    <a:lnTo>
                      <a:pt x="1234" y="40"/>
                    </a:lnTo>
                    <a:cubicBezTo>
                      <a:pt x="1148" y="139"/>
                      <a:pt x="1288" y="311"/>
                      <a:pt x="1209" y="416"/>
                    </a:cubicBezTo>
                    <a:cubicBezTo>
                      <a:pt x="1174" y="464"/>
                      <a:pt x="1107" y="474"/>
                      <a:pt x="1056" y="507"/>
                    </a:cubicBezTo>
                    <a:cubicBezTo>
                      <a:pt x="935" y="581"/>
                      <a:pt x="921" y="746"/>
                      <a:pt x="927" y="885"/>
                    </a:cubicBezTo>
                    <a:cubicBezTo>
                      <a:pt x="932" y="1023"/>
                      <a:pt x="941" y="1182"/>
                      <a:pt x="843" y="1283"/>
                    </a:cubicBezTo>
                    <a:cubicBezTo>
                      <a:pt x="772" y="1355"/>
                      <a:pt x="663" y="1376"/>
                      <a:pt x="562" y="1376"/>
                    </a:cubicBezTo>
                    <a:cubicBezTo>
                      <a:pt x="485" y="1376"/>
                      <a:pt x="408" y="1367"/>
                      <a:pt x="332" y="1367"/>
                    </a:cubicBezTo>
                    <a:cubicBezTo>
                      <a:pt x="307" y="1367"/>
                      <a:pt x="281" y="1368"/>
                      <a:pt x="256" y="1371"/>
                    </a:cubicBezTo>
                    <a:cubicBezTo>
                      <a:pt x="154" y="1384"/>
                      <a:pt x="43" y="1423"/>
                      <a:pt x="1" y="1516"/>
                    </a:cubicBezTo>
                    <a:cubicBezTo>
                      <a:pt x="135" y="1664"/>
                      <a:pt x="373" y="1759"/>
                      <a:pt x="624" y="1759"/>
                    </a:cubicBezTo>
                    <a:cubicBezTo>
                      <a:pt x="935" y="1759"/>
                      <a:pt x="1268" y="1613"/>
                      <a:pt x="1454" y="1243"/>
                    </a:cubicBezTo>
                    <a:cubicBezTo>
                      <a:pt x="1793" y="574"/>
                      <a:pt x="1268" y="0"/>
                      <a:pt x="12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5" name="Google Shape;3395;p25"/>
              <p:cNvSpPr/>
              <p:nvPr/>
            </p:nvSpPr>
            <p:spPr>
              <a:xfrm>
                <a:off x="3568475" y="2568950"/>
                <a:ext cx="154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82" extrusionOk="0">
                    <a:moveTo>
                      <a:pt x="489" y="1"/>
                    </a:moveTo>
                    <a:cubicBezTo>
                      <a:pt x="353" y="1"/>
                      <a:pt x="186" y="243"/>
                      <a:pt x="99" y="576"/>
                    </a:cubicBezTo>
                    <a:cubicBezTo>
                      <a:pt x="1" y="951"/>
                      <a:pt x="165" y="982"/>
                      <a:pt x="165" y="982"/>
                    </a:cubicBezTo>
                    <a:cubicBezTo>
                      <a:pt x="165" y="982"/>
                      <a:pt x="209" y="968"/>
                      <a:pt x="218" y="924"/>
                    </a:cubicBezTo>
                    <a:cubicBezTo>
                      <a:pt x="228" y="833"/>
                      <a:pt x="300" y="533"/>
                      <a:pt x="349" y="414"/>
                    </a:cubicBezTo>
                    <a:cubicBezTo>
                      <a:pt x="437" y="192"/>
                      <a:pt x="618" y="63"/>
                      <a:pt x="549" y="19"/>
                    </a:cubicBezTo>
                    <a:cubicBezTo>
                      <a:pt x="530" y="7"/>
                      <a:pt x="510" y="1"/>
                      <a:pt x="489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96" name="Google Shape;3396;p25"/>
            <p:cNvSpPr/>
            <p:nvPr/>
          </p:nvSpPr>
          <p:spPr>
            <a:xfrm>
              <a:off x="8566875" y="777125"/>
              <a:ext cx="536912" cy="293639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25"/>
            <p:cNvSpPr/>
            <p:nvPr/>
          </p:nvSpPr>
          <p:spPr>
            <a:xfrm>
              <a:off x="953793" y="77791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25"/>
            <p:cNvSpPr/>
            <p:nvPr/>
          </p:nvSpPr>
          <p:spPr>
            <a:xfrm>
              <a:off x="86007" y="514165"/>
              <a:ext cx="535332" cy="292761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8327943" y="1607204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250233" y="46959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171029" y="46434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85225" y="47801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1620245" y="49006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1650829" y="46377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1565025" y="47743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6263008" y="49377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6183804" y="48852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6427100" y="4735578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5"/>
            <p:cNvSpPr/>
            <p:nvPr/>
          </p:nvSpPr>
          <p:spPr>
            <a:xfrm rot="6834656">
              <a:off x="7681712" y="48522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5"/>
            <p:cNvSpPr/>
            <p:nvPr/>
          </p:nvSpPr>
          <p:spPr>
            <a:xfrm rot="6834656">
              <a:off x="7827450" y="48080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25"/>
            <p:cNvSpPr/>
            <p:nvPr/>
          </p:nvSpPr>
          <p:spPr>
            <a:xfrm rot="6834656">
              <a:off x="7716584" y="46669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25"/>
            <p:cNvSpPr/>
            <p:nvPr/>
          </p:nvSpPr>
          <p:spPr>
            <a:xfrm rot="6834656">
              <a:off x="8870712" y="48465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25"/>
            <p:cNvSpPr/>
            <p:nvPr/>
          </p:nvSpPr>
          <p:spPr>
            <a:xfrm rot="6834656">
              <a:off x="9016450" y="48023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25"/>
            <p:cNvSpPr/>
            <p:nvPr/>
          </p:nvSpPr>
          <p:spPr>
            <a:xfrm rot="6834656">
              <a:off x="8905584" y="46612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165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6"/>
          <p:cNvGrpSpPr/>
          <p:nvPr/>
        </p:nvGrpSpPr>
        <p:grpSpPr>
          <a:xfrm>
            <a:off x="0" y="4274548"/>
            <a:ext cx="12254088" cy="2656621"/>
            <a:chOff x="0" y="3205922"/>
            <a:chExt cx="9147573" cy="1992466"/>
          </a:xfrm>
        </p:grpSpPr>
        <p:sp>
          <p:nvSpPr>
            <p:cNvPr id="3418" name="Google Shape;3418;p26"/>
            <p:cNvSpPr/>
            <p:nvPr/>
          </p:nvSpPr>
          <p:spPr>
            <a:xfrm>
              <a:off x="0" y="3934078"/>
              <a:ext cx="1552443" cy="980808"/>
            </a:xfrm>
            <a:custGeom>
              <a:avLst/>
              <a:gdLst/>
              <a:ahLst/>
              <a:cxnLst/>
              <a:rect l="l" t="t" r="r" b="b"/>
              <a:pathLst>
                <a:path w="28463" h="40546" extrusionOk="0">
                  <a:moveTo>
                    <a:pt x="0" y="0"/>
                  </a:moveTo>
                  <a:lnTo>
                    <a:pt x="0" y="40545"/>
                  </a:lnTo>
                  <a:lnTo>
                    <a:pt x="26649" y="40545"/>
                  </a:lnTo>
                  <a:cubicBezTo>
                    <a:pt x="26649" y="40545"/>
                    <a:pt x="28463" y="28464"/>
                    <a:pt x="19702" y="24364"/>
                  </a:cubicBezTo>
                  <a:cubicBezTo>
                    <a:pt x="10942" y="20261"/>
                    <a:pt x="5521" y="20115"/>
                    <a:pt x="4807" y="10061"/>
                  </a:cubicBezTo>
                  <a:cubicBezTo>
                    <a:pt x="4091" y="1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6"/>
            <p:cNvSpPr/>
            <p:nvPr/>
          </p:nvSpPr>
          <p:spPr>
            <a:xfrm rot="10800000" flipH="1">
              <a:off x="7623126" y="3205922"/>
              <a:ext cx="1520863" cy="1708980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26"/>
            <p:cNvSpPr/>
            <p:nvPr/>
          </p:nvSpPr>
          <p:spPr>
            <a:xfrm>
              <a:off x="619400" y="4678151"/>
              <a:ext cx="7905186" cy="236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21" name="Google Shape;3421;p26"/>
            <p:cNvGrpSpPr/>
            <p:nvPr/>
          </p:nvGrpSpPr>
          <p:grpSpPr>
            <a:xfrm rot="10800000">
              <a:off x="3494" y="4677586"/>
              <a:ext cx="9144079" cy="520802"/>
              <a:chOff x="1091225" y="2765750"/>
              <a:chExt cx="1774550" cy="224300"/>
            </a:xfrm>
          </p:grpSpPr>
          <p:sp>
            <p:nvSpPr>
              <p:cNvPr id="3422" name="Google Shape;3422;p26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6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6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6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6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6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6"/>
              <p:cNvSpPr/>
              <p:nvPr/>
            </p:nvSpPr>
            <p:spPr>
              <a:xfrm>
                <a:off x="2159934" y="2916667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29" name="Google Shape;3429;p26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3430" name="Google Shape;3430;p26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26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26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6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26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26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26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26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26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26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26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26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26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26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26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26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26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26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26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26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26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6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26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26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26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6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26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26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26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26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26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26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26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26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26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26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26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6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6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6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6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6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26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26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50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27"/>
          <p:cNvGrpSpPr/>
          <p:nvPr/>
        </p:nvGrpSpPr>
        <p:grpSpPr>
          <a:xfrm>
            <a:off x="-910649" y="-310363"/>
            <a:ext cx="13931408" cy="8862585"/>
            <a:chOff x="-682987" y="-232773"/>
            <a:chExt cx="10448556" cy="6646939"/>
          </a:xfrm>
        </p:grpSpPr>
        <p:sp>
          <p:nvSpPr>
            <p:cNvPr id="3525" name="Google Shape;3525;p27"/>
            <p:cNvSpPr/>
            <p:nvPr/>
          </p:nvSpPr>
          <p:spPr>
            <a:xfrm rot="-6204589">
              <a:off x="-525679" y="3304374"/>
              <a:ext cx="1294029" cy="1047634"/>
            </a:xfrm>
            <a:custGeom>
              <a:avLst/>
              <a:gdLst/>
              <a:ahLst/>
              <a:cxnLst/>
              <a:rect l="l" t="t" r="r" b="b"/>
              <a:pathLst>
                <a:path w="14306" h="11582" extrusionOk="0">
                  <a:moveTo>
                    <a:pt x="7137" y="594"/>
                  </a:moveTo>
                  <a:cubicBezTo>
                    <a:pt x="7212" y="594"/>
                    <a:pt x="7288" y="640"/>
                    <a:pt x="7346" y="752"/>
                  </a:cubicBezTo>
                  <a:lnTo>
                    <a:pt x="7360" y="830"/>
                  </a:lnTo>
                  <a:cubicBezTo>
                    <a:pt x="7390" y="995"/>
                    <a:pt x="7241" y="1271"/>
                    <a:pt x="7084" y="1271"/>
                  </a:cubicBezTo>
                  <a:cubicBezTo>
                    <a:pt x="7017" y="1271"/>
                    <a:pt x="6949" y="1221"/>
                    <a:pt x="6892" y="1093"/>
                  </a:cubicBezTo>
                  <a:cubicBezTo>
                    <a:pt x="6782" y="861"/>
                    <a:pt x="6956" y="594"/>
                    <a:pt x="7137" y="594"/>
                  </a:cubicBezTo>
                  <a:close/>
                  <a:moveTo>
                    <a:pt x="12562" y="6796"/>
                  </a:moveTo>
                  <a:cubicBezTo>
                    <a:pt x="12831" y="6796"/>
                    <a:pt x="13128" y="6891"/>
                    <a:pt x="13374" y="6895"/>
                  </a:cubicBezTo>
                  <a:lnTo>
                    <a:pt x="13409" y="7002"/>
                  </a:lnTo>
                  <a:cubicBezTo>
                    <a:pt x="13312" y="7144"/>
                    <a:pt x="13022" y="7231"/>
                    <a:pt x="12736" y="7231"/>
                  </a:cubicBezTo>
                  <a:cubicBezTo>
                    <a:pt x="12464" y="7231"/>
                    <a:pt x="12195" y="7152"/>
                    <a:pt x="12098" y="6966"/>
                  </a:cubicBezTo>
                  <a:cubicBezTo>
                    <a:pt x="12226" y="6836"/>
                    <a:pt x="12388" y="6796"/>
                    <a:pt x="12562" y="6796"/>
                  </a:cubicBezTo>
                  <a:close/>
                  <a:moveTo>
                    <a:pt x="7095" y="7345"/>
                  </a:moveTo>
                  <a:cubicBezTo>
                    <a:pt x="7170" y="7345"/>
                    <a:pt x="7263" y="7378"/>
                    <a:pt x="7375" y="7456"/>
                  </a:cubicBezTo>
                  <a:cubicBezTo>
                    <a:pt x="7610" y="7591"/>
                    <a:pt x="7652" y="8002"/>
                    <a:pt x="7525" y="8186"/>
                  </a:cubicBezTo>
                  <a:lnTo>
                    <a:pt x="7517" y="8236"/>
                  </a:lnTo>
                  <a:cubicBezTo>
                    <a:pt x="7429" y="8297"/>
                    <a:pt x="7348" y="8323"/>
                    <a:pt x="7275" y="8323"/>
                  </a:cubicBezTo>
                  <a:cubicBezTo>
                    <a:pt x="6828" y="8323"/>
                    <a:pt x="6690" y="7345"/>
                    <a:pt x="7095" y="7345"/>
                  </a:cubicBezTo>
                  <a:close/>
                  <a:moveTo>
                    <a:pt x="6604" y="0"/>
                  </a:moveTo>
                  <a:cubicBezTo>
                    <a:pt x="6373" y="370"/>
                    <a:pt x="6164" y="935"/>
                    <a:pt x="5961" y="1259"/>
                  </a:cubicBezTo>
                  <a:cubicBezTo>
                    <a:pt x="5755" y="1635"/>
                    <a:pt x="5458" y="1946"/>
                    <a:pt x="5373" y="2364"/>
                  </a:cubicBezTo>
                  <a:cubicBezTo>
                    <a:pt x="5241" y="2775"/>
                    <a:pt x="5472" y="3262"/>
                    <a:pt x="5294" y="3617"/>
                  </a:cubicBezTo>
                  <a:cubicBezTo>
                    <a:pt x="5197" y="3868"/>
                    <a:pt x="5090" y="3970"/>
                    <a:pt x="4984" y="3970"/>
                  </a:cubicBezTo>
                  <a:cubicBezTo>
                    <a:pt x="4617" y="3970"/>
                    <a:pt x="4263" y="2744"/>
                    <a:pt x="4340" y="2343"/>
                  </a:cubicBezTo>
                  <a:cubicBezTo>
                    <a:pt x="4519" y="1392"/>
                    <a:pt x="5483" y="944"/>
                    <a:pt x="5542" y="54"/>
                  </a:cubicBezTo>
                  <a:lnTo>
                    <a:pt x="5542" y="54"/>
                  </a:lnTo>
                  <a:cubicBezTo>
                    <a:pt x="5415" y="76"/>
                    <a:pt x="5290" y="100"/>
                    <a:pt x="5162" y="134"/>
                  </a:cubicBezTo>
                  <a:cubicBezTo>
                    <a:pt x="4532" y="297"/>
                    <a:pt x="3746" y="488"/>
                    <a:pt x="3313" y="1035"/>
                  </a:cubicBezTo>
                  <a:cubicBezTo>
                    <a:pt x="3121" y="1311"/>
                    <a:pt x="3110" y="1939"/>
                    <a:pt x="2854" y="2131"/>
                  </a:cubicBezTo>
                  <a:cubicBezTo>
                    <a:pt x="2563" y="2394"/>
                    <a:pt x="2096" y="2124"/>
                    <a:pt x="1770" y="2458"/>
                  </a:cubicBezTo>
                  <a:cubicBezTo>
                    <a:pt x="2252" y="3159"/>
                    <a:pt x="3554" y="3598"/>
                    <a:pt x="3802" y="4340"/>
                  </a:cubicBezTo>
                  <a:lnTo>
                    <a:pt x="3695" y="4375"/>
                  </a:lnTo>
                  <a:cubicBezTo>
                    <a:pt x="3673" y="4377"/>
                    <a:pt x="3651" y="4378"/>
                    <a:pt x="3629" y="4378"/>
                  </a:cubicBezTo>
                  <a:cubicBezTo>
                    <a:pt x="3318" y="4378"/>
                    <a:pt x="3015" y="4200"/>
                    <a:pt x="2719" y="4135"/>
                  </a:cubicBezTo>
                  <a:cubicBezTo>
                    <a:pt x="2586" y="4116"/>
                    <a:pt x="2445" y="4107"/>
                    <a:pt x="2302" y="4107"/>
                  </a:cubicBezTo>
                  <a:cubicBezTo>
                    <a:pt x="1965" y="4107"/>
                    <a:pt x="1616" y="4157"/>
                    <a:pt x="1337" y="4242"/>
                  </a:cubicBezTo>
                  <a:cubicBezTo>
                    <a:pt x="969" y="4341"/>
                    <a:pt x="635" y="4547"/>
                    <a:pt x="395" y="4816"/>
                  </a:cubicBezTo>
                  <a:cubicBezTo>
                    <a:pt x="1" y="5290"/>
                    <a:pt x="198" y="5496"/>
                    <a:pt x="253" y="5985"/>
                  </a:cubicBezTo>
                  <a:cubicBezTo>
                    <a:pt x="327" y="6853"/>
                    <a:pt x="187" y="7347"/>
                    <a:pt x="635" y="7995"/>
                  </a:cubicBezTo>
                  <a:cubicBezTo>
                    <a:pt x="863" y="7674"/>
                    <a:pt x="1235" y="7368"/>
                    <a:pt x="1435" y="7091"/>
                  </a:cubicBezTo>
                  <a:cubicBezTo>
                    <a:pt x="1620" y="6864"/>
                    <a:pt x="1782" y="6432"/>
                    <a:pt x="2030" y="6290"/>
                  </a:cubicBezTo>
                  <a:cubicBezTo>
                    <a:pt x="2155" y="6221"/>
                    <a:pt x="2264" y="6189"/>
                    <a:pt x="2352" y="6189"/>
                  </a:cubicBezTo>
                  <a:cubicBezTo>
                    <a:pt x="2574" y="6189"/>
                    <a:pt x="2662" y="6391"/>
                    <a:pt x="2525" y="6715"/>
                  </a:cubicBezTo>
                  <a:cubicBezTo>
                    <a:pt x="2347" y="7245"/>
                    <a:pt x="1711" y="7634"/>
                    <a:pt x="1449" y="8229"/>
                  </a:cubicBezTo>
                  <a:cubicBezTo>
                    <a:pt x="1380" y="8445"/>
                    <a:pt x="1324" y="8678"/>
                    <a:pt x="1260" y="8901"/>
                  </a:cubicBezTo>
                  <a:cubicBezTo>
                    <a:pt x="1459" y="9318"/>
                    <a:pt x="1613" y="9745"/>
                    <a:pt x="2080" y="10013"/>
                  </a:cubicBezTo>
                  <a:cubicBezTo>
                    <a:pt x="2358" y="10164"/>
                    <a:pt x="2662" y="10225"/>
                    <a:pt x="2942" y="10337"/>
                  </a:cubicBezTo>
                  <a:cubicBezTo>
                    <a:pt x="2795" y="9715"/>
                    <a:pt x="2699" y="9020"/>
                    <a:pt x="2709" y="8432"/>
                  </a:cubicBezTo>
                  <a:cubicBezTo>
                    <a:pt x="2702" y="8130"/>
                    <a:pt x="2766" y="7328"/>
                    <a:pt x="3113" y="7201"/>
                  </a:cubicBezTo>
                  <a:cubicBezTo>
                    <a:pt x="3165" y="7184"/>
                    <a:pt x="3212" y="7177"/>
                    <a:pt x="3253" y="7177"/>
                  </a:cubicBezTo>
                  <a:cubicBezTo>
                    <a:pt x="3607" y="7177"/>
                    <a:pt x="3574" y="7728"/>
                    <a:pt x="3580" y="8000"/>
                  </a:cubicBezTo>
                  <a:cubicBezTo>
                    <a:pt x="3594" y="8935"/>
                    <a:pt x="3431" y="9797"/>
                    <a:pt x="3550" y="10722"/>
                  </a:cubicBezTo>
                  <a:cubicBezTo>
                    <a:pt x="3721" y="10868"/>
                    <a:pt x="3875" y="11022"/>
                    <a:pt x="4069" y="11130"/>
                  </a:cubicBezTo>
                  <a:cubicBezTo>
                    <a:pt x="4475" y="11334"/>
                    <a:pt x="4936" y="11498"/>
                    <a:pt x="5355" y="11498"/>
                  </a:cubicBezTo>
                  <a:cubicBezTo>
                    <a:pt x="5373" y="11498"/>
                    <a:pt x="5390" y="11498"/>
                    <a:pt x="5407" y="11497"/>
                  </a:cubicBezTo>
                  <a:cubicBezTo>
                    <a:pt x="5733" y="11486"/>
                    <a:pt x="6035" y="11343"/>
                    <a:pt x="6329" y="11264"/>
                  </a:cubicBezTo>
                  <a:cubicBezTo>
                    <a:pt x="5850" y="10780"/>
                    <a:pt x="5508" y="10185"/>
                    <a:pt x="5279" y="9559"/>
                  </a:cubicBezTo>
                  <a:cubicBezTo>
                    <a:pt x="5073" y="9049"/>
                    <a:pt x="4385" y="7661"/>
                    <a:pt x="4833" y="7194"/>
                  </a:cubicBezTo>
                  <a:cubicBezTo>
                    <a:pt x="4979" y="7048"/>
                    <a:pt x="5101" y="6986"/>
                    <a:pt x="5202" y="6986"/>
                  </a:cubicBezTo>
                  <a:cubicBezTo>
                    <a:pt x="5729" y="6986"/>
                    <a:pt x="5687" y="8683"/>
                    <a:pt x="5669" y="8956"/>
                  </a:cubicBezTo>
                  <a:cubicBezTo>
                    <a:pt x="5677" y="9999"/>
                    <a:pt x="6431" y="10546"/>
                    <a:pt x="7010" y="11264"/>
                  </a:cubicBezTo>
                  <a:cubicBezTo>
                    <a:pt x="7324" y="11354"/>
                    <a:pt x="7630" y="11529"/>
                    <a:pt x="7929" y="11554"/>
                  </a:cubicBezTo>
                  <a:cubicBezTo>
                    <a:pt x="8026" y="11573"/>
                    <a:pt x="8114" y="11581"/>
                    <a:pt x="8197" y="11581"/>
                  </a:cubicBezTo>
                  <a:cubicBezTo>
                    <a:pt x="8518" y="11581"/>
                    <a:pt x="8766" y="11460"/>
                    <a:pt x="9120" y="11370"/>
                  </a:cubicBezTo>
                  <a:cubicBezTo>
                    <a:pt x="9235" y="11343"/>
                    <a:pt x="9348" y="11318"/>
                    <a:pt x="9462" y="11293"/>
                  </a:cubicBezTo>
                  <a:cubicBezTo>
                    <a:pt x="8892" y="10945"/>
                    <a:pt x="8357" y="10537"/>
                    <a:pt x="7944" y="10037"/>
                  </a:cubicBezTo>
                  <a:cubicBezTo>
                    <a:pt x="7745" y="9831"/>
                    <a:pt x="7427" y="9408"/>
                    <a:pt x="7419" y="9104"/>
                  </a:cubicBezTo>
                  <a:cubicBezTo>
                    <a:pt x="7447" y="8810"/>
                    <a:pt x="7574" y="8665"/>
                    <a:pt x="7732" y="8665"/>
                  </a:cubicBezTo>
                  <a:cubicBezTo>
                    <a:pt x="7855" y="8665"/>
                    <a:pt x="7998" y="8753"/>
                    <a:pt x="8128" y="8926"/>
                  </a:cubicBezTo>
                  <a:cubicBezTo>
                    <a:pt x="8363" y="9238"/>
                    <a:pt x="8377" y="9671"/>
                    <a:pt x="8610" y="9980"/>
                  </a:cubicBezTo>
                  <a:cubicBezTo>
                    <a:pt x="8844" y="10293"/>
                    <a:pt x="9077" y="10426"/>
                    <a:pt x="9404" y="10625"/>
                  </a:cubicBezTo>
                  <a:cubicBezTo>
                    <a:pt x="9647" y="10794"/>
                    <a:pt x="9958" y="10951"/>
                    <a:pt x="10229" y="11138"/>
                  </a:cubicBezTo>
                  <a:cubicBezTo>
                    <a:pt x="10594" y="11060"/>
                    <a:pt x="10959" y="10968"/>
                    <a:pt x="11326" y="10818"/>
                  </a:cubicBezTo>
                  <a:cubicBezTo>
                    <a:pt x="11233" y="10783"/>
                    <a:pt x="11145" y="10747"/>
                    <a:pt x="11060" y="10711"/>
                  </a:cubicBezTo>
                  <a:cubicBezTo>
                    <a:pt x="10344" y="10407"/>
                    <a:pt x="9650" y="9955"/>
                    <a:pt x="9212" y="9310"/>
                  </a:cubicBezTo>
                  <a:cubicBezTo>
                    <a:pt x="8850" y="8788"/>
                    <a:pt x="8840" y="8216"/>
                    <a:pt x="9080" y="8216"/>
                  </a:cubicBezTo>
                  <a:cubicBezTo>
                    <a:pt x="9201" y="8216"/>
                    <a:pt x="9386" y="8363"/>
                    <a:pt x="9621" y="8736"/>
                  </a:cubicBezTo>
                  <a:cubicBezTo>
                    <a:pt x="10194" y="9658"/>
                    <a:pt x="10891" y="10128"/>
                    <a:pt x="11755" y="10630"/>
                  </a:cubicBezTo>
                  <a:cubicBezTo>
                    <a:pt x="12630" y="10232"/>
                    <a:pt x="13512" y="9888"/>
                    <a:pt x="14266" y="9324"/>
                  </a:cubicBezTo>
                  <a:cubicBezTo>
                    <a:pt x="14280" y="9225"/>
                    <a:pt x="14245" y="9118"/>
                    <a:pt x="14259" y="9019"/>
                  </a:cubicBezTo>
                  <a:cubicBezTo>
                    <a:pt x="14306" y="8809"/>
                    <a:pt x="14300" y="8563"/>
                    <a:pt x="14270" y="8300"/>
                  </a:cubicBezTo>
                  <a:cubicBezTo>
                    <a:pt x="13438" y="8240"/>
                    <a:pt x="11381" y="8158"/>
                    <a:pt x="11475" y="7786"/>
                  </a:cubicBezTo>
                  <a:cubicBezTo>
                    <a:pt x="11526" y="7600"/>
                    <a:pt x="12181" y="7540"/>
                    <a:pt x="12891" y="7540"/>
                  </a:cubicBezTo>
                  <a:cubicBezTo>
                    <a:pt x="13331" y="7540"/>
                    <a:pt x="13791" y="7563"/>
                    <a:pt x="14144" y="7593"/>
                  </a:cubicBezTo>
                  <a:cubicBezTo>
                    <a:pt x="14059" y="7211"/>
                    <a:pt x="13959" y="6840"/>
                    <a:pt x="13904" y="6540"/>
                  </a:cubicBezTo>
                  <a:cubicBezTo>
                    <a:pt x="13878" y="6407"/>
                    <a:pt x="13846" y="6283"/>
                    <a:pt x="13810" y="6158"/>
                  </a:cubicBezTo>
                  <a:cubicBezTo>
                    <a:pt x="13590" y="6110"/>
                    <a:pt x="13350" y="6089"/>
                    <a:pt x="13106" y="6089"/>
                  </a:cubicBezTo>
                  <a:cubicBezTo>
                    <a:pt x="12578" y="6089"/>
                    <a:pt x="12032" y="6190"/>
                    <a:pt x="11631" y="6341"/>
                  </a:cubicBezTo>
                  <a:cubicBezTo>
                    <a:pt x="11184" y="6480"/>
                    <a:pt x="10287" y="7236"/>
                    <a:pt x="9691" y="7236"/>
                  </a:cubicBezTo>
                  <a:cubicBezTo>
                    <a:pt x="9618" y="7236"/>
                    <a:pt x="9549" y="7225"/>
                    <a:pt x="9486" y="7199"/>
                  </a:cubicBezTo>
                  <a:cubicBezTo>
                    <a:pt x="8539" y="6760"/>
                    <a:pt x="10435" y="6222"/>
                    <a:pt x="10719" y="6186"/>
                  </a:cubicBezTo>
                  <a:cubicBezTo>
                    <a:pt x="11428" y="6009"/>
                    <a:pt x="12073" y="5748"/>
                    <a:pt x="12779" y="5570"/>
                  </a:cubicBezTo>
                  <a:cubicBezTo>
                    <a:pt x="12901" y="5542"/>
                    <a:pt x="13067" y="5527"/>
                    <a:pt x="13245" y="5527"/>
                  </a:cubicBezTo>
                  <a:cubicBezTo>
                    <a:pt x="13360" y="5527"/>
                    <a:pt x="13480" y="5534"/>
                    <a:pt x="13596" y="5547"/>
                  </a:cubicBezTo>
                  <a:cubicBezTo>
                    <a:pt x="13438" y="5169"/>
                    <a:pt x="13242" y="4809"/>
                    <a:pt x="13019" y="4415"/>
                  </a:cubicBezTo>
                  <a:cubicBezTo>
                    <a:pt x="12914" y="4223"/>
                    <a:pt x="12802" y="4032"/>
                    <a:pt x="12682" y="3841"/>
                  </a:cubicBezTo>
                  <a:cubicBezTo>
                    <a:pt x="11434" y="4198"/>
                    <a:pt x="9931" y="4012"/>
                    <a:pt x="8898" y="4941"/>
                  </a:cubicBezTo>
                  <a:cubicBezTo>
                    <a:pt x="8733" y="5097"/>
                    <a:pt x="8086" y="5680"/>
                    <a:pt x="7842" y="5680"/>
                  </a:cubicBezTo>
                  <a:cubicBezTo>
                    <a:pt x="7743" y="5680"/>
                    <a:pt x="7711" y="5582"/>
                    <a:pt x="7807" y="5317"/>
                  </a:cubicBezTo>
                  <a:cubicBezTo>
                    <a:pt x="7992" y="4736"/>
                    <a:pt x="8884" y="3978"/>
                    <a:pt x="9407" y="3674"/>
                  </a:cubicBezTo>
                  <a:cubicBezTo>
                    <a:pt x="10219" y="3215"/>
                    <a:pt x="11179" y="3205"/>
                    <a:pt x="12060" y="2954"/>
                  </a:cubicBezTo>
                  <a:cubicBezTo>
                    <a:pt x="11469" y="2201"/>
                    <a:pt x="10752" y="1533"/>
                    <a:pt x="9924" y="1120"/>
                  </a:cubicBezTo>
                  <a:cubicBezTo>
                    <a:pt x="9897" y="1106"/>
                    <a:pt x="9871" y="1091"/>
                    <a:pt x="9844" y="1079"/>
                  </a:cubicBezTo>
                  <a:cubicBezTo>
                    <a:pt x="9178" y="1674"/>
                    <a:pt x="8358" y="2152"/>
                    <a:pt x="7829" y="2868"/>
                  </a:cubicBezTo>
                  <a:cubicBezTo>
                    <a:pt x="7568" y="3189"/>
                    <a:pt x="7095" y="4685"/>
                    <a:pt x="6541" y="4685"/>
                  </a:cubicBezTo>
                  <a:cubicBezTo>
                    <a:pt x="6506" y="4685"/>
                    <a:pt x="6471" y="4679"/>
                    <a:pt x="6435" y="4667"/>
                  </a:cubicBezTo>
                  <a:cubicBezTo>
                    <a:pt x="5741" y="4390"/>
                    <a:pt x="6988" y="3103"/>
                    <a:pt x="7179" y="2826"/>
                  </a:cubicBezTo>
                  <a:cubicBezTo>
                    <a:pt x="7581" y="2124"/>
                    <a:pt x="7723" y="1664"/>
                    <a:pt x="8411" y="1280"/>
                  </a:cubicBezTo>
                  <a:cubicBezTo>
                    <a:pt x="8607" y="1179"/>
                    <a:pt x="8870" y="936"/>
                    <a:pt x="9115" y="716"/>
                  </a:cubicBezTo>
                  <a:cubicBezTo>
                    <a:pt x="8297" y="338"/>
                    <a:pt x="7468" y="56"/>
                    <a:pt x="6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7"/>
            <p:cNvSpPr/>
            <p:nvPr/>
          </p:nvSpPr>
          <p:spPr>
            <a:xfrm>
              <a:off x="-210221" y="4485250"/>
              <a:ext cx="9442351" cy="19289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27"/>
            <p:cNvSpPr/>
            <p:nvPr/>
          </p:nvSpPr>
          <p:spPr>
            <a:xfrm rot="10800000" flipH="1">
              <a:off x="5913775" y="1332066"/>
              <a:ext cx="3230222" cy="3629771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27"/>
            <p:cNvSpPr/>
            <p:nvPr/>
          </p:nvSpPr>
          <p:spPr>
            <a:xfrm>
              <a:off x="5343871" y="4508308"/>
              <a:ext cx="1055675" cy="586600"/>
            </a:xfrm>
            <a:custGeom>
              <a:avLst/>
              <a:gdLst/>
              <a:ahLst/>
              <a:cxnLst/>
              <a:rect l="l" t="t" r="r" b="b"/>
              <a:pathLst>
                <a:path w="42227" h="23464" extrusionOk="0">
                  <a:moveTo>
                    <a:pt x="10" y="15615"/>
                  </a:moveTo>
                  <a:cubicBezTo>
                    <a:pt x="-71" y="13386"/>
                    <a:pt x="16790" y="12616"/>
                    <a:pt x="22870" y="10022"/>
                  </a:cubicBezTo>
                  <a:cubicBezTo>
                    <a:pt x="28950" y="7428"/>
                    <a:pt x="33368" y="-354"/>
                    <a:pt x="36489" y="51"/>
                  </a:cubicBezTo>
                  <a:cubicBezTo>
                    <a:pt x="39610" y="456"/>
                    <a:pt x="43785" y="8563"/>
                    <a:pt x="41596" y="12454"/>
                  </a:cubicBezTo>
                  <a:cubicBezTo>
                    <a:pt x="39407" y="16345"/>
                    <a:pt x="30288" y="22871"/>
                    <a:pt x="23357" y="23398"/>
                  </a:cubicBezTo>
                  <a:cubicBezTo>
                    <a:pt x="16426" y="23925"/>
                    <a:pt x="91" y="17844"/>
                    <a:pt x="10" y="156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29" name="Google Shape;3529;p27"/>
            <p:cNvSpPr/>
            <p:nvPr/>
          </p:nvSpPr>
          <p:spPr>
            <a:xfrm flipH="1">
              <a:off x="-237019" y="4755620"/>
              <a:ext cx="10002588" cy="118489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7"/>
            <p:cNvGrpSpPr/>
            <p:nvPr/>
          </p:nvGrpSpPr>
          <p:grpSpPr>
            <a:xfrm>
              <a:off x="6398571" y="449930"/>
              <a:ext cx="2951702" cy="4266396"/>
              <a:chOff x="6398571" y="449930"/>
              <a:chExt cx="2951702" cy="4266396"/>
            </a:xfrm>
          </p:grpSpPr>
          <p:sp>
            <p:nvSpPr>
              <p:cNvPr id="3531" name="Google Shape;3531;p27"/>
              <p:cNvSpPr/>
              <p:nvPr/>
            </p:nvSpPr>
            <p:spPr>
              <a:xfrm>
                <a:off x="7599728" y="4406127"/>
                <a:ext cx="1304400" cy="3102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532" name="Google Shape;3532;p27"/>
              <p:cNvGrpSpPr/>
              <p:nvPr/>
            </p:nvGrpSpPr>
            <p:grpSpPr>
              <a:xfrm>
                <a:off x="6398571" y="449930"/>
                <a:ext cx="2951702" cy="4207159"/>
                <a:chOff x="3255475" y="2236450"/>
                <a:chExt cx="655075" cy="933700"/>
              </a:xfrm>
            </p:grpSpPr>
            <p:sp>
              <p:nvSpPr>
                <p:cNvPr id="3533" name="Google Shape;3533;p27"/>
                <p:cNvSpPr/>
                <p:nvPr/>
              </p:nvSpPr>
              <p:spPr>
                <a:xfrm>
                  <a:off x="3532825" y="2556900"/>
                  <a:ext cx="252675" cy="6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24530" extrusionOk="0">
                      <a:moveTo>
                        <a:pt x="3861" y="1"/>
                      </a:moveTo>
                      <a:lnTo>
                        <a:pt x="3800" y="8"/>
                      </a:lnTo>
                      <a:lnTo>
                        <a:pt x="1157" y="342"/>
                      </a:lnTo>
                      <a:cubicBezTo>
                        <a:pt x="854" y="1015"/>
                        <a:pt x="624" y="1923"/>
                        <a:pt x="454" y="2994"/>
                      </a:cubicBezTo>
                      <a:cubicBezTo>
                        <a:pt x="321" y="3805"/>
                        <a:pt x="226" y="4707"/>
                        <a:pt x="157" y="5668"/>
                      </a:cubicBezTo>
                      <a:cubicBezTo>
                        <a:pt x="150" y="5782"/>
                        <a:pt x="141" y="5894"/>
                        <a:pt x="134" y="6009"/>
                      </a:cubicBezTo>
                      <a:cubicBezTo>
                        <a:pt x="70" y="7016"/>
                        <a:pt x="33" y="8082"/>
                        <a:pt x="16" y="9170"/>
                      </a:cubicBezTo>
                      <a:cubicBezTo>
                        <a:pt x="15" y="9286"/>
                        <a:pt x="13" y="9403"/>
                        <a:pt x="13" y="9518"/>
                      </a:cubicBezTo>
                      <a:cubicBezTo>
                        <a:pt x="0" y="10589"/>
                        <a:pt x="13" y="11677"/>
                        <a:pt x="36" y="12749"/>
                      </a:cubicBezTo>
                      <a:cubicBezTo>
                        <a:pt x="37" y="12859"/>
                        <a:pt x="42" y="12965"/>
                        <a:pt x="43" y="13073"/>
                      </a:cubicBezTo>
                      <a:cubicBezTo>
                        <a:pt x="80" y="14580"/>
                        <a:pt x="144" y="16045"/>
                        <a:pt x="215" y="17375"/>
                      </a:cubicBezTo>
                      <a:cubicBezTo>
                        <a:pt x="221" y="17469"/>
                        <a:pt x="226" y="17564"/>
                        <a:pt x="232" y="17657"/>
                      </a:cubicBezTo>
                      <a:cubicBezTo>
                        <a:pt x="290" y="18687"/>
                        <a:pt x="353" y="19628"/>
                        <a:pt x="410" y="20434"/>
                      </a:cubicBezTo>
                      <a:cubicBezTo>
                        <a:pt x="417" y="20544"/>
                        <a:pt x="425" y="20650"/>
                        <a:pt x="432" y="20753"/>
                      </a:cubicBezTo>
                      <a:cubicBezTo>
                        <a:pt x="549" y="22321"/>
                        <a:pt x="641" y="23302"/>
                        <a:pt x="641" y="23302"/>
                      </a:cubicBezTo>
                      <a:cubicBezTo>
                        <a:pt x="641" y="23302"/>
                        <a:pt x="674" y="23371"/>
                        <a:pt x="768" y="23476"/>
                      </a:cubicBezTo>
                      <a:cubicBezTo>
                        <a:pt x="821" y="23537"/>
                        <a:pt x="895" y="23611"/>
                        <a:pt x="996" y="23689"/>
                      </a:cubicBezTo>
                      <a:cubicBezTo>
                        <a:pt x="1458" y="24048"/>
                        <a:pt x="2472" y="24529"/>
                        <a:pt x="4586" y="24529"/>
                      </a:cubicBezTo>
                      <a:cubicBezTo>
                        <a:pt x="5033" y="24529"/>
                        <a:pt x="5528" y="24508"/>
                        <a:pt x="6077" y="24459"/>
                      </a:cubicBezTo>
                      <a:cubicBezTo>
                        <a:pt x="7990" y="24293"/>
                        <a:pt x="8979" y="23954"/>
                        <a:pt x="9480" y="23613"/>
                      </a:cubicBezTo>
                      <a:cubicBezTo>
                        <a:pt x="9621" y="23516"/>
                        <a:pt x="9722" y="23422"/>
                        <a:pt x="9794" y="23330"/>
                      </a:cubicBezTo>
                      <a:cubicBezTo>
                        <a:pt x="10107" y="22939"/>
                        <a:pt x="9900" y="22604"/>
                        <a:pt x="9900" y="22604"/>
                      </a:cubicBezTo>
                      <a:cubicBezTo>
                        <a:pt x="9900" y="22604"/>
                        <a:pt x="9677" y="21961"/>
                        <a:pt x="9321" y="20911"/>
                      </a:cubicBezTo>
                      <a:cubicBezTo>
                        <a:pt x="9292" y="20821"/>
                        <a:pt x="9260" y="20725"/>
                        <a:pt x="9226" y="20625"/>
                      </a:cubicBezTo>
                      <a:cubicBezTo>
                        <a:pt x="8884" y="19610"/>
                        <a:pt x="8439" y="18275"/>
                        <a:pt x="7961" y="16802"/>
                      </a:cubicBezTo>
                      <a:cubicBezTo>
                        <a:pt x="7929" y="16706"/>
                        <a:pt x="7898" y="16611"/>
                        <a:pt x="7868" y="16515"/>
                      </a:cubicBezTo>
                      <a:cubicBezTo>
                        <a:pt x="7530" y="15474"/>
                        <a:pt x="7179" y="14368"/>
                        <a:pt x="6834" y="13262"/>
                      </a:cubicBezTo>
                      <a:cubicBezTo>
                        <a:pt x="6799" y="13151"/>
                        <a:pt x="6765" y="13042"/>
                        <a:pt x="6729" y="12931"/>
                      </a:cubicBezTo>
                      <a:cubicBezTo>
                        <a:pt x="6550" y="12350"/>
                        <a:pt x="6373" y="11768"/>
                        <a:pt x="6202" y="11198"/>
                      </a:cubicBezTo>
                      <a:cubicBezTo>
                        <a:pt x="6057" y="10715"/>
                        <a:pt x="5922" y="10246"/>
                        <a:pt x="5796" y="9788"/>
                      </a:cubicBezTo>
                      <a:cubicBezTo>
                        <a:pt x="5769" y="9690"/>
                        <a:pt x="5740" y="9593"/>
                        <a:pt x="5716" y="9496"/>
                      </a:cubicBezTo>
                      <a:cubicBezTo>
                        <a:pt x="5466" y="8586"/>
                        <a:pt x="5249" y="7729"/>
                        <a:pt x="5061" y="6932"/>
                      </a:cubicBezTo>
                      <a:cubicBezTo>
                        <a:pt x="5029" y="6793"/>
                        <a:pt x="4995" y="6653"/>
                        <a:pt x="4965" y="6516"/>
                      </a:cubicBezTo>
                      <a:cubicBezTo>
                        <a:pt x="4785" y="5728"/>
                        <a:pt x="4633" y="5001"/>
                        <a:pt x="4505" y="4343"/>
                      </a:cubicBezTo>
                      <a:cubicBezTo>
                        <a:pt x="4402" y="3806"/>
                        <a:pt x="4313" y="3315"/>
                        <a:pt x="4240" y="2869"/>
                      </a:cubicBezTo>
                      <a:cubicBezTo>
                        <a:pt x="4239" y="2867"/>
                        <a:pt x="4239" y="2863"/>
                        <a:pt x="4239" y="2861"/>
                      </a:cubicBezTo>
                      <a:cubicBezTo>
                        <a:pt x="3932" y="1028"/>
                        <a:pt x="3861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4" name="Google Shape;3534;p27"/>
                <p:cNvSpPr/>
                <p:nvPr/>
              </p:nvSpPr>
              <p:spPr>
                <a:xfrm>
                  <a:off x="3544200" y="2557150"/>
                  <a:ext cx="102025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48" extrusionOk="0">
                      <a:moveTo>
                        <a:pt x="3347" y="1"/>
                      </a:moveTo>
                      <a:lnTo>
                        <a:pt x="703" y="334"/>
                      </a:lnTo>
                      <a:cubicBezTo>
                        <a:pt x="402" y="1006"/>
                        <a:pt x="170" y="1914"/>
                        <a:pt x="0" y="2985"/>
                      </a:cubicBezTo>
                      <a:cubicBezTo>
                        <a:pt x="1399" y="3307"/>
                        <a:pt x="2761" y="3738"/>
                        <a:pt x="4054" y="4334"/>
                      </a:cubicBezTo>
                      <a:cubicBezTo>
                        <a:pt x="4062" y="4337"/>
                        <a:pt x="4071" y="4343"/>
                        <a:pt x="4081" y="4347"/>
                      </a:cubicBezTo>
                      <a:cubicBezTo>
                        <a:pt x="3970" y="3815"/>
                        <a:pt x="3872" y="3319"/>
                        <a:pt x="3787" y="2860"/>
                      </a:cubicBezTo>
                      <a:cubicBezTo>
                        <a:pt x="3785" y="2859"/>
                        <a:pt x="3785" y="2854"/>
                        <a:pt x="3785" y="2853"/>
                      </a:cubicBezTo>
                      <a:cubicBezTo>
                        <a:pt x="3557" y="1602"/>
                        <a:pt x="3422" y="636"/>
                        <a:pt x="3347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5" name="Google Shape;3535;p27"/>
                <p:cNvSpPr/>
                <p:nvPr/>
              </p:nvSpPr>
              <p:spPr>
                <a:xfrm>
                  <a:off x="3536225" y="2653025"/>
                  <a:ext cx="12337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5" h="3091" extrusionOk="0">
                      <a:moveTo>
                        <a:pt x="1691" y="281"/>
                      </a:moveTo>
                      <a:cubicBezTo>
                        <a:pt x="1803" y="281"/>
                        <a:pt x="1918" y="339"/>
                        <a:pt x="1989" y="417"/>
                      </a:cubicBezTo>
                      <a:cubicBezTo>
                        <a:pt x="2137" y="580"/>
                        <a:pt x="2151" y="816"/>
                        <a:pt x="2149" y="944"/>
                      </a:cubicBezTo>
                      <a:cubicBezTo>
                        <a:pt x="2137" y="1325"/>
                        <a:pt x="1935" y="1685"/>
                        <a:pt x="1634" y="1914"/>
                      </a:cubicBezTo>
                      <a:cubicBezTo>
                        <a:pt x="1455" y="1612"/>
                        <a:pt x="1356" y="1247"/>
                        <a:pt x="1353" y="859"/>
                      </a:cubicBezTo>
                      <a:cubicBezTo>
                        <a:pt x="1350" y="701"/>
                        <a:pt x="1374" y="417"/>
                        <a:pt x="1555" y="316"/>
                      </a:cubicBezTo>
                      <a:cubicBezTo>
                        <a:pt x="1597" y="293"/>
                        <a:pt x="1644" y="281"/>
                        <a:pt x="1691" y="281"/>
                      </a:cubicBezTo>
                      <a:close/>
                      <a:moveTo>
                        <a:pt x="3907" y="1157"/>
                      </a:moveTo>
                      <a:cubicBezTo>
                        <a:pt x="3998" y="1157"/>
                        <a:pt x="4075" y="1288"/>
                        <a:pt x="4102" y="1410"/>
                      </a:cubicBezTo>
                      <a:cubicBezTo>
                        <a:pt x="4137" y="1576"/>
                        <a:pt x="4123" y="1751"/>
                        <a:pt x="4068" y="1914"/>
                      </a:cubicBezTo>
                      <a:cubicBezTo>
                        <a:pt x="4018" y="1850"/>
                        <a:pt x="3970" y="1786"/>
                        <a:pt x="3924" y="1718"/>
                      </a:cubicBezTo>
                      <a:cubicBezTo>
                        <a:pt x="3842" y="1602"/>
                        <a:pt x="3768" y="1477"/>
                        <a:pt x="3765" y="1353"/>
                      </a:cubicBezTo>
                      <a:cubicBezTo>
                        <a:pt x="3764" y="1255"/>
                        <a:pt x="3833" y="1157"/>
                        <a:pt x="3906" y="1157"/>
                      </a:cubicBezTo>
                      <a:close/>
                      <a:moveTo>
                        <a:pt x="1692" y="0"/>
                      </a:moveTo>
                      <a:cubicBezTo>
                        <a:pt x="1595" y="0"/>
                        <a:pt x="1501" y="23"/>
                        <a:pt x="1418" y="69"/>
                      </a:cubicBezTo>
                      <a:cubicBezTo>
                        <a:pt x="1188" y="200"/>
                        <a:pt x="1065" y="480"/>
                        <a:pt x="1070" y="864"/>
                      </a:cubicBezTo>
                      <a:cubicBezTo>
                        <a:pt x="1075" y="1303"/>
                        <a:pt x="1188" y="1717"/>
                        <a:pt x="1394" y="2062"/>
                      </a:cubicBezTo>
                      <a:cubicBezTo>
                        <a:pt x="1302" y="2105"/>
                        <a:pt x="1203" y="2136"/>
                        <a:pt x="1102" y="2154"/>
                      </a:cubicBezTo>
                      <a:cubicBezTo>
                        <a:pt x="1036" y="2166"/>
                        <a:pt x="969" y="2171"/>
                        <a:pt x="903" y="2171"/>
                      </a:cubicBezTo>
                      <a:cubicBezTo>
                        <a:pt x="582" y="2171"/>
                        <a:pt x="263" y="2042"/>
                        <a:pt x="24" y="1826"/>
                      </a:cubicBezTo>
                      <a:cubicBezTo>
                        <a:pt x="15" y="1937"/>
                        <a:pt x="8" y="2051"/>
                        <a:pt x="1" y="2167"/>
                      </a:cubicBezTo>
                      <a:cubicBezTo>
                        <a:pt x="265" y="2350"/>
                        <a:pt x="584" y="2456"/>
                        <a:pt x="904" y="2456"/>
                      </a:cubicBezTo>
                      <a:cubicBezTo>
                        <a:pt x="987" y="2456"/>
                        <a:pt x="1070" y="2449"/>
                        <a:pt x="1151" y="2434"/>
                      </a:cubicBezTo>
                      <a:cubicBezTo>
                        <a:pt x="1293" y="2410"/>
                        <a:pt x="1430" y="2363"/>
                        <a:pt x="1558" y="2298"/>
                      </a:cubicBezTo>
                      <a:cubicBezTo>
                        <a:pt x="1620" y="2376"/>
                        <a:pt x="1688" y="2448"/>
                        <a:pt x="1761" y="2515"/>
                      </a:cubicBezTo>
                      <a:cubicBezTo>
                        <a:pt x="2092" y="2821"/>
                        <a:pt x="2532" y="2987"/>
                        <a:pt x="2959" y="2987"/>
                      </a:cubicBezTo>
                      <a:cubicBezTo>
                        <a:pt x="3148" y="2987"/>
                        <a:pt x="3334" y="2955"/>
                        <a:pt x="3508" y="2887"/>
                      </a:cubicBezTo>
                      <a:cubicBezTo>
                        <a:pt x="3756" y="2792"/>
                        <a:pt x="3970" y="2622"/>
                        <a:pt x="4124" y="2411"/>
                      </a:cubicBezTo>
                      <a:cubicBezTo>
                        <a:pt x="4367" y="2668"/>
                        <a:pt x="4639" y="2896"/>
                        <a:pt x="4934" y="3090"/>
                      </a:cubicBezTo>
                      <a:cubicBezTo>
                        <a:pt x="4897" y="2950"/>
                        <a:pt x="4864" y="2809"/>
                        <a:pt x="4833" y="2673"/>
                      </a:cubicBezTo>
                      <a:cubicBezTo>
                        <a:pt x="4631" y="2519"/>
                        <a:pt x="4444" y="2347"/>
                        <a:pt x="4274" y="2160"/>
                      </a:cubicBezTo>
                      <a:cubicBezTo>
                        <a:pt x="4393" y="1906"/>
                        <a:pt x="4437" y="1622"/>
                        <a:pt x="4379" y="1352"/>
                      </a:cubicBezTo>
                      <a:cubicBezTo>
                        <a:pt x="4327" y="1113"/>
                        <a:pt x="4161" y="876"/>
                        <a:pt x="3907" y="876"/>
                      </a:cubicBezTo>
                      <a:cubicBezTo>
                        <a:pt x="3906" y="876"/>
                        <a:pt x="3906" y="877"/>
                        <a:pt x="3901" y="877"/>
                      </a:cubicBezTo>
                      <a:cubicBezTo>
                        <a:pt x="3649" y="879"/>
                        <a:pt x="3479" y="1127"/>
                        <a:pt x="3481" y="1360"/>
                      </a:cubicBezTo>
                      <a:cubicBezTo>
                        <a:pt x="3484" y="1559"/>
                        <a:pt x="3582" y="1730"/>
                        <a:pt x="3691" y="1884"/>
                      </a:cubicBezTo>
                      <a:cubicBezTo>
                        <a:pt x="3765" y="1992"/>
                        <a:pt x="3846" y="2097"/>
                        <a:pt x="3928" y="2197"/>
                      </a:cubicBezTo>
                      <a:cubicBezTo>
                        <a:pt x="3802" y="2384"/>
                        <a:pt x="3617" y="2539"/>
                        <a:pt x="3401" y="2624"/>
                      </a:cubicBezTo>
                      <a:cubicBezTo>
                        <a:pt x="3260" y="2680"/>
                        <a:pt x="3109" y="2706"/>
                        <a:pt x="2954" y="2706"/>
                      </a:cubicBezTo>
                      <a:cubicBezTo>
                        <a:pt x="2599" y="2706"/>
                        <a:pt x="2229" y="2566"/>
                        <a:pt x="1948" y="2306"/>
                      </a:cubicBezTo>
                      <a:cubicBezTo>
                        <a:pt x="1896" y="2256"/>
                        <a:pt x="1845" y="2204"/>
                        <a:pt x="1798" y="2147"/>
                      </a:cubicBezTo>
                      <a:cubicBezTo>
                        <a:pt x="2167" y="1864"/>
                        <a:pt x="2417" y="1423"/>
                        <a:pt x="2434" y="957"/>
                      </a:cubicBezTo>
                      <a:cubicBezTo>
                        <a:pt x="2443" y="664"/>
                        <a:pt x="2359" y="407"/>
                        <a:pt x="2201" y="231"/>
                      </a:cubicBezTo>
                      <a:cubicBezTo>
                        <a:pt x="2067" y="82"/>
                        <a:pt x="1876" y="0"/>
                        <a:pt x="1692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6" name="Google Shape;3536;p27"/>
                <p:cNvSpPr/>
                <p:nvPr/>
              </p:nvSpPr>
              <p:spPr>
                <a:xfrm>
                  <a:off x="3533225" y="2745050"/>
                  <a:ext cx="144650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6" h="2596" extrusionOk="0">
                      <a:moveTo>
                        <a:pt x="3726" y="284"/>
                      </a:moveTo>
                      <a:cubicBezTo>
                        <a:pt x="3828" y="284"/>
                        <a:pt x="3930" y="428"/>
                        <a:pt x="3973" y="577"/>
                      </a:cubicBezTo>
                      <a:cubicBezTo>
                        <a:pt x="4038" y="823"/>
                        <a:pt x="4026" y="1087"/>
                        <a:pt x="3939" y="1340"/>
                      </a:cubicBezTo>
                      <a:cubicBezTo>
                        <a:pt x="3754" y="1158"/>
                        <a:pt x="3612" y="929"/>
                        <a:pt x="3570" y="659"/>
                      </a:cubicBezTo>
                      <a:cubicBezTo>
                        <a:pt x="3550" y="543"/>
                        <a:pt x="3573" y="412"/>
                        <a:pt x="3625" y="343"/>
                      </a:cubicBezTo>
                      <a:cubicBezTo>
                        <a:pt x="3655" y="300"/>
                        <a:pt x="3689" y="290"/>
                        <a:pt x="3707" y="286"/>
                      </a:cubicBezTo>
                      <a:cubicBezTo>
                        <a:pt x="3713" y="284"/>
                        <a:pt x="3720" y="284"/>
                        <a:pt x="3726" y="284"/>
                      </a:cubicBezTo>
                      <a:close/>
                      <a:moveTo>
                        <a:pt x="1445" y="604"/>
                      </a:moveTo>
                      <a:cubicBezTo>
                        <a:pt x="1462" y="604"/>
                        <a:pt x="1483" y="610"/>
                        <a:pt x="1509" y="620"/>
                      </a:cubicBezTo>
                      <a:cubicBezTo>
                        <a:pt x="1597" y="662"/>
                        <a:pt x="1682" y="780"/>
                        <a:pt x="1705" y="894"/>
                      </a:cubicBezTo>
                      <a:cubicBezTo>
                        <a:pt x="1759" y="1146"/>
                        <a:pt x="1668" y="1423"/>
                        <a:pt x="1489" y="1628"/>
                      </a:cubicBezTo>
                      <a:cubicBezTo>
                        <a:pt x="1345" y="1405"/>
                        <a:pt x="1271" y="1152"/>
                        <a:pt x="1281" y="902"/>
                      </a:cubicBezTo>
                      <a:cubicBezTo>
                        <a:pt x="1283" y="847"/>
                        <a:pt x="1297" y="664"/>
                        <a:pt x="1396" y="617"/>
                      </a:cubicBezTo>
                      <a:cubicBezTo>
                        <a:pt x="1409" y="611"/>
                        <a:pt x="1423" y="604"/>
                        <a:pt x="1445" y="604"/>
                      </a:cubicBezTo>
                      <a:close/>
                      <a:moveTo>
                        <a:pt x="3728" y="1"/>
                      </a:moveTo>
                      <a:cubicBezTo>
                        <a:pt x="3706" y="1"/>
                        <a:pt x="3684" y="2"/>
                        <a:pt x="3662" y="6"/>
                      </a:cubicBezTo>
                      <a:cubicBezTo>
                        <a:pt x="3554" y="23"/>
                        <a:pt x="3462" y="81"/>
                        <a:pt x="3394" y="173"/>
                      </a:cubicBezTo>
                      <a:cubicBezTo>
                        <a:pt x="3278" y="334"/>
                        <a:pt x="3264" y="553"/>
                        <a:pt x="3287" y="703"/>
                      </a:cubicBezTo>
                      <a:cubicBezTo>
                        <a:pt x="3341" y="1039"/>
                        <a:pt x="3530" y="1358"/>
                        <a:pt x="3813" y="1611"/>
                      </a:cubicBezTo>
                      <a:cubicBezTo>
                        <a:pt x="3797" y="1637"/>
                        <a:pt x="3781" y="1664"/>
                        <a:pt x="3763" y="1689"/>
                      </a:cubicBezTo>
                      <a:cubicBezTo>
                        <a:pt x="3530" y="2037"/>
                        <a:pt x="3186" y="2262"/>
                        <a:pt x="2813" y="2307"/>
                      </a:cubicBezTo>
                      <a:cubicBezTo>
                        <a:pt x="2767" y="2312"/>
                        <a:pt x="2721" y="2315"/>
                        <a:pt x="2675" y="2315"/>
                      </a:cubicBezTo>
                      <a:cubicBezTo>
                        <a:pt x="2348" y="2315"/>
                        <a:pt x="2015" y="2180"/>
                        <a:pt x="1746" y="1931"/>
                      </a:cubicBezTo>
                      <a:cubicBezTo>
                        <a:pt x="1717" y="1905"/>
                        <a:pt x="1689" y="1877"/>
                        <a:pt x="1663" y="1850"/>
                      </a:cubicBezTo>
                      <a:cubicBezTo>
                        <a:pt x="1925" y="1578"/>
                        <a:pt x="2060" y="1188"/>
                        <a:pt x="1983" y="831"/>
                      </a:cubicBezTo>
                      <a:cubicBezTo>
                        <a:pt x="1942" y="632"/>
                        <a:pt x="1803" y="442"/>
                        <a:pt x="1635" y="361"/>
                      </a:cubicBezTo>
                      <a:cubicBezTo>
                        <a:pt x="1573" y="330"/>
                        <a:pt x="1509" y="315"/>
                        <a:pt x="1446" y="315"/>
                      </a:cubicBezTo>
                      <a:cubicBezTo>
                        <a:pt x="1386" y="315"/>
                        <a:pt x="1328" y="328"/>
                        <a:pt x="1273" y="355"/>
                      </a:cubicBezTo>
                      <a:cubicBezTo>
                        <a:pt x="1105" y="436"/>
                        <a:pt x="1006" y="627"/>
                        <a:pt x="999" y="888"/>
                      </a:cubicBezTo>
                      <a:cubicBezTo>
                        <a:pt x="987" y="1208"/>
                        <a:pt x="1084" y="1527"/>
                        <a:pt x="1270" y="1804"/>
                      </a:cubicBezTo>
                      <a:cubicBezTo>
                        <a:pt x="1242" y="1821"/>
                        <a:pt x="1212" y="1838"/>
                        <a:pt x="1180" y="1850"/>
                      </a:cubicBezTo>
                      <a:cubicBezTo>
                        <a:pt x="1056" y="1905"/>
                        <a:pt x="918" y="1932"/>
                        <a:pt x="778" y="1932"/>
                      </a:cubicBezTo>
                      <a:cubicBezTo>
                        <a:pt x="516" y="1932"/>
                        <a:pt x="245" y="1838"/>
                        <a:pt x="30" y="1662"/>
                      </a:cubicBezTo>
                      <a:cubicBezTo>
                        <a:pt x="21" y="1655"/>
                        <a:pt x="13" y="1648"/>
                        <a:pt x="4" y="1639"/>
                      </a:cubicBezTo>
                      <a:cubicBezTo>
                        <a:pt x="2" y="1754"/>
                        <a:pt x="0" y="1871"/>
                        <a:pt x="0" y="1987"/>
                      </a:cubicBezTo>
                      <a:cubicBezTo>
                        <a:pt x="237" y="2135"/>
                        <a:pt x="512" y="2212"/>
                        <a:pt x="780" y="2212"/>
                      </a:cubicBezTo>
                      <a:cubicBezTo>
                        <a:pt x="958" y="2212"/>
                        <a:pt x="1133" y="2179"/>
                        <a:pt x="1293" y="2110"/>
                      </a:cubicBezTo>
                      <a:cubicBezTo>
                        <a:pt x="1347" y="2087"/>
                        <a:pt x="1398" y="2058"/>
                        <a:pt x="1446" y="2027"/>
                      </a:cubicBezTo>
                      <a:cubicBezTo>
                        <a:pt x="1482" y="2067"/>
                        <a:pt x="1517" y="2102"/>
                        <a:pt x="1555" y="2138"/>
                      </a:cubicBezTo>
                      <a:cubicBezTo>
                        <a:pt x="1879" y="2435"/>
                        <a:pt x="2280" y="2595"/>
                        <a:pt x="2676" y="2595"/>
                      </a:cubicBezTo>
                      <a:cubicBezTo>
                        <a:pt x="2734" y="2595"/>
                        <a:pt x="2791" y="2592"/>
                        <a:pt x="2851" y="2585"/>
                      </a:cubicBezTo>
                      <a:cubicBezTo>
                        <a:pt x="3303" y="2530"/>
                        <a:pt x="3722" y="2260"/>
                        <a:pt x="4001" y="1843"/>
                      </a:cubicBezTo>
                      <a:cubicBezTo>
                        <a:pt x="4013" y="1824"/>
                        <a:pt x="4027" y="1803"/>
                        <a:pt x="4040" y="1781"/>
                      </a:cubicBezTo>
                      <a:cubicBezTo>
                        <a:pt x="4153" y="1860"/>
                        <a:pt x="4278" y="1925"/>
                        <a:pt x="4411" y="1982"/>
                      </a:cubicBezTo>
                      <a:cubicBezTo>
                        <a:pt x="4849" y="2168"/>
                        <a:pt x="5334" y="2225"/>
                        <a:pt x="5786" y="2257"/>
                      </a:cubicBezTo>
                      <a:cubicBezTo>
                        <a:pt x="5757" y="2166"/>
                        <a:pt x="5729" y="2068"/>
                        <a:pt x="5703" y="1973"/>
                      </a:cubicBezTo>
                      <a:cubicBezTo>
                        <a:pt x="5297" y="1941"/>
                        <a:pt x="4891" y="1884"/>
                        <a:pt x="4520" y="1726"/>
                      </a:cubicBezTo>
                      <a:cubicBezTo>
                        <a:pt x="4403" y="1676"/>
                        <a:pt x="4283" y="1612"/>
                        <a:pt x="4168" y="1530"/>
                      </a:cubicBezTo>
                      <a:cubicBezTo>
                        <a:pt x="4308" y="1193"/>
                        <a:pt x="4337" y="833"/>
                        <a:pt x="4243" y="500"/>
                      </a:cubicBezTo>
                      <a:cubicBezTo>
                        <a:pt x="4173" y="250"/>
                        <a:pt x="3985" y="1"/>
                        <a:pt x="3728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7" name="Google Shape;3537;p27"/>
                <p:cNvSpPr/>
                <p:nvPr/>
              </p:nvSpPr>
              <p:spPr>
                <a:xfrm>
                  <a:off x="3532975" y="2828925"/>
                  <a:ext cx="170675" cy="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" h="2779" extrusionOk="0">
                      <a:moveTo>
                        <a:pt x="5038" y="282"/>
                      </a:moveTo>
                      <a:cubicBezTo>
                        <a:pt x="5148" y="282"/>
                        <a:pt x="5250" y="394"/>
                        <a:pt x="5293" y="443"/>
                      </a:cubicBezTo>
                      <a:cubicBezTo>
                        <a:pt x="5497" y="699"/>
                        <a:pt x="5568" y="1047"/>
                        <a:pt x="5511" y="1382"/>
                      </a:cubicBezTo>
                      <a:cubicBezTo>
                        <a:pt x="5365" y="1263"/>
                        <a:pt x="5227" y="1135"/>
                        <a:pt x="5101" y="997"/>
                      </a:cubicBezTo>
                      <a:cubicBezTo>
                        <a:pt x="4989" y="874"/>
                        <a:pt x="4871" y="729"/>
                        <a:pt x="4851" y="568"/>
                      </a:cubicBezTo>
                      <a:cubicBezTo>
                        <a:pt x="4842" y="495"/>
                        <a:pt x="4865" y="407"/>
                        <a:pt x="4911" y="348"/>
                      </a:cubicBezTo>
                      <a:cubicBezTo>
                        <a:pt x="4932" y="323"/>
                        <a:pt x="4967" y="289"/>
                        <a:pt x="5020" y="282"/>
                      </a:cubicBezTo>
                      <a:close/>
                      <a:moveTo>
                        <a:pt x="554" y="296"/>
                      </a:moveTo>
                      <a:cubicBezTo>
                        <a:pt x="652" y="296"/>
                        <a:pt x="760" y="378"/>
                        <a:pt x="801" y="473"/>
                      </a:cubicBezTo>
                      <a:cubicBezTo>
                        <a:pt x="855" y="595"/>
                        <a:pt x="851" y="759"/>
                        <a:pt x="787" y="958"/>
                      </a:cubicBezTo>
                      <a:cubicBezTo>
                        <a:pt x="730" y="1135"/>
                        <a:pt x="639" y="1300"/>
                        <a:pt x="521" y="1448"/>
                      </a:cubicBezTo>
                      <a:cubicBezTo>
                        <a:pt x="372" y="1210"/>
                        <a:pt x="294" y="929"/>
                        <a:pt x="318" y="654"/>
                      </a:cubicBezTo>
                      <a:cubicBezTo>
                        <a:pt x="323" y="587"/>
                        <a:pt x="354" y="361"/>
                        <a:pt x="496" y="306"/>
                      </a:cubicBezTo>
                      <a:cubicBezTo>
                        <a:pt x="514" y="299"/>
                        <a:pt x="534" y="296"/>
                        <a:pt x="554" y="296"/>
                      </a:cubicBezTo>
                      <a:close/>
                      <a:moveTo>
                        <a:pt x="2499" y="567"/>
                      </a:moveTo>
                      <a:cubicBezTo>
                        <a:pt x="2598" y="567"/>
                        <a:pt x="2706" y="603"/>
                        <a:pt x="2769" y="682"/>
                      </a:cubicBezTo>
                      <a:cubicBezTo>
                        <a:pt x="2933" y="895"/>
                        <a:pt x="2862" y="1229"/>
                        <a:pt x="2726" y="1449"/>
                      </a:cubicBezTo>
                      <a:cubicBezTo>
                        <a:pt x="2685" y="1517"/>
                        <a:pt x="2635" y="1580"/>
                        <a:pt x="2580" y="1638"/>
                      </a:cubicBezTo>
                      <a:cubicBezTo>
                        <a:pt x="2442" y="1435"/>
                        <a:pt x="2333" y="1205"/>
                        <a:pt x="2261" y="955"/>
                      </a:cubicBezTo>
                      <a:cubicBezTo>
                        <a:pt x="2240" y="877"/>
                        <a:pt x="2222" y="794"/>
                        <a:pt x="2236" y="728"/>
                      </a:cubicBezTo>
                      <a:cubicBezTo>
                        <a:pt x="2254" y="625"/>
                        <a:pt x="2354" y="588"/>
                        <a:pt x="2409" y="576"/>
                      </a:cubicBezTo>
                      <a:cubicBezTo>
                        <a:pt x="2436" y="571"/>
                        <a:pt x="2466" y="567"/>
                        <a:pt x="2499" y="567"/>
                      </a:cubicBezTo>
                      <a:close/>
                      <a:moveTo>
                        <a:pt x="5035" y="0"/>
                      </a:moveTo>
                      <a:cubicBezTo>
                        <a:pt x="5018" y="0"/>
                        <a:pt x="5001" y="1"/>
                        <a:pt x="4984" y="3"/>
                      </a:cubicBezTo>
                      <a:cubicBezTo>
                        <a:pt x="4868" y="17"/>
                        <a:pt x="4764" y="78"/>
                        <a:pt x="4686" y="176"/>
                      </a:cubicBezTo>
                      <a:cubicBezTo>
                        <a:pt x="4594" y="296"/>
                        <a:pt x="4548" y="455"/>
                        <a:pt x="4568" y="607"/>
                      </a:cubicBezTo>
                      <a:cubicBezTo>
                        <a:pt x="4598" y="845"/>
                        <a:pt x="4747" y="1037"/>
                        <a:pt x="4891" y="1192"/>
                      </a:cubicBezTo>
                      <a:cubicBezTo>
                        <a:pt x="5054" y="1370"/>
                        <a:pt x="5234" y="1531"/>
                        <a:pt x="5426" y="1679"/>
                      </a:cubicBezTo>
                      <a:cubicBezTo>
                        <a:pt x="5362" y="1830"/>
                        <a:pt x="5271" y="1970"/>
                        <a:pt x="5151" y="2088"/>
                      </a:cubicBezTo>
                      <a:cubicBezTo>
                        <a:pt x="4878" y="2355"/>
                        <a:pt x="4489" y="2498"/>
                        <a:pt x="4088" y="2498"/>
                      </a:cubicBezTo>
                      <a:cubicBezTo>
                        <a:pt x="3866" y="2498"/>
                        <a:pt x="3641" y="2454"/>
                        <a:pt x="3431" y="2364"/>
                      </a:cubicBezTo>
                      <a:cubicBezTo>
                        <a:pt x="3176" y="2254"/>
                        <a:pt x="2948" y="2084"/>
                        <a:pt x="2756" y="1868"/>
                      </a:cubicBezTo>
                      <a:cubicBezTo>
                        <a:pt x="2834" y="1789"/>
                        <a:pt x="2906" y="1701"/>
                        <a:pt x="2965" y="1603"/>
                      </a:cubicBezTo>
                      <a:cubicBezTo>
                        <a:pt x="3156" y="1290"/>
                        <a:pt x="3240" y="831"/>
                        <a:pt x="2990" y="510"/>
                      </a:cubicBezTo>
                      <a:cubicBezTo>
                        <a:pt x="2879" y="367"/>
                        <a:pt x="2692" y="285"/>
                        <a:pt x="2498" y="285"/>
                      </a:cubicBezTo>
                      <a:cubicBezTo>
                        <a:pt x="2447" y="285"/>
                        <a:pt x="2395" y="291"/>
                        <a:pt x="2344" y="303"/>
                      </a:cubicBezTo>
                      <a:cubicBezTo>
                        <a:pt x="2138" y="348"/>
                        <a:pt x="1994" y="487"/>
                        <a:pt x="1955" y="672"/>
                      </a:cubicBezTo>
                      <a:cubicBezTo>
                        <a:pt x="1928" y="801"/>
                        <a:pt x="1953" y="922"/>
                        <a:pt x="1985" y="1036"/>
                      </a:cubicBezTo>
                      <a:cubicBezTo>
                        <a:pt x="2067" y="1324"/>
                        <a:pt x="2195" y="1591"/>
                        <a:pt x="2358" y="1826"/>
                      </a:cubicBezTo>
                      <a:cubicBezTo>
                        <a:pt x="2131" y="1979"/>
                        <a:pt x="1855" y="2064"/>
                        <a:pt x="1582" y="2064"/>
                      </a:cubicBezTo>
                      <a:cubicBezTo>
                        <a:pt x="1453" y="2064"/>
                        <a:pt x="1325" y="2045"/>
                        <a:pt x="1203" y="2006"/>
                      </a:cubicBezTo>
                      <a:cubicBezTo>
                        <a:pt x="1012" y="1942"/>
                        <a:pt x="838" y="1828"/>
                        <a:pt x="696" y="1681"/>
                      </a:cubicBezTo>
                      <a:cubicBezTo>
                        <a:pt x="852" y="1496"/>
                        <a:pt x="975" y="1281"/>
                        <a:pt x="1051" y="1049"/>
                      </a:cubicBezTo>
                      <a:cubicBezTo>
                        <a:pt x="1137" y="782"/>
                        <a:pt x="1138" y="551"/>
                        <a:pt x="1054" y="361"/>
                      </a:cubicBezTo>
                      <a:cubicBezTo>
                        <a:pt x="971" y="171"/>
                        <a:pt x="765" y="15"/>
                        <a:pt x="547" y="15"/>
                      </a:cubicBezTo>
                      <a:cubicBezTo>
                        <a:pt x="493" y="15"/>
                        <a:pt x="439" y="25"/>
                        <a:pt x="385" y="46"/>
                      </a:cubicBezTo>
                      <a:cubicBezTo>
                        <a:pt x="183" y="124"/>
                        <a:pt x="53" y="338"/>
                        <a:pt x="30" y="635"/>
                      </a:cubicBezTo>
                      <a:cubicBezTo>
                        <a:pt x="0" y="1000"/>
                        <a:pt x="108" y="1367"/>
                        <a:pt x="313" y="1662"/>
                      </a:cubicBezTo>
                      <a:cubicBezTo>
                        <a:pt x="223" y="1743"/>
                        <a:pt x="128" y="1814"/>
                        <a:pt x="26" y="1874"/>
                      </a:cubicBezTo>
                      <a:cubicBezTo>
                        <a:pt x="29" y="1982"/>
                        <a:pt x="31" y="2088"/>
                        <a:pt x="33" y="2198"/>
                      </a:cubicBezTo>
                      <a:cubicBezTo>
                        <a:pt x="200" y="2115"/>
                        <a:pt x="357" y="2009"/>
                        <a:pt x="497" y="1885"/>
                      </a:cubicBezTo>
                      <a:cubicBezTo>
                        <a:pt x="669" y="2060"/>
                        <a:pt x="878" y="2198"/>
                        <a:pt x="1115" y="2273"/>
                      </a:cubicBezTo>
                      <a:cubicBezTo>
                        <a:pt x="1270" y="2324"/>
                        <a:pt x="1431" y="2348"/>
                        <a:pt x="1591" y="2348"/>
                      </a:cubicBezTo>
                      <a:cubicBezTo>
                        <a:pt x="1927" y="2348"/>
                        <a:pt x="2261" y="2242"/>
                        <a:pt x="2536" y="2050"/>
                      </a:cubicBezTo>
                      <a:cubicBezTo>
                        <a:pt x="2756" y="2300"/>
                        <a:pt x="3021" y="2495"/>
                        <a:pt x="3314" y="2622"/>
                      </a:cubicBezTo>
                      <a:cubicBezTo>
                        <a:pt x="3561" y="2727"/>
                        <a:pt x="3823" y="2779"/>
                        <a:pt x="4084" y="2779"/>
                      </a:cubicBezTo>
                      <a:cubicBezTo>
                        <a:pt x="4557" y="2779"/>
                        <a:pt x="5021" y="2608"/>
                        <a:pt x="5345" y="2289"/>
                      </a:cubicBezTo>
                      <a:cubicBezTo>
                        <a:pt x="5477" y="2159"/>
                        <a:pt x="5580" y="2009"/>
                        <a:pt x="5656" y="1845"/>
                      </a:cubicBezTo>
                      <a:cubicBezTo>
                        <a:pt x="6017" y="2083"/>
                        <a:pt x="6413" y="2266"/>
                        <a:pt x="6827" y="2387"/>
                      </a:cubicBezTo>
                      <a:cubicBezTo>
                        <a:pt x="6796" y="2273"/>
                        <a:pt x="6761" y="2164"/>
                        <a:pt x="6726" y="2053"/>
                      </a:cubicBezTo>
                      <a:cubicBezTo>
                        <a:pt x="6384" y="1936"/>
                        <a:pt x="6057" y="1772"/>
                        <a:pt x="5759" y="1567"/>
                      </a:cubicBezTo>
                      <a:cubicBezTo>
                        <a:pt x="5874" y="1114"/>
                        <a:pt x="5797" y="618"/>
                        <a:pt x="5510" y="267"/>
                      </a:cubicBezTo>
                      <a:cubicBezTo>
                        <a:pt x="5368" y="93"/>
                        <a:pt x="5200" y="0"/>
                        <a:pt x="503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8" name="Google Shape;3538;p27"/>
                <p:cNvSpPr/>
                <p:nvPr/>
              </p:nvSpPr>
              <p:spPr>
                <a:xfrm>
                  <a:off x="3538125" y="2918925"/>
                  <a:ext cx="193725" cy="7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9" h="3180" extrusionOk="0">
                      <a:moveTo>
                        <a:pt x="5746" y="284"/>
                      </a:moveTo>
                      <a:cubicBezTo>
                        <a:pt x="5808" y="284"/>
                        <a:pt x="5875" y="306"/>
                        <a:pt x="5919" y="346"/>
                      </a:cubicBezTo>
                      <a:cubicBezTo>
                        <a:pt x="6007" y="417"/>
                        <a:pt x="6071" y="541"/>
                        <a:pt x="6107" y="713"/>
                      </a:cubicBezTo>
                      <a:cubicBezTo>
                        <a:pt x="6152" y="924"/>
                        <a:pt x="6145" y="1147"/>
                        <a:pt x="6090" y="1363"/>
                      </a:cubicBezTo>
                      <a:cubicBezTo>
                        <a:pt x="5912" y="1189"/>
                        <a:pt x="5766" y="990"/>
                        <a:pt x="5656" y="768"/>
                      </a:cubicBezTo>
                      <a:cubicBezTo>
                        <a:pt x="5584" y="619"/>
                        <a:pt x="5534" y="413"/>
                        <a:pt x="5634" y="322"/>
                      </a:cubicBezTo>
                      <a:cubicBezTo>
                        <a:pt x="5663" y="297"/>
                        <a:pt x="5703" y="284"/>
                        <a:pt x="5746" y="284"/>
                      </a:cubicBezTo>
                      <a:close/>
                      <a:moveTo>
                        <a:pt x="3161" y="890"/>
                      </a:moveTo>
                      <a:cubicBezTo>
                        <a:pt x="3180" y="890"/>
                        <a:pt x="3203" y="896"/>
                        <a:pt x="3232" y="914"/>
                      </a:cubicBezTo>
                      <a:cubicBezTo>
                        <a:pt x="3338" y="983"/>
                        <a:pt x="3426" y="1184"/>
                        <a:pt x="3425" y="1350"/>
                      </a:cubicBezTo>
                      <a:cubicBezTo>
                        <a:pt x="3422" y="1558"/>
                        <a:pt x="3379" y="1761"/>
                        <a:pt x="3303" y="1946"/>
                      </a:cubicBezTo>
                      <a:cubicBezTo>
                        <a:pt x="3148" y="1744"/>
                        <a:pt x="3046" y="1514"/>
                        <a:pt x="3010" y="1277"/>
                      </a:cubicBezTo>
                      <a:cubicBezTo>
                        <a:pt x="2986" y="1122"/>
                        <a:pt x="3007" y="946"/>
                        <a:pt x="3111" y="902"/>
                      </a:cubicBezTo>
                      <a:cubicBezTo>
                        <a:pt x="3125" y="896"/>
                        <a:pt x="3141" y="890"/>
                        <a:pt x="3161" y="890"/>
                      </a:cubicBezTo>
                      <a:close/>
                      <a:moveTo>
                        <a:pt x="1178" y="1386"/>
                      </a:moveTo>
                      <a:lnTo>
                        <a:pt x="1178" y="1386"/>
                      </a:lnTo>
                      <a:cubicBezTo>
                        <a:pt x="1192" y="1576"/>
                        <a:pt x="1163" y="1774"/>
                        <a:pt x="1097" y="1957"/>
                      </a:cubicBezTo>
                      <a:cubicBezTo>
                        <a:pt x="1088" y="1890"/>
                        <a:pt x="1082" y="1823"/>
                        <a:pt x="1087" y="1755"/>
                      </a:cubicBezTo>
                      <a:cubicBezTo>
                        <a:pt x="1092" y="1620"/>
                        <a:pt x="1124" y="1495"/>
                        <a:pt x="1178" y="1386"/>
                      </a:cubicBezTo>
                      <a:close/>
                      <a:moveTo>
                        <a:pt x="5744" y="0"/>
                      </a:moveTo>
                      <a:cubicBezTo>
                        <a:pt x="5636" y="0"/>
                        <a:pt x="5528" y="34"/>
                        <a:pt x="5442" y="113"/>
                      </a:cubicBezTo>
                      <a:cubicBezTo>
                        <a:pt x="5257" y="279"/>
                        <a:pt x="5243" y="571"/>
                        <a:pt x="5399" y="895"/>
                      </a:cubicBezTo>
                      <a:cubicBezTo>
                        <a:pt x="5541" y="1184"/>
                        <a:pt x="5744" y="1443"/>
                        <a:pt x="5987" y="1654"/>
                      </a:cubicBezTo>
                      <a:cubicBezTo>
                        <a:pt x="5947" y="1740"/>
                        <a:pt x="5902" y="1823"/>
                        <a:pt x="5847" y="1903"/>
                      </a:cubicBezTo>
                      <a:cubicBezTo>
                        <a:pt x="5599" y="2268"/>
                        <a:pt x="5236" y="2517"/>
                        <a:pt x="4844" y="2591"/>
                      </a:cubicBezTo>
                      <a:cubicBezTo>
                        <a:pt x="4764" y="2605"/>
                        <a:pt x="4683" y="2612"/>
                        <a:pt x="4601" y="2612"/>
                      </a:cubicBezTo>
                      <a:cubicBezTo>
                        <a:pt x="4280" y="2612"/>
                        <a:pt x="3949" y="2503"/>
                        <a:pt x="3665" y="2299"/>
                      </a:cubicBezTo>
                      <a:cubicBezTo>
                        <a:pt x="3609" y="2260"/>
                        <a:pt x="3557" y="2217"/>
                        <a:pt x="3507" y="2173"/>
                      </a:cubicBezTo>
                      <a:cubicBezTo>
                        <a:pt x="3631" y="1926"/>
                        <a:pt x="3702" y="1646"/>
                        <a:pt x="3703" y="1356"/>
                      </a:cubicBezTo>
                      <a:cubicBezTo>
                        <a:pt x="3706" y="1125"/>
                        <a:pt x="3595" y="819"/>
                        <a:pt x="3381" y="680"/>
                      </a:cubicBezTo>
                      <a:cubicBezTo>
                        <a:pt x="3310" y="633"/>
                        <a:pt x="3233" y="609"/>
                        <a:pt x="3156" y="609"/>
                      </a:cubicBezTo>
                      <a:cubicBezTo>
                        <a:pt x="3101" y="609"/>
                        <a:pt x="3045" y="621"/>
                        <a:pt x="2992" y="645"/>
                      </a:cubicBezTo>
                      <a:cubicBezTo>
                        <a:pt x="2734" y="758"/>
                        <a:pt x="2685" y="1068"/>
                        <a:pt x="2723" y="1322"/>
                      </a:cubicBezTo>
                      <a:cubicBezTo>
                        <a:pt x="2773" y="1647"/>
                        <a:pt x="2925" y="1958"/>
                        <a:pt x="3152" y="2218"/>
                      </a:cubicBezTo>
                      <a:cubicBezTo>
                        <a:pt x="3034" y="2392"/>
                        <a:pt x="2884" y="2535"/>
                        <a:pt x="2706" y="2633"/>
                      </a:cubicBezTo>
                      <a:cubicBezTo>
                        <a:pt x="2530" y="2732"/>
                        <a:pt x="2329" y="2780"/>
                        <a:pt x="2130" y="2780"/>
                      </a:cubicBezTo>
                      <a:cubicBezTo>
                        <a:pt x="1826" y="2780"/>
                        <a:pt x="1527" y="2669"/>
                        <a:pt x="1330" y="2458"/>
                      </a:cubicBezTo>
                      <a:cubicBezTo>
                        <a:pt x="1294" y="2420"/>
                        <a:pt x="1263" y="2379"/>
                        <a:pt x="1234" y="2332"/>
                      </a:cubicBezTo>
                      <a:cubicBezTo>
                        <a:pt x="1455" y="1931"/>
                        <a:pt x="1527" y="1444"/>
                        <a:pt x="1392" y="1004"/>
                      </a:cubicBezTo>
                      <a:lnTo>
                        <a:pt x="1328" y="794"/>
                      </a:lnTo>
                      <a:lnTo>
                        <a:pt x="1163" y="940"/>
                      </a:lnTo>
                      <a:cubicBezTo>
                        <a:pt x="943" y="1136"/>
                        <a:pt x="815" y="1422"/>
                        <a:pt x="801" y="1745"/>
                      </a:cubicBezTo>
                      <a:cubicBezTo>
                        <a:pt x="791" y="1948"/>
                        <a:pt x="831" y="2147"/>
                        <a:pt x="909" y="2325"/>
                      </a:cubicBezTo>
                      <a:cubicBezTo>
                        <a:pt x="776" y="2517"/>
                        <a:pt x="597" y="2677"/>
                        <a:pt x="385" y="2779"/>
                      </a:cubicBezTo>
                      <a:cubicBezTo>
                        <a:pt x="263" y="2841"/>
                        <a:pt x="135" y="2877"/>
                        <a:pt x="0" y="2897"/>
                      </a:cubicBezTo>
                      <a:cubicBezTo>
                        <a:pt x="6" y="2993"/>
                        <a:pt x="10" y="3088"/>
                        <a:pt x="16" y="3180"/>
                      </a:cubicBezTo>
                      <a:cubicBezTo>
                        <a:pt x="186" y="3159"/>
                        <a:pt x="354" y="3110"/>
                        <a:pt x="510" y="3035"/>
                      </a:cubicBezTo>
                      <a:cubicBezTo>
                        <a:pt x="727" y="2931"/>
                        <a:pt x="916" y="2775"/>
                        <a:pt x="1065" y="2585"/>
                      </a:cubicBezTo>
                      <a:cubicBezTo>
                        <a:pt x="1082" y="2608"/>
                        <a:pt x="1104" y="2630"/>
                        <a:pt x="1124" y="2652"/>
                      </a:cubicBezTo>
                      <a:cubicBezTo>
                        <a:pt x="1377" y="2921"/>
                        <a:pt x="1749" y="3063"/>
                        <a:pt x="2127" y="3063"/>
                      </a:cubicBezTo>
                      <a:cubicBezTo>
                        <a:pt x="2374" y="3063"/>
                        <a:pt x="2624" y="3002"/>
                        <a:pt x="2847" y="2877"/>
                      </a:cubicBezTo>
                      <a:cubicBezTo>
                        <a:pt x="3047" y="2765"/>
                        <a:pt x="3219" y="2606"/>
                        <a:pt x="3358" y="2417"/>
                      </a:cubicBezTo>
                      <a:cubicBezTo>
                        <a:pt x="3403" y="2457"/>
                        <a:pt x="3450" y="2494"/>
                        <a:pt x="3500" y="2529"/>
                      </a:cubicBezTo>
                      <a:cubicBezTo>
                        <a:pt x="3834" y="2768"/>
                        <a:pt x="4223" y="2895"/>
                        <a:pt x="4603" y="2895"/>
                      </a:cubicBezTo>
                      <a:cubicBezTo>
                        <a:pt x="4701" y="2895"/>
                        <a:pt x="4799" y="2886"/>
                        <a:pt x="4895" y="2869"/>
                      </a:cubicBezTo>
                      <a:cubicBezTo>
                        <a:pt x="5361" y="2784"/>
                        <a:pt x="5794" y="2490"/>
                        <a:pt x="6081" y="2061"/>
                      </a:cubicBezTo>
                      <a:cubicBezTo>
                        <a:pt x="6131" y="1987"/>
                        <a:pt x="6175" y="1912"/>
                        <a:pt x="6215" y="1833"/>
                      </a:cubicBezTo>
                      <a:cubicBezTo>
                        <a:pt x="6657" y="2142"/>
                        <a:pt x="7192" y="2324"/>
                        <a:pt x="7730" y="2324"/>
                      </a:cubicBezTo>
                      <a:cubicBezTo>
                        <a:pt x="7736" y="2324"/>
                        <a:pt x="7742" y="2324"/>
                        <a:pt x="7749" y="2323"/>
                      </a:cubicBezTo>
                      <a:cubicBezTo>
                        <a:pt x="7720" y="2230"/>
                        <a:pt x="7690" y="2135"/>
                        <a:pt x="7658" y="2038"/>
                      </a:cubicBezTo>
                      <a:cubicBezTo>
                        <a:pt x="7182" y="2022"/>
                        <a:pt x="6710" y="1849"/>
                        <a:pt x="6327" y="1565"/>
                      </a:cubicBezTo>
                      <a:cubicBezTo>
                        <a:pt x="6426" y="1265"/>
                        <a:pt x="6447" y="951"/>
                        <a:pt x="6385" y="656"/>
                      </a:cubicBezTo>
                      <a:cubicBezTo>
                        <a:pt x="6334" y="417"/>
                        <a:pt x="6242" y="243"/>
                        <a:pt x="6101" y="127"/>
                      </a:cubicBezTo>
                      <a:cubicBezTo>
                        <a:pt x="6006" y="49"/>
                        <a:pt x="5875" y="0"/>
                        <a:pt x="5744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9" name="Google Shape;3539;p27"/>
                <p:cNvSpPr/>
                <p:nvPr/>
              </p:nvSpPr>
              <p:spPr>
                <a:xfrm>
                  <a:off x="3543050" y="3000900"/>
                  <a:ext cx="222925" cy="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7" h="3336" extrusionOk="0">
                      <a:moveTo>
                        <a:pt x="6429" y="285"/>
                      </a:moveTo>
                      <a:cubicBezTo>
                        <a:pt x="6679" y="285"/>
                        <a:pt x="6827" y="613"/>
                        <a:pt x="6866" y="834"/>
                      </a:cubicBezTo>
                      <a:cubicBezTo>
                        <a:pt x="6928" y="1199"/>
                        <a:pt x="6870" y="1576"/>
                        <a:pt x="6719" y="1911"/>
                      </a:cubicBezTo>
                      <a:cubicBezTo>
                        <a:pt x="6530" y="1719"/>
                        <a:pt x="6371" y="1505"/>
                        <a:pt x="6245" y="1266"/>
                      </a:cubicBezTo>
                      <a:cubicBezTo>
                        <a:pt x="6111" y="1017"/>
                        <a:pt x="6062" y="820"/>
                        <a:pt x="6087" y="648"/>
                      </a:cubicBezTo>
                      <a:cubicBezTo>
                        <a:pt x="6110" y="478"/>
                        <a:pt x="6245" y="289"/>
                        <a:pt x="6422" y="286"/>
                      </a:cubicBezTo>
                      <a:cubicBezTo>
                        <a:pt x="6424" y="286"/>
                        <a:pt x="6428" y="285"/>
                        <a:pt x="6429" y="285"/>
                      </a:cubicBezTo>
                      <a:close/>
                      <a:moveTo>
                        <a:pt x="769" y="726"/>
                      </a:moveTo>
                      <a:cubicBezTo>
                        <a:pt x="792" y="726"/>
                        <a:pt x="814" y="729"/>
                        <a:pt x="839" y="735"/>
                      </a:cubicBezTo>
                      <a:cubicBezTo>
                        <a:pt x="920" y="759"/>
                        <a:pt x="976" y="810"/>
                        <a:pt x="1016" y="892"/>
                      </a:cubicBezTo>
                      <a:cubicBezTo>
                        <a:pt x="1094" y="1067"/>
                        <a:pt x="1070" y="1361"/>
                        <a:pt x="961" y="1593"/>
                      </a:cubicBezTo>
                      <a:cubicBezTo>
                        <a:pt x="883" y="1756"/>
                        <a:pt x="786" y="1912"/>
                        <a:pt x="677" y="2054"/>
                      </a:cubicBezTo>
                      <a:cubicBezTo>
                        <a:pt x="572" y="1917"/>
                        <a:pt x="492" y="1762"/>
                        <a:pt x="437" y="1594"/>
                      </a:cubicBezTo>
                      <a:cubicBezTo>
                        <a:pt x="380" y="1427"/>
                        <a:pt x="332" y="1185"/>
                        <a:pt x="421" y="981"/>
                      </a:cubicBezTo>
                      <a:cubicBezTo>
                        <a:pt x="478" y="846"/>
                        <a:pt x="623" y="726"/>
                        <a:pt x="769" y="726"/>
                      </a:cubicBezTo>
                      <a:close/>
                      <a:moveTo>
                        <a:pt x="3475" y="1037"/>
                      </a:moveTo>
                      <a:cubicBezTo>
                        <a:pt x="3542" y="1037"/>
                        <a:pt x="3601" y="1061"/>
                        <a:pt x="3641" y="1087"/>
                      </a:cubicBezTo>
                      <a:cubicBezTo>
                        <a:pt x="3746" y="1151"/>
                        <a:pt x="3829" y="1260"/>
                        <a:pt x="3854" y="1377"/>
                      </a:cubicBezTo>
                      <a:cubicBezTo>
                        <a:pt x="3915" y="1648"/>
                        <a:pt x="3760" y="1925"/>
                        <a:pt x="3662" y="2066"/>
                      </a:cubicBezTo>
                      <a:cubicBezTo>
                        <a:pt x="3606" y="2147"/>
                        <a:pt x="3542" y="2222"/>
                        <a:pt x="3471" y="2293"/>
                      </a:cubicBezTo>
                      <a:cubicBezTo>
                        <a:pt x="3368" y="2158"/>
                        <a:pt x="3283" y="2010"/>
                        <a:pt x="3221" y="1853"/>
                      </a:cubicBezTo>
                      <a:cubicBezTo>
                        <a:pt x="3137" y="1635"/>
                        <a:pt x="3135" y="1371"/>
                        <a:pt x="3218" y="1208"/>
                      </a:cubicBezTo>
                      <a:cubicBezTo>
                        <a:pt x="3260" y="1123"/>
                        <a:pt x="3322" y="1067"/>
                        <a:pt x="3404" y="1046"/>
                      </a:cubicBezTo>
                      <a:cubicBezTo>
                        <a:pt x="3427" y="1039"/>
                        <a:pt x="3452" y="1037"/>
                        <a:pt x="3475" y="1037"/>
                      </a:cubicBezTo>
                      <a:close/>
                      <a:moveTo>
                        <a:pt x="6428" y="0"/>
                      </a:moveTo>
                      <a:cubicBezTo>
                        <a:pt x="6423" y="0"/>
                        <a:pt x="6419" y="0"/>
                        <a:pt x="6414" y="0"/>
                      </a:cubicBezTo>
                      <a:cubicBezTo>
                        <a:pt x="6083" y="9"/>
                        <a:pt x="5843" y="316"/>
                        <a:pt x="5804" y="608"/>
                      </a:cubicBezTo>
                      <a:cubicBezTo>
                        <a:pt x="5762" y="918"/>
                        <a:pt x="5893" y="1209"/>
                        <a:pt x="5995" y="1400"/>
                      </a:cubicBezTo>
                      <a:cubicBezTo>
                        <a:pt x="6147" y="1685"/>
                        <a:pt x="6346" y="1944"/>
                        <a:pt x="6580" y="2169"/>
                      </a:cubicBezTo>
                      <a:cubicBezTo>
                        <a:pt x="6331" y="2560"/>
                        <a:pt x="5954" y="2867"/>
                        <a:pt x="5506" y="2992"/>
                      </a:cubicBezTo>
                      <a:cubicBezTo>
                        <a:pt x="5353" y="3035"/>
                        <a:pt x="5195" y="3055"/>
                        <a:pt x="5037" y="3055"/>
                      </a:cubicBezTo>
                      <a:cubicBezTo>
                        <a:pt x="4533" y="3055"/>
                        <a:pt x="4029" y="2847"/>
                        <a:pt x="3662" y="2498"/>
                      </a:cubicBezTo>
                      <a:cubicBezTo>
                        <a:pt x="3748" y="2412"/>
                        <a:pt x="3826" y="2323"/>
                        <a:pt x="3895" y="2223"/>
                      </a:cubicBezTo>
                      <a:cubicBezTo>
                        <a:pt x="4113" y="1914"/>
                        <a:pt x="4195" y="1591"/>
                        <a:pt x="4131" y="1309"/>
                      </a:cubicBezTo>
                      <a:cubicBezTo>
                        <a:pt x="4089" y="1117"/>
                        <a:pt x="3959" y="941"/>
                        <a:pt x="3787" y="838"/>
                      </a:cubicBezTo>
                      <a:cubicBezTo>
                        <a:pt x="3688" y="779"/>
                        <a:pt x="3581" y="748"/>
                        <a:pt x="3475" y="748"/>
                      </a:cubicBezTo>
                      <a:cubicBezTo>
                        <a:pt x="3425" y="748"/>
                        <a:pt x="3376" y="755"/>
                        <a:pt x="3327" y="769"/>
                      </a:cubicBezTo>
                      <a:cubicBezTo>
                        <a:pt x="3170" y="816"/>
                        <a:pt x="3042" y="919"/>
                        <a:pt x="2965" y="1077"/>
                      </a:cubicBezTo>
                      <a:cubicBezTo>
                        <a:pt x="2846" y="1314"/>
                        <a:pt x="2844" y="1658"/>
                        <a:pt x="2958" y="1951"/>
                      </a:cubicBezTo>
                      <a:cubicBezTo>
                        <a:pt x="3033" y="2140"/>
                        <a:pt x="3134" y="2313"/>
                        <a:pt x="3258" y="2472"/>
                      </a:cubicBezTo>
                      <a:cubicBezTo>
                        <a:pt x="2939" y="2705"/>
                        <a:pt x="2546" y="2837"/>
                        <a:pt x="2151" y="2837"/>
                      </a:cubicBezTo>
                      <a:cubicBezTo>
                        <a:pt x="2069" y="2837"/>
                        <a:pt x="1987" y="2832"/>
                        <a:pt x="1905" y="2820"/>
                      </a:cubicBezTo>
                      <a:cubicBezTo>
                        <a:pt x="1509" y="2763"/>
                        <a:pt x="1138" y="2564"/>
                        <a:pt x="861" y="2277"/>
                      </a:cubicBezTo>
                      <a:cubicBezTo>
                        <a:pt x="1002" y="2104"/>
                        <a:pt x="1120" y="1917"/>
                        <a:pt x="1216" y="1715"/>
                      </a:cubicBezTo>
                      <a:cubicBezTo>
                        <a:pt x="1339" y="1458"/>
                        <a:pt x="1404" y="1067"/>
                        <a:pt x="1273" y="776"/>
                      </a:cubicBezTo>
                      <a:cubicBezTo>
                        <a:pt x="1201" y="617"/>
                        <a:pt x="1076" y="508"/>
                        <a:pt x="914" y="461"/>
                      </a:cubicBezTo>
                      <a:cubicBezTo>
                        <a:pt x="864" y="446"/>
                        <a:pt x="813" y="440"/>
                        <a:pt x="764" y="440"/>
                      </a:cubicBezTo>
                      <a:cubicBezTo>
                        <a:pt x="498" y="440"/>
                        <a:pt x="257" y="635"/>
                        <a:pt x="160" y="865"/>
                      </a:cubicBezTo>
                      <a:cubicBezTo>
                        <a:pt x="62" y="1090"/>
                        <a:pt x="66" y="1373"/>
                        <a:pt x="168" y="1679"/>
                      </a:cubicBezTo>
                      <a:cubicBezTo>
                        <a:pt x="239" y="1895"/>
                        <a:pt x="349" y="2094"/>
                        <a:pt x="485" y="2273"/>
                      </a:cubicBezTo>
                      <a:cubicBezTo>
                        <a:pt x="339" y="2424"/>
                        <a:pt x="178" y="2559"/>
                        <a:pt x="1" y="2672"/>
                      </a:cubicBezTo>
                      <a:cubicBezTo>
                        <a:pt x="9" y="2780"/>
                        <a:pt x="16" y="2887"/>
                        <a:pt x="23" y="2992"/>
                      </a:cubicBezTo>
                      <a:cubicBezTo>
                        <a:pt x="260" y="2856"/>
                        <a:pt x="479" y="2685"/>
                        <a:pt x="671" y="2489"/>
                      </a:cubicBezTo>
                      <a:cubicBezTo>
                        <a:pt x="992" y="2813"/>
                        <a:pt x="1414" y="3034"/>
                        <a:pt x="1864" y="3100"/>
                      </a:cubicBezTo>
                      <a:cubicBezTo>
                        <a:pt x="1958" y="3113"/>
                        <a:pt x="2053" y="3120"/>
                        <a:pt x="2148" y="3120"/>
                      </a:cubicBezTo>
                      <a:cubicBezTo>
                        <a:pt x="2613" y="3120"/>
                        <a:pt x="3076" y="2962"/>
                        <a:pt x="3448" y="2681"/>
                      </a:cubicBezTo>
                      <a:cubicBezTo>
                        <a:pt x="3868" y="3090"/>
                        <a:pt x="4456" y="3336"/>
                        <a:pt x="5043" y="3336"/>
                      </a:cubicBezTo>
                      <a:cubicBezTo>
                        <a:pt x="5224" y="3336"/>
                        <a:pt x="5402" y="3313"/>
                        <a:pt x="5580" y="3265"/>
                      </a:cubicBezTo>
                      <a:cubicBezTo>
                        <a:pt x="6080" y="3125"/>
                        <a:pt x="6506" y="2787"/>
                        <a:pt x="6792" y="2356"/>
                      </a:cubicBezTo>
                      <a:cubicBezTo>
                        <a:pt x="7387" y="2843"/>
                        <a:pt x="8150" y="3128"/>
                        <a:pt x="8917" y="3154"/>
                      </a:cubicBezTo>
                      <a:cubicBezTo>
                        <a:pt x="8887" y="3064"/>
                        <a:pt x="8853" y="2969"/>
                        <a:pt x="8821" y="2870"/>
                      </a:cubicBezTo>
                      <a:cubicBezTo>
                        <a:pt x="8135" y="2824"/>
                        <a:pt x="7459" y="2553"/>
                        <a:pt x="6935" y="2110"/>
                      </a:cubicBezTo>
                      <a:cubicBezTo>
                        <a:pt x="7140" y="1701"/>
                        <a:pt x="7225" y="1236"/>
                        <a:pt x="7145" y="785"/>
                      </a:cubicBezTo>
                      <a:cubicBezTo>
                        <a:pt x="7078" y="404"/>
                        <a:pt x="6821" y="0"/>
                        <a:pt x="642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0" name="Google Shape;3540;p27"/>
                <p:cNvSpPr/>
                <p:nvPr/>
              </p:nvSpPr>
              <p:spPr>
                <a:xfrm>
                  <a:off x="3551925" y="3095675"/>
                  <a:ext cx="225675" cy="6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7" h="2602" extrusionOk="0">
                      <a:moveTo>
                        <a:pt x="833" y="286"/>
                      </a:moveTo>
                      <a:cubicBezTo>
                        <a:pt x="886" y="286"/>
                        <a:pt x="935" y="309"/>
                        <a:pt x="969" y="329"/>
                      </a:cubicBezTo>
                      <a:cubicBezTo>
                        <a:pt x="1055" y="383"/>
                        <a:pt x="1120" y="478"/>
                        <a:pt x="1138" y="574"/>
                      </a:cubicBezTo>
                      <a:cubicBezTo>
                        <a:pt x="1180" y="787"/>
                        <a:pt x="1066" y="1012"/>
                        <a:pt x="964" y="1164"/>
                      </a:cubicBezTo>
                      <a:cubicBezTo>
                        <a:pt x="931" y="1215"/>
                        <a:pt x="893" y="1262"/>
                        <a:pt x="854" y="1309"/>
                      </a:cubicBezTo>
                      <a:cubicBezTo>
                        <a:pt x="789" y="1218"/>
                        <a:pt x="732" y="1123"/>
                        <a:pt x="680" y="1022"/>
                      </a:cubicBezTo>
                      <a:cubicBezTo>
                        <a:pt x="584" y="827"/>
                        <a:pt x="563" y="573"/>
                        <a:pt x="633" y="422"/>
                      </a:cubicBezTo>
                      <a:cubicBezTo>
                        <a:pt x="664" y="351"/>
                        <a:pt x="714" y="309"/>
                        <a:pt x="783" y="292"/>
                      </a:cubicBezTo>
                      <a:cubicBezTo>
                        <a:pt x="799" y="287"/>
                        <a:pt x="815" y="286"/>
                        <a:pt x="833" y="286"/>
                      </a:cubicBezTo>
                      <a:close/>
                      <a:moveTo>
                        <a:pt x="7207" y="296"/>
                      </a:moveTo>
                      <a:cubicBezTo>
                        <a:pt x="7333" y="296"/>
                        <a:pt x="7461" y="343"/>
                        <a:pt x="7547" y="421"/>
                      </a:cubicBezTo>
                      <a:cubicBezTo>
                        <a:pt x="7739" y="591"/>
                        <a:pt x="7807" y="911"/>
                        <a:pt x="7711" y="1198"/>
                      </a:cubicBezTo>
                      <a:cubicBezTo>
                        <a:pt x="7672" y="1314"/>
                        <a:pt x="7616" y="1415"/>
                        <a:pt x="7546" y="1509"/>
                      </a:cubicBezTo>
                      <a:cubicBezTo>
                        <a:pt x="7523" y="1499"/>
                        <a:pt x="7496" y="1488"/>
                        <a:pt x="7474" y="1478"/>
                      </a:cubicBezTo>
                      <a:cubicBezTo>
                        <a:pt x="7191" y="1350"/>
                        <a:pt x="7008" y="1212"/>
                        <a:pt x="6898" y="1046"/>
                      </a:cubicBezTo>
                      <a:cubicBezTo>
                        <a:pt x="6786" y="880"/>
                        <a:pt x="6742" y="621"/>
                        <a:pt x="6868" y="449"/>
                      </a:cubicBezTo>
                      <a:cubicBezTo>
                        <a:pt x="6930" y="364"/>
                        <a:pt x="7032" y="310"/>
                        <a:pt x="7154" y="297"/>
                      </a:cubicBezTo>
                      <a:cubicBezTo>
                        <a:pt x="7171" y="296"/>
                        <a:pt x="7190" y="296"/>
                        <a:pt x="7207" y="296"/>
                      </a:cubicBezTo>
                      <a:close/>
                      <a:moveTo>
                        <a:pt x="3834" y="468"/>
                      </a:moveTo>
                      <a:cubicBezTo>
                        <a:pt x="3894" y="468"/>
                        <a:pt x="3950" y="484"/>
                        <a:pt x="3988" y="499"/>
                      </a:cubicBezTo>
                      <a:cubicBezTo>
                        <a:pt x="4171" y="572"/>
                        <a:pt x="4312" y="742"/>
                        <a:pt x="4329" y="914"/>
                      </a:cubicBezTo>
                      <a:cubicBezTo>
                        <a:pt x="4351" y="1133"/>
                        <a:pt x="4258" y="1340"/>
                        <a:pt x="4116" y="1515"/>
                      </a:cubicBezTo>
                      <a:cubicBezTo>
                        <a:pt x="3886" y="1218"/>
                        <a:pt x="3736" y="863"/>
                        <a:pt x="3702" y="499"/>
                      </a:cubicBezTo>
                      <a:cubicBezTo>
                        <a:pt x="3745" y="476"/>
                        <a:pt x="3791" y="468"/>
                        <a:pt x="3834" y="468"/>
                      </a:cubicBezTo>
                      <a:close/>
                      <a:moveTo>
                        <a:pt x="830" y="1"/>
                      </a:moveTo>
                      <a:cubicBezTo>
                        <a:pt x="790" y="1"/>
                        <a:pt x="750" y="6"/>
                        <a:pt x="711" y="16"/>
                      </a:cubicBezTo>
                      <a:cubicBezTo>
                        <a:pt x="559" y="55"/>
                        <a:pt x="442" y="154"/>
                        <a:pt x="373" y="303"/>
                      </a:cubicBezTo>
                      <a:cubicBezTo>
                        <a:pt x="251" y="567"/>
                        <a:pt x="310" y="920"/>
                        <a:pt x="424" y="1148"/>
                      </a:cubicBezTo>
                      <a:cubicBezTo>
                        <a:pt x="488" y="1279"/>
                        <a:pt x="565" y="1401"/>
                        <a:pt x="651" y="1516"/>
                      </a:cubicBezTo>
                      <a:cubicBezTo>
                        <a:pt x="465" y="1685"/>
                        <a:pt x="244" y="1823"/>
                        <a:pt x="1" y="1927"/>
                      </a:cubicBezTo>
                      <a:cubicBezTo>
                        <a:pt x="53" y="1986"/>
                        <a:pt x="129" y="2060"/>
                        <a:pt x="229" y="2140"/>
                      </a:cubicBezTo>
                      <a:cubicBezTo>
                        <a:pt x="452" y="2032"/>
                        <a:pt x="658" y="1897"/>
                        <a:pt x="839" y="1734"/>
                      </a:cubicBezTo>
                      <a:cubicBezTo>
                        <a:pt x="1146" y="2050"/>
                        <a:pt x="1539" y="2285"/>
                        <a:pt x="1972" y="2394"/>
                      </a:cubicBezTo>
                      <a:cubicBezTo>
                        <a:pt x="2161" y="2442"/>
                        <a:pt x="2357" y="2465"/>
                        <a:pt x="2553" y="2465"/>
                      </a:cubicBezTo>
                      <a:cubicBezTo>
                        <a:pt x="3037" y="2465"/>
                        <a:pt x="3525" y="2324"/>
                        <a:pt x="3930" y="2056"/>
                      </a:cubicBezTo>
                      <a:cubicBezTo>
                        <a:pt x="3989" y="2015"/>
                        <a:pt x="4046" y="1975"/>
                        <a:pt x="4097" y="1930"/>
                      </a:cubicBezTo>
                      <a:cubicBezTo>
                        <a:pt x="4310" y="2140"/>
                        <a:pt x="4565" y="2312"/>
                        <a:pt x="4847" y="2425"/>
                      </a:cubicBezTo>
                      <a:cubicBezTo>
                        <a:pt x="5137" y="2545"/>
                        <a:pt x="5451" y="2601"/>
                        <a:pt x="5769" y="2601"/>
                      </a:cubicBezTo>
                      <a:cubicBezTo>
                        <a:pt x="6303" y="2601"/>
                        <a:pt x="6850" y="2439"/>
                        <a:pt x="7297" y="2126"/>
                      </a:cubicBezTo>
                      <a:cubicBezTo>
                        <a:pt x="7421" y="2037"/>
                        <a:pt x="7532" y="1944"/>
                        <a:pt x="7627" y="1846"/>
                      </a:cubicBezTo>
                      <a:cubicBezTo>
                        <a:pt x="7976" y="1972"/>
                        <a:pt x="8343" y="2043"/>
                        <a:pt x="8712" y="2062"/>
                      </a:cubicBezTo>
                      <a:cubicBezTo>
                        <a:pt x="8853" y="1965"/>
                        <a:pt x="8954" y="1871"/>
                        <a:pt x="9026" y="1779"/>
                      </a:cubicBezTo>
                      <a:lnTo>
                        <a:pt x="9026" y="1779"/>
                      </a:lnTo>
                      <a:cubicBezTo>
                        <a:pt x="8985" y="1780"/>
                        <a:pt x="8944" y="1781"/>
                        <a:pt x="8902" y="1781"/>
                      </a:cubicBezTo>
                      <a:cubicBezTo>
                        <a:pt x="8539" y="1781"/>
                        <a:pt x="8171" y="1725"/>
                        <a:pt x="7822" y="1613"/>
                      </a:cubicBezTo>
                      <a:cubicBezTo>
                        <a:pt x="7890" y="1508"/>
                        <a:pt x="7944" y="1400"/>
                        <a:pt x="7981" y="1289"/>
                      </a:cubicBezTo>
                      <a:cubicBezTo>
                        <a:pt x="8113" y="893"/>
                        <a:pt x="8015" y="459"/>
                        <a:pt x="7738" y="209"/>
                      </a:cubicBezTo>
                      <a:cubicBezTo>
                        <a:pt x="7599" y="84"/>
                        <a:pt x="7406" y="13"/>
                        <a:pt x="7210" y="13"/>
                      </a:cubicBezTo>
                      <a:cubicBezTo>
                        <a:pt x="7181" y="13"/>
                        <a:pt x="7153" y="15"/>
                        <a:pt x="7124" y="18"/>
                      </a:cubicBezTo>
                      <a:cubicBezTo>
                        <a:pt x="6921" y="38"/>
                        <a:pt x="6748" y="133"/>
                        <a:pt x="6637" y="285"/>
                      </a:cubicBezTo>
                      <a:cubicBezTo>
                        <a:pt x="6457" y="533"/>
                        <a:pt x="6465" y="911"/>
                        <a:pt x="6660" y="1204"/>
                      </a:cubicBezTo>
                      <a:cubicBezTo>
                        <a:pt x="6843" y="1478"/>
                        <a:pt x="7134" y="1635"/>
                        <a:pt x="7344" y="1731"/>
                      </a:cubicBezTo>
                      <a:cubicBezTo>
                        <a:pt x="7273" y="1795"/>
                        <a:pt x="7204" y="1850"/>
                        <a:pt x="7138" y="1894"/>
                      </a:cubicBezTo>
                      <a:cubicBezTo>
                        <a:pt x="6738" y="2173"/>
                        <a:pt x="6250" y="2319"/>
                        <a:pt x="5773" y="2319"/>
                      </a:cubicBezTo>
                      <a:cubicBezTo>
                        <a:pt x="5491" y="2319"/>
                        <a:pt x="5213" y="2268"/>
                        <a:pt x="4958" y="2164"/>
                      </a:cubicBezTo>
                      <a:cubicBezTo>
                        <a:pt x="4714" y="2064"/>
                        <a:pt x="4492" y="1914"/>
                        <a:pt x="4306" y="1731"/>
                      </a:cubicBezTo>
                      <a:cubicBezTo>
                        <a:pt x="4529" y="1474"/>
                        <a:pt x="4640" y="1177"/>
                        <a:pt x="4610" y="888"/>
                      </a:cubicBezTo>
                      <a:cubicBezTo>
                        <a:pt x="4582" y="609"/>
                        <a:pt x="4373" y="349"/>
                        <a:pt x="4089" y="238"/>
                      </a:cubicBezTo>
                      <a:cubicBezTo>
                        <a:pt x="4002" y="203"/>
                        <a:pt x="3916" y="186"/>
                        <a:pt x="3832" y="186"/>
                      </a:cubicBezTo>
                      <a:cubicBezTo>
                        <a:pt x="3694" y="186"/>
                        <a:pt x="3564" y="233"/>
                        <a:pt x="3459" y="324"/>
                      </a:cubicBezTo>
                      <a:lnTo>
                        <a:pt x="3407" y="371"/>
                      </a:lnTo>
                      <a:lnTo>
                        <a:pt x="3411" y="438"/>
                      </a:lnTo>
                      <a:cubicBezTo>
                        <a:pt x="3432" y="904"/>
                        <a:pt x="3613" y="1354"/>
                        <a:pt x="3908" y="1721"/>
                      </a:cubicBezTo>
                      <a:cubicBezTo>
                        <a:pt x="3866" y="1758"/>
                        <a:pt x="3819" y="1789"/>
                        <a:pt x="3775" y="1820"/>
                      </a:cubicBezTo>
                      <a:cubicBezTo>
                        <a:pt x="3417" y="2058"/>
                        <a:pt x="2987" y="2184"/>
                        <a:pt x="2560" y="2184"/>
                      </a:cubicBezTo>
                      <a:cubicBezTo>
                        <a:pt x="2385" y="2184"/>
                        <a:pt x="2211" y="2163"/>
                        <a:pt x="2043" y="2120"/>
                      </a:cubicBezTo>
                      <a:cubicBezTo>
                        <a:pt x="1658" y="2025"/>
                        <a:pt x="1309" y="1814"/>
                        <a:pt x="1039" y="1530"/>
                      </a:cubicBezTo>
                      <a:cubicBezTo>
                        <a:pt x="1096" y="1465"/>
                        <a:pt x="1148" y="1395"/>
                        <a:pt x="1197" y="1323"/>
                      </a:cubicBezTo>
                      <a:cubicBezTo>
                        <a:pt x="1388" y="1039"/>
                        <a:pt x="1461" y="769"/>
                        <a:pt x="1415" y="522"/>
                      </a:cubicBezTo>
                      <a:cubicBezTo>
                        <a:pt x="1381" y="347"/>
                        <a:pt x="1271" y="185"/>
                        <a:pt x="1119" y="89"/>
                      </a:cubicBezTo>
                      <a:cubicBezTo>
                        <a:pt x="1028" y="31"/>
                        <a:pt x="928" y="1"/>
                        <a:pt x="830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1" name="Google Shape;3541;p27"/>
                <p:cNvSpPr/>
                <p:nvPr/>
              </p:nvSpPr>
              <p:spPr>
                <a:xfrm>
                  <a:off x="3292200" y="2265075"/>
                  <a:ext cx="618350" cy="5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4" h="21972" extrusionOk="0">
                      <a:moveTo>
                        <a:pt x="19375" y="1"/>
                      </a:moveTo>
                      <a:cubicBezTo>
                        <a:pt x="18649" y="1"/>
                        <a:pt x="16654" y="877"/>
                        <a:pt x="15106" y="2503"/>
                      </a:cubicBezTo>
                      <a:cubicBezTo>
                        <a:pt x="12883" y="4834"/>
                        <a:pt x="12111" y="8445"/>
                        <a:pt x="12111" y="8445"/>
                      </a:cubicBezTo>
                      <a:cubicBezTo>
                        <a:pt x="12111" y="8445"/>
                        <a:pt x="11537" y="5140"/>
                        <a:pt x="8902" y="3035"/>
                      </a:cubicBezTo>
                      <a:cubicBezTo>
                        <a:pt x="7112" y="1603"/>
                        <a:pt x="5709" y="1195"/>
                        <a:pt x="4812" y="1195"/>
                      </a:cubicBezTo>
                      <a:cubicBezTo>
                        <a:pt x="4389" y="1195"/>
                        <a:pt x="4079" y="1286"/>
                        <a:pt x="3893" y="1403"/>
                      </a:cubicBezTo>
                      <a:cubicBezTo>
                        <a:pt x="3313" y="1769"/>
                        <a:pt x="4682" y="2873"/>
                        <a:pt x="6117" y="3340"/>
                      </a:cubicBezTo>
                      <a:cubicBezTo>
                        <a:pt x="6117" y="3340"/>
                        <a:pt x="4370" y="3780"/>
                        <a:pt x="5599" y="4665"/>
                      </a:cubicBezTo>
                      <a:cubicBezTo>
                        <a:pt x="6827" y="5553"/>
                        <a:pt x="8145" y="6354"/>
                        <a:pt x="8145" y="6354"/>
                      </a:cubicBezTo>
                      <a:cubicBezTo>
                        <a:pt x="8145" y="6354"/>
                        <a:pt x="6924" y="6420"/>
                        <a:pt x="8098" y="7302"/>
                      </a:cubicBezTo>
                      <a:cubicBezTo>
                        <a:pt x="9275" y="8179"/>
                        <a:pt x="10669" y="9036"/>
                        <a:pt x="11377" y="9914"/>
                      </a:cubicBezTo>
                      <a:cubicBezTo>
                        <a:pt x="11377" y="9914"/>
                        <a:pt x="10064" y="9301"/>
                        <a:pt x="8250" y="9301"/>
                      </a:cubicBezTo>
                      <a:cubicBezTo>
                        <a:pt x="7113" y="9301"/>
                        <a:pt x="5780" y="9541"/>
                        <a:pt x="4449" y="10324"/>
                      </a:cubicBezTo>
                      <a:cubicBezTo>
                        <a:pt x="996" y="12360"/>
                        <a:pt x="1" y="15664"/>
                        <a:pt x="746" y="16067"/>
                      </a:cubicBezTo>
                      <a:cubicBezTo>
                        <a:pt x="798" y="16095"/>
                        <a:pt x="857" y="16108"/>
                        <a:pt x="924" y="16108"/>
                      </a:cubicBezTo>
                      <a:cubicBezTo>
                        <a:pt x="1823" y="16108"/>
                        <a:pt x="3979" y="13761"/>
                        <a:pt x="3979" y="13760"/>
                      </a:cubicBezTo>
                      <a:lnTo>
                        <a:pt x="3979" y="13760"/>
                      </a:lnTo>
                      <a:cubicBezTo>
                        <a:pt x="3979" y="13761"/>
                        <a:pt x="3571" y="15051"/>
                        <a:pt x="4246" y="15051"/>
                      </a:cubicBezTo>
                      <a:cubicBezTo>
                        <a:pt x="4323" y="15051"/>
                        <a:pt x="4414" y="15035"/>
                        <a:pt x="4520" y="14998"/>
                      </a:cubicBezTo>
                      <a:cubicBezTo>
                        <a:pt x="5570" y="14634"/>
                        <a:pt x="6841" y="12234"/>
                        <a:pt x="6841" y="12233"/>
                      </a:cubicBezTo>
                      <a:lnTo>
                        <a:pt x="6841" y="12233"/>
                      </a:lnTo>
                      <a:cubicBezTo>
                        <a:pt x="6841" y="12234"/>
                        <a:pt x="6369" y="13659"/>
                        <a:pt x="7037" y="13659"/>
                      </a:cubicBezTo>
                      <a:cubicBezTo>
                        <a:pt x="7126" y="13659"/>
                        <a:pt x="7235" y="13634"/>
                        <a:pt x="7367" y="13577"/>
                      </a:cubicBezTo>
                      <a:cubicBezTo>
                        <a:pt x="8500" y="13094"/>
                        <a:pt x="9404" y="11679"/>
                        <a:pt x="10056" y="11334"/>
                      </a:cubicBezTo>
                      <a:cubicBezTo>
                        <a:pt x="10350" y="11178"/>
                        <a:pt x="10586" y="11063"/>
                        <a:pt x="10759" y="10982"/>
                      </a:cubicBezTo>
                      <a:lnTo>
                        <a:pt x="10759" y="10982"/>
                      </a:lnTo>
                      <a:cubicBezTo>
                        <a:pt x="9760" y="11786"/>
                        <a:pt x="7766" y="13655"/>
                        <a:pt x="7354" y="16032"/>
                      </a:cubicBezTo>
                      <a:cubicBezTo>
                        <a:pt x="6825" y="19077"/>
                        <a:pt x="7870" y="21972"/>
                        <a:pt x="9111" y="21972"/>
                      </a:cubicBezTo>
                      <a:cubicBezTo>
                        <a:pt x="9174" y="21972"/>
                        <a:pt x="9237" y="21964"/>
                        <a:pt x="9300" y="21949"/>
                      </a:cubicBezTo>
                      <a:cubicBezTo>
                        <a:pt x="10620" y="21635"/>
                        <a:pt x="9496" y="18358"/>
                        <a:pt x="9496" y="18358"/>
                      </a:cubicBezTo>
                      <a:lnTo>
                        <a:pt x="9496" y="18358"/>
                      </a:lnTo>
                      <a:cubicBezTo>
                        <a:pt x="9496" y="18358"/>
                        <a:pt x="9756" y="18492"/>
                        <a:pt x="10043" y="18492"/>
                      </a:cubicBezTo>
                      <a:cubicBezTo>
                        <a:pt x="10298" y="18492"/>
                        <a:pt x="10576" y="18386"/>
                        <a:pt x="10711" y="17982"/>
                      </a:cubicBezTo>
                      <a:cubicBezTo>
                        <a:pt x="10996" y="17127"/>
                        <a:pt x="9903" y="14143"/>
                        <a:pt x="9902" y="14142"/>
                      </a:cubicBezTo>
                      <a:lnTo>
                        <a:pt x="9902" y="14142"/>
                      </a:lnTo>
                      <a:cubicBezTo>
                        <a:pt x="9903" y="14143"/>
                        <a:pt x="10380" y="14779"/>
                        <a:pt x="10753" y="14779"/>
                      </a:cubicBezTo>
                      <a:cubicBezTo>
                        <a:pt x="10921" y="14779"/>
                        <a:pt x="11067" y="14651"/>
                        <a:pt x="11140" y="14279"/>
                      </a:cubicBezTo>
                      <a:cubicBezTo>
                        <a:pt x="11422" y="12836"/>
                        <a:pt x="11904" y="11589"/>
                        <a:pt x="12204" y="10904"/>
                      </a:cubicBezTo>
                      <a:cubicBezTo>
                        <a:pt x="12162" y="10749"/>
                        <a:pt x="12169" y="10580"/>
                        <a:pt x="12239" y="10452"/>
                      </a:cubicBezTo>
                      <a:lnTo>
                        <a:pt x="12239" y="10452"/>
                      </a:lnTo>
                      <a:cubicBezTo>
                        <a:pt x="12232" y="10560"/>
                        <a:pt x="12250" y="10674"/>
                        <a:pt x="12289" y="10780"/>
                      </a:cubicBezTo>
                      <a:cubicBezTo>
                        <a:pt x="12336" y="10641"/>
                        <a:pt x="12378" y="10516"/>
                        <a:pt x="12411" y="10418"/>
                      </a:cubicBezTo>
                      <a:cubicBezTo>
                        <a:pt x="12846" y="10664"/>
                        <a:pt x="13915" y="11306"/>
                        <a:pt x="14455" y="11978"/>
                      </a:cubicBezTo>
                      <a:cubicBezTo>
                        <a:pt x="15040" y="12704"/>
                        <a:pt x="15319" y="13101"/>
                        <a:pt x="15582" y="13101"/>
                      </a:cubicBezTo>
                      <a:cubicBezTo>
                        <a:pt x="15628" y="13101"/>
                        <a:pt x="15674" y="13089"/>
                        <a:pt x="15721" y="13064"/>
                      </a:cubicBezTo>
                      <a:cubicBezTo>
                        <a:pt x="16032" y="12897"/>
                        <a:pt x="15677" y="12168"/>
                        <a:pt x="15677" y="12168"/>
                      </a:cubicBezTo>
                      <a:lnTo>
                        <a:pt x="15677" y="12168"/>
                      </a:lnTo>
                      <a:cubicBezTo>
                        <a:pt x="15677" y="12168"/>
                        <a:pt x="16934" y="14029"/>
                        <a:pt x="17208" y="14307"/>
                      </a:cubicBezTo>
                      <a:cubicBezTo>
                        <a:pt x="17442" y="14546"/>
                        <a:pt x="17815" y="14862"/>
                        <a:pt x="18042" y="14862"/>
                      </a:cubicBezTo>
                      <a:cubicBezTo>
                        <a:pt x="18080" y="14862"/>
                        <a:pt x="18114" y="14853"/>
                        <a:pt x="18142" y="14834"/>
                      </a:cubicBezTo>
                      <a:cubicBezTo>
                        <a:pt x="18344" y="14699"/>
                        <a:pt x="17837" y="13636"/>
                        <a:pt x="17837" y="13635"/>
                      </a:cubicBezTo>
                      <a:lnTo>
                        <a:pt x="17837" y="13635"/>
                      </a:lnTo>
                      <a:cubicBezTo>
                        <a:pt x="17837" y="13636"/>
                        <a:pt x="20256" y="16351"/>
                        <a:pt x="20950" y="16351"/>
                      </a:cubicBezTo>
                      <a:cubicBezTo>
                        <a:pt x="20978" y="16351"/>
                        <a:pt x="21004" y="16346"/>
                        <a:pt x="21026" y="16337"/>
                      </a:cubicBezTo>
                      <a:cubicBezTo>
                        <a:pt x="21594" y="16097"/>
                        <a:pt x="20801" y="13699"/>
                        <a:pt x="18454" y="12127"/>
                      </a:cubicBezTo>
                      <a:cubicBezTo>
                        <a:pt x="17077" y="11205"/>
                        <a:pt x="15650" y="10560"/>
                        <a:pt x="14471" y="10211"/>
                      </a:cubicBezTo>
                      <a:cubicBezTo>
                        <a:pt x="14101" y="10101"/>
                        <a:pt x="13758" y="10020"/>
                        <a:pt x="13445" y="9969"/>
                      </a:cubicBezTo>
                      <a:cubicBezTo>
                        <a:pt x="13427" y="9971"/>
                        <a:pt x="13411" y="9973"/>
                        <a:pt x="13394" y="9975"/>
                      </a:cubicBezTo>
                      <a:cubicBezTo>
                        <a:pt x="13932" y="9895"/>
                        <a:pt x="14622" y="9817"/>
                        <a:pt x="15269" y="9817"/>
                      </a:cubicBezTo>
                      <a:cubicBezTo>
                        <a:pt x="15785" y="9817"/>
                        <a:pt x="16274" y="9867"/>
                        <a:pt x="16637" y="10005"/>
                      </a:cubicBezTo>
                      <a:cubicBezTo>
                        <a:pt x="17421" y="10301"/>
                        <a:pt x="18093" y="10499"/>
                        <a:pt x="18607" y="10499"/>
                      </a:cubicBezTo>
                      <a:cubicBezTo>
                        <a:pt x="18944" y="10499"/>
                        <a:pt x="19212" y="10413"/>
                        <a:pt x="19398" y="10215"/>
                      </a:cubicBezTo>
                      <a:cubicBezTo>
                        <a:pt x="19867" y="9712"/>
                        <a:pt x="18745" y="9137"/>
                        <a:pt x="18745" y="9137"/>
                      </a:cubicBezTo>
                      <a:lnTo>
                        <a:pt x="18745" y="9137"/>
                      </a:lnTo>
                      <a:cubicBezTo>
                        <a:pt x="18745" y="9137"/>
                        <a:pt x="20295" y="9785"/>
                        <a:pt x="21266" y="9785"/>
                      </a:cubicBezTo>
                      <a:cubicBezTo>
                        <a:pt x="21458" y="9785"/>
                        <a:pt x="21627" y="9760"/>
                        <a:pt x="21757" y="9699"/>
                      </a:cubicBezTo>
                      <a:cubicBezTo>
                        <a:pt x="22546" y="9330"/>
                        <a:pt x="22145" y="9022"/>
                        <a:pt x="21586" y="8689"/>
                      </a:cubicBezTo>
                      <a:lnTo>
                        <a:pt x="21586" y="8689"/>
                      </a:lnTo>
                      <a:cubicBezTo>
                        <a:pt x="21586" y="8689"/>
                        <a:pt x="22837" y="9000"/>
                        <a:pt x="23674" y="9022"/>
                      </a:cubicBezTo>
                      <a:cubicBezTo>
                        <a:pt x="23822" y="9026"/>
                        <a:pt x="23947" y="9028"/>
                        <a:pt x="24054" y="9028"/>
                      </a:cubicBezTo>
                      <a:cubicBezTo>
                        <a:pt x="24551" y="9028"/>
                        <a:pt x="24640" y="8965"/>
                        <a:pt x="24682" y="8628"/>
                      </a:cubicBezTo>
                      <a:cubicBezTo>
                        <a:pt x="24733" y="8221"/>
                        <a:pt x="22816" y="7059"/>
                        <a:pt x="20533" y="7008"/>
                      </a:cubicBezTo>
                      <a:cubicBezTo>
                        <a:pt x="20437" y="7005"/>
                        <a:pt x="20340" y="7004"/>
                        <a:pt x="20242" y="7004"/>
                      </a:cubicBezTo>
                      <a:cubicBezTo>
                        <a:pt x="17993" y="7004"/>
                        <a:pt x="15077" y="7596"/>
                        <a:pt x="12596" y="9529"/>
                      </a:cubicBezTo>
                      <a:cubicBezTo>
                        <a:pt x="12596" y="9529"/>
                        <a:pt x="13275" y="8520"/>
                        <a:pt x="13824" y="7986"/>
                      </a:cubicBezTo>
                      <a:cubicBezTo>
                        <a:pt x="14375" y="7452"/>
                        <a:pt x="15130" y="6586"/>
                        <a:pt x="16243" y="6089"/>
                      </a:cubicBezTo>
                      <a:cubicBezTo>
                        <a:pt x="17356" y="5591"/>
                        <a:pt x="17421" y="4954"/>
                        <a:pt x="17091" y="4753"/>
                      </a:cubicBezTo>
                      <a:cubicBezTo>
                        <a:pt x="16957" y="4671"/>
                        <a:pt x="16728" y="4647"/>
                        <a:pt x="16505" y="4647"/>
                      </a:cubicBezTo>
                      <a:cubicBezTo>
                        <a:pt x="16180" y="4647"/>
                        <a:pt x="15867" y="4698"/>
                        <a:pt x="15867" y="4698"/>
                      </a:cubicBezTo>
                      <a:cubicBezTo>
                        <a:pt x="15867" y="4698"/>
                        <a:pt x="17084" y="3799"/>
                        <a:pt x="17907" y="3128"/>
                      </a:cubicBezTo>
                      <a:cubicBezTo>
                        <a:pt x="18729" y="2457"/>
                        <a:pt x="18770" y="2191"/>
                        <a:pt x="18539" y="2059"/>
                      </a:cubicBezTo>
                      <a:cubicBezTo>
                        <a:pt x="18487" y="2029"/>
                        <a:pt x="18412" y="2018"/>
                        <a:pt x="18329" y="2018"/>
                      </a:cubicBezTo>
                      <a:cubicBezTo>
                        <a:pt x="18044" y="2018"/>
                        <a:pt x="17651" y="2151"/>
                        <a:pt x="17651" y="2151"/>
                      </a:cubicBezTo>
                      <a:cubicBezTo>
                        <a:pt x="17651" y="2151"/>
                        <a:pt x="19613" y="736"/>
                        <a:pt x="19655" y="174"/>
                      </a:cubicBezTo>
                      <a:cubicBezTo>
                        <a:pt x="19663" y="58"/>
                        <a:pt x="19560" y="1"/>
                        <a:pt x="193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2" name="Google Shape;3542;p27"/>
                <p:cNvSpPr/>
                <p:nvPr/>
              </p:nvSpPr>
              <p:spPr>
                <a:xfrm>
                  <a:off x="3601325" y="2525475"/>
                  <a:ext cx="2200" cy="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32" extrusionOk="0">
                      <a:moveTo>
                        <a:pt x="46" y="1"/>
                      </a:moveTo>
                      <a:cubicBezTo>
                        <a:pt x="30" y="40"/>
                        <a:pt x="16" y="84"/>
                        <a:pt x="0" y="131"/>
                      </a:cubicBezTo>
                      <a:lnTo>
                        <a:pt x="87" y="97"/>
                      </a:lnTo>
                      <a:cubicBezTo>
                        <a:pt x="86" y="93"/>
                        <a:pt x="73" y="62"/>
                        <a:pt x="52" y="5"/>
                      </a:cubicBezTo>
                      <a:cubicBezTo>
                        <a:pt x="50" y="2"/>
                        <a:pt x="49" y="2"/>
                        <a:pt x="46" y="1"/>
                      </a:cubicBezTo>
                      <a:close/>
                    </a:path>
                  </a:pathLst>
                </a:custGeom>
                <a:solidFill>
                  <a:srgbClr val="AEE5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3" name="Google Shape;3543;p27"/>
                <p:cNvSpPr/>
                <p:nvPr/>
              </p:nvSpPr>
              <p:spPr>
                <a:xfrm>
                  <a:off x="3310800" y="2517450"/>
                  <a:ext cx="280575" cy="1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3" h="6010" extrusionOk="0">
                      <a:moveTo>
                        <a:pt x="8819" y="1"/>
                      </a:moveTo>
                      <a:cubicBezTo>
                        <a:pt x="6461" y="1"/>
                        <a:pt x="3557" y="889"/>
                        <a:pt x="1843" y="3151"/>
                      </a:cubicBezTo>
                      <a:cubicBezTo>
                        <a:pt x="1052" y="4195"/>
                        <a:pt x="428" y="5212"/>
                        <a:pt x="1" y="5972"/>
                      </a:cubicBezTo>
                      <a:cubicBezTo>
                        <a:pt x="38" y="5993"/>
                        <a:pt x="79" y="6003"/>
                        <a:pt x="123" y="6009"/>
                      </a:cubicBezTo>
                      <a:cubicBezTo>
                        <a:pt x="549" y="5255"/>
                        <a:pt x="1163" y="4253"/>
                        <a:pt x="1943" y="3225"/>
                      </a:cubicBezTo>
                      <a:cubicBezTo>
                        <a:pt x="1985" y="3168"/>
                        <a:pt x="2029" y="3113"/>
                        <a:pt x="2072" y="3060"/>
                      </a:cubicBezTo>
                      <a:cubicBezTo>
                        <a:pt x="3775" y="955"/>
                        <a:pt x="6549" y="124"/>
                        <a:pt x="8813" y="124"/>
                      </a:cubicBezTo>
                      <a:cubicBezTo>
                        <a:pt x="9715" y="124"/>
                        <a:pt x="10537" y="256"/>
                        <a:pt x="11177" y="492"/>
                      </a:cubicBezTo>
                      <a:lnTo>
                        <a:pt x="11222" y="376"/>
                      </a:lnTo>
                      <a:cubicBezTo>
                        <a:pt x="10572" y="135"/>
                        <a:pt x="9737" y="1"/>
                        <a:pt x="881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4" name="Google Shape;3544;p27"/>
                <p:cNvSpPr/>
                <p:nvPr/>
              </p:nvSpPr>
              <p:spPr>
                <a:xfrm>
                  <a:off x="3483600" y="2539000"/>
                  <a:ext cx="105350" cy="27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11008" extrusionOk="0">
                      <a:moveTo>
                        <a:pt x="4171" y="1"/>
                      </a:moveTo>
                      <a:cubicBezTo>
                        <a:pt x="4141" y="12"/>
                        <a:pt x="1174" y="1154"/>
                        <a:pt x="403" y="5722"/>
                      </a:cubicBezTo>
                      <a:cubicBezTo>
                        <a:pt x="1" y="8110"/>
                        <a:pt x="705" y="9781"/>
                        <a:pt x="1367" y="10763"/>
                      </a:cubicBezTo>
                      <a:cubicBezTo>
                        <a:pt x="1425" y="10850"/>
                        <a:pt x="1485" y="10930"/>
                        <a:pt x="1542" y="11008"/>
                      </a:cubicBezTo>
                      <a:lnTo>
                        <a:pt x="1543" y="11008"/>
                      </a:lnTo>
                      <a:cubicBezTo>
                        <a:pt x="1576" y="11006"/>
                        <a:pt x="1609" y="11001"/>
                        <a:pt x="1641" y="10992"/>
                      </a:cubicBezTo>
                      <a:cubicBezTo>
                        <a:pt x="1657" y="10988"/>
                        <a:pt x="1673" y="10985"/>
                        <a:pt x="1687" y="10979"/>
                      </a:cubicBezTo>
                      <a:cubicBezTo>
                        <a:pt x="896" y="9937"/>
                        <a:pt x="113" y="8222"/>
                        <a:pt x="529" y="5744"/>
                      </a:cubicBezTo>
                      <a:cubicBezTo>
                        <a:pt x="927" y="3393"/>
                        <a:pt x="1911" y="1987"/>
                        <a:pt x="2664" y="1221"/>
                      </a:cubicBezTo>
                      <a:cubicBezTo>
                        <a:pt x="3478" y="396"/>
                        <a:pt x="4207" y="120"/>
                        <a:pt x="4214" y="119"/>
                      </a:cubicBezTo>
                      <a:lnTo>
                        <a:pt x="4171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5" name="Google Shape;3545;p27"/>
                <p:cNvSpPr/>
                <p:nvPr/>
              </p:nvSpPr>
              <p:spPr>
                <a:xfrm>
                  <a:off x="3624025" y="2523075"/>
                  <a:ext cx="198050" cy="14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5867" extrusionOk="0">
                      <a:moveTo>
                        <a:pt x="9" y="0"/>
                      </a:moveTo>
                      <a:lnTo>
                        <a:pt x="0" y="125"/>
                      </a:lnTo>
                      <a:cubicBezTo>
                        <a:pt x="44" y="128"/>
                        <a:pt x="4347" y="452"/>
                        <a:pt x="7884" y="5866"/>
                      </a:cubicBezTo>
                      <a:cubicBezTo>
                        <a:pt x="7905" y="5817"/>
                        <a:pt x="7916" y="5760"/>
                        <a:pt x="7922" y="5692"/>
                      </a:cubicBezTo>
                      <a:cubicBezTo>
                        <a:pt x="6190" y="3082"/>
                        <a:pt x="4308" y="1697"/>
                        <a:pt x="2956" y="980"/>
                      </a:cubicBezTo>
                      <a:cubicBezTo>
                        <a:pt x="1271" y="85"/>
                        <a:pt x="21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6" name="Google Shape;3546;p27"/>
                <p:cNvSpPr/>
                <p:nvPr/>
              </p:nvSpPr>
              <p:spPr>
                <a:xfrm>
                  <a:off x="3620925" y="2453675"/>
                  <a:ext cx="288350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" h="2251" extrusionOk="0">
                      <a:moveTo>
                        <a:pt x="6665" y="1"/>
                      </a:moveTo>
                      <a:cubicBezTo>
                        <a:pt x="6207" y="1"/>
                        <a:pt x="5741" y="28"/>
                        <a:pt x="5275" y="89"/>
                      </a:cubicBezTo>
                      <a:cubicBezTo>
                        <a:pt x="2442" y="458"/>
                        <a:pt x="25" y="2131"/>
                        <a:pt x="1" y="2147"/>
                      </a:cubicBezTo>
                      <a:lnTo>
                        <a:pt x="72" y="2250"/>
                      </a:lnTo>
                      <a:cubicBezTo>
                        <a:pt x="97" y="2233"/>
                        <a:pt x="2491" y="579"/>
                        <a:pt x="5290" y="214"/>
                      </a:cubicBezTo>
                      <a:cubicBezTo>
                        <a:pt x="5752" y="154"/>
                        <a:pt x="6214" y="127"/>
                        <a:pt x="6668" y="127"/>
                      </a:cubicBezTo>
                      <a:cubicBezTo>
                        <a:pt x="8663" y="127"/>
                        <a:pt x="10502" y="640"/>
                        <a:pt x="11527" y="1076"/>
                      </a:cubicBezTo>
                      <a:cubicBezTo>
                        <a:pt x="11533" y="1033"/>
                        <a:pt x="11516" y="982"/>
                        <a:pt x="11478" y="924"/>
                      </a:cubicBezTo>
                      <a:lnTo>
                        <a:pt x="11476" y="921"/>
                      </a:lnTo>
                      <a:cubicBezTo>
                        <a:pt x="10417" y="487"/>
                        <a:pt x="8613" y="1"/>
                        <a:pt x="66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7" name="Google Shape;3547;p27"/>
                <p:cNvSpPr/>
                <p:nvPr/>
              </p:nvSpPr>
              <p:spPr>
                <a:xfrm>
                  <a:off x="3592700" y="2265300"/>
                  <a:ext cx="190350" cy="2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4" h="9530" extrusionOk="0">
                      <a:moveTo>
                        <a:pt x="7483" y="0"/>
                      </a:moveTo>
                      <a:cubicBezTo>
                        <a:pt x="5970" y="727"/>
                        <a:pt x="3678" y="2153"/>
                        <a:pt x="2032" y="4622"/>
                      </a:cubicBezTo>
                      <a:cubicBezTo>
                        <a:pt x="0" y="7672"/>
                        <a:pt x="488" y="9455"/>
                        <a:pt x="509" y="9530"/>
                      </a:cubicBezTo>
                      <a:lnTo>
                        <a:pt x="628" y="9491"/>
                      </a:lnTo>
                      <a:cubicBezTo>
                        <a:pt x="628" y="9490"/>
                        <a:pt x="625" y="9483"/>
                        <a:pt x="622" y="9469"/>
                      </a:cubicBezTo>
                      <a:cubicBezTo>
                        <a:pt x="622" y="9460"/>
                        <a:pt x="618" y="9452"/>
                        <a:pt x="617" y="9439"/>
                      </a:cubicBezTo>
                      <a:cubicBezTo>
                        <a:pt x="554" y="9125"/>
                        <a:pt x="331" y="7401"/>
                        <a:pt x="2137" y="4690"/>
                      </a:cubicBezTo>
                      <a:cubicBezTo>
                        <a:pt x="3796" y="2205"/>
                        <a:pt x="6120" y="787"/>
                        <a:pt x="7614" y="78"/>
                      </a:cubicBezTo>
                      <a:cubicBezTo>
                        <a:pt x="7593" y="38"/>
                        <a:pt x="7549" y="14"/>
                        <a:pt x="748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8" name="Google Shape;3548;p27"/>
                <p:cNvSpPr/>
                <p:nvPr/>
              </p:nvSpPr>
              <p:spPr>
                <a:xfrm>
                  <a:off x="3673800" y="2466925"/>
                  <a:ext cx="149525" cy="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" h="2044" extrusionOk="0">
                      <a:moveTo>
                        <a:pt x="231" y="1347"/>
                      </a:moveTo>
                      <a:lnTo>
                        <a:pt x="231" y="1347"/>
                      </a:lnTo>
                      <a:cubicBezTo>
                        <a:pt x="154" y="1355"/>
                        <a:pt x="77" y="1368"/>
                        <a:pt x="1" y="1387"/>
                      </a:cubicBezTo>
                      <a:lnTo>
                        <a:pt x="89" y="1412"/>
                      </a:lnTo>
                      <a:cubicBezTo>
                        <a:pt x="136" y="1391"/>
                        <a:pt x="183" y="1369"/>
                        <a:pt x="231" y="1347"/>
                      </a:cubicBezTo>
                      <a:close/>
                      <a:moveTo>
                        <a:pt x="4986" y="0"/>
                      </a:moveTo>
                      <a:cubicBezTo>
                        <a:pt x="4710" y="0"/>
                        <a:pt x="4445" y="147"/>
                        <a:pt x="4167" y="172"/>
                      </a:cubicBezTo>
                      <a:cubicBezTo>
                        <a:pt x="4135" y="175"/>
                        <a:pt x="4104" y="176"/>
                        <a:pt x="4072" y="176"/>
                      </a:cubicBezTo>
                      <a:cubicBezTo>
                        <a:pt x="3830" y="176"/>
                        <a:pt x="3591" y="104"/>
                        <a:pt x="3347" y="101"/>
                      </a:cubicBezTo>
                      <a:cubicBezTo>
                        <a:pt x="3341" y="101"/>
                        <a:pt x="3334" y="101"/>
                        <a:pt x="3328" y="101"/>
                      </a:cubicBezTo>
                      <a:cubicBezTo>
                        <a:pt x="2960" y="101"/>
                        <a:pt x="2611" y="257"/>
                        <a:pt x="2275" y="411"/>
                      </a:cubicBezTo>
                      <a:cubicBezTo>
                        <a:pt x="1595" y="723"/>
                        <a:pt x="912" y="1035"/>
                        <a:pt x="231" y="1347"/>
                      </a:cubicBezTo>
                      <a:lnTo>
                        <a:pt x="231" y="1347"/>
                      </a:lnTo>
                      <a:cubicBezTo>
                        <a:pt x="293" y="1341"/>
                        <a:pt x="354" y="1338"/>
                        <a:pt x="416" y="1338"/>
                      </a:cubicBezTo>
                      <a:cubicBezTo>
                        <a:pt x="1332" y="1338"/>
                        <a:pt x="2242" y="1987"/>
                        <a:pt x="3154" y="2043"/>
                      </a:cubicBezTo>
                      <a:cubicBezTo>
                        <a:pt x="3160" y="2043"/>
                        <a:pt x="3165" y="2043"/>
                        <a:pt x="3171" y="2043"/>
                      </a:cubicBezTo>
                      <a:cubicBezTo>
                        <a:pt x="3403" y="2043"/>
                        <a:pt x="3532" y="1762"/>
                        <a:pt x="3380" y="1583"/>
                      </a:cubicBezTo>
                      <a:lnTo>
                        <a:pt x="2898" y="1020"/>
                      </a:lnTo>
                      <a:cubicBezTo>
                        <a:pt x="2820" y="928"/>
                        <a:pt x="2735" y="816"/>
                        <a:pt x="2807" y="691"/>
                      </a:cubicBezTo>
                      <a:cubicBezTo>
                        <a:pt x="2855" y="607"/>
                        <a:pt x="2947" y="563"/>
                        <a:pt x="3040" y="563"/>
                      </a:cubicBezTo>
                      <a:cubicBezTo>
                        <a:pt x="3062" y="563"/>
                        <a:pt x="3085" y="566"/>
                        <a:pt x="3107" y="571"/>
                      </a:cubicBezTo>
                      <a:lnTo>
                        <a:pt x="5319" y="1083"/>
                      </a:lnTo>
                      <a:cubicBezTo>
                        <a:pt x="5414" y="1104"/>
                        <a:pt x="5511" y="1126"/>
                        <a:pt x="5607" y="1126"/>
                      </a:cubicBezTo>
                      <a:cubicBezTo>
                        <a:pt x="5639" y="1126"/>
                        <a:pt x="5671" y="1124"/>
                        <a:pt x="5702" y="1118"/>
                      </a:cubicBezTo>
                      <a:cubicBezTo>
                        <a:pt x="5830" y="1096"/>
                        <a:pt x="5957" y="1006"/>
                        <a:pt x="5981" y="878"/>
                      </a:cubicBezTo>
                      <a:cubicBezTo>
                        <a:pt x="5773" y="486"/>
                        <a:pt x="5498" y="46"/>
                        <a:pt x="5055" y="3"/>
                      </a:cubicBezTo>
                      <a:cubicBezTo>
                        <a:pt x="5032" y="1"/>
                        <a:pt x="5009" y="0"/>
                        <a:pt x="498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9" name="Google Shape;3549;p27"/>
                <p:cNvSpPr/>
                <p:nvPr/>
              </p:nvSpPr>
              <p:spPr>
                <a:xfrm>
                  <a:off x="3627525" y="2324875"/>
                  <a:ext cx="105075" cy="1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5044" extrusionOk="0">
                      <a:moveTo>
                        <a:pt x="3956" y="1"/>
                      </a:moveTo>
                      <a:cubicBezTo>
                        <a:pt x="3880" y="1"/>
                        <a:pt x="3797" y="21"/>
                        <a:pt x="3728" y="49"/>
                      </a:cubicBezTo>
                      <a:cubicBezTo>
                        <a:pt x="2928" y="378"/>
                        <a:pt x="2261" y="979"/>
                        <a:pt x="1729" y="1665"/>
                      </a:cubicBezTo>
                      <a:cubicBezTo>
                        <a:pt x="1198" y="2350"/>
                        <a:pt x="791" y="3121"/>
                        <a:pt x="387" y="3888"/>
                      </a:cubicBezTo>
                      <a:cubicBezTo>
                        <a:pt x="197" y="4249"/>
                        <a:pt x="1" y="4653"/>
                        <a:pt x="106" y="5043"/>
                      </a:cubicBezTo>
                      <a:cubicBezTo>
                        <a:pt x="167" y="4985"/>
                        <a:pt x="225" y="4925"/>
                        <a:pt x="285" y="4866"/>
                      </a:cubicBezTo>
                      <a:lnTo>
                        <a:pt x="285" y="4866"/>
                      </a:lnTo>
                      <a:lnTo>
                        <a:pt x="158" y="4959"/>
                      </a:lnTo>
                      <a:cubicBezTo>
                        <a:pt x="631" y="4202"/>
                        <a:pt x="1333" y="3590"/>
                        <a:pt x="2144" y="3222"/>
                      </a:cubicBezTo>
                      <a:cubicBezTo>
                        <a:pt x="2239" y="3180"/>
                        <a:pt x="2340" y="3137"/>
                        <a:pt x="2403" y="3055"/>
                      </a:cubicBezTo>
                      <a:cubicBezTo>
                        <a:pt x="2467" y="2974"/>
                        <a:pt x="2474" y="2837"/>
                        <a:pt x="2390" y="2779"/>
                      </a:cubicBezTo>
                      <a:cubicBezTo>
                        <a:pt x="2356" y="2755"/>
                        <a:pt x="2317" y="2748"/>
                        <a:pt x="2276" y="2748"/>
                      </a:cubicBezTo>
                      <a:cubicBezTo>
                        <a:pt x="2223" y="2748"/>
                        <a:pt x="2165" y="2759"/>
                        <a:pt x="2110" y="2759"/>
                      </a:cubicBezTo>
                      <a:cubicBezTo>
                        <a:pt x="2092" y="2759"/>
                        <a:pt x="2074" y="2758"/>
                        <a:pt x="2056" y="2755"/>
                      </a:cubicBezTo>
                      <a:cubicBezTo>
                        <a:pt x="1881" y="2721"/>
                        <a:pt x="1818" y="2486"/>
                        <a:pt x="1891" y="2326"/>
                      </a:cubicBezTo>
                      <a:cubicBezTo>
                        <a:pt x="1964" y="2164"/>
                        <a:pt x="2122" y="2059"/>
                        <a:pt x="2269" y="1959"/>
                      </a:cubicBezTo>
                      <a:cubicBezTo>
                        <a:pt x="2917" y="1523"/>
                        <a:pt x="3514" y="1006"/>
                        <a:pt x="4039" y="427"/>
                      </a:cubicBezTo>
                      <a:cubicBezTo>
                        <a:pt x="4119" y="339"/>
                        <a:pt x="4202" y="224"/>
                        <a:pt x="4160" y="113"/>
                      </a:cubicBezTo>
                      <a:cubicBezTo>
                        <a:pt x="4128" y="31"/>
                        <a:pt x="4047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0" name="Google Shape;3550;p27"/>
                <p:cNvSpPr/>
                <p:nvPr/>
              </p:nvSpPr>
              <p:spPr>
                <a:xfrm>
                  <a:off x="3510100" y="2354675"/>
                  <a:ext cx="81800" cy="14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2" h="5708" extrusionOk="0">
                      <a:moveTo>
                        <a:pt x="355" y="0"/>
                      </a:moveTo>
                      <a:cubicBezTo>
                        <a:pt x="293" y="0"/>
                        <a:pt x="232" y="16"/>
                        <a:pt x="177" y="54"/>
                      </a:cubicBezTo>
                      <a:cubicBezTo>
                        <a:pt x="33" y="152"/>
                        <a:pt x="0" y="358"/>
                        <a:pt x="56" y="522"/>
                      </a:cubicBezTo>
                      <a:cubicBezTo>
                        <a:pt x="113" y="685"/>
                        <a:pt x="235" y="814"/>
                        <a:pt x="355" y="936"/>
                      </a:cubicBezTo>
                      <a:lnTo>
                        <a:pt x="1485" y="2098"/>
                      </a:lnTo>
                      <a:cubicBezTo>
                        <a:pt x="1611" y="2226"/>
                        <a:pt x="1742" y="2365"/>
                        <a:pt x="1773" y="2543"/>
                      </a:cubicBezTo>
                      <a:cubicBezTo>
                        <a:pt x="1804" y="2718"/>
                        <a:pt x="1685" y="2932"/>
                        <a:pt x="1507" y="2932"/>
                      </a:cubicBezTo>
                      <a:cubicBezTo>
                        <a:pt x="1505" y="2932"/>
                        <a:pt x="1503" y="2932"/>
                        <a:pt x="1500" y="2932"/>
                      </a:cubicBezTo>
                      <a:cubicBezTo>
                        <a:pt x="1343" y="2926"/>
                        <a:pt x="1240" y="2770"/>
                        <a:pt x="1114" y="2676"/>
                      </a:cubicBezTo>
                      <a:cubicBezTo>
                        <a:pt x="1066" y="2641"/>
                        <a:pt x="1000" y="2623"/>
                        <a:pt x="937" y="2623"/>
                      </a:cubicBezTo>
                      <a:cubicBezTo>
                        <a:pt x="834" y="2623"/>
                        <a:pt x="740" y="2671"/>
                        <a:pt x="750" y="2769"/>
                      </a:cubicBezTo>
                      <a:cubicBezTo>
                        <a:pt x="755" y="2823"/>
                        <a:pt x="792" y="2867"/>
                        <a:pt x="830" y="2905"/>
                      </a:cubicBezTo>
                      <a:cubicBezTo>
                        <a:pt x="1586" y="3718"/>
                        <a:pt x="2344" y="4529"/>
                        <a:pt x="3102" y="5341"/>
                      </a:cubicBezTo>
                      <a:lnTo>
                        <a:pt x="3102" y="5341"/>
                      </a:lnTo>
                      <a:cubicBezTo>
                        <a:pt x="2927" y="4474"/>
                        <a:pt x="2739" y="3608"/>
                        <a:pt x="2434" y="2780"/>
                      </a:cubicBezTo>
                      <a:cubicBezTo>
                        <a:pt x="2086" y="1836"/>
                        <a:pt x="1578" y="934"/>
                        <a:pt x="844" y="246"/>
                      </a:cubicBezTo>
                      <a:cubicBezTo>
                        <a:pt x="710" y="121"/>
                        <a:pt x="526" y="0"/>
                        <a:pt x="355" y="0"/>
                      </a:cubicBezTo>
                      <a:close/>
                      <a:moveTo>
                        <a:pt x="3102" y="5341"/>
                      </a:moveTo>
                      <a:lnTo>
                        <a:pt x="3102" y="5341"/>
                      </a:lnTo>
                      <a:cubicBezTo>
                        <a:pt x="3110" y="5381"/>
                        <a:pt x="3118" y="5421"/>
                        <a:pt x="3126" y="5461"/>
                      </a:cubicBezTo>
                      <a:lnTo>
                        <a:pt x="3126" y="5461"/>
                      </a:lnTo>
                      <a:lnTo>
                        <a:pt x="3006" y="5409"/>
                      </a:lnTo>
                      <a:lnTo>
                        <a:pt x="3006" y="5409"/>
                      </a:lnTo>
                      <a:cubicBezTo>
                        <a:pt x="3061" y="5509"/>
                        <a:pt x="3118" y="5608"/>
                        <a:pt x="3175" y="5708"/>
                      </a:cubicBezTo>
                      <a:cubicBezTo>
                        <a:pt x="3159" y="5625"/>
                        <a:pt x="3142" y="5543"/>
                        <a:pt x="3126" y="5461"/>
                      </a:cubicBezTo>
                      <a:lnTo>
                        <a:pt x="3126" y="5461"/>
                      </a:lnTo>
                      <a:lnTo>
                        <a:pt x="3272" y="5523"/>
                      </a:lnTo>
                      <a:cubicBezTo>
                        <a:pt x="3215" y="5462"/>
                        <a:pt x="3158" y="5402"/>
                        <a:pt x="3102" y="534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1" name="Google Shape;3551;p27"/>
                <p:cNvSpPr/>
                <p:nvPr/>
              </p:nvSpPr>
              <p:spPr>
                <a:xfrm>
                  <a:off x="3412900" y="2510925"/>
                  <a:ext cx="139625" cy="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5" h="2698" extrusionOk="0">
                      <a:moveTo>
                        <a:pt x="5557" y="651"/>
                      </a:moveTo>
                      <a:cubicBezTo>
                        <a:pt x="5555" y="652"/>
                        <a:pt x="5553" y="654"/>
                        <a:pt x="5551" y="656"/>
                      </a:cubicBezTo>
                      <a:lnTo>
                        <a:pt x="5551" y="656"/>
                      </a:lnTo>
                      <a:cubicBezTo>
                        <a:pt x="5562" y="663"/>
                        <a:pt x="5573" y="670"/>
                        <a:pt x="5584" y="678"/>
                      </a:cubicBezTo>
                      <a:lnTo>
                        <a:pt x="5557" y="651"/>
                      </a:lnTo>
                      <a:close/>
                      <a:moveTo>
                        <a:pt x="3352" y="1"/>
                      </a:moveTo>
                      <a:cubicBezTo>
                        <a:pt x="3218" y="1"/>
                        <a:pt x="3083" y="8"/>
                        <a:pt x="2949" y="22"/>
                      </a:cubicBezTo>
                      <a:cubicBezTo>
                        <a:pt x="2028" y="120"/>
                        <a:pt x="1140" y="547"/>
                        <a:pt x="489" y="1212"/>
                      </a:cubicBezTo>
                      <a:cubicBezTo>
                        <a:pt x="302" y="1404"/>
                        <a:pt x="128" y="1625"/>
                        <a:pt x="63" y="1885"/>
                      </a:cubicBezTo>
                      <a:cubicBezTo>
                        <a:pt x="1" y="2145"/>
                        <a:pt x="69" y="2453"/>
                        <a:pt x="288" y="2604"/>
                      </a:cubicBezTo>
                      <a:cubicBezTo>
                        <a:pt x="381" y="2669"/>
                        <a:pt x="488" y="2697"/>
                        <a:pt x="599" y="2697"/>
                      </a:cubicBezTo>
                      <a:cubicBezTo>
                        <a:pt x="825" y="2697"/>
                        <a:pt x="1064" y="2579"/>
                        <a:pt x="1225" y="2408"/>
                      </a:cubicBezTo>
                      <a:cubicBezTo>
                        <a:pt x="1465" y="2155"/>
                        <a:pt x="1584" y="1816"/>
                        <a:pt x="1742" y="1505"/>
                      </a:cubicBezTo>
                      <a:cubicBezTo>
                        <a:pt x="1898" y="1193"/>
                        <a:pt x="2128" y="884"/>
                        <a:pt x="2465" y="793"/>
                      </a:cubicBezTo>
                      <a:cubicBezTo>
                        <a:pt x="2511" y="780"/>
                        <a:pt x="2558" y="775"/>
                        <a:pt x="2606" y="775"/>
                      </a:cubicBezTo>
                      <a:cubicBezTo>
                        <a:pt x="2908" y="775"/>
                        <a:pt x="3219" y="1009"/>
                        <a:pt x="3175" y="1304"/>
                      </a:cubicBezTo>
                      <a:cubicBezTo>
                        <a:pt x="3148" y="1476"/>
                        <a:pt x="3016" y="1612"/>
                        <a:pt x="2920" y="1760"/>
                      </a:cubicBezTo>
                      <a:cubicBezTo>
                        <a:pt x="2822" y="1906"/>
                        <a:pt x="2759" y="2114"/>
                        <a:pt x="2870" y="2249"/>
                      </a:cubicBezTo>
                      <a:cubicBezTo>
                        <a:pt x="2925" y="2316"/>
                        <a:pt x="2998" y="2343"/>
                        <a:pt x="3078" y="2343"/>
                      </a:cubicBezTo>
                      <a:cubicBezTo>
                        <a:pt x="3237" y="2343"/>
                        <a:pt x="3425" y="2238"/>
                        <a:pt x="3560" y="2130"/>
                      </a:cubicBezTo>
                      <a:cubicBezTo>
                        <a:pt x="4276" y="1556"/>
                        <a:pt x="4837" y="1228"/>
                        <a:pt x="5551" y="656"/>
                      </a:cubicBezTo>
                      <a:lnTo>
                        <a:pt x="5551" y="656"/>
                      </a:lnTo>
                      <a:cubicBezTo>
                        <a:pt x="4905" y="229"/>
                        <a:pt x="4129" y="1"/>
                        <a:pt x="335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2" name="Google Shape;3552;p27"/>
                <p:cNvSpPr/>
                <p:nvPr/>
              </p:nvSpPr>
              <p:spPr>
                <a:xfrm>
                  <a:off x="3486300" y="2584000"/>
                  <a:ext cx="778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2" h="4638" extrusionOk="0">
                      <a:moveTo>
                        <a:pt x="2513" y="1"/>
                      </a:moveTo>
                      <a:cubicBezTo>
                        <a:pt x="2303" y="1"/>
                        <a:pt x="2093" y="100"/>
                        <a:pt x="1911" y="212"/>
                      </a:cubicBezTo>
                      <a:cubicBezTo>
                        <a:pt x="989" y="778"/>
                        <a:pt x="111" y="2032"/>
                        <a:pt x="1" y="3103"/>
                      </a:cubicBezTo>
                      <a:lnTo>
                        <a:pt x="16" y="3134"/>
                      </a:lnTo>
                      <a:cubicBezTo>
                        <a:pt x="156" y="3445"/>
                        <a:pt x="177" y="3800"/>
                        <a:pt x="310" y="4113"/>
                      </a:cubicBezTo>
                      <a:cubicBezTo>
                        <a:pt x="428" y="4386"/>
                        <a:pt x="688" y="4637"/>
                        <a:pt x="972" y="4637"/>
                      </a:cubicBezTo>
                      <a:cubicBezTo>
                        <a:pt x="1013" y="4637"/>
                        <a:pt x="1054" y="4632"/>
                        <a:pt x="1096" y="4621"/>
                      </a:cubicBezTo>
                      <a:cubicBezTo>
                        <a:pt x="1295" y="4569"/>
                        <a:pt x="1444" y="4393"/>
                        <a:pt x="1513" y="4201"/>
                      </a:cubicBezTo>
                      <a:cubicBezTo>
                        <a:pt x="1583" y="4008"/>
                        <a:pt x="1586" y="3799"/>
                        <a:pt x="1579" y="3596"/>
                      </a:cubicBezTo>
                      <a:cubicBezTo>
                        <a:pt x="1565" y="3134"/>
                        <a:pt x="1511" y="2674"/>
                        <a:pt x="1415" y="2224"/>
                      </a:cubicBezTo>
                      <a:cubicBezTo>
                        <a:pt x="1356" y="1934"/>
                        <a:pt x="1279" y="1638"/>
                        <a:pt x="1320" y="1346"/>
                      </a:cubicBezTo>
                      <a:cubicBezTo>
                        <a:pt x="1361" y="1053"/>
                        <a:pt x="1556" y="755"/>
                        <a:pt x="1847" y="698"/>
                      </a:cubicBezTo>
                      <a:cubicBezTo>
                        <a:pt x="1885" y="691"/>
                        <a:pt x="1923" y="687"/>
                        <a:pt x="1961" y="687"/>
                      </a:cubicBezTo>
                      <a:cubicBezTo>
                        <a:pt x="2113" y="687"/>
                        <a:pt x="2265" y="738"/>
                        <a:pt x="2415" y="766"/>
                      </a:cubicBezTo>
                      <a:cubicBezTo>
                        <a:pt x="2467" y="775"/>
                        <a:pt x="2522" y="781"/>
                        <a:pt x="2577" y="781"/>
                      </a:cubicBezTo>
                      <a:cubicBezTo>
                        <a:pt x="2721" y="781"/>
                        <a:pt x="2864" y="743"/>
                        <a:pt x="2948" y="633"/>
                      </a:cubicBezTo>
                      <a:cubicBezTo>
                        <a:pt x="3111" y="421"/>
                        <a:pt x="2925" y="87"/>
                        <a:pt x="2668" y="20"/>
                      </a:cubicBezTo>
                      <a:cubicBezTo>
                        <a:pt x="2617" y="7"/>
                        <a:pt x="2565" y="1"/>
                        <a:pt x="2513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3" name="Google Shape;3553;p27"/>
                <p:cNvSpPr/>
                <p:nvPr/>
              </p:nvSpPr>
              <p:spPr>
                <a:xfrm>
                  <a:off x="3255475" y="2236450"/>
                  <a:ext cx="636000" cy="5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0" h="21043" extrusionOk="0">
                      <a:moveTo>
                        <a:pt x="9980" y="1"/>
                      </a:moveTo>
                      <a:cubicBezTo>
                        <a:pt x="9950" y="1"/>
                        <a:pt x="9920" y="2"/>
                        <a:pt x="9893" y="5"/>
                      </a:cubicBezTo>
                      <a:cubicBezTo>
                        <a:pt x="9211" y="70"/>
                        <a:pt x="9937" y="1674"/>
                        <a:pt x="11008" y="2736"/>
                      </a:cubicBezTo>
                      <a:cubicBezTo>
                        <a:pt x="11008" y="2736"/>
                        <a:pt x="10767" y="2683"/>
                        <a:pt x="10500" y="2683"/>
                      </a:cubicBezTo>
                      <a:cubicBezTo>
                        <a:pt x="10043" y="2683"/>
                        <a:pt x="9508" y="2839"/>
                        <a:pt x="9948" y="3688"/>
                      </a:cubicBezTo>
                      <a:cubicBezTo>
                        <a:pt x="10646" y="5032"/>
                        <a:pt x="11462" y="6340"/>
                        <a:pt x="11462" y="6340"/>
                      </a:cubicBezTo>
                      <a:cubicBezTo>
                        <a:pt x="11462" y="6340"/>
                        <a:pt x="11258" y="6251"/>
                        <a:pt x="11074" y="6251"/>
                      </a:cubicBezTo>
                      <a:cubicBezTo>
                        <a:pt x="10829" y="6251"/>
                        <a:pt x="10621" y="6411"/>
                        <a:pt x="10995" y="7164"/>
                      </a:cubicBezTo>
                      <a:cubicBezTo>
                        <a:pt x="11648" y="8478"/>
                        <a:pt x="12512" y="9870"/>
                        <a:pt x="12748" y="10972"/>
                      </a:cubicBezTo>
                      <a:cubicBezTo>
                        <a:pt x="12748" y="10972"/>
                        <a:pt x="10571" y="8207"/>
                        <a:pt x="6870" y="8207"/>
                      </a:cubicBezTo>
                      <a:cubicBezTo>
                        <a:pt x="6709" y="8207"/>
                        <a:pt x="6544" y="8213"/>
                        <a:pt x="6377" y="8224"/>
                      </a:cubicBezTo>
                      <a:cubicBezTo>
                        <a:pt x="2377" y="8489"/>
                        <a:pt x="1" y="10992"/>
                        <a:pt x="485" y="11687"/>
                      </a:cubicBezTo>
                      <a:cubicBezTo>
                        <a:pt x="588" y="11833"/>
                        <a:pt x="821" y="11890"/>
                        <a:pt x="1126" y="11890"/>
                      </a:cubicBezTo>
                      <a:cubicBezTo>
                        <a:pt x="2268" y="11890"/>
                        <a:pt x="4411" y="11082"/>
                        <a:pt x="4411" y="11082"/>
                      </a:cubicBezTo>
                      <a:lnTo>
                        <a:pt x="4411" y="11082"/>
                      </a:lnTo>
                      <a:cubicBezTo>
                        <a:pt x="4411" y="11082"/>
                        <a:pt x="3238" y="12283"/>
                        <a:pt x="4339" y="12431"/>
                      </a:cubicBezTo>
                      <a:cubicBezTo>
                        <a:pt x="4387" y="12437"/>
                        <a:pt x="4438" y="12440"/>
                        <a:pt x="4491" y="12440"/>
                      </a:cubicBezTo>
                      <a:cubicBezTo>
                        <a:pt x="5631" y="12440"/>
                        <a:pt x="7655" y="11005"/>
                        <a:pt x="7656" y="11005"/>
                      </a:cubicBezTo>
                      <a:lnTo>
                        <a:pt x="7656" y="11005"/>
                      </a:lnTo>
                      <a:cubicBezTo>
                        <a:pt x="7655" y="11005"/>
                        <a:pt x="6292" y="12364"/>
                        <a:pt x="7521" y="12441"/>
                      </a:cubicBezTo>
                      <a:cubicBezTo>
                        <a:pt x="7573" y="12444"/>
                        <a:pt x="7626" y="12446"/>
                        <a:pt x="7680" y="12446"/>
                      </a:cubicBezTo>
                      <a:cubicBezTo>
                        <a:pt x="8872" y="12446"/>
                        <a:pt x="10224" y="11660"/>
                        <a:pt x="10931" y="11647"/>
                      </a:cubicBezTo>
                      <a:cubicBezTo>
                        <a:pt x="11056" y="11644"/>
                        <a:pt x="11171" y="11643"/>
                        <a:pt x="11275" y="11643"/>
                      </a:cubicBezTo>
                      <a:cubicBezTo>
                        <a:pt x="11451" y="11643"/>
                        <a:pt x="11599" y="11646"/>
                        <a:pt x="11718" y="11650"/>
                      </a:cubicBezTo>
                      <a:cubicBezTo>
                        <a:pt x="10464" y="11918"/>
                        <a:pt x="7843" y="12691"/>
                        <a:pt x="6406" y="14628"/>
                      </a:cubicBezTo>
                      <a:cubicBezTo>
                        <a:pt x="4470" y="17235"/>
                        <a:pt x="4161" y="20475"/>
                        <a:pt x="5482" y="20787"/>
                      </a:cubicBezTo>
                      <a:cubicBezTo>
                        <a:pt x="5540" y="20801"/>
                        <a:pt x="5596" y="20807"/>
                        <a:pt x="5650" y="20807"/>
                      </a:cubicBezTo>
                      <a:cubicBezTo>
                        <a:pt x="6843" y="20807"/>
                        <a:pt x="7272" y="17670"/>
                        <a:pt x="7272" y="17670"/>
                      </a:cubicBezTo>
                      <a:cubicBezTo>
                        <a:pt x="7272" y="17670"/>
                        <a:pt x="7596" y="18116"/>
                        <a:pt x="8019" y="18116"/>
                      </a:cubicBezTo>
                      <a:cubicBezTo>
                        <a:pt x="8178" y="18116"/>
                        <a:pt x="8350" y="18053"/>
                        <a:pt x="8525" y="17880"/>
                      </a:cubicBezTo>
                      <a:cubicBezTo>
                        <a:pt x="9167" y="17243"/>
                        <a:pt x="9532" y="14084"/>
                        <a:pt x="9532" y="14084"/>
                      </a:cubicBezTo>
                      <a:cubicBezTo>
                        <a:pt x="9532" y="14084"/>
                        <a:pt x="9708" y="15068"/>
                        <a:pt x="10134" y="15068"/>
                      </a:cubicBezTo>
                      <a:cubicBezTo>
                        <a:pt x="10259" y="15068"/>
                        <a:pt x="10406" y="14983"/>
                        <a:pt x="10576" y="14763"/>
                      </a:cubicBezTo>
                      <a:cubicBezTo>
                        <a:pt x="11477" y="13600"/>
                        <a:pt x="12469" y="12705"/>
                        <a:pt x="13045" y="12226"/>
                      </a:cubicBezTo>
                      <a:cubicBezTo>
                        <a:pt x="13077" y="12070"/>
                        <a:pt x="13158" y="11922"/>
                        <a:pt x="13279" y="11839"/>
                      </a:cubicBezTo>
                      <a:lnTo>
                        <a:pt x="13279" y="11839"/>
                      </a:lnTo>
                      <a:cubicBezTo>
                        <a:pt x="13224" y="11931"/>
                        <a:pt x="13188" y="12042"/>
                        <a:pt x="13175" y="12153"/>
                      </a:cubicBezTo>
                      <a:cubicBezTo>
                        <a:pt x="13281" y="12049"/>
                        <a:pt x="13373" y="11957"/>
                        <a:pt x="13450" y="11886"/>
                      </a:cubicBezTo>
                      <a:cubicBezTo>
                        <a:pt x="13727" y="12300"/>
                        <a:pt x="14391" y="13356"/>
                        <a:pt x="14573" y="14197"/>
                      </a:cubicBezTo>
                      <a:cubicBezTo>
                        <a:pt x="14800" y="15260"/>
                        <a:pt x="14859" y="15736"/>
                        <a:pt x="15204" y="15736"/>
                      </a:cubicBezTo>
                      <a:cubicBezTo>
                        <a:pt x="15208" y="15736"/>
                        <a:pt x="15211" y="15736"/>
                        <a:pt x="15214" y="15736"/>
                      </a:cubicBezTo>
                      <a:cubicBezTo>
                        <a:pt x="15567" y="15728"/>
                        <a:pt x="15576" y="14914"/>
                        <a:pt x="15576" y="14914"/>
                      </a:cubicBezTo>
                      <a:cubicBezTo>
                        <a:pt x="15576" y="14914"/>
                        <a:pt x="15861" y="17141"/>
                        <a:pt x="15981" y="17513"/>
                      </a:cubicBezTo>
                      <a:cubicBezTo>
                        <a:pt x="16097" y="17877"/>
                        <a:pt x="16324" y="18407"/>
                        <a:pt x="16559" y="18407"/>
                      </a:cubicBezTo>
                      <a:cubicBezTo>
                        <a:pt x="16566" y="18407"/>
                        <a:pt x="16572" y="18406"/>
                        <a:pt x="16579" y="18405"/>
                      </a:cubicBezTo>
                      <a:cubicBezTo>
                        <a:pt x="16819" y="18374"/>
                        <a:pt x="16846" y="17195"/>
                        <a:pt x="16846" y="17195"/>
                      </a:cubicBezTo>
                      <a:cubicBezTo>
                        <a:pt x="16846" y="17195"/>
                        <a:pt x="17863" y="20999"/>
                        <a:pt x="18479" y="21042"/>
                      </a:cubicBezTo>
                      <a:cubicBezTo>
                        <a:pt x="18485" y="21042"/>
                        <a:pt x="18490" y="21042"/>
                        <a:pt x="18495" y="21042"/>
                      </a:cubicBezTo>
                      <a:cubicBezTo>
                        <a:pt x="19102" y="21042"/>
                        <a:pt x="19451" y="18564"/>
                        <a:pt x="18075" y="16123"/>
                      </a:cubicBezTo>
                      <a:cubicBezTo>
                        <a:pt x="17259" y="14681"/>
                        <a:pt x="16273" y="13464"/>
                        <a:pt x="15379" y="12620"/>
                      </a:cubicBezTo>
                      <a:cubicBezTo>
                        <a:pt x="15099" y="12356"/>
                        <a:pt x="14827" y="12128"/>
                        <a:pt x="14572" y="11944"/>
                      </a:cubicBezTo>
                      <a:cubicBezTo>
                        <a:pt x="14555" y="11937"/>
                        <a:pt x="14539" y="11931"/>
                        <a:pt x="14523" y="11925"/>
                      </a:cubicBezTo>
                      <a:lnTo>
                        <a:pt x="14523" y="11925"/>
                      </a:lnTo>
                      <a:cubicBezTo>
                        <a:pt x="15452" y="12234"/>
                        <a:pt x="16816" y="12766"/>
                        <a:pt x="17407" y="13410"/>
                      </a:cubicBezTo>
                      <a:cubicBezTo>
                        <a:pt x="18213" y="14290"/>
                        <a:pt x="18908" y="14887"/>
                        <a:pt x="19497" y="14887"/>
                      </a:cubicBezTo>
                      <a:cubicBezTo>
                        <a:pt x="19594" y="14887"/>
                        <a:pt x="19688" y="14871"/>
                        <a:pt x="19779" y="14837"/>
                      </a:cubicBezTo>
                      <a:cubicBezTo>
                        <a:pt x="20424" y="14600"/>
                        <a:pt x="19680" y="13580"/>
                        <a:pt x="19680" y="13580"/>
                      </a:cubicBezTo>
                      <a:lnTo>
                        <a:pt x="19680" y="13580"/>
                      </a:lnTo>
                      <a:cubicBezTo>
                        <a:pt x="19680" y="13581"/>
                        <a:pt x="21249" y="15412"/>
                        <a:pt x="22117" y="15438"/>
                      </a:cubicBezTo>
                      <a:cubicBezTo>
                        <a:pt x="22139" y="15439"/>
                        <a:pt x="22161" y="15439"/>
                        <a:pt x="22181" y="15439"/>
                      </a:cubicBezTo>
                      <a:cubicBezTo>
                        <a:pt x="22977" y="15439"/>
                        <a:pt x="22760" y="14992"/>
                        <a:pt x="22417" y="14458"/>
                      </a:cubicBezTo>
                      <a:lnTo>
                        <a:pt x="22417" y="14458"/>
                      </a:lnTo>
                      <a:cubicBezTo>
                        <a:pt x="22417" y="14458"/>
                        <a:pt x="23396" y="15297"/>
                        <a:pt x="24133" y="15694"/>
                      </a:cubicBezTo>
                      <a:cubicBezTo>
                        <a:pt x="24539" y="15912"/>
                        <a:pt x="24755" y="16025"/>
                        <a:pt x="24906" y="16025"/>
                      </a:cubicBezTo>
                      <a:cubicBezTo>
                        <a:pt x="25028" y="16025"/>
                        <a:pt x="25108" y="15950"/>
                        <a:pt x="25211" y="15796"/>
                      </a:cubicBezTo>
                      <a:cubicBezTo>
                        <a:pt x="25439" y="15455"/>
                        <a:pt x="24249" y="13556"/>
                        <a:pt x="22234" y="12482"/>
                      </a:cubicBezTo>
                      <a:cubicBezTo>
                        <a:pt x="20690" y="11658"/>
                        <a:pt x="18574" y="10950"/>
                        <a:pt x="16220" y="10950"/>
                      </a:cubicBezTo>
                      <a:cubicBezTo>
                        <a:pt x="15503" y="10950"/>
                        <a:pt x="14764" y="11016"/>
                        <a:pt x="14012" y="11164"/>
                      </a:cubicBezTo>
                      <a:cubicBezTo>
                        <a:pt x="14012" y="11164"/>
                        <a:pt x="15070" y="10567"/>
                        <a:pt x="15803" y="10339"/>
                      </a:cubicBezTo>
                      <a:cubicBezTo>
                        <a:pt x="16491" y="10124"/>
                        <a:pt x="17472" y="9726"/>
                        <a:pt x="18598" y="9726"/>
                      </a:cubicBezTo>
                      <a:cubicBezTo>
                        <a:pt x="18670" y="9726"/>
                        <a:pt x="18743" y="9727"/>
                        <a:pt x="18816" y="9731"/>
                      </a:cubicBezTo>
                      <a:cubicBezTo>
                        <a:pt x="18876" y="9734"/>
                        <a:pt x="18934" y="9735"/>
                        <a:pt x="18990" y="9735"/>
                      </a:cubicBezTo>
                      <a:cubicBezTo>
                        <a:pt x="20067" y="9735"/>
                        <a:pt x="20367" y="9232"/>
                        <a:pt x="20173" y="8921"/>
                      </a:cubicBezTo>
                      <a:cubicBezTo>
                        <a:pt x="19968" y="8594"/>
                        <a:pt x="19104" y="8322"/>
                        <a:pt x="19104" y="8322"/>
                      </a:cubicBezTo>
                      <a:cubicBezTo>
                        <a:pt x="19104" y="8322"/>
                        <a:pt x="20596" y="8067"/>
                        <a:pt x="21633" y="7839"/>
                      </a:cubicBezTo>
                      <a:cubicBezTo>
                        <a:pt x="22670" y="7610"/>
                        <a:pt x="22826" y="7390"/>
                        <a:pt x="22678" y="7167"/>
                      </a:cubicBezTo>
                      <a:cubicBezTo>
                        <a:pt x="22530" y="6945"/>
                        <a:pt x="21846" y="6851"/>
                        <a:pt x="21846" y="6851"/>
                      </a:cubicBezTo>
                      <a:cubicBezTo>
                        <a:pt x="21846" y="6851"/>
                        <a:pt x="24235" y="6469"/>
                        <a:pt x="24526" y="5985"/>
                      </a:cubicBezTo>
                      <a:cubicBezTo>
                        <a:pt x="24690" y="5713"/>
                        <a:pt x="23893" y="5462"/>
                        <a:pt x="22691" y="5462"/>
                      </a:cubicBezTo>
                      <a:cubicBezTo>
                        <a:pt x="21756" y="5462"/>
                        <a:pt x="20575" y="5614"/>
                        <a:pt x="19413" y="6029"/>
                      </a:cubicBezTo>
                      <a:cubicBezTo>
                        <a:pt x="16380" y="7111"/>
                        <a:pt x="14066" y="9991"/>
                        <a:pt x="14066" y="9991"/>
                      </a:cubicBezTo>
                      <a:cubicBezTo>
                        <a:pt x="14066" y="9991"/>
                        <a:pt x="15040" y="6782"/>
                        <a:pt x="13634" y="3715"/>
                      </a:cubicBezTo>
                      <a:cubicBezTo>
                        <a:pt x="12285" y="774"/>
                        <a:pt x="10708" y="1"/>
                        <a:pt x="99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4" name="Google Shape;3554;p27"/>
                <p:cNvSpPr/>
                <p:nvPr/>
              </p:nvSpPr>
              <p:spPr>
                <a:xfrm>
                  <a:off x="3502150" y="2236450"/>
                  <a:ext cx="98025" cy="2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1" h="11991" extrusionOk="0">
                      <a:moveTo>
                        <a:pt x="108" y="0"/>
                      </a:moveTo>
                      <a:cubicBezTo>
                        <a:pt x="80" y="0"/>
                        <a:pt x="54" y="2"/>
                        <a:pt x="29" y="5"/>
                      </a:cubicBezTo>
                      <a:cubicBezTo>
                        <a:pt x="19" y="6"/>
                        <a:pt x="10" y="9"/>
                        <a:pt x="0" y="11"/>
                      </a:cubicBezTo>
                      <a:cubicBezTo>
                        <a:pt x="692" y="692"/>
                        <a:pt x="2350" y="2546"/>
                        <a:pt x="3122" y="5293"/>
                      </a:cubicBezTo>
                      <a:cubicBezTo>
                        <a:pt x="3862" y="7922"/>
                        <a:pt x="3458" y="11938"/>
                        <a:pt x="3455" y="11979"/>
                      </a:cubicBezTo>
                      <a:lnTo>
                        <a:pt x="3485" y="11981"/>
                      </a:lnTo>
                      <a:lnTo>
                        <a:pt x="3577" y="11991"/>
                      </a:lnTo>
                      <a:cubicBezTo>
                        <a:pt x="3577" y="11986"/>
                        <a:pt x="3580" y="11951"/>
                        <a:pt x="3585" y="11891"/>
                      </a:cubicBezTo>
                      <a:cubicBezTo>
                        <a:pt x="3642" y="11255"/>
                        <a:pt x="3921" y="7680"/>
                        <a:pt x="3244" y="5258"/>
                      </a:cubicBezTo>
                      <a:cubicBezTo>
                        <a:pt x="2492" y="2587"/>
                        <a:pt x="908" y="749"/>
                        <a:pt x="169" y="2"/>
                      </a:cubicBezTo>
                      <a:lnTo>
                        <a:pt x="168" y="2"/>
                      </a:lnTo>
                      <a:cubicBezTo>
                        <a:pt x="147" y="1"/>
                        <a:pt x="127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5" name="Google Shape;3555;p27"/>
                <p:cNvSpPr/>
                <p:nvPr/>
              </p:nvSpPr>
              <p:spPr>
                <a:xfrm>
                  <a:off x="3267675" y="2467975"/>
                  <a:ext cx="313475" cy="6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9" h="2557" extrusionOk="0">
                      <a:moveTo>
                        <a:pt x="6206" y="1"/>
                      </a:moveTo>
                      <a:cubicBezTo>
                        <a:pt x="5095" y="1"/>
                        <a:pt x="3967" y="216"/>
                        <a:pt x="2915" y="731"/>
                      </a:cubicBezTo>
                      <a:cubicBezTo>
                        <a:pt x="1737" y="1309"/>
                        <a:pt x="724" y="1936"/>
                        <a:pt x="0" y="2421"/>
                      </a:cubicBezTo>
                      <a:cubicBezTo>
                        <a:pt x="23" y="2457"/>
                        <a:pt x="53" y="2485"/>
                        <a:pt x="92" y="2511"/>
                      </a:cubicBezTo>
                      <a:cubicBezTo>
                        <a:pt x="811" y="2027"/>
                        <a:pt x="1813" y="1410"/>
                        <a:pt x="2970" y="843"/>
                      </a:cubicBezTo>
                      <a:cubicBezTo>
                        <a:pt x="3033" y="813"/>
                        <a:pt x="3097" y="784"/>
                        <a:pt x="3161" y="755"/>
                      </a:cubicBezTo>
                      <a:cubicBezTo>
                        <a:pt x="4142" y="311"/>
                        <a:pt x="5185" y="124"/>
                        <a:pt x="6213" y="124"/>
                      </a:cubicBezTo>
                      <a:cubicBezTo>
                        <a:pt x="8794" y="124"/>
                        <a:pt x="11279" y="1305"/>
                        <a:pt x="12446" y="2556"/>
                      </a:cubicBezTo>
                      <a:lnTo>
                        <a:pt x="12538" y="2471"/>
                      </a:lnTo>
                      <a:cubicBezTo>
                        <a:pt x="11354" y="1201"/>
                        <a:pt x="8829" y="1"/>
                        <a:pt x="620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6" name="Google Shape;3556;p27"/>
                <p:cNvSpPr/>
                <p:nvPr/>
              </p:nvSpPr>
              <p:spPr>
                <a:xfrm>
                  <a:off x="3385200" y="2538950"/>
                  <a:ext cx="1874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8" h="8695" extrusionOk="0">
                      <a:moveTo>
                        <a:pt x="7292" y="1"/>
                      </a:moveTo>
                      <a:cubicBezTo>
                        <a:pt x="6544" y="1"/>
                        <a:pt x="3898" y="241"/>
                        <a:pt x="1558" y="3425"/>
                      </a:cubicBezTo>
                      <a:cubicBezTo>
                        <a:pt x="124" y="5378"/>
                        <a:pt x="1" y="7186"/>
                        <a:pt x="151" y="8361"/>
                      </a:cubicBezTo>
                      <a:cubicBezTo>
                        <a:pt x="165" y="8463"/>
                        <a:pt x="180" y="8562"/>
                        <a:pt x="197" y="8656"/>
                      </a:cubicBezTo>
                      <a:cubicBezTo>
                        <a:pt x="229" y="8669"/>
                        <a:pt x="259" y="8677"/>
                        <a:pt x="293" y="8686"/>
                      </a:cubicBezTo>
                      <a:cubicBezTo>
                        <a:pt x="309" y="8690"/>
                        <a:pt x="323" y="8693"/>
                        <a:pt x="339" y="8694"/>
                      </a:cubicBezTo>
                      <a:cubicBezTo>
                        <a:pt x="102" y="7409"/>
                        <a:pt x="171" y="5524"/>
                        <a:pt x="1660" y="3499"/>
                      </a:cubicBezTo>
                      <a:cubicBezTo>
                        <a:pt x="3072" y="1575"/>
                        <a:pt x="4583" y="764"/>
                        <a:pt x="5601" y="419"/>
                      </a:cubicBezTo>
                      <a:cubicBezTo>
                        <a:pt x="6357" y="165"/>
                        <a:pt x="6959" y="125"/>
                        <a:pt x="7264" y="125"/>
                      </a:cubicBezTo>
                      <a:cubicBezTo>
                        <a:pt x="7403" y="125"/>
                        <a:pt x="7480" y="133"/>
                        <a:pt x="7482" y="134"/>
                      </a:cubicBezTo>
                      <a:lnTo>
                        <a:pt x="7498" y="9"/>
                      </a:lnTo>
                      <a:cubicBezTo>
                        <a:pt x="7493" y="8"/>
                        <a:pt x="7421" y="1"/>
                        <a:pt x="72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7" name="Google Shape;3557;p27"/>
                <p:cNvSpPr/>
                <p:nvPr/>
              </p:nvSpPr>
              <p:spPr>
                <a:xfrm>
                  <a:off x="3610625" y="2541100"/>
                  <a:ext cx="114300" cy="2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" h="8784" extrusionOk="0">
                      <a:moveTo>
                        <a:pt x="65" y="1"/>
                      </a:moveTo>
                      <a:lnTo>
                        <a:pt x="1" y="110"/>
                      </a:lnTo>
                      <a:cubicBezTo>
                        <a:pt x="42" y="134"/>
                        <a:pt x="3735" y="2359"/>
                        <a:pt x="4461" y="8783"/>
                      </a:cubicBezTo>
                      <a:cubicBezTo>
                        <a:pt x="4501" y="8749"/>
                        <a:pt x="4538" y="8705"/>
                        <a:pt x="4572" y="8648"/>
                      </a:cubicBezTo>
                      <a:cubicBezTo>
                        <a:pt x="4201" y="5539"/>
                        <a:pt x="3140" y="3455"/>
                        <a:pt x="2258" y="2202"/>
                      </a:cubicBezTo>
                      <a:cubicBezTo>
                        <a:pt x="1155" y="644"/>
                        <a:pt x="76" y="6"/>
                        <a:pt x="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8" name="Google Shape;3558;p27"/>
                <p:cNvSpPr/>
                <p:nvPr/>
              </p:nvSpPr>
              <p:spPr>
                <a:xfrm>
                  <a:off x="3616375" y="2523475"/>
                  <a:ext cx="270200" cy="10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8" h="4317" extrusionOk="0">
                      <a:moveTo>
                        <a:pt x="1592" y="1"/>
                      </a:moveTo>
                      <a:cubicBezTo>
                        <a:pt x="648" y="1"/>
                        <a:pt x="14" y="89"/>
                        <a:pt x="1" y="92"/>
                      </a:cubicBezTo>
                      <a:lnTo>
                        <a:pt x="16" y="214"/>
                      </a:lnTo>
                      <a:cubicBezTo>
                        <a:pt x="30" y="213"/>
                        <a:pt x="658" y="126"/>
                        <a:pt x="1594" y="126"/>
                      </a:cubicBezTo>
                      <a:cubicBezTo>
                        <a:pt x="2675" y="126"/>
                        <a:pt x="4165" y="242"/>
                        <a:pt x="5593" y="741"/>
                      </a:cubicBezTo>
                      <a:cubicBezTo>
                        <a:pt x="7965" y="1572"/>
                        <a:pt x="9890" y="3270"/>
                        <a:pt x="10775" y="4316"/>
                      </a:cubicBezTo>
                      <a:cubicBezTo>
                        <a:pt x="10799" y="4281"/>
                        <a:pt x="10807" y="4225"/>
                        <a:pt x="10803" y="4157"/>
                      </a:cubicBezTo>
                      <a:cubicBezTo>
                        <a:pt x="9874" y="3091"/>
                        <a:pt x="7967" y="1441"/>
                        <a:pt x="5636" y="625"/>
                      </a:cubicBezTo>
                      <a:cubicBezTo>
                        <a:pt x="4191" y="119"/>
                        <a:pt x="2684" y="1"/>
                        <a:pt x="15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9" name="Google Shape;3559;p27"/>
                <p:cNvSpPr/>
                <p:nvPr/>
              </p:nvSpPr>
              <p:spPr>
                <a:xfrm>
                  <a:off x="3604225" y="2380900"/>
                  <a:ext cx="264925" cy="1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7" h="5398" extrusionOk="0">
                      <a:moveTo>
                        <a:pt x="10255" y="0"/>
                      </a:moveTo>
                      <a:cubicBezTo>
                        <a:pt x="8566" y="0"/>
                        <a:pt x="6018" y="287"/>
                        <a:pt x="3569" y="1677"/>
                      </a:cubicBezTo>
                      <a:cubicBezTo>
                        <a:pt x="383" y="3487"/>
                        <a:pt x="15" y="5299"/>
                        <a:pt x="1" y="5375"/>
                      </a:cubicBezTo>
                      <a:lnTo>
                        <a:pt x="125" y="5397"/>
                      </a:lnTo>
                      <a:cubicBezTo>
                        <a:pt x="125" y="5397"/>
                        <a:pt x="125" y="5389"/>
                        <a:pt x="129" y="5375"/>
                      </a:cubicBezTo>
                      <a:cubicBezTo>
                        <a:pt x="132" y="5367"/>
                        <a:pt x="133" y="5358"/>
                        <a:pt x="136" y="5348"/>
                      </a:cubicBezTo>
                      <a:lnTo>
                        <a:pt x="136" y="5346"/>
                      </a:lnTo>
                      <a:cubicBezTo>
                        <a:pt x="224" y="5035"/>
                        <a:pt x="799" y="3394"/>
                        <a:pt x="3630" y="1788"/>
                      </a:cubicBezTo>
                      <a:cubicBezTo>
                        <a:pt x="6059" y="409"/>
                        <a:pt x="8586" y="126"/>
                        <a:pt x="10256" y="126"/>
                      </a:cubicBezTo>
                      <a:cubicBezTo>
                        <a:pt x="10374" y="126"/>
                        <a:pt x="10487" y="128"/>
                        <a:pt x="10596" y="130"/>
                      </a:cubicBezTo>
                      <a:cubicBezTo>
                        <a:pt x="10595" y="86"/>
                        <a:pt x="10568" y="45"/>
                        <a:pt x="10518" y="2"/>
                      </a:cubicBezTo>
                      <a:cubicBezTo>
                        <a:pt x="10433" y="1"/>
                        <a:pt x="10345" y="0"/>
                        <a:pt x="1025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0" name="Google Shape;3560;p27"/>
                <p:cNvSpPr/>
                <p:nvPr/>
              </p:nvSpPr>
              <p:spPr>
                <a:xfrm>
                  <a:off x="3666175" y="2544300"/>
                  <a:ext cx="139225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9" h="2342" extrusionOk="0">
                      <a:moveTo>
                        <a:pt x="0" y="0"/>
                      </a:moveTo>
                      <a:lnTo>
                        <a:pt x="68" y="64"/>
                      </a:lnTo>
                      <a:cubicBezTo>
                        <a:pt x="121" y="66"/>
                        <a:pt x="174" y="68"/>
                        <a:pt x="226" y="70"/>
                      </a:cubicBezTo>
                      <a:lnTo>
                        <a:pt x="226" y="70"/>
                      </a:lnTo>
                      <a:cubicBezTo>
                        <a:pt x="153" y="42"/>
                        <a:pt x="78" y="19"/>
                        <a:pt x="0" y="0"/>
                      </a:cubicBezTo>
                      <a:close/>
                      <a:moveTo>
                        <a:pt x="226" y="70"/>
                      </a:moveTo>
                      <a:lnTo>
                        <a:pt x="226" y="70"/>
                      </a:lnTo>
                      <a:cubicBezTo>
                        <a:pt x="1143" y="423"/>
                        <a:pt x="1681" y="1515"/>
                        <a:pt x="2522" y="2008"/>
                      </a:cubicBezTo>
                      <a:cubicBezTo>
                        <a:pt x="2566" y="2033"/>
                        <a:pt x="2612" y="2045"/>
                        <a:pt x="2657" y="2045"/>
                      </a:cubicBezTo>
                      <a:cubicBezTo>
                        <a:pt x="2826" y="2045"/>
                        <a:pt x="2975" y="1883"/>
                        <a:pt x="2931" y="1696"/>
                      </a:cubicBezTo>
                      <a:lnTo>
                        <a:pt x="2753" y="978"/>
                      </a:lnTo>
                      <a:cubicBezTo>
                        <a:pt x="2725" y="860"/>
                        <a:pt x="2698" y="722"/>
                        <a:pt x="2820" y="643"/>
                      </a:cubicBezTo>
                      <a:cubicBezTo>
                        <a:pt x="2862" y="616"/>
                        <a:pt x="2909" y="603"/>
                        <a:pt x="2957" y="603"/>
                      </a:cubicBezTo>
                      <a:cubicBezTo>
                        <a:pt x="3023" y="603"/>
                        <a:pt x="3089" y="627"/>
                        <a:pt x="3141" y="670"/>
                      </a:cubicBezTo>
                      <a:lnTo>
                        <a:pt x="4885" y="2121"/>
                      </a:lnTo>
                      <a:cubicBezTo>
                        <a:pt x="4985" y="2204"/>
                        <a:pt x="5087" y="2287"/>
                        <a:pt x="5212" y="2324"/>
                      </a:cubicBezTo>
                      <a:cubicBezTo>
                        <a:pt x="5248" y="2336"/>
                        <a:pt x="5288" y="2342"/>
                        <a:pt x="5327" y="2342"/>
                      </a:cubicBezTo>
                      <a:cubicBezTo>
                        <a:pt x="5420" y="2342"/>
                        <a:pt x="5512" y="2308"/>
                        <a:pt x="5568" y="2236"/>
                      </a:cubicBezTo>
                      <a:cubicBezTo>
                        <a:pt x="5560" y="1792"/>
                        <a:pt x="5512" y="1276"/>
                        <a:pt x="5135" y="1037"/>
                      </a:cubicBezTo>
                      <a:cubicBezTo>
                        <a:pt x="4879" y="875"/>
                        <a:pt x="4547" y="901"/>
                        <a:pt x="4267" y="789"/>
                      </a:cubicBezTo>
                      <a:cubicBezTo>
                        <a:pt x="4012" y="689"/>
                        <a:pt x="3813" y="483"/>
                        <a:pt x="3567" y="357"/>
                      </a:cubicBezTo>
                      <a:cubicBezTo>
                        <a:pt x="3236" y="185"/>
                        <a:pt x="2845" y="168"/>
                        <a:pt x="2470" y="154"/>
                      </a:cubicBezTo>
                      <a:cubicBezTo>
                        <a:pt x="1722" y="125"/>
                        <a:pt x="973" y="97"/>
                        <a:pt x="226" y="7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1" name="Google Shape;3561;p27"/>
                <p:cNvSpPr/>
                <p:nvPr/>
              </p:nvSpPr>
              <p:spPr>
                <a:xfrm>
                  <a:off x="3649950" y="2408500"/>
                  <a:ext cx="146325" cy="7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3" h="2846" extrusionOk="0">
                      <a:moveTo>
                        <a:pt x="5189" y="1"/>
                      </a:moveTo>
                      <a:cubicBezTo>
                        <a:pt x="4424" y="1"/>
                        <a:pt x="3664" y="225"/>
                        <a:pt x="2970" y="558"/>
                      </a:cubicBezTo>
                      <a:cubicBezTo>
                        <a:pt x="2188" y="930"/>
                        <a:pt x="1477" y="1437"/>
                        <a:pt x="770" y="1938"/>
                      </a:cubicBezTo>
                      <a:cubicBezTo>
                        <a:pt x="438" y="2175"/>
                        <a:pt x="81" y="2448"/>
                        <a:pt x="0" y="2846"/>
                      </a:cubicBezTo>
                      <a:cubicBezTo>
                        <a:pt x="80" y="2819"/>
                        <a:pt x="159" y="2795"/>
                        <a:pt x="239" y="2768"/>
                      </a:cubicBezTo>
                      <a:lnTo>
                        <a:pt x="239" y="2768"/>
                      </a:lnTo>
                      <a:lnTo>
                        <a:pt x="85" y="2788"/>
                      </a:lnTo>
                      <a:cubicBezTo>
                        <a:pt x="796" y="2358"/>
                        <a:pt x="1627" y="2126"/>
                        <a:pt x="2456" y="2126"/>
                      </a:cubicBezTo>
                      <a:cubicBezTo>
                        <a:pt x="2517" y="2126"/>
                        <a:pt x="2578" y="2127"/>
                        <a:pt x="2639" y="2130"/>
                      </a:cubicBezTo>
                      <a:cubicBezTo>
                        <a:pt x="2674" y="2131"/>
                        <a:pt x="2710" y="2133"/>
                        <a:pt x="2746" y="2133"/>
                      </a:cubicBezTo>
                      <a:cubicBezTo>
                        <a:pt x="2815" y="2133"/>
                        <a:pt x="2884" y="2126"/>
                        <a:pt x="2945" y="2097"/>
                      </a:cubicBezTo>
                      <a:cubicBezTo>
                        <a:pt x="3040" y="2052"/>
                        <a:pt x="3107" y="1935"/>
                        <a:pt x="3058" y="1844"/>
                      </a:cubicBezTo>
                      <a:cubicBezTo>
                        <a:pt x="3006" y="1745"/>
                        <a:pt x="2861" y="1744"/>
                        <a:pt x="2771" y="1674"/>
                      </a:cubicBezTo>
                      <a:cubicBezTo>
                        <a:pt x="2631" y="1566"/>
                        <a:pt x="2679" y="1327"/>
                        <a:pt x="2817" y="1217"/>
                      </a:cubicBezTo>
                      <a:cubicBezTo>
                        <a:pt x="2956" y="1104"/>
                        <a:pt x="3144" y="1082"/>
                        <a:pt x="3320" y="1059"/>
                      </a:cubicBezTo>
                      <a:cubicBezTo>
                        <a:pt x="4095" y="961"/>
                        <a:pt x="4859" y="768"/>
                        <a:pt x="5590" y="488"/>
                      </a:cubicBezTo>
                      <a:cubicBezTo>
                        <a:pt x="5699" y="445"/>
                        <a:pt x="5827" y="380"/>
                        <a:pt x="5838" y="262"/>
                      </a:cubicBezTo>
                      <a:cubicBezTo>
                        <a:pt x="5852" y="102"/>
                        <a:pt x="5643" y="25"/>
                        <a:pt x="5483" y="12"/>
                      </a:cubicBezTo>
                      <a:cubicBezTo>
                        <a:pt x="5385" y="5"/>
                        <a:pt x="5287" y="1"/>
                        <a:pt x="518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2" name="Google Shape;3562;p27"/>
                <p:cNvSpPr/>
                <p:nvPr/>
              </p:nvSpPr>
              <p:spPr>
                <a:xfrm>
                  <a:off x="3571025" y="2342625"/>
                  <a:ext cx="4087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6399" extrusionOk="0">
                      <a:moveTo>
                        <a:pt x="772" y="1"/>
                      </a:moveTo>
                      <a:cubicBezTo>
                        <a:pt x="759" y="1"/>
                        <a:pt x="745" y="2"/>
                        <a:pt x="731" y="4"/>
                      </a:cubicBezTo>
                      <a:cubicBezTo>
                        <a:pt x="559" y="26"/>
                        <a:pt x="437" y="197"/>
                        <a:pt x="413" y="367"/>
                      </a:cubicBezTo>
                      <a:cubicBezTo>
                        <a:pt x="389" y="538"/>
                        <a:pt x="441" y="708"/>
                        <a:pt x="494" y="872"/>
                      </a:cubicBezTo>
                      <a:cubicBezTo>
                        <a:pt x="654" y="1387"/>
                        <a:pt x="818" y="1901"/>
                        <a:pt x="980" y="2417"/>
                      </a:cubicBezTo>
                      <a:cubicBezTo>
                        <a:pt x="1035" y="2587"/>
                        <a:pt x="1088" y="2772"/>
                        <a:pt x="1036" y="2944"/>
                      </a:cubicBezTo>
                      <a:cubicBezTo>
                        <a:pt x="996" y="3080"/>
                        <a:pt x="858" y="3196"/>
                        <a:pt x="723" y="3196"/>
                      </a:cubicBezTo>
                      <a:cubicBezTo>
                        <a:pt x="688" y="3196"/>
                        <a:pt x="652" y="3188"/>
                        <a:pt x="619" y="3170"/>
                      </a:cubicBezTo>
                      <a:cubicBezTo>
                        <a:pt x="480" y="3093"/>
                        <a:pt x="457" y="2908"/>
                        <a:pt x="389" y="2766"/>
                      </a:cubicBezTo>
                      <a:cubicBezTo>
                        <a:pt x="344" y="2676"/>
                        <a:pt x="230" y="2608"/>
                        <a:pt x="139" y="2608"/>
                      </a:cubicBezTo>
                      <a:cubicBezTo>
                        <a:pt x="87" y="2608"/>
                        <a:pt x="41" y="2631"/>
                        <a:pt x="21" y="2684"/>
                      </a:cubicBezTo>
                      <a:cubicBezTo>
                        <a:pt x="1" y="2734"/>
                        <a:pt x="15" y="2791"/>
                        <a:pt x="32" y="2843"/>
                      </a:cubicBezTo>
                      <a:cubicBezTo>
                        <a:pt x="344" y="3908"/>
                        <a:pt x="654" y="4972"/>
                        <a:pt x="966" y="6036"/>
                      </a:cubicBezTo>
                      <a:lnTo>
                        <a:pt x="966" y="6036"/>
                      </a:lnTo>
                      <a:cubicBezTo>
                        <a:pt x="1199" y="5185"/>
                        <a:pt x="1419" y="4327"/>
                        <a:pt x="1519" y="3451"/>
                      </a:cubicBezTo>
                      <a:cubicBezTo>
                        <a:pt x="1634" y="2452"/>
                        <a:pt x="1589" y="1418"/>
                        <a:pt x="1241" y="474"/>
                      </a:cubicBezTo>
                      <a:cubicBezTo>
                        <a:pt x="1159" y="253"/>
                        <a:pt x="1000" y="1"/>
                        <a:pt x="772" y="1"/>
                      </a:cubicBezTo>
                      <a:close/>
                      <a:moveTo>
                        <a:pt x="966" y="6036"/>
                      </a:moveTo>
                      <a:cubicBezTo>
                        <a:pt x="955" y="6076"/>
                        <a:pt x="944" y="6115"/>
                        <a:pt x="933" y="6155"/>
                      </a:cubicBezTo>
                      <a:lnTo>
                        <a:pt x="933" y="6155"/>
                      </a:lnTo>
                      <a:lnTo>
                        <a:pt x="850" y="6056"/>
                      </a:lnTo>
                      <a:lnTo>
                        <a:pt x="850" y="6056"/>
                      </a:lnTo>
                      <a:cubicBezTo>
                        <a:pt x="855" y="6170"/>
                        <a:pt x="860" y="6285"/>
                        <a:pt x="866" y="6398"/>
                      </a:cubicBezTo>
                      <a:cubicBezTo>
                        <a:pt x="888" y="6317"/>
                        <a:pt x="911" y="6236"/>
                        <a:pt x="933" y="6155"/>
                      </a:cubicBezTo>
                      <a:lnTo>
                        <a:pt x="933" y="6155"/>
                      </a:lnTo>
                      <a:lnTo>
                        <a:pt x="1036" y="6278"/>
                      </a:lnTo>
                      <a:cubicBezTo>
                        <a:pt x="1013" y="6197"/>
                        <a:pt x="989" y="6117"/>
                        <a:pt x="966" y="6036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3" name="Google Shape;3563;p27"/>
                <p:cNvSpPr/>
                <p:nvPr/>
              </p:nvSpPr>
              <p:spPr>
                <a:xfrm>
                  <a:off x="3402900" y="2462575"/>
                  <a:ext cx="143125" cy="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2441" extrusionOk="0">
                      <a:moveTo>
                        <a:pt x="2240" y="0"/>
                      </a:moveTo>
                      <a:cubicBezTo>
                        <a:pt x="1798" y="0"/>
                        <a:pt x="1355" y="71"/>
                        <a:pt x="936" y="214"/>
                      </a:cubicBezTo>
                      <a:cubicBezTo>
                        <a:pt x="682" y="301"/>
                        <a:pt x="426" y="420"/>
                        <a:pt x="253" y="623"/>
                      </a:cubicBezTo>
                      <a:cubicBezTo>
                        <a:pt x="77" y="825"/>
                        <a:pt x="0" y="1130"/>
                        <a:pt x="128" y="1365"/>
                      </a:cubicBezTo>
                      <a:cubicBezTo>
                        <a:pt x="242" y="1574"/>
                        <a:pt x="482" y="1669"/>
                        <a:pt x="727" y="1669"/>
                      </a:cubicBezTo>
                      <a:cubicBezTo>
                        <a:pt x="838" y="1669"/>
                        <a:pt x="951" y="1649"/>
                        <a:pt x="1054" y="1612"/>
                      </a:cubicBezTo>
                      <a:cubicBezTo>
                        <a:pt x="1382" y="1493"/>
                        <a:pt x="1641" y="1243"/>
                        <a:pt x="1922" y="1037"/>
                      </a:cubicBezTo>
                      <a:cubicBezTo>
                        <a:pt x="2159" y="862"/>
                        <a:pt x="2443" y="710"/>
                        <a:pt x="2732" y="710"/>
                      </a:cubicBezTo>
                      <a:cubicBezTo>
                        <a:pt x="2784" y="710"/>
                        <a:pt x="2836" y="715"/>
                        <a:pt x="2888" y="725"/>
                      </a:cubicBezTo>
                      <a:cubicBezTo>
                        <a:pt x="3229" y="795"/>
                        <a:pt x="3493" y="1217"/>
                        <a:pt x="3293" y="1501"/>
                      </a:cubicBezTo>
                      <a:cubicBezTo>
                        <a:pt x="3192" y="1643"/>
                        <a:pt x="3011" y="1707"/>
                        <a:pt x="2859" y="1795"/>
                      </a:cubicBezTo>
                      <a:cubicBezTo>
                        <a:pt x="2705" y="1882"/>
                        <a:pt x="2557" y="2038"/>
                        <a:pt x="2595" y="2208"/>
                      </a:cubicBezTo>
                      <a:cubicBezTo>
                        <a:pt x="2633" y="2383"/>
                        <a:pt x="2819" y="2440"/>
                        <a:pt x="3014" y="2440"/>
                      </a:cubicBezTo>
                      <a:cubicBezTo>
                        <a:pt x="3099" y="2440"/>
                        <a:pt x="3187" y="2429"/>
                        <a:pt x="3264" y="2413"/>
                      </a:cubicBezTo>
                      <a:cubicBezTo>
                        <a:pt x="4159" y="2223"/>
                        <a:pt x="4809" y="2182"/>
                        <a:pt x="5703" y="1992"/>
                      </a:cubicBezTo>
                      <a:lnTo>
                        <a:pt x="5703" y="1992"/>
                      </a:lnTo>
                      <a:cubicBezTo>
                        <a:pt x="5710" y="2004"/>
                        <a:pt x="5717" y="2017"/>
                        <a:pt x="5724" y="2029"/>
                      </a:cubicBezTo>
                      <a:lnTo>
                        <a:pt x="5713" y="1990"/>
                      </a:lnTo>
                      <a:cubicBezTo>
                        <a:pt x="5710" y="1990"/>
                        <a:pt x="5706" y="1991"/>
                        <a:pt x="5703" y="1992"/>
                      </a:cubicBezTo>
                      <a:lnTo>
                        <a:pt x="5703" y="1992"/>
                      </a:lnTo>
                      <a:cubicBezTo>
                        <a:pt x="5252" y="1204"/>
                        <a:pt x="4521" y="583"/>
                        <a:pt x="3668" y="258"/>
                      </a:cubicBezTo>
                      <a:cubicBezTo>
                        <a:pt x="3214" y="86"/>
                        <a:pt x="2727" y="0"/>
                        <a:pt x="2240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4" name="Google Shape;3564;p27"/>
                <p:cNvSpPr/>
                <p:nvPr/>
              </p:nvSpPr>
              <p:spPr>
                <a:xfrm>
                  <a:off x="3421775" y="2559625"/>
                  <a:ext cx="104725" cy="8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9" h="3592" extrusionOk="0">
                      <a:moveTo>
                        <a:pt x="3382" y="1"/>
                      </a:moveTo>
                      <a:cubicBezTo>
                        <a:pt x="3324" y="1"/>
                        <a:pt x="3266" y="4"/>
                        <a:pt x="3210" y="8"/>
                      </a:cubicBezTo>
                      <a:cubicBezTo>
                        <a:pt x="2133" y="98"/>
                        <a:pt x="783" y="825"/>
                        <a:pt x="204" y="1730"/>
                      </a:cubicBezTo>
                      <a:lnTo>
                        <a:pt x="200" y="1765"/>
                      </a:lnTo>
                      <a:cubicBezTo>
                        <a:pt x="183" y="2106"/>
                        <a:pt x="43" y="2431"/>
                        <a:pt x="22" y="2771"/>
                      </a:cubicBezTo>
                      <a:cubicBezTo>
                        <a:pt x="1" y="3110"/>
                        <a:pt x="160" y="3510"/>
                        <a:pt x="495" y="3581"/>
                      </a:cubicBezTo>
                      <a:cubicBezTo>
                        <a:pt x="529" y="3588"/>
                        <a:pt x="563" y="3591"/>
                        <a:pt x="598" y="3591"/>
                      </a:cubicBezTo>
                      <a:cubicBezTo>
                        <a:pt x="767" y="3591"/>
                        <a:pt x="934" y="3509"/>
                        <a:pt x="1056" y="3392"/>
                      </a:cubicBezTo>
                      <a:cubicBezTo>
                        <a:pt x="1205" y="3251"/>
                        <a:pt x="1302" y="3065"/>
                        <a:pt x="1389" y="2880"/>
                      </a:cubicBezTo>
                      <a:cubicBezTo>
                        <a:pt x="1585" y="2461"/>
                        <a:pt x="1742" y="2027"/>
                        <a:pt x="1862" y="1582"/>
                      </a:cubicBezTo>
                      <a:cubicBezTo>
                        <a:pt x="1937" y="1297"/>
                        <a:pt x="2001" y="1000"/>
                        <a:pt x="2170" y="755"/>
                      </a:cubicBezTo>
                      <a:cubicBezTo>
                        <a:pt x="2310" y="553"/>
                        <a:pt x="2548" y="394"/>
                        <a:pt x="2789" y="394"/>
                      </a:cubicBezTo>
                      <a:cubicBezTo>
                        <a:pt x="2837" y="394"/>
                        <a:pt x="2886" y="401"/>
                        <a:pt x="2934" y="414"/>
                      </a:cubicBezTo>
                      <a:cubicBezTo>
                        <a:pt x="3117" y="467"/>
                        <a:pt x="3258" y="613"/>
                        <a:pt x="3411" y="730"/>
                      </a:cubicBezTo>
                      <a:cubicBezTo>
                        <a:pt x="3521" y="814"/>
                        <a:pt x="3662" y="884"/>
                        <a:pt x="3797" y="884"/>
                      </a:cubicBezTo>
                      <a:cubicBezTo>
                        <a:pt x="3848" y="884"/>
                        <a:pt x="3899" y="874"/>
                        <a:pt x="3947" y="851"/>
                      </a:cubicBezTo>
                      <a:cubicBezTo>
                        <a:pt x="4188" y="735"/>
                        <a:pt x="4173" y="353"/>
                        <a:pt x="3972" y="179"/>
                      </a:cubicBezTo>
                      <a:cubicBezTo>
                        <a:pt x="3814" y="40"/>
                        <a:pt x="3597" y="1"/>
                        <a:pt x="338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5" name="Google Shape;3565;p27"/>
                <p:cNvSpPr/>
                <p:nvPr/>
              </p:nvSpPr>
              <p:spPr>
                <a:xfrm>
                  <a:off x="3526350" y="25281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7" y="1"/>
                        <a:pt x="1322" y="22"/>
                        <a:pt x="1180" y="66"/>
                      </a:cubicBezTo>
                      <a:cubicBezTo>
                        <a:pt x="423" y="299"/>
                        <a:pt x="1" y="1093"/>
                        <a:pt x="231" y="1840"/>
                      </a:cubicBezTo>
                      <a:cubicBezTo>
                        <a:pt x="419" y="2446"/>
                        <a:pt x="981" y="2834"/>
                        <a:pt x="1591" y="2834"/>
                      </a:cubicBezTo>
                      <a:cubicBezTo>
                        <a:pt x="1732" y="2834"/>
                        <a:pt x="1876" y="2813"/>
                        <a:pt x="2018" y="2769"/>
                      </a:cubicBezTo>
                      <a:cubicBezTo>
                        <a:pt x="2774" y="2536"/>
                        <a:pt x="3197" y="1742"/>
                        <a:pt x="2965" y="995"/>
                      </a:cubicBezTo>
                      <a:cubicBezTo>
                        <a:pt x="2779" y="389"/>
                        <a:pt x="2216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6" name="Google Shape;3566;p27"/>
                <p:cNvSpPr/>
                <p:nvPr/>
              </p:nvSpPr>
              <p:spPr>
                <a:xfrm>
                  <a:off x="3533400" y="2558475"/>
                  <a:ext cx="65550" cy="3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" h="1391" extrusionOk="0">
                      <a:moveTo>
                        <a:pt x="2436" y="0"/>
                      </a:moveTo>
                      <a:cubicBezTo>
                        <a:pt x="2319" y="0"/>
                        <a:pt x="2214" y="89"/>
                        <a:pt x="2139" y="183"/>
                      </a:cubicBezTo>
                      <a:cubicBezTo>
                        <a:pt x="2061" y="284"/>
                        <a:pt x="2016" y="405"/>
                        <a:pt x="1950" y="514"/>
                      </a:cubicBezTo>
                      <a:cubicBezTo>
                        <a:pt x="1884" y="625"/>
                        <a:pt x="1790" y="727"/>
                        <a:pt x="1666" y="756"/>
                      </a:cubicBezTo>
                      <a:cubicBezTo>
                        <a:pt x="1642" y="762"/>
                        <a:pt x="1617" y="764"/>
                        <a:pt x="1592" y="764"/>
                      </a:cubicBezTo>
                      <a:cubicBezTo>
                        <a:pt x="1446" y="764"/>
                        <a:pt x="1307" y="671"/>
                        <a:pt x="1181" y="590"/>
                      </a:cubicBezTo>
                      <a:cubicBezTo>
                        <a:pt x="1074" y="520"/>
                        <a:pt x="945" y="453"/>
                        <a:pt x="822" y="453"/>
                      </a:cubicBezTo>
                      <a:cubicBezTo>
                        <a:pt x="776" y="453"/>
                        <a:pt x="731" y="462"/>
                        <a:pt x="688" y="485"/>
                      </a:cubicBezTo>
                      <a:cubicBezTo>
                        <a:pt x="620" y="519"/>
                        <a:pt x="566" y="583"/>
                        <a:pt x="490" y="590"/>
                      </a:cubicBezTo>
                      <a:cubicBezTo>
                        <a:pt x="485" y="590"/>
                        <a:pt x="481" y="590"/>
                        <a:pt x="476" y="590"/>
                      </a:cubicBezTo>
                      <a:cubicBezTo>
                        <a:pt x="328" y="590"/>
                        <a:pt x="234" y="370"/>
                        <a:pt x="90" y="370"/>
                      </a:cubicBezTo>
                      <a:cubicBezTo>
                        <a:pt x="82" y="370"/>
                        <a:pt x="74" y="371"/>
                        <a:pt x="66" y="372"/>
                      </a:cubicBezTo>
                      <a:lnTo>
                        <a:pt x="0" y="384"/>
                      </a:lnTo>
                      <a:cubicBezTo>
                        <a:pt x="0" y="384"/>
                        <a:pt x="284" y="1318"/>
                        <a:pt x="1229" y="1387"/>
                      </a:cubicBezTo>
                      <a:cubicBezTo>
                        <a:pt x="1263" y="1389"/>
                        <a:pt x="1297" y="1390"/>
                        <a:pt x="1330" y="1390"/>
                      </a:cubicBezTo>
                      <a:cubicBezTo>
                        <a:pt x="2206" y="1390"/>
                        <a:pt x="2622" y="521"/>
                        <a:pt x="2462" y="2"/>
                      </a:cubicBezTo>
                      <a:cubicBezTo>
                        <a:pt x="2453" y="1"/>
                        <a:pt x="2445" y="0"/>
                        <a:pt x="243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7" name="Google Shape;3567;p27"/>
                <p:cNvSpPr/>
                <p:nvPr/>
              </p:nvSpPr>
              <p:spPr>
                <a:xfrm>
                  <a:off x="3576075" y="25215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6" y="1"/>
                        <a:pt x="1322" y="22"/>
                        <a:pt x="1180" y="66"/>
                      </a:cubicBezTo>
                      <a:cubicBezTo>
                        <a:pt x="422" y="299"/>
                        <a:pt x="1" y="1093"/>
                        <a:pt x="231" y="1840"/>
                      </a:cubicBezTo>
                      <a:cubicBezTo>
                        <a:pt x="419" y="2446"/>
                        <a:pt x="982" y="2833"/>
                        <a:pt x="1591" y="2833"/>
                      </a:cubicBezTo>
                      <a:cubicBezTo>
                        <a:pt x="1732" y="2833"/>
                        <a:pt x="1876" y="2812"/>
                        <a:pt x="2018" y="2769"/>
                      </a:cubicBezTo>
                      <a:cubicBezTo>
                        <a:pt x="2773" y="2536"/>
                        <a:pt x="3197" y="1742"/>
                        <a:pt x="2965" y="995"/>
                      </a:cubicBezTo>
                      <a:cubicBezTo>
                        <a:pt x="2776" y="389"/>
                        <a:pt x="2215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8" name="Google Shape;3568;p27"/>
                <p:cNvSpPr/>
                <p:nvPr/>
              </p:nvSpPr>
              <p:spPr>
                <a:xfrm>
                  <a:off x="3610950" y="2525500"/>
                  <a:ext cx="31900" cy="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825" extrusionOk="0">
                      <a:moveTo>
                        <a:pt x="211" y="1"/>
                      </a:moveTo>
                      <a:cubicBezTo>
                        <a:pt x="128" y="1"/>
                        <a:pt x="68" y="31"/>
                        <a:pt x="42" y="95"/>
                      </a:cubicBezTo>
                      <a:cubicBezTo>
                        <a:pt x="0" y="190"/>
                        <a:pt x="283" y="196"/>
                        <a:pt x="530" y="362"/>
                      </a:cubicBezTo>
                      <a:cubicBezTo>
                        <a:pt x="662" y="451"/>
                        <a:pt x="954" y="710"/>
                        <a:pt x="1027" y="799"/>
                      </a:cubicBezTo>
                      <a:cubicBezTo>
                        <a:pt x="1050" y="820"/>
                        <a:pt x="1077" y="824"/>
                        <a:pt x="1097" y="824"/>
                      </a:cubicBezTo>
                      <a:cubicBezTo>
                        <a:pt x="1114" y="824"/>
                        <a:pt x="1127" y="821"/>
                        <a:pt x="1127" y="821"/>
                      </a:cubicBezTo>
                      <a:cubicBezTo>
                        <a:pt x="1127" y="821"/>
                        <a:pt x="1276" y="670"/>
                        <a:pt x="907" y="350"/>
                      </a:cubicBezTo>
                      <a:cubicBezTo>
                        <a:pt x="651" y="130"/>
                        <a:pt x="383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9" name="Google Shape;3569;p27"/>
                <p:cNvSpPr/>
                <p:nvPr/>
              </p:nvSpPr>
              <p:spPr>
                <a:xfrm>
                  <a:off x="3639700" y="2547125"/>
                  <a:ext cx="7325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319" extrusionOk="0">
                      <a:moveTo>
                        <a:pt x="132" y="1"/>
                      </a:moveTo>
                      <a:cubicBezTo>
                        <a:pt x="105" y="1"/>
                        <a:pt x="85" y="11"/>
                        <a:pt x="85" y="11"/>
                      </a:cubicBezTo>
                      <a:cubicBezTo>
                        <a:pt x="5" y="85"/>
                        <a:pt x="1" y="172"/>
                        <a:pt x="109" y="272"/>
                      </a:cubicBezTo>
                      <a:cubicBezTo>
                        <a:pt x="138" y="298"/>
                        <a:pt x="178" y="319"/>
                        <a:pt x="212" y="319"/>
                      </a:cubicBezTo>
                      <a:cubicBezTo>
                        <a:pt x="259" y="319"/>
                        <a:pt x="293" y="278"/>
                        <a:pt x="264" y="155"/>
                      </a:cubicBezTo>
                      <a:cubicBezTo>
                        <a:pt x="234" y="26"/>
                        <a:pt x="174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0" name="Google Shape;3570;p27"/>
                <p:cNvSpPr/>
                <p:nvPr/>
              </p:nvSpPr>
              <p:spPr>
                <a:xfrm>
                  <a:off x="3581625" y="2549225"/>
                  <a:ext cx="63225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" h="1577" extrusionOk="0">
                      <a:moveTo>
                        <a:pt x="137" y="1"/>
                      </a:moveTo>
                      <a:cubicBezTo>
                        <a:pt x="137" y="1"/>
                        <a:pt x="0" y="968"/>
                        <a:pt x="827" y="1423"/>
                      </a:cubicBezTo>
                      <a:cubicBezTo>
                        <a:pt x="1023" y="1530"/>
                        <a:pt x="1217" y="1576"/>
                        <a:pt x="1400" y="1576"/>
                      </a:cubicBezTo>
                      <a:cubicBezTo>
                        <a:pt x="1991" y="1576"/>
                        <a:pt x="2470" y="1097"/>
                        <a:pt x="2529" y="670"/>
                      </a:cubicBezTo>
                      <a:cubicBezTo>
                        <a:pt x="2487" y="646"/>
                        <a:pt x="2441" y="635"/>
                        <a:pt x="2394" y="635"/>
                      </a:cubicBezTo>
                      <a:cubicBezTo>
                        <a:pt x="2315" y="635"/>
                        <a:pt x="2232" y="664"/>
                        <a:pt x="2161" y="703"/>
                      </a:cubicBezTo>
                      <a:cubicBezTo>
                        <a:pt x="2047" y="762"/>
                        <a:pt x="1953" y="853"/>
                        <a:pt x="1848" y="926"/>
                      </a:cubicBezTo>
                      <a:cubicBezTo>
                        <a:pt x="1759" y="987"/>
                        <a:pt x="1655" y="1035"/>
                        <a:pt x="1550" y="1035"/>
                      </a:cubicBezTo>
                      <a:cubicBezTo>
                        <a:pt x="1529" y="1035"/>
                        <a:pt x="1508" y="1033"/>
                        <a:pt x="1487" y="1029"/>
                      </a:cubicBezTo>
                      <a:cubicBezTo>
                        <a:pt x="1315" y="994"/>
                        <a:pt x="1210" y="825"/>
                        <a:pt x="1118" y="676"/>
                      </a:cubicBezTo>
                      <a:cubicBezTo>
                        <a:pt x="1028" y="530"/>
                        <a:pt x="899" y="376"/>
                        <a:pt x="728" y="376"/>
                      </a:cubicBezTo>
                      <a:cubicBezTo>
                        <a:pt x="724" y="376"/>
                        <a:pt x="720" y="376"/>
                        <a:pt x="716" y="376"/>
                      </a:cubicBezTo>
                      <a:cubicBezTo>
                        <a:pt x="659" y="378"/>
                        <a:pt x="602" y="398"/>
                        <a:pt x="547" y="398"/>
                      </a:cubicBezTo>
                      <a:cubicBezTo>
                        <a:pt x="529" y="398"/>
                        <a:pt x="511" y="396"/>
                        <a:pt x="493" y="390"/>
                      </a:cubicBezTo>
                      <a:cubicBezTo>
                        <a:pt x="337" y="336"/>
                        <a:pt x="361" y="58"/>
                        <a:pt x="200" y="17"/>
                      </a:cubicBez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1" name="Google Shape;3571;p27"/>
                <p:cNvSpPr/>
                <p:nvPr/>
              </p:nvSpPr>
              <p:spPr>
                <a:xfrm>
                  <a:off x="3560875" y="2562050"/>
                  <a:ext cx="63600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" h="2255" extrusionOk="0">
                      <a:moveTo>
                        <a:pt x="1281" y="1"/>
                      </a:moveTo>
                      <a:cubicBezTo>
                        <a:pt x="1167" y="1"/>
                        <a:pt x="1052" y="18"/>
                        <a:pt x="938" y="53"/>
                      </a:cubicBezTo>
                      <a:cubicBezTo>
                        <a:pt x="339" y="239"/>
                        <a:pt x="1" y="873"/>
                        <a:pt x="185" y="1467"/>
                      </a:cubicBezTo>
                      <a:cubicBezTo>
                        <a:pt x="335" y="1947"/>
                        <a:pt x="781" y="2255"/>
                        <a:pt x="1264" y="2255"/>
                      </a:cubicBezTo>
                      <a:cubicBezTo>
                        <a:pt x="1377" y="2255"/>
                        <a:pt x="1492" y="2238"/>
                        <a:pt x="1606" y="2202"/>
                      </a:cubicBezTo>
                      <a:cubicBezTo>
                        <a:pt x="2207" y="2016"/>
                        <a:pt x="2543" y="1384"/>
                        <a:pt x="2359" y="789"/>
                      </a:cubicBezTo>
                      <a:cubicBezTo>
                        <a:pt x="2209" y="309"/>
                        <a:pt x="1764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2" name="Google Shape;3572;p27"/>
                <p:cNvSpPr/>
                <p:nvPr/>
              </p:nvSpPr>
              <p:spPr>
                <a:xfrm>
                  <a:off x="3577850" y="2571300"/>
                  <a:ext cx="44850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1759" extrusionOk="0">
                      <a:moveTo>
                        <a:pt x="1268" y="0"/>
                      </a:moveTo>
                      <a:lnTo>
                        <a:pt x="1234" y="40"/>
                      </a:lnTo>
                      <a:cubicBezTo>
                        <a:pt x="1148" y="139"/>
                        <a:pt x="1288" y="311"/>
                        <a:pt x="1209" y="416"/>
                      </a:cubicBezTo>
                      <a:cubicBezTo>
                        <a:pt x="1174" y="464"/>
                        <a:pt x="1107" y="474"/>
                        <a:pt x="1056" y="507"/>
                      </a:cubicBezTo>
                      <a:cubicBezTo>
                        <a:pt x="935" y="581"/>
                        <a:pt x="921" y="746"/>
                        <a:pt x="927" y="885"/>
                      </a:cubicBezTo>
                      <a:cubicBezTo>
                        <a:pt x="932" y="1023"/>
                        <a:pt x="941" y="1182"/>
                        <a:pt x="843" y="1283"/>
                      </a:cubicBezTo>
                      <a:cubicBezTo>
                        <a:pt x="772" y="1355"/>
                        <a:pt x="663" y="1376"/>
                        <a:pt x="562" y="1376"/>
                      </a:cubicBezTo>
                      <a:cubicBezTo>
                        <a:pt x="485" y="1376"/>
                        <a:pt x="408" y="1367"/>
                        <a:pt x="332" y="1367"/>
                      </a:cubicBezTo>
                      <a:cubicBezTo>
                        <a:pt x="307" y="1367"/>
                        <a:pt x="281" y="1368"/>
                        <a:pt x="256" y="1371"/>
                      </a:cubicBezTo>
                      <a:cubicBezTo>
                        <a:pt x="154" y="1384"/>
                        <a:pt x="43" y="1423"/>
                        <a:pt x="1" y="1516"/>
                      </a:cubicBezTo>
                      <a:cubicBezTo>
                        <a:pt x="135" y="1664"/>
                        <a:pt x="373" y="1759"/>
                        <a:pt x="624" y="1759"/>
                      </a:cubicBezTo>
                      <a:cubicBezTo>
                        <a:pt x="935" y="1759"/>
                        <a:pt x="1268" y="1613"/>
                        <a:pt x="1454" y="1243"/>
                      </a:cubicBezTo>
                      <a:cubicBezTo>
                        <a:pt x="1793" y="574"/>
                        <a:pt x="1268" y="0"/>
                        <a:pt x="126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3" name="Google Shape;3573;p27"/>
                <p:cNvSpPr/>
                <p:nvPr/>
              </p:nvSpPr>
              <p:spPr>
                <a:xfrm>
                  <a:off x="3568475" y="2568950"/>
                  <a:ext cx="15475" cy="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982" extrusionOk="0">
                      <a:moveTo>
                        <a:pt x="489" y="1"/>
                      </a:moveTo>
                      <a:cubicBezTo>
                        <a:pt x="353" y="1"/>
                        <a:pt x="186" y="243"/>
                        <a:pt x="99" y="576"/>
                      </a:cubicBezTo>
                      <a:cubicBezTo>
                        <a:pt x="1" y="951"/>
                        <a:pt x="165" y="982"/>
                        <a:pt x="165" y="982"/>
                      </a:cubicBezTo>
                      <a:cubicBezTo>
                        <a:pt x="165" y="982"/>
                        <a:pt x="209" y="968"/>
                        <a:pt x="218" y="924"/>
                      </a:cubicBezTo>
                      <a:cubicBezTo>
                        <a:pt x="228" y="833"/>
                        <a:pt x="300" y="533"/>
                        <a:pt x="349" y="414"/>
                      </a:cubicBezTo>
                      <a:cubicBezTo>
                        <a:pt x="437" y="192"/>
                        <a:pt x="618" y="63"/>
                        <a:pt x="549" y="19"/>
                      </a:cubicBezTo>
                      <a:cubicBezTo>
                        <a:pt x="530" y="7"/>
                        <a:pt x="510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74" name="Google Shape;3574;p27"/>
            <p:cNvGrpSpPr/>
            <p:nvPr/>
          </p:nvGrpSpPr>
          <p:grpSpPr>
            <a:xfrm>
              <a:off x="4925251" y="-232773"/>
              <a:ext cx="1192699" cy="1162688"/>
              <a:chOff x="669550" y="869000"/>
              <a:chExt cx="450075" cy="438750"/>
            </a:xfrm>
          </p:grpSpPr>
          <p:sp>
            <p:nvSpPr>
              <p:cNvPr id="3575" name="Google Shape;3575;p27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7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7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7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7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7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7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7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7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7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7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7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7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7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7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7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7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7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7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7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7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7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7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7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7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7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7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7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7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7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7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7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7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7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7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7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7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7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7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7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7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7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7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7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7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20" name="Google Shape;3620;p27"/>
            <p:cNvSpPr/>
            <p:nvPr/>
          </p:nvSpPr>
          <p:spPr>
            <a:xfrm>
              <a:off x="1561483" y="4741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27"/>
            <p:cNvSpPr/>
            <p:nvPr/>
          </p:nvSpPr>
          <p:spPr>
            <a:xfrm>
              <a:off x="1482279" y="46885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27"/>
            <p:cNvSpPr/>
            <p:nvPr/>
          </p:nvSpPr>
          <p:spPr>
            <a:xfrm>
              <a:off x="139647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3" name="Google Shape;3623;p27"/>
            <p:cNvGrpSpPr/>
            <p:nvPr/>
          </p:nvGrpSpPr>
          <p:grpSpPr>
            <a:xfrm>
              <a:off x="-189732" y="4314515"/>
              <a:ext cx="1294016" cy="1263913"/>
              <a:chOff x="4061000" y="3528750"/>
              <a:chExt cx="443825" cy="433500"/>
            </a:xfrm>
          </p:grpSpPr>
          <p:sp>
            <p:nvSpPr>
              <p:cNvPr id="3624" name="Google Shape;3624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0" name="Google Shape;3630;p27"/>
            <p:cNvGrpSpPr/>
            <p:nvPr/>
          </p:nvGrpSpPr>
          <p:grpSpPr>
            <a:xfrm rot="-2127833">
              <a:off x="-436364" y="3905995"/>
              <a:ext cx="1294015" cy="1263912"/>
              <a:chOff x="4061000" y="3528750"/>
              <a:chExt cx="443825" cy="433500"/>
            </a:xfrm>
          </p:grpSpPr>
          <p:sp>
            <p:nvSpPr>
              <p:cNvPr id="3631" name="Google Shape;3631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37" name="Google Shape;3637;p27"/>
            <p:cNvSpPr/>
            <p:nvPr/>
          </p:nvSpPr>
          <p:spPr>
            <a:xfrm>
              <a:off x="3063183" y="48107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7"/>
            <p:cNvSpPr/>
            <p:nvPr/>
          </p:nvSpPr>
          <p:spPr>
            <a:xfrm>
              <a:off x="2372733" y="49618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7"/>
            <p:cNvSpPr/>
            <p:nvPr/>
          </p:nvSpPr>
          <p:spPr>
            <a:xfrm>
              <a:off x="6398583" y="46035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27"/>
            <p:cNvSpPr/>
            <p:nvPr/>
          </p:nvSpPr>
          <p:spPr>
            <a:xfrm>
              <a:off x="8946008" y="33085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27"/>
            <p:cNvSpPr/>
            <p:nvPr/>
          </p:nvSpPr>
          <p:spPr>
            <a:xfrm>
              <a:off x="8714983" y="30004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7"/>
            <p:cNvSpPr/>
            <p:nvPr/>
          </p:nvSpPr>
          <p:spPr>
            <a:xfrm>
              <a:off x="246792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7"/>
            <p:cNvSpPr/>
            <p:nvPr/>
          </p:nvSpPr>
          <p:spPr>
            <a:xfrm>
              <a:off x="3446775" y="49762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7"/>
            <p:cNvSpPr/>
            <p:nvPr/>
          </p:nvSpPr>
          <p:spPr>
            <a:xfrm>
              <a:off x="6329200" y="47554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7"/>
            <p:cNvSpPr/>
            <p:nvPr/>
          </p:nvSpPr>
          <p:spPr>
            <a:xfrm>
              <a:off x="8852300" y="34300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7"/>
            <p:cNvSpPr/>
            <p:nvPr/>
          </p:nvSpPr>
          <p:spPr>
            <a:xfrm>
              <a:off x="8852300" y="28038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7"/>
            <p:cNvSpPr/>
            <p:nvPr/>
          </p:nvSpPr>
          <p:spPr>
            <a:xfrm>
              <a:off x="2161692" y="49620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7"/>
            <p:cNvSpPr/>
            <p:nvPr/>
          </p:nvSpPr>
          <p:spPr>
            <a:xfrm>
              <a:off x="8852300" y="37797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7"/>
            <p:cNvSpPr/>
            <p:nvPr/>
          </p:nvSpPr>
          <p:spPr>
            <a:xfrm>
              <a:off x="3158367" y="49866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27"/>
            <p:cNvSpPr/>
            <p:nvPr/>
          </p:nvSpPr>
          <p:spPr>
            <a:xfrm>
              <a:off x="8745554" y="26155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29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5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B75557-E6FB-DC58-EA7D-3D76FC24A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0894" y="7283869"/>
            <a:ext cx="6230652" cy="1054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286C9A-B839-9C09-7FF8-625225C86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0050" y="7101693"/>
            <a:ext cx="958527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9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3" y="719335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6" y="1543975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7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4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8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1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51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9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8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1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6" y="51590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4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33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53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5" y="6212174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4" y="6005446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1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3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7" y="5675225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1" y="6099618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9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93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7" y="5935044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1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2" y="5781865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2" y="5926672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9" y="5805976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4" y="5926672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1" y="5875381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4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5" y="586107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9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9" y="5865030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9" y="5891057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8" y="5854225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3" y="5877360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3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8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5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5" y="5838396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9" y="5848745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40" y="5836416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60" y="5863053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1" y="5826067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600" y="5819370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7" y="5848745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1" y="5838396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9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6" y="5991098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8" y="6585837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6" y="6035956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78306"/>
          <a:stretch/>
        </p:blipFill>
        <p:spPr>
          <a:xfrm>
            <a:off x="9387047" y="6138190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5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89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2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9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7" y="5669771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8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2" y="5209531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2" y="5801020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1" y="4832136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40" lvl="1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09" lvl="2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278" lvl="3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848" lvl="4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418" lvl="5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987" lvl="6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557" lvl="7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126" lvl="8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280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6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4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4" y="3649204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5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2" y="3717288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0" y="1658450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9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2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7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6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4" y="4459751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6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7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4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7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8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6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2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7" y="5013247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7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9" y="5016247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2" y="4999367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4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1" y="5209624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8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5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5" y="5032752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5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5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3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2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3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8" y="5761431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9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1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94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0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3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1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4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3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6" y="5500937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8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296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7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5" y="60667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3" y="57786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9" y="49765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40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60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80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13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1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1" y="46613"/>
            <a:ext cx="1947081" cy="48564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4/13/2026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/>
              <a:t>Măng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162425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3" y="6096000"/>
            <a:ext cx="2233684" cy="762000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4/13/2026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4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 dirty="0" err="1"/>
              <a:t>Măng</a:t>
            </a:r>
            <a:r>
              <a:rPr lang="en-US" sz="2933" dirty="0"/>
              <a:t>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26649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8705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2959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54" r:id="rId14"/>
    <p:sldLayoutId id="2147483955" r:id="rId15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1" i="0" u="none" strike="noStrike" kern="1200" cap="none" spc="300" normalizeH="0" baseline="0" noProof="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KHỞI ĐỘNG</a:t>
            </a:r>
            <a:endParaRPr kumimoji="0" lang="zh-CN" altLang="en-US" sz="12000" b="1" i="0" u="none" strike="noStrike" kern="1200" cap="none" spc="300" normalizeH="0" baseline="0" noProof="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8CC389-3A7E-4681-AE62-AB903BD11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886" y="566089"/>
            <a:ext cx="8852159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1" i="0" u="none" strike="noStrike" kern="1200" cap="none" spc="300" normalizeH="0" baseline="0" noProof="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CỦNG CỐ</a:t>
            </a:r>
            <a:endParaRPr kumimoji="0" lang="zh-CN" altLang="en-US" sz="12000" b="1" i="0" u="none" strike="noStrike" kern="1200" cap="none" spc="300" normalizeH="0" baseline="0" noProof="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6BA26-47D1-42EC-98FA-1C67DD5176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027" y="2273708"/>
            <a:ext cx="6943946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2615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等腰三角形 93">
            <a:extLst>
              <a:ext uri="{FF2B5EF4-FFF2-40B4-BE49-F238E27FC236}">
                <a16:creationId xmlns:a16="http://schemas.microsoft.com/office/drawing/2014/main" id="{BE3C0AF2-FEAE-4659-A26F-256DB8A8DCF6}"/>
              </a:ext>
            </a:extLst>
          </p:cNvPr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rgbClr val="00BBD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" name="等腰三角形 94">
            <a:extLst>
              <a:ext uri="{FF2B5EF4-FFF2-40B4-BE49-F238E27FC236}">
                <a16:creationId xmlns:a16="http://schemas.microsoft.com/office/drawing/2014/main" id="{AEC61115-0EDC-40A2-906E-75E37C6E22E5}"/>
              </a:ext>
            </a:extLst>
          </p:cNvPr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rgbClr val="00BBD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8BFAE1-68EE-4DEF-8235-3E90F6B048C8}"/>
              </a:ext>
            </a:extLst>
          </p:cNvPr>
          <p:cNvSpPr/>
          <p:nvPr/>
        </p:nvSpPr>
        <p:spPr>
          <a:xfrm>
            <a:off x="1003469" y="647700"/>
            <a:ext cx="10170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Tìm từ ngữ chỉ sự vật tương ứng với mỗi lời giải thích dưới đây: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19CEFF-2A0A-4827-B5E2-C1B6EC227335}"/>
              </a:ext>
            </a:extLst>
          </p:cNvPr>
          <p:cNvSpPr/>
          <p:nvPr/>
        </p:nvSpPr>
        <p:spPr>
          <a:xfrm>
            <a:off x="1143839" y="1285443"/>
            <a:ext cx="98899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Món ăn gồm bánh phở và thịt, chan nước dùng.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Vật dùng để đội đầu, che mưa nắng, thường làm bằng lá có hình chóp.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Trang phục truyền thống của người Việt Nam.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Đồ chơi dân gian được nặn bằng bột màu hấp chín, thường có hình con vật.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53EA3A5-8B29-490B-A295-08D3EDE22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1841" y="4236179"/>
            <a:ext cx="7743929" cy="169423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7B069F9-DEE1-41A4-8CD9-22324A56AB75}"/>
              </a:ext>
            </a:extLst>
          </p:cNvPr>
          <p:cNvSpPr txBox="1"/>
          <p:nvPr/>
        </p:nvSpPr>
        <p:spPr>
          <a:xfrm>
            <a:off x="8657560" y="5946691"/>
            <a:ext cx="421105" cy="58477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9CA518-712C-4BBD-A74D-D70D52C19D53}"/>
              </a:ext>
            </a:extLst>
          </p:cNvPr>
          <p:cNvSpPr txBox="1"/>
          <p:nvPr/>
        </p:nvSpPr>
        <p:spPr>
          <a:xfrm>
            <a:off x="6588128" y="5946691"/>
            <a:ext cx="421105" cy="58477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49CF90-50D4-4352-8B08-2B244617FD80}"/>
              </a:ext>
            </a:extLst>
          </p:cNvPr>
          <p:cNvSpPr txBox="1"/>
          <p:nvPr/>
        </p:nvSpPr>
        <p:spPr>
          <a:xfrm>
            <a:off x="4518696" y="5946691"/>
            <a:ext cx="421105" cy="58477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694227-0DC7-4464-9641-12F1B90C747F}"/>
              </a:ext>
            </a:extLst>
          </p:cNvPr>
          <p:cNvSpPr txBox="1"/>
          <p:nvPr/>
        </p:nvSpPr>
        <p:spPr>
          <a:xfrm>
            <a:off x="2551734" y="5946691"/>
            <a:ext cx="421105" cy="58477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336EA7-08AF-453B-8BE1-281804E6F69A}"/>
              </a:ext>
            </a:extLst>
          </p:cNvPr>
          <p:cNvSpPr txBox="1"/>
          <p:nvPr/>
        </p:nvSpPr>
        <p:spPr>
          <a:xfrm>
            <a:off x="1926761" y="4209487"/>
            <a:ext cx="1671049" cy="52322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Nón lá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FE9E14-4C14-4C47-AEF9-7337EFF7CB2A}"/>
              </a:ext>
            </a:extLst>
          </p:cNvPr>
          <p:cNvSpPr txBox="1"/>
          <p:nvPr/>
        </p:nvSpPr>
        <p:spPr>
          <a:xfrm>
            <a:off x="3921971" y="4185344"/>
            <a:ext cx="1655005" cy="52322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Áo dài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DB797A-4FA3-48BC-A4CA-2DD0F51F6695}"/>
              </a:ext>
            </a:extLst>
          </p:cNvPr>
          <p:cNvSpPr txBox="1"/>
          <p:nvPr/>
        </p:nvSpPr>
        <p:spPr>
          <a:xfrm>
            <a:off x="5965193" y="4185344"/>
            <a:ext cx="1421262" cy="52322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Tò he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1B90D5-CE6F-43C0-B1CD-40BB3026C07A}"/>
              </a:ext>
            </a:extLst>
          </p:cNvPr>
          <p:cNvSpPr txBox="1"/>
          <p:nvPr/>
        </p:nvSpPr>
        <p:spPr>
          <a:xfrm>
            <a:off x="7774672" y="4209487"/>
            <a:ext cx="1765003" cy="52322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Phở bò</a:t>
            </a:r>
          </a:p>
        </p:txBody>
      </p:sp>
    </p:spTree>
    <p:extLst>
      <p:ext uri="{BB962C8B-B14F-4D97-AF65-F5344CB8AC3E}">
        <p14:creationId xmlns:p14="http://schemas.microsoft.com/office/powerpoint/2010/main" val="36777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34" grpId="0" animBg="1"/>
      <p:bldP spid="42" grpId="0"/>
      <p:bldP spid="43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2615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等腰三角形 93">
            <a:extLst>
              <a:ext uri="{FF2B5EF4-FFF2-40B4-BE49-F238E27FC236}">
                <a16:creationId xmlns:a16="http://schemas.microsoft.com/office/drawing/2014/main" id="{BE3C0AF2-FEAE-4659-A26F-256DB8A8DCF6}"/>
              </a:ext>
            </a:extLst>
          </p:cNvPr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rgbClr val="00BBD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" name="等腰三角形 94">
            <a:extLst>
              <a:ext uri="{FF2B5EF4-FFF2-40B4-BE49-F238E27FC236}">
                <a16:creationId xmlns:a16="http://schemas.microsoft.com/office/drawing/2014/main" id="{AEC61115-0EDC-40A2-906E-75E37C6E22E5}"/>
              </a:ext>
            </a:extLst>
          </p:cNvPr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rgbClr val="00BBD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8BFAE1-68EE-4DEF-8235-3E90F6B048C8}"/>
              </a:ext>
            </a:extLst>
          </p:cNvPr>
          <p:cNvSpPr/>
          <p:nvPr/>
        </p:nvSpPr>
        <p:spPr>
          <a:xfrm>
            <a:off x="1003469" y="647700"/>
            <a:ext cx="10170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b="1" kern="0" dirty="0">
                <a:solidFill>
                  <a:srgbClr val="FF0000"/>
                </a:solidFill>
                <a:latin typeface="Arial-Rounded"/>
                <a:ea typeface="Arial-Rounded"/>
              </a:rPr>
              <a:t>1. Tìm từ ngữ chỉ sự vật tương ứng với mỗi lời giải thích dưới đây: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19CEFF-2A0A-4827-B5E2-C1B6EC227335}"/>
              </a:ext>
            </a:extLst>
          </p:cNvPr>
          <p:cNvSpPr/>
          <p:nvPr/>
        </p:nvSpPr>
        <p:spPr>
          <a:xfrm>
            <a:off x="1143839" y="1285443"/>
            <a:ext cx="98899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buFontTx/>
              <a:buAutoNum type="alphaLcPeriod"/>
              <a:defRPr/>
            </a:pPr>
            <a:r>
              <a:rPr lang="vi-VN" sz="3200" kern="0" dirty="0">
                <a:solidFill>
                  <a:prstClr val="black"/>
                </a:solidFill>
                <a:latin typeface="Arial-Rounded"/>
                <a:ea typeface="Arial-Rounded"/>
              </a:rPr>
              <a:t>Món ăn gồm bánh phở và thịt, chan nước dùng.</a:t>
            </a:r>
          </a:p>
          <a:p>
            <a:pPr marL="457189" indent="-457189" algn="just">
              <a:buFontTx/>
              <a:buAutoNum type="alphaLcPeriod"/>
              <a:defRPr/>
            </a:pPr>
            <a:r>
              <a:rPr lang="vi-VN" sz="3200" kern="0" dirty="0">
                <a:solidFill>
                  <a:prstClr val="black"/>
                </a:solidFill>
                <a:latin typeface="Arial-Rounded"/>
                <a:ea typeface="Arial-Rounded"/>
              </a:rPr>
              <a:t>Vật dùng để đội đầu, che mưa nắng, thường làm bằng lá có hình chóp.</a:t>
            </a:r>
          </a:p>
          <a:p>
            <a:pPr marL="457189" indent="-457189" algn="just">
              <a:buFontTx/>
              <a:buAutoNum type="alphaLcPeriod"/>
              <a:defRPr/>
            </a:pPr>
            <a:r>
              <a:rPr lang="vi-VN" sz="3200" kern="0" dirty="0">
                <a:solidFill>
                  <a:prstClr val="black"/>
                </a:solidFill>
                <a:latin typeface="Arial-Rounded"/>
                <a:ea typeface="Arial-Rounded"/>
              </a:rPr>
              <a:t>Trang phục truyền thống của người Việt Nam.</a:t>
            </a:r>
          </a:p>
          <a:p>
            <a:pPr marL="457189" indent="-457189" algn="just">
              <a:buFontTx/>
              <a:buAutoNum type="alphaLcPeriod"/>
              <a:defRPr/>
            </a:pPr>
            <a:r>
              <a:rPr lang="vi-VN" sz="3200" kern="0" dirty="0">
                <a:solidFill>
                  <a:prstClr val="black"/>
                </a:solidFill>
                <a:latin typeface="Arial-Rounded"/>
                <a:ea typeface="Arial-Rounded"/>
              </a:rPr>
              <a:t>Đồ chơi dân gian được nặn bằng bột màu hấp chín, thường có hình con vật.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53EA3A5-8B29-490B-A295-08D3EDE22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1841" y="4236179"/>
            <a:ext cx="7743929" cy="169423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7B069F9-DEE1-41A4-8CD9-22324A56AB75}"/>
              </a:ext>
            </a:extLst>
          </p:cNvPr>
          <p:cNvSpPr txBox="1"/>
          <p:nvPr/>
        </p:nvSpPr>
        <p:spPr>
          <a:xfrm>
            <a:off x="8657560" y="5946691"/>
            <a:ext cx="421105" cy="58477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rgbClr val="FF0000"/>
                </a:solidFill>
                <a:latin typeface="Arial-Rounded"/>
                <a:ea typeface="Arial-Rounded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9CA518-712C-4BBD-A74D-D70D52C19D53}"/>
              </a:ext>
            </a:extLst>
          </p:cNvPr>
          <p:cNvSpPr txBox="1"/>
          <p:nvPr/>
        </p:nvSpPr>
        <p:spPr>
          <a:xfrm>
            <a:off x="6588128" y="5946691"/>
            <a:ext cx="421105" cy="58477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rgbClr val="FF0000"/>
                </a:solidFill>
                <a:latin typeface="Arial-Rounded"/>
                <a:ea typeface="Arial-Rounded"/>
              </a:rPr>
              <a:t>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49CF90-50D4-4352-8B08-2B244617FD80}"/>
              </a:ext>
            </a:extLst>
          </p:cNvPr>
          <p:cNvSpPr txBox="1"/>
          <p:nvPr/>
        </p:nvSpPr>
        <p:spPr>
          <a:xfrm>
            <a:off x="4518696" y="5946691"/>
            <a:ext cx="421105" cy="58477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rgbClr val="FF0000"/>
                </a:solidFill>
                <a:latin typeface="Arial-Rounded"/>
                <a:ea typeface="Arial-Rounded"/>
              </a:rPr>
              <a:t>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694227-0DC7-4464-9641-12F1B90C747F}"/>
              </a:ext>
            </a:extLst>
          </p:cNvPr>
          <p:cNvSpPr txBox="1"/>
          <p:nvPr/>
        </p:nvSpPr>
        <p:spPr>
          <a:xfrm>
            <a:off x="2551734" y="5946691"/>
            <a:ext cx="421105" cy="58477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rgbClr val="FF0000"/>
                </a:solidFill>
                <a:latin typeface="Arial-Rounded"/>
                <a:ea typeface="Arial-Rounded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336EA7-08AF-453B-8BE1-281804E6F69A}"/>
              </a:ext>
            </a:extLst>
          </p:cNvPr>
          <p:cNvSpPr txBox="1"/>
          <p:nvPr/>
        </p:nvSpPr>
        <p:spPr>
          <a:xfrm>
            <a:off x="1926761" y="4209487"/>
            <a:ext cx="1671049" cy="52322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800" kern="0" dirty="0">
                <a:solidFill>
                  <a:srgbClr val="0070C0"/>
                </a:solidFill>
                <a:latin typeface="Arial-Rounded"/>
                <a:ea typeface="Arial-Rounded"/>
              </a:rPr>
              <a:t>Nón lá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FE9E14-4C14-4C47-AEF9-7337EFF7CB2A}"/>
              </a:ext>
            </a:extLst>
          </p:cNvPr>
          <p:cNvSpPr txBox="1"/>
          <p:nvPr/>
        </p:nvSpPr>
        <p:spPr>
          <a:xfrm>
            <a:off x="3921971" y="4185344"/>
            <a:ext cx="1655005" cy="52322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800" kern="0" dirty="0">
                <a:solidFill>
                  <a:srgbClr val="0070C0"/>
                </a:solidFill>
                <a:latin typeface="Arial-Rounded"/>
                <a:ea typeface="Arial-Rounded"/>
              </a:rPr>
              <a:t>Áo dài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DB797A-4FA3-48BC-A4CA-2DD0F51F6695}"/>
              </a:ext>
            </a:extLst>
          </p:cNvPr>
          <p:cNvSpPr txBox="1"/>
          <p:nvPr/>
        </p:nvSpPr>
        <p:spPr>
          <a:xfrm>
            <a:off x="5965193" y="4185344"/>
            <a:ext cx="1421262" cy="52322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800" kern="0" dirty="0">
                <a:solidFill>
                  <a:srgbClr val="0070C0"/>
                </a:solidFill>
                <a:latin typeface="Arial-Rounded"/>
                <a:ea typeface="Arial-Rounded"/>
              </a:rPr>
              <a:t>Tò he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1B90D5-CE6F-43C0-B1CD-40BB3026C07A}"/>
              </a:ext>
            </a:extLst>
          </p:cNvPr>
          <p:cNvSpPr txBox="1"/>
          <p:nvPr/>
        </p:nvSpPr>
        <p:spPr>
          <a:xfrm>
            <a:off x="7774672" y="4209487"/>
            <a:ext cx="1765003" cy="52322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800" kern="0" dirty="0">
                <a:solidFill>
                  <a:srgbClr val="0070C0"/>
                </a:solidFill>
                <a:latin typeface="Arial-Rounded"/>
                <a:ea typeface="Arial-Rounded"/>
              </a:rPr>
              <a:t>Phở bò</a:t>
            </a:r>
          </a:p>
        </p:txBody>
      </p:sp>
    </p:spTree>
    <p:extLst>
      <p:ext uri="{BB962C8B-B14F-4D97-AF65-F5344CB8AC3E}">
        <p14:creationId xmlns:p14="http://schemas.microsoft.com/office/powerpoint/2010/main" val="29649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矩形 11">
            <a:extLst>
              <a:ext uri="{FF2B5EF4-FFF2-40B4-BE49-F238E27FC236}">
                <a16:creationId xmlns:a16="http://schemas.microsoft.com/office/drawing/2014/main" id="{E124A9CD-BFE2-4581-99F2-1C8183337990}"/>
              </a:ext>
            </a:extLst>
          </p:cNvPr>
          <p:cNvSpPr/>
          <p:nvPr/>
        </p:nvSpPr>
        <p:spPr>
          <a:xfrm>
            <a:off x="704637" y="539042"/>
            <a:ext cx="11487363" cy="673309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Arial-Rounded"/>
              <a:cs typeface="Arial-Rounded"/>
              <a:sym typeface="+mn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61DDC4-A1A9-4D71-A6BA-AB3B5FAEA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3886" y="1654106"/>
            <a:ext cx="8650762" cy="28287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B50CDDE-227A-44A1-B364-4276DF13AB61}"/>
              </a:ext>
            </a:extLst>
          </p:cNvPr>
          <p:cNvSpPr/>
          <p:nvPr/>
        </p:nvSpPr>
        <p:spPr>
          <a:xfrm>
            <a:off x="1019614" y="620283"/>
            <a:ext cx="10857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2. Kết hợp từ ngữ ở cột A với từ ngữ ở cột B để tạo câu giới thiệu.</a:t>
            </a:r>
          </a:p>
        </p:txBody>
      </p:sp>
    </p:spTree>
    <p:extLst>
      <p:ext uri="{BB962C8B-B14F-4D97-AF65-F5344CB8AC3E}">
        <p14:creationId xmlns:p14="http://schemas.microsoft.com/office/powerpoint/2010/main" val="15716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A729FC-F40D-D967-EB1A-2D782336E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0"/>
            <a:ext cx="1219198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E426EB-4CE2-4C60-AE11-F2547D244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25" y="104387"/>
            <a:ext cx="9709400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ummer Activities for Pre-K by Slidesgo">
  <a:themeElements>
    <a:clrScheme name="Simple Light">
      <a:dk1>
        <a:srgbClr val="704940"/>
      </a:dk1>
      <a:lt1>
        <a:srgbClr val="F75789"/>
      </a:lt1>
      <a:dk2>
        <a:srgbClr val="EFFFFA"/>
      </a:dk2>
      <a:lt2>
        <a:srgbClr val="9B695E"/>
      </a:lt2>
      <a:accent1>
        <a:srgbClr val="FFAC8F"/>
      </a:accent1>
      <a:accent2>
        <a:srgbClr val="FFFC97"/>
      </a:accent2>
      <a:accent3>
        <a:srgbClr val="AEE58F"/>
      </a:accent3>
      <a:accent4>
        <a:srgbClr val="56AC38"/>
      </a:accent4>
      <a:accent5>
        <a:srgbClr val="B0F4DF"/>
      </a:accent5>
      <a:accent6>
        <a:srgbClr val="4BD8E2"/>
      </a:accent6>
      <a:hlink>
        <a:srgbClr val="7049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199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Arial-Rounded</vt:lpstr>
      <vt:lpstr>Calibri</vt:lpstr>
      <vt:lpstr>Lato</vt:lpstr>
      <vt:lpstr>Patrick Hand</vt:lpstr>
      <vt:lpstr>Roboto</vt:lpstr>
      <vt:lpstr>UVF Mussica Swash</vt:lpstr>
      <vt:lpstr>字魂59号-创粗黑</vt:lpstr>
      <vt:lpstr>2_Office 主题</vt:lpstr>
      <vt:lpstr>https://www.freeppt7.com</vt:lpstr>
      <vt:lpstr>Summer Activities for Pre-K by Slidesgo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58</cp:revision>
  <dcterms:created xsi:type="dcterms:W3CDTF">2021-07-20T01:55:21Z</dcterms:created>
  <dcterms:modified xsi:type="dcterms:W3CDTF">2026-04-13T02:46:23Z</dcterms:modified>
</cp:coreProperties>
</file>