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3"/>
  </p:notesMasterIdLst>
  <p:sldIdLst>
    <p:sldId id="7614" r:id="rId4"/>
    <p:sldId id="7681" r:id="rId5"/>
    <p:sldId id="352" r:id="rId6"/>
    <p:sldId id="359" r:id="rId7"/>
    <p:sldId id="7691" r:id="rId8"/>
    <p:sldId id="7692" r:id="rId9"/>
    <p:sldId id="7679" r:id="rId10"/>
    <p:sldId id="358" r:id="rId11"/>
    <p:sldId id="7678" r:id="rId12"/>
    <p:sldId id="7649" r:id="rId13"/>
    <p:sldId id="258" r:id="rId14"/>
    <p:sldId id="7695" r:id="rId15"/>
    <p:sldId id="7685" r:id="rId16"/>
    <p:sldId id="7702" r:id="rId17"/>
    <p:sldId id="7696" r:id="rId18"/>
    <p:sldId id="7686" r:id="rId19"/>
    <p:sldId id="7697" r:id="rId20"/>
    <p:sldId id="7698" r:id="rId21"/>
    <p:sldId id="7700" r:id="rId22"/>
    <p:sldId id="7699" r:id="rId23"/>
    <p:sldId id="270" r:id="rId24"/>
    <p:sldId id="271" r:id="rId25"/>
    <p:sldId id="272" r:id="rId26"/>
    <p:sldId id="273" r:id="rId27"/>
    <p:sldId id="274" r:id="rId28"/>
    <p:sldId id="7689" r:id="rId29"/>
    <p:sldId id="371" r:id="rId30"/>
    <p:sldId id="7670" r:id="rId31"/>
    <p:sldId id="76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4660"/>
  </p:normalViewPr>
  <p:slideViewPr>
    <p:cSldViewPr snapToGrid="0">
      <p:cViewPr varScale="1">
        <p:scale>
          <a:sx n="81" d="100"/>
          <a:sy n="81" d="100"/>
        </p:scale>
        <p:origin x="91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5EB53-07FA-4435-9DB6-AD88850E693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A1181-CE47-49F1-9D24-6A98AAFAE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66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A1181-CE47-49F1-9D24-6A98AAFAE6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10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A1181-CE47-49F1-9D24-6A98AAFAE6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2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A1181-CE47-49F1-9D24-6A98AAFAE6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27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A1181-CE47-49F1-9D24-6A98AAFAE6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48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A1181-CE47-49F1-9D24-6A98AAFAE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535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A1181-CE47-49F1-9D24-6A98AAFAE6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43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A1181-CE47-49F1-9D24-6A98AAFAE6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56BA7-E8BB-473A-834E-7CB64B1E7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8B9D25-E2C5-46A8-8A49-1C65AD326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2F11B-93A8-4F30-ADBD-F07545EE1D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FBDD6-A5DD-4E75-90DF-CB8C4194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98E7E-EED0-425E-A53A-0ED42F7D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8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F69FD-B81C-45F2-8154-685D7AC28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04CE38-8057-4B9E-BCD3-3FD5CCF9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6FE55-B7FC-4C0C-B647-9B57B4A8B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DE9AB-B6E1-4E4F-A7BE-3D6E2D98F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9EC8E-F135-48E8-B21B-F7674FFE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02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7C71E-3860-4A08-9E29-EE430D41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FAEDFC-88BE-415C-B66E-D06D3E5D7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DDC3B-71E4-4518-A8AA-D2C5A1A4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8FC3C-126F-4869-A9D4-EEE54EC27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07EC8-872A-43CA-A98D-52C15402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72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384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119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70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527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836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407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559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89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A4181-E645-4560-A1CE-1557709A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71347-5BD4-4FA6-A809-C8DCB5DCD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C16F1-BEE6-4B0B-8BCB-66570B0155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4FF0F-8BD1-4528-A3D0-2860208D4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9D506-BFA3-4429-8AAF-D1292B43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48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055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708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039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40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812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930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81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00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33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0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B34C9-4FEB-44AC-9755-33186C70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7F40A-A1DF-473B-8F6D-716526D1B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220B2-8874-416A-A0AD-AA443E3EF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0483E-2242-49FE-ADC7-3EB20E886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47A6C-F35E-4A4B-BEAF-B3989E0E4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480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908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60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61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114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1044F-0DDE-41BF-A996-DF5B2C384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82C1D-B949-41B7-B50D-AF1D6CAD3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176C6-3C3B-4659-90EF-564E1EFDF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B9154-92A4-4391-B9AC-3029AE836A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0E0C7-1A3F-43DB-9E87-2B1F18BEF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A3213-97E9-4D25-B78A-16A98932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1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34A80-2BAE-4B32-87DC-0F0B73980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9A0E0-032F-472A-B75D-C9BB56CA1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489EF-BA7B-407E-ACEA-97C4C425A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374389-8902-43CB-8984-5EA7030F9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BBCB71-4020-489C-B645-784F5616CB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D21D67-F240-4CBF-9BCF-CCB9D3136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5F361A-D8E5-4882-A513-01272607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010029-433F-46DC-9CDD-4CA2C4B3A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9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8ED7-8D6E-45F6-9320-42952D3A5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3F7286-6EB0-4D91-8005-66F7E2617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174D5-0597-4235-BFA1-99E3FAEE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6A6A1-D6AC-43E6-B428-2E2BCD84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57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4CA36-5AB1-4D1D-A09A-EC68E05BB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05E28C-F8B7-4A65-BEC2-6B50D9C3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5666B-55BB-4EA5-A584-70501172C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89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2129E-DC85-41B8-9744-800EB694E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FD501-53FC-4C42-AB68-B0E77E061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E4CED-6D8D-4225-9F6C-8A90F217B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8C906-F643-4DC3-AD47-C5AA32F89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6FABC-6CFA-4CD3-9487-14E2F79BE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7144D-AF2E-4E7A-9335-DE554869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71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8C7BB-DD59-4CD2-8F97-350F366AA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0A423-C0A9-49A6-A7E2-6F91358BD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0AF61-50EC-46E6-9371-FCFA65E36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C41522-6C31-4402-890F-CECAFE83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CDA79-13F4-46A4-96A9-FA46F62F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C90EC-9E37-4769-9B02-40086A9F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7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30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日期占位符 3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57DBBDC-DD87-428F-AE3F-560237C96E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灯片编号占位符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2E7735F-47DC-4F2E-AEF8-B7148A362B5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D687EC5-ECC9-ABB0-1A64-6F34B0F6ADC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0" y="74013"/>
            <a:ext cx="1589134" cy="158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9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日期占位符 3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57DBBDC-DD87-428F-AE3F-560237C96E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灯片编号占位符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2E7735F-47DC-4F2E-AEF8-B7148A362B5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3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10" Type="http://schemas.openxmlformats.org/officeDocument/2006/relationships/image" Target="../media/image23.emf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6.wdp"/><Relationship Id="rId9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7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3.wdp"/><Relationship Id="rId5" Type="http://schemas.openxmlformats.org/officeDocument/2006/relationships/image" Target="../media/image35.png"/><Relationship Id="rId4" Type="http://schemas.openxmlformats.org/officeDocument/2006/relationships/image" Target="../media/image34.gif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audio" Target="../media/audio5.wav"/><Relationship Id="rId10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audio" Target="../media/audio4.wav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audio" Target="../media/audio4.wav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audio" Target="../media/audio4.wav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507FA5F7-5F0B-4914-B20E-942738CF4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A5D221B4-1A5D-46B4-990B-BFB44F9A462F}"/>
              </a:ext>
            </a:extLst>
          </p:cNvPr>
          <p:cNvSpPr/>
          <p:nvPr/>
        </p:nvSpPr>
        <p:spPr>
          <a:xfrm rot="11223102">
            <a:off x="436425" y="466899"/>
            <a:ext cx="11369370" cy="6212757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15464B4B-18BA-48BB-91E4-E166F4D399CE}"/>
              </a:ext>
            </a:extLst>
          </p:cNvPr>
          <p:cNvSpPr/>
          <p:nvPr/>
        </p:nvSpPr>
        <p:spPr>
          <a:xfrm rot="11223102">
            <a:off x="780727" y="816066"/>
            <a:ext cx="10591800" cy="553909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2" descr="Hướng dẫn cách làm bánh rán Đôrêmon siêu ngon - Tiệm Bánh Nguyệt An Nhiên">
            <a:extLst>
              <a:ext uri="{FF2B5EF4-FFF2-40B4-BE49-F238E27FC236}">
                <a16:creationId xmlns:a16="http://schemas.microsoft.com/office/drawing/2014/main" id="{93008CEB-3EC7-4A97-AAE7-8462CB56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2" b="100000" l="5296" r="94073">
                        <a14:foregroundMark x1="70113" y1="52428" x2="71375" y2="55542"/>
                        <a14:backgroundMark x1="82093" y1="93524" x2="78689" y2="97385"/>
                        <a14:backgroundMark x1="33544" y1="93524" x2="38714" y2="97385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261" y="3542984"/>
            <a:ext cx="3089050" cy="312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93395F-B0BA-251A-BF87-4744A4FF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572" y="1521201"/>
            <a:ext cx="6376969" cy="4316342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763445-8F9D-9A04-DB31-69A3D4C389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0" y="74013"/>
            <a:ext cx="1589134" cy="158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779" y="1709948"/>
            <a:ext cx="3065788" cy="3071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5" b="8885"/>
          <a:stretch/>
        </p:blipFill>
        <p:spPr>
          <a:xfrm>
            <a:off x="3349512" y="804679"/>
            <a:ext cx="2264021" cy="18663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379" y="0"/>
            <a:ext cx="3275455" cy="328137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6965" y="53073"/>
            <a:ext cx="3877800" cy="24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7398">
            <a:off x="250730" y="4203537"/>
            <a:ext cx="1975822" cy="27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669996D-957F-261E-41C4-D10FD40AA689}"/>
              </a:ext>
            </a:extLst>
          </p:cNvPr>
          <p:cNvGrpSpPr/>
          <p:nvPr/>
        </p:nvGrpSpPr>
        <p:grpSpPr>
          <a:xfrm>
            <a:off x="4489229" y="2295525"/>
            <a:ext cx="3275455" cy="3281379"/>
            <a:chOff x="4489229" y="2295525"/>
            <a:chExt cx="3275455" cy="32813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D8815F-E677-89F0-9A41-C84130E4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90A0F75-00E5-05F8-2EA4-557EC89E6682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53B294-93B3-E165-D510-0392D633E288}"/>
              </a:ext>
            </a:extLst>
          </p:cNvPr>
          <p:cNvGrpSpPr/>
          <p:nvPr/>
        </p:nvGrpSpPr>
        <p:grpSpPr>
          <a:xfrm>
            <a:off x="6708554" y="3952875"/>
            <a:ext cx="3275455" cy="3281379"/>
            <a:chOff x="4489229" y="2295525"/>
            <a:chExt cx="3275455" cy="32813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431DAA-2819-C9BB-6338-5EAF7846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37D076-1D57-7A6F-B59C-2968AF0D5746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20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6 -0.01319 L 0.1086 -0.01273 C 0.12318 -0.0206 0.13985 -0.0243 0.153 -0.03541 C 0.16563 -0.04699 0.18295 -0.09467 0.18933 -0.10972 C 0.19961 -0.18588 0.19584 -0.14282 0.18321 -0.28819 C 0.18177 -0.30463 0.17969 -0.29977 0.17513 -0.31041 C 0.17422 -0.31296 0.17318 -0.31782 0.17318 -0.31759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84492161-124E-4170-AB8B-1CACA1198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C34BA1-5449-4506-9F54-C4A1A6DEA9A7}"/>
              </a:ext>
            </a:extLst>
          </p:cNvPr>
          <p:cNvSpPr/>
          <p:nvPr/>
        </p:nvSpPr>
        <p:spPr>
          <a:xfrm>
            <a:off x="390525" y="161925"/>
            <a:ext cx="11325225" cy="64865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C7D2F5CE-A440-F8E2-5A04-96AFDD83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289BAC3-718E-B94E-0502-3DCD31ED8372}"/>
              </a:ext>
            </a:extLst>
          </p:cNvPr>
          <p:cNvSpPr/>
          <p:nvPr/>
        </p:nvSpPr>
        <p:spPr>
          <a:xfrm>
            <a:off x="3047250" y="67563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B932D1-48E8-DDCE-392E-1C441CCD32A7}"/>
              </a:ext>
            </a:extLst>
          </p:cNvPr>
          <p:cNvGrpSpPr/>
          <p:nvPr/>
        </p:nvGrpSpPr>
        <p:grpSpPr>
          <a:xfrm>
            <a:off x="3665057" y="695597"/>
            <a:ext cx="1116312" cy="472051"/>
            <a:chOff x="1870518" y="1440653"/>
            <a:chExt cx="1116312" cy="46166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EA3CC6-5C3C-4546-E428-7BB621C7C82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5B872F32-D173-78D2-2A0D-0D321DC5F97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3D367EE-0720-AEA5-6958-C657D738F12B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2D6AD3F-7A72-DA21-F077-B10540946AE1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32" name="Table 17">
            <a:extLst>
              <a:ext uri="{FF2B5EF4-FFF2-40B4-BE49-F238E27FC236}">
                <a16:creationId xmlns:a16="http://schemas.microsoft.com/office/drawing/2014/main" id="{987C3D3F-5899-36F7-EC37-24420912D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574357"/>
              </p:ext>
            </p:extLst>
          </p:nvPr>
        </p:nvGraphicFramePr>
        <p:xfrm>
          <a:off x="1842868" y="1576387"/>
          <a:ext cx="9148763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76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799709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4214224359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4FE19B04-566C-428D-35D0-57E105D56AEA}"/>
              </a:ext>
            </a:extLst>
          </p:cNvPr>
          <p:cNvSpPr txBox="1"/>
          <p:nvPr/>
        </p:nvSpPr>
        <p:spPr>
          <a:xfrm>
            <a:off x="947735" y="157638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graphicFrame>
        <p:nvGraphicFramePr>
          <p:cNvPr id="34" name="Table 17">
            <a:extLst>
              <a:ext uri="{FF2B5EF4-FFF2-40B4-BE49-F238E27FC236}">
                <a16:creationId xmlns:a16="http://schemas.microsoft.com/office/drawing/2014/main" id="{AA85D430-5084-889C-1A07-A3D27A603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094414"/>
              </p:ext>
            </p:extLst>
          </p:nvPr>
        </p:nvGraphicFramePr>
        <p:xfrm>
          <a:off x="1842868" y="3790980"/>
          <a:ext cx="9148763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76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799709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4214224359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5D51827A-151A-2847-B9D2-A69103A61887}"/>
              </a:ext>
            </a:extLst>
          </p:cNvPr>
          <p:cNvSpPr txBox="1"/>
          <p:nvPr/>
        </p:nvSpPr>
        <p:spPr>
          <a:xfrm>
            <a:off x="947735" y="379098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  <a:endParaRPr lang="vi-VN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72845B-76FA-4A96-259F-2348F86A0EAA}"/>
              </a:ext>
            </a:extLst>
          </p:cNvPr>
          <p:cNvSpPr txBox="1"/>
          <p:nvPr/>
        </p:nvSpPr>
        <p:spPr>
          <a:xfrm>
            <a:off x="5418969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50139D-B6F8-4AAC-8F79-26C691BFB9C6}"/>
              </a:ext>
            </a:extLst>
          </p:cNvPr>
          <p:cNvSpPr txBox="1"/>
          <p:nvPr/>
        </p:nvSpPr>
        <p:spPr>
          <a:xfrm>
            <a:off x="6537445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14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6DB785-A363-4CCD-1317-584D8C6C339B}"/>
              </a:ext>
            </a:extLst>
          </p:cNvPr>
          <p:cNvSpPr txBox="1"/>
          <p:nvPr/>
        </p:nvSpPr>
        <p:spPr>
          <a:xfrm>
            <a:off x="7719320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40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0DCA64-AD71-A194-DC31-D2FBFA3DD814}"/>
              </a:ext>
            </a:extLst>
          </p:cNvPr>
          <p:cNvSpPr txBox="1"/>
          <p:nvPr/>
        </p:nvSpPr>
        <p:spPr>
          <a:xfrm>
            <a:off x="8894068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6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56DF6E-157F-C0EB-80AC-DBABE131ACB1}"/>
              </a:ext>
            </a:extLst>
          </p:cNvPr>
          <p:cNvSpPr txBox="1"/>
          <p:nvPr/>
        </p:nvSpPr>
        <p:spPr>
          <a:xfrm>
            <a:off x="9995173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BD485C-D677-919C-5F4B-59AF7C07025D}"/>
              </a:ext>
            </a:extLst>
          </p:cNvPr>
          <p:cNvSpPr txBox="1"/>
          <p:nvPr/>
        </p:nvSpPr>
        <p:spPr>
          <a:xfrm>
            <a:off x="5418969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C0B730-AD53-609B-5A08-20D6A2264B00}"/>
              </a:ext>
            </a:extLst>
          </p:cNvPr>
          <p:cNvSpPr txBox="1"/>
          <p:nvPr/>
        </p:nvSpPr>
        <p:spPr>
          <a:xfrm>
            <a:off x="6537445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254324-F0CF-2CCC-0451-E712A403B006}"/>
              </a:ext>
            </a:extLst>
          </p:cNvPr>
          <p:cNvSpPr txBox="1"/>
          <p:nvPr/>
        </p:nvSpPr>
        <p:spPr>
          <a:xfrm>
            <a:off x="7719320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F65E4A-25BD-4F52-BD5C-6546206B737F}"/>
              </a:ext>
            </a:extLst>
          </p:cNvPr>
          <p:cNvSpPr txBox="1"/>
          <p:nvPr/>
        </p:nvSpPr>
        <p:spPr>
          <a:xfrm>
            <a:off x="8894068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94C58A-9DF0-321D-1FF7-0CC5E4DC89E9}"/>
              </a:ext>
            </a:extLst>
          </p:cNvPr>
          <p:cNvSpPr txBox="1"/>
          <p:nvPr/>
        </p:nvSpPr>
        <p:spPr>
          <a:xfrm>
            <a:off x="9995173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144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/>
      <p:bldP spid="3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779" y="1709948"/>
            <a:ext cx="3065788" cy="3071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5" b="8885"/>
          <a:stretch/>
        </p:blipFill>
        <p:spPr>
          <a:xfrm>
            <a:off x="3349512" y="804679"/>
            <a:ext cx="2264021" cy="18663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379" y="0"/>
            <a:ext cx="3275455" cy="328137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6965" y="53073"/>
            <a:ext cx="3877800" cy="24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7398">
            <a:off x="2260504" y="2727163"/>
            <a:ext cx="1975822" cy="27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669996D-957F-261E-41C4-D10FD40AA689}"/>
              </a:ext>
            </a:extLst>
          </p:cNvPr>
          <p:cNvGrpSpPr/>
          <p:nvPr/>
        </p:nvGrpSpPr>
        <p:grpSpPr>
          <a:xfrm>
            <a:off x="4489229" y="2295525"/>
            <a:ext cx="3275455" cy="3281379"/>
            <a:chOff x="4489229" y="2295525"/>
            <a:chExt cx="3275455" cy="32813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D8815F-E677-89F0-9A41-C84130E4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90A0F75-00E5-05F8-2EA4-557EC89E6682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53B294-93B3-E165-D510-0392D633E288}"/>
              </a:ext>
            </a:extLst>
          </p:cNvPr>
          <p:cNvGrpSpPr/>
          <p:nvPr/>
        </p:nvGrpSpPr>
        <p:grpSpPr>
          <a:xfrm>
            <a:off x="6708554" y="3952875"/>
            <a:ext cx="3275455" cy="3281379"/>
            <a:chOff x="4489229" y="2295525"/>
            <a:chExt cx="3275455" cy="32813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431DAA-2819-C9BB-6338-5EAF7846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37D076-1D57-7A6F-B59C-2968AF0D5746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49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5 -4.81481E-6 L 0.02265 0.0007 C 0.01992 -0.00879 0.01575 -0.01319 0.01315 -0.02662 C 0.00963 -0.04027 0.00625 -0.09745 0.00429 -0.1155 C 0.00221 -0.20648 0.00286 -0.15509 0.00625 -0.3287 C 0.00625 -0.34837 0.00703 -0.34259 0.00768 -0.35532 C 0.00833 -0.35833 0.00833 -0.36412 0.00833 -0.36388 " pathEditMode="relative" rAng="0" ptsTypes="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EA14F92C-6339-41D4-BA1A-B7C6A8087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297A1-8FE1-4B1E-846C-881173F70029}"/>
              </a:ext>
            </a:extLst>
          </p:cNvPr>
          <p:cNvSpPr/>
          <p:nvPr/>
        </p:nvSpPr>
        <p:spPr>
          <a:xfrm>
            <a:off x="180975" y="217714"/>
            <a:ext cx="11868150" cy="61386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BA467B38-48BF-1ECD-4805-6FA9FF03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0" name="Picture 3" descr="C:\Users\HP\Desktop\21572900 (1).jpg">
            <a:extLst>
              <a:ext uri="{FF2B5EF4-FFF2-40B4-BE49-F238E27FC236}">
                <a16:creationId xmlns:a16="http://schemas.microsoft.com/office/drawing/2014/main" id="{84606730-F719-5FA2-4BB9-173031AB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538" y="3166459"/>
            <a:ext cx="2899948" cy="41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25">
            <a:extLst>
              <a:ext uri="{FF2B5EF4-FFF2-40B4-BE49-F238E27FC236}">
                <a16:creationId xmlns:a16="http://schemas.microsoft.com/office/drawing/2014/main" id="{D23EAADE-C993-D01A-4BA9-814794C5B781}"/>
              </a:ext>
            </a:extLst>
          </p:cNvPr>
          <p:cNvSpPr/>
          <p:nvPr/>
        </p:nvSpPr>
        <p:spPr>
          <a:xfrm>
            <a:off x="1445769" y="505809"/>
            <a:ext cx="9787049" cy="1940957"/>
          </a:xfrm>
          <a:prstGeom prst="roundRect">
            <a:avLst/>
          </a:prstGeom>
          <a:solidFill>
            <a:srgbClr val="FBD7A8">
              <a:alpha val="69804"/>
            </a:srgb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 2: Bà</a:t>
            </a:r>
            <a:r>
              <a:rPr kumimoji="0" lang="vi-VN" altLang="vi-VN" sz="3600" b="1" i="0" u="none" strike="noStrike" kern="0" cap="none" spc="0" normalizeH="0" noProof="0" dirty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có 20 quả vải, bà chia đều cho 2 cháu. Hỏi mỗi cháu được bao nhiêu quả vải?</a:t>
            </a:r>
            <a:endParaRPr kumimoji="0" lang="en-US" altLang="vi-VN" sz="3600" b="1" i="0" u="none" strike="noStrike" kern="0" cap="none" spc="0" normalizeH="0" baseline="0" noProof="0" dirty="0">
              <a:ln>
                <a:noFill/>
              </a:ln>
              <a:solidFill>
                <a:srgbClr val="EE7432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D16EF46-27B3-469B-BEA4-D227D0EEC3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37" t="34640" r="24384" b="18919"/>
          <a:stretch/>
        </p:blipFill>
        <p:spPr>
          <a:xfrm>
            <a:off x="2952814" y="2880703"/>
            <a:ext cx="7617617" cy="3374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873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EA14F92C-6339-41D4-BA1A-B7C6A8087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297A1-8FE1-4B1E-846C-881173F70029}"/>
              </a:ext>
            </a:extLst>
          </p:cNvPr>
          <p:cNvSpPr/>
          <p:nvPr/>
        </p:nvSpPr>
        <p:spPr>
          <a:xfrm>
            <a:off x="180975" y="501650"/>
            <a:ext cx="11868150" cy="5854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BA467B38-48BF-1ECD-4805-6FA9FF03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1F509C-69A5-3149-2395-20152AEB76B3}"/>
              </a:ext>
            </a:extLst>
          </p:cNvPr>
          <p:cNvGrpSpPr/>
          <p:nvPr/>
        </p:nvGrpSpPr>
        <p:grpSpPr>
          <a:xfrm>
            <a:off x="1931824" y="994391"/>
            <a:ext cx="8056409" cy="4486689"/>
            <a:chOff x="5539572" y="2019157"/>
            <a:chExt cx="7223310" cy="4486689"/>
          </a:xfrm>
        </p:grpSpPr>
        <p:sp>
          <p:nvSpPr>
            <p:cNvPr id="6" name="Rounded Rectangle 42">
              <a:extLst>
                <a:ext uri="{FF2B5EF4-FFF2-40B4-BE49-F238E27FC236}">
                  <a16:creationId xmlns:a16="http://schemas.microsoft.com/office/drawing/2014/main" id="{9A78CD49-A516-AC41-58A6-40F4257CBE71}"/>
                </a:ext>
              </a:extLst>
            </p:cNvPr>
            <p:cNvSpPr/>
            <p:nvPr/>
          </p:nvSpPr>
          <p:spPr>
            <a:xfrm>
              <a:off x="5539572" y="2047817"/>
              <a:ext cx="7223310" cy="4458029"/>
            </a:xfrm>
            <a:prstGeom prst="roundRect">
              <a:avLst/>
            </a:prstGeom>
            <a:solidFill>
              <a:srgbClr val="FBD7A8">
                <a:alpha val="69804"/>
              </a:srgbClr>
            </a:solidFill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0800" h="38100" prst="riblet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alt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EE743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kumimoji="0" lang="vi-VN" altLang="vi-VN" sz="4400" b="1" i="0" u="none" strike="noStrike" kern="0" cap="none" spc="0" normalizeH="0" noProof="0" dirty="0">
                  <a:ln>
                    <a:noFill/>
                  </a:ln>
                  <a:solidFill>
                    <a:srgbClr val="EE743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giải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altLang="vi-VN" sz="4400" b="1" kern="0" baseline="0" dirty="0">
                  <a:solidFill>
                    <a:srgbClr val="EE743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vi-VN" altLang="vi-VN" sz="4400" b="1" kern="0" dirty="0">
                  <a:solidFill>
                    <a:srgbClr val="EE743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quả vải mỗi cháu được là: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alt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EE743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20</a:t>
              </a:r>
              <a:r>
                <a:rPr kumimoji="0" lang="vi-VN" altLang="vi-VN" sz="4400" b="1" i="0" u="none" strike="noStrike" kern="0" cap="none" spc="0" normalizeH="0" noProof="0" dirty="0">
                  <a:ln>
                    <a:noFill/>
                  </a:ln>
                  <a:solidFill>
                    <a:srgbClr val="EE743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: 2 = 10 (quả vải)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altLang="vi-VN" sz="4400" b="1" kern="0" noProof="0" dirty="0">
                  <a:solidFill>
                    <a:srgbClr val="EE743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Đáp số: 10 quả vải</a:t>
              </a:r>
              <a:endPara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" name="Line 63">
              <a:extLst>
                <a:ext uri="{FF2B5EF4-FFF2-40B4-BE49-F238E27FC236}">
                  <a16:creationId xmlns:a16="http://schemas.microsoft.com/office/drawing/2014/main" id="{2B789988-7069-179F-7D50-2C89970909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352160" y="2019157"/>
              <a:ext cx="461963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7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5" b="8885"/>
          <a:stretch/>
        </p:blipFill>
        <p:spPr>
          <a:xfrm>
            <a:off x="3349512" y="804679"/>
            <a:ext cx="2264021" cy="18663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379" y="0"/>
            <a:ext cx="3275455" cy="328137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6965" y="53073"/>
            <a:ext cx="3877800" cy="24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7398">
            <a:off x="3012979" y="43789"/>
            <a:ext cx="1975822" cy="27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669996D-957F-261E-41C4-D10FD40AA689}"/>
              </a:ext>
            </a:extLst>
          </p:cNvPr>
          <p:cNvGrpSpPr/>
          <p:nvPr/>
        </p:nvGrpSpPr>
        <p:grpSpPr>
          <a:xfrm>
            <a:off x="4489229" y="2295525"/>
            <a:ext cx="3275455" cy="3281379"/>
            <a:chOff x="4489229" y="2295525"/>
            <a:chExt cx="3275455" cy="32813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D8815F-E677-89F0-9A41-C84130E4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90A0F75-00E5-05F8-2EA4-557EC89E6682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53B294-93B3-E165-D510-0392D633E288}"/>
              </a:ext>
            </a:extLst>
          </p:cNvPr>
          <p:cNvGrpSpPr/>
          <p:nvPr/>
        </p:nvGrpSpPr>
        <p:grpSpPr>
          <a:xfrm>
            <a:off x="6708554" y="3952875"/>
            <a:ext cx="3275455" cy="3281379"/>
            <a:chOff x="4489229" y="2295525"/>
            <a:chExt cx="3275455" cy="32813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431DAA-2819-C9BB-6338-5EAF7846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37D076-1D57-7A6F-B59C-2968AF0D5746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18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-0.00069 L 0.05547 -0.00069 C 0.0612 -0.00717 0.06654 -0.01505 0.07266 -0.02014 C 0.09206 -0.03727 0.08946 -0.0331 0.10391 -0.03819 C 0.1086 -0.04005 0.11316 -0.04259 0.11797 -0.04375 C 0.12305 -0.04537 0.12839 -0.0456 0.1336 -0.04653 C 0.15053 -0.0456 0.16745 -0.04676 0.18438 -0.04375 C 0.19389 -0.04213 0.1948 -0.03565 0.20157 -0.02847 C 0.20886 -0.02083 0.21472 -0.01805 0.22344 -0.01319 C 0.23477 -0.00717 0.23152 -0.00764 0.23907 -0.00764 " pathEditMode="relative" ptsTypes="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E5119BCA-0FDC-4D9D-9EB8-0BFEA1FD4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285A10-30F6-410C-98C7-E1697A6DF592}"/>
              </a:ext>
            </a:extLst>
          </p:cNvPr>
          <p:cNvSpPr/>
          <p:nvPr/>
        </p:nvSpPr>
        <p:spPr>
          <a:xfrm>
            <a:off x="413657" y="501650"/>
            <a:ext cx="11571514" cy="5854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59993E-7DA9-EC71-2D33-E5A1B6E3EDE6}"/>
              </a:ext>
            </a:extLst>
          </p:cNvPr>
          <p:cNvSpPr/>
          <p:nvPr/>
        </p:nvSpPr>
        <p:spPr>
          <a:xfrm>
            <a:off x="1039844" y="1020110"/>
            <a:ext cx="94030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Arial"/>
                <a:sym typeface="Arial"/>
              </a:rPr>
            </a:b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Times New Roman" pitchFamily="18" charset="0"/>
                <a:sym typeface="Arial"/>
              </a:rPr>
              <a:t> </a:t>
            </a: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Times New Roman" pitchFamily="18" charset="0"/>
                <a:sym typeface="Arial"/>
              </a:rPr>
            </a:b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Times New Roman" pitchFamily="18" charset="0"/>
                <a:sym typeface="Arial"/>
              </a:rPr>
            </a:br>
            <a:b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Arial"/>
                <a:sym typeface="Arial"/>
              </a:rPr>
            </a:b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33DF3-C0C7-5BB6-74B2-9D2C2AF0B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7" t="22916" r="26588" b="36807"/>
          <a:stretch/>
        </p:blipFill>
        <p:spPr>
          <a:xfrm>
            <a:off x="875876" y="2451271"/>
            <a:ext cx="8759329" cy="3211387"/>
          </a:xfrm>
          <a:prstGeom prst="rect">
            <a:avLst/>
          </a:prstGeom>
        </p:spPr>
      </p:pic>
      <p:pic>
        <p:nvPicPr>
          <p:cNvPr id="9" name="Picture 3" descr="C:\Users\HP\Desktop\21572900 (1).jpg">
            <a:extLst>
              <a:ext uri="{FF2B5EF4-FFF2-40B4-BE49-F238E27FC236}">
                <a16:creationId xmlns:a16="http://schemas.microsoft.com/office/drawing/2014/main" id="{52A7D71A-10C6-96C2-C1B3-29488A710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950" y="2356740"/>
            <a:ext cx="2899948" cy="41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A6BEB05F-DFC6-E74C-A3C4-FE060C1A2696}"/>
              </a:ext>
            </a:extLst>
          </p:cNvPr>
          <p:cNvSpPr/>
          <p:nvPr/>
        </p:nvSpPr>
        <p:spPr>
          <a:xfrm>
            <a:off x="1583620" y="871672"/>
            <a:ext cx="2567964" cy="1021556"/>
          </a:xfrm>
          <a:prstGeom prst="roundRect">
            <a:avLst/>
          </a:prstGeom>
          <a:solidFill>
            <a:srgbClr val="FBD7A8">
              <a:alpha val="69804"/>
            </a:srgb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vi-VN" altLang="vi-VN" sz="3600" b="1" i="0" u="none" strike="noStrike" kern="0" cap="none" spc="0" normalizeH="0" noProof="0" dirty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3: Số?</a:t>
            </a:r>
            <a:endParaRPr kumimoji="0" lang="en-US" altLang="vi-VN" sz="3600" b="1" i="0" u="none" strike="noStrike" kern="0" cap="none" spc="0" normalizeH="0" baseline="0" noProof="0" dirty="0">
              <a:ln>
                <a:noFill/>
              </a:ln>
              <a:solidFill>
                <a:srgbClr val="EE7432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B72C45-AB01-1E35-2977-EE034C214B31}"/>
              </a:ext>
            </a:extLst>
          </p:cNvPr>
          <p:cNvGrpSpPr/>
          <p:nvPr/>
        </p:nvGrpSpPr>
        <p:grpSpPr>
          <a:xfrm>
            <a:off x="5255540" y="2775071"/>
            <a:ext cx="1210380" cy="1201892"/>
            <a:chOff x="5453180" y="3776363"/>
            <a:chExt cx="1210380" cy="1201892"/>
          </a:xfrm>
        </p:grpSpPr>
        <p:pic>
          <p:nvPicPr>
            <p:cNvPr id="15" name="Picture 3" descr="C:\Users\HP\Desktop\set-fresh-whole-half-cut-slice-leaves-orange-fruit-isolated-white-background-tangerine-organic-cartoon-style-vector-172279153-removebg-preview.png">
              <a:extLst>
                <a:ext uri="{FF2B5EF4-FFF2-40B4-BE49-F238E27FC236}">
                  <a16:creationId xmlns:a16="http://schemas.microsoft.com/office/drawing/2014/main" id="{B222DB05-201C-A32B-06A7-6024DEE013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7" r="25929" b="67913"/>
            <a:stretch/>
          </p:blipFill>
          <p:spPr bwMode="auto">
            <a:xfrm rot="7311916" flipH="1">
              <a:off x="5490973" y="3946072"/>
              <a:ext cx="994390" cy="1069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4FAD34-A570-8EAB-D97F-6D2998605A9E}"/>
                </a:ext>
              </a:extLst>
            </p:cNvPr>
            <p:cNvSpPr txBox="1"/>
            <p:nvPr/>
          </p:nvSpPr>
          <p:spPr>
            <a:xfrm>
              <a:off x="5640334" y="3776363"/>
              <a:ext cx="10232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dirty="0">
                  <a:solidFill>
                    <a:schemeClr val="bg2"/>
                  </a:solidFill>
                </a:rPr>
                <a:t>6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23E7F4-73CA-6CDE-0388-97800EC7C21A}"/>
              </a:ext>
            </a:extLst>
          </p:cNvPr>
          <p:cNvGrpSpPr/>
          <p:nvPr/>
        </p:nvGrpSpPr>
        <p:grpSpPr>
          <a:xfrm>
            <a:off x="8180306" y="2800181"/>
            <a:ext cx="1113165" cy="1201892"/>
            <a:chOff x="5409991" y="3776363"/>
            <a:chExt cx="1113165" cy="1201892"/>
          </a:xfrm>
        </p:grpSpPr>
        <p:pic>
          <p:nvPicPr>
            <p:cNvPr id="18" name="Picture 3" descr="C:\Users\HP\Desktop\set-fresh-whole-half-cut-slice-leaves-orange-fruit-isolated-white-background-tangerine-organic-cartoon-style-vector-172279153-removebg-preview.png">
              <a:extLst>
                <a:ext uri="{FF2B5EF4-FFF2-40B4-BE49-F238E27FC236}">
                  <a16:creationId xmlns:a16="http://schemas.microsoft.com/office/drawing/2014/main" id="{47284867-C495-79DE-5E21-8584ACC486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7" r="25929" b="67913"/>
            <a:stretch/>
          </p:blipFill>
          <p:spPr bwMode="auto">
            <a:xfrm rot="7311916" flipH="1">
              <a:off x="5490973" y="3946072"/>
              <a:ext cx="994390" cy="1069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B6CD98-06F8-3606-D27F-68E7477893DB}"/>
                </a:ext>
              </a:extLst>
            </p:cNvPr>
            <p:cNvSpPr txBox="1"/>
            <p:nvPr/>
          </p:nvSpPr>
          <p:spPr>
            <a:xfrm>
              <a:off x="5409991" y="3776363"/>
              <a:ext cx="10232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dirty="0">
                  <a:solidFill>
                    <a:schemeClr val="bg2"/>
                  </a:solidFill>
                </a:rPr>
                <a:t>13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1DE3FC-1909-17A8-7CFD-EC6D8C42712E}"/>
              </a:ext>
            </a:extLst>
          </p:cNvPr>
          <p:cNvGrpSpPr/>
          <p:nvPr/>
        </p:nvGrpSpPr>
        <p:grpSpPr>
          <a:xfrm>
            <a:off x="5352755" y="4862889"/>
            <a:ext cx="1113165" cy="1201892"/>
            <a:chOff x="5409991" y="3776363"/>
            <a:chExt cx="1113165" cy="1201892"/>
          </a:xfrm>
        </p:grpSpPr>
        <p:pic>
          <p:nvPicPr>
            <p:cNvPr id="21" name="Picture 3" descr="C:\Users\HP\Desktop\set-fresh-whole-half-cut-slice-leaves-orange-fruit-isolated-white-background-tangerine-organic-cartoon-style-vector-172279153-removebg-preview.png">
              <a:extLst>
                <a:ext uri="{FF2B5EF4-FFF2-40B4-BE49-F238E27FC236}">
                  <a16:creationId xmlns:a16="http://schemas.microsoft.com/office/drawing/2014/main" id="{F723040F-C49B-EF36-7C6D-B6A2CA30EB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7" r="25929" b="67913"/>
            <a:stretch/>
          </p:blipFill>
          <p:spPr bwMode="auto">
            <a:xfrm rot="7311916" flipH="1">
              <a:off x="5490973" y="3946072"/>
              <a:ext cx="994390" cy="1069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04D94D-2BA0-F4DD-C2B2-255C301B09ED}"/>
                </a:ext>
              </a:extLst>
            </p:cNvPr>
            <p:cNvSpPr txBox="1"/>
            <p:nvPr/>
          </p:nvSpPr>
          <p:spPr>
            <a:xfrm>
              <a:off x="5409991" y="3776363"/>
              <a:ext cx="10232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dirty="0">
                  <a:solidFill>
                    <a:schemeClr val="bg2"/>
                  </a:solidFill>
                </a:rPr>
                <a:t>25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7AEA7EA-9289-1EC6-A3D4-AB01F19773B7}"/>
              </a:ext>
            </a:extLst>
          </p:cNvPr>
          <p:cNvGrpSpPr/>
          <p:nvPr/>
        </p:nvGrpSpPr>
        <p:grpSpPr>
          <a:xfrm>
            <a:off x="8340289" y="4925638"/>
            <a:ext cx="1113165" cy="1201892"/>
            <a:chOff x="5409991" y="3776363"/>
            <a:chExt cx="1113165" cy="1201892"/>
          </a:xfrm>
        </p:grpSpPr>
        <p:pic>
          <p:nvPicPr>
            <p:cNvPr id="24" name="Picture 3" descr="C:\Users\HP\Desktop\set-fresh-whole-half-cut-slice-leaves-orange-fruit-isolated-white-background-tangerine-organic-cartoon-style-vector-172279153-removebg-preview.png">
              <a:extLst>
                <a:ext uri="{FF2B5EF4-FFF2-40B4-BE49-F238E27FC236}">
                  <a16:creationId xmlns:a16="http://schemas.microsoft.com/office/drawing/2014/main" id="{070BCFD3-CB59-7D08-34EF-6392183CD5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7" r="25929" b="67913"/>
            <a:stretch/>
          </p:blipFill>
          <p:spPr bwMode="auto">
            <a:xfrm rot="7311916" flipH="1">
              <a:off x="5490973" y="3946072"/>
              <a:ext cx="994390" cy="1069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CB0575-52D7-1CC6-891D-9566DE5D1CC4}"/>
                </a:ext>
              </a:extLst>
            </p:cNvPr>
            <p:cNvSpPr txBox="1"/>
            <p:nvPr/>
          </p:nvSpPr>
          <p:spPr>
            <a:xfrm>
              <a:off x="5409991" y="3776363"/>
              <a:ext cx="10232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2"/>
                  </a:solidFill>
                </a:rPr>
                <a:t>19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85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379" y="0"/>
            <a:ext cx="3275455" cy="328137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6965" y="53073"/>
            <a:ext cx="3877800" cy="24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7398">
            <a:off x="5870480" y="-318161"/>
            <a:ext cx="1975822" cy="27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669996D-957F-261E-41C4-D10FD40AA689}"/>
              </a:ext>
            </a:extLst>
          </p:cNvPr>
          <p:cNvGrpSpPr/>
          <p:nvPr/>
        </p:nvGrpSpPr>
        <p:grpSpPr>
          <a:xfrm>
            <a:off x="4022504" y="2228850"/>
            <a:ext cx="3275455" cy="3281379"/>
            <a:chOff x="4489229" y="2295525"/>
            <a:chExt cx="3275455" cy="32813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D8815F-E677-89F0-9A41-C84130E4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90A0F75-00E5-05F8-2EA4-557EC89E6682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53B294-93B3-E165-D510-0392D633E288}"/>
              </a:ext>
            </a:extLst>
          </p:cNvPr>
          <p:cNvGrpSpPr/>
          <p:nvPr/>
        </p:nvGrpSpPr>
        <p:grpSpPr>
          <a:xfrm>
            <a:off x="6708554" y="3952875"/>
            <a:ext cx="3275455" cy="3281379"/>
            <a:chOff x="4489229" y="2295525"/>
            <a:chExt cx="3275455" cy="32813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431DAA-2819-C9BB-6338-5EAF7846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37D076-1D57-7A6F-B59C-2968AF0D5746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12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62 0.0132 L 0.09362 0.0132 C 0.09883 0.01991 0.10378 0.02801 0.10924 0.0338 C 0.11055 0.03519 0.11198 0.03635 0.11315 0.03797 C 0.11615 0.0419 0.11823 0.04931 0.1194 0.05463 C 0.12109 0.06204 0.12201 0.06945 0.12331 0.07686 C 0.12396 0.09028 0.12513 0.11713 0.12487 0.12824 C 0.12435 0.17361 0.12383 0.21922 0.12174 0.26436 C 0.12148 0.27084 0.11966 0.27686 0.11784 0.28241 C 0.11602 0.28843 0.11341 0.29398 0.11081 0.29908 C 0.10977 0.30139 0.10833 0.30301 0.1069 0.30463 C 0.0974 0.31505 0.08763 0.325 0.07799 0.33519 C 0.07344 0.34005 0.05755 0.35718 0.05534 0.3588 C 0.05221 0.36111 0.04922 0.36366 0.04596 0.36574 C 0.03984 0.36991 0.04232 0.3669 0.03581 0.37269 C 0.03346 0.37477 0.03125 0.37778 0.02878 0.37963 C 0.02526 0.38241 0.02161 0.38449 0.01784 0.38658 C 0.01693 0.38727 0.01589 0.38773 0.01471 0.38797 C 0.01354 0.3882 0.01211 0.38797 0.01094 0.38797 " pathEditMode="relative" ptsTypes="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E5119BCA-0FDC-4D9D-9EB8-0BFEA1FD4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285A10-30F6-410C-98C7-E1697A6DF592}"/>
              </a:ext>
            </a:extLst>
          </p:cNvPr>
          <p:cNvSpPr/>
          <p:nvPr/>
        </p:nvSpPr>
        <p:spPr>
          <a:xfrm>
            <a:off x="571500" y="266700"/>
            <a:ext cx="11077575" cy="62483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6" descr="Không có mô tả.">
            <a:extLst>
              <a:ext uri="{FF2B5EF4-FFF2-40B4-BE49-F238E27FC236}">
                <a16:creationId xmlns:a16="http://schemas.microsoft.com/office/drawing/2014/main" id="{8484F3F0-25C6-6983-2A05-E5BF01A26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7" y="370400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B3142C-6D1D-B27C-B068-49E81B5FD881}"/>
              </a:ext>
            </a:extLst>
          </p:cNvPr>
          <p:cNvSpPr txBox="1"/>
          <p:nvPr/>
        </p:nvSpPr>
        <p:spPr>
          <a:xfrm flipH="1">
            <a:off x="3340985" y="377450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/>
                <a:ea typeface="+mn-ea"/>
                <a:cs typeface="+mn-cs"/>
              </a:rPr>
              <a:t>ĐƯỜNG ĐẾN KHO BÁU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2D9687-4ECB-1208-44F8-3A61754012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7415" y="290996"/>
            <a:ext cx="1693179" cy="1426740"/>
          </a:xfrm>
          <a:prstGeom prst="rect">
            <a:avLst/>
          </a:prstGeom>
        </p:spPr>
      </p:pic>
      <p:pic>
        <p:nvPicPr>
          <p:cNvPr id="12" name="Picture 6" descr="Business Rules Clip Art - Royalty Free - GoGraph">
            <a:extLst>
              <a:ext uri="{FF2B5EF4-FFF2-40B4-BE49-F238E27FC236}">
                <a16:creationId xmlns:a16="http://schemas.microsoft.com/office/drawing/2014/main" id="{A8A78F58-C6B6-BB2C-9440-D9E2F3572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677"/>
          <a:stretch/>
        </p:blipFill>
        <p:spPr bwMode="auto">
          <a:xfrm>
            <a:off x="5040563" y="860622"/>
            <a:ext cx="2238375" cy="14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C384A6-4C19-42B2-1B30-FBC6B58BEF07}"/>
              </a:ext>
            </a:extLst>
          </p:cNvPr>
          <p:cNvSpPr txBox="1"/>
          <p:nvPr/>
        </p:nvSpPr>
        <p:spPr>
          <a:xfrm>
            <a:off x="1190946" y="1910845"/>
            <a:ext cx="9937608" cy="3597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 theo nhóm.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 chơi bắt đầu từ vị trí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xuất phát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Khi đến lượt, người chơi gieo xúc xắc. Đếm số chấm ở mặt trên xúc xắc rồi di chuyển số ô bằng số chấm nhận được. Nếu đến hình       thì đi tiếp tới ô theo đường mũi tên.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Nêu kết quả của phép tính tại ô đi đến, nếu nêu sai kết quả thì phải quay về ô xuất phát trước đó.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 chơi kết thúc khi có người đến được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kho báu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BA002C-A766-6701-3A4E-BCDF11DDE7B9}"/>
              </a:ext>
            </a:extLst>
          </p:cNvPr>
          <p:cNvSpPr/>
          <p:nvPr/>
        </p:nvSpPr>
        <p:spPr>
          <a:xfrm>
            <a:off x="859722" y="1628506"/>
            <a:ext cx="10183416" cy="4694992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895D73-E3C7-3644-6944-04FB3049A9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3238044"/>
            <a:ext cx="6477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0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4.44444E-6 L -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uiExpand="1" build="p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E5119BCA-0FDC-4D9D-9EB8-0BFEA1FD4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285A10-30F6-410C-98C7-E1697A6DF592}"/>
              </a:ext>
            </a:extLst>
          </p:cNvPr>
          <p:cNvSpPr/>
          <p:nvPr/>
        </p:nvSpPr>
        <p:spPr>
          <a:xfrm>
            <a:off x="571500" y="266700"/>
            <a:ext cx="11077575" cy="62483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6" descr="Không có mô tả.">
            <a:extLst>
              <a:ext uri="{FF2B5EF4-FFF2-40B4-BE49-F238E27FC236}">
                <a16:creationId xmlns:a16="http://schemas.microsoft.com/office/drawing/2014/main" id="{A352991A-E546-B4AC-25EC-7DD36D67F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7" y="370400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EAE4FA-A7DF-A926-4405-5A97EBA7F7E5}"/>
              </a:ext>
            </a:extLst>
          </p:cNvPr>
          <p:cNvSpPr txBox="1"/>
          <p:nvPr/>
        </p:nvSpPr>
        <p:spPr>
          <a:xfrm flipH="1">
            <a:off x="408924" y="1557104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/>
                <a:ea typeface="+mn-ea"/>
                <a:cs typeface="+mn-cs"/>
              </a:rPr>
              <a:t>ĐƯỜNG ĐẾN KHO BÁU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505A7-C2CF-8EFC-B7FF-38F8D45EF2E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8317" y="2715630"/>
            <a:ext cx="3068056" cy="2585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0CB5F0-0621-7658-9F43-52A61815CA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8940" y="228600"/>
            <a:ext cx="6188510" cy="623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8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07407E-6 L -1.4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15C1099E-8E90-4506-BAFC-F71DE37A3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23C0E85E-1ADF-4173-B673-B5ACA2E27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54" b="70982"/>
          <a:stretch/>
        </p:blipFill>
        <p:spPr bwMode="auto">
          <a:xfrm flipH="1">
            <a:off x="203198" y="1397000"/>
            <a:ext cx="3958503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1472342F-DB0C-407A-8821-35FA61F509B4}"/>
              </a:ext>
            </a:extLst>
          </p:cNvPr>
          <p:cNvGrpSpPr>
            <a:grpSpLocks/>
          </p:cNvGrpSpPr>
          <p:nvPr/>
        </p:nvGrpSpPr>
        <p:grpSpPr bwMode="auto">
          <a:xfrm>
            <a:off x="3302001" y="887663"/>
            <a:ext cx="8534399" cy="3581401"/>
            <a:chOff x="-366682" y="503709"/>
            <a:chExt cx="6986523" cy="4729018"/>
          </a:xfrm>
        </p:grpSpPr>
        <p:sp>
          <p:nvSpPr>
            <p:cNvPr id="7" name="椭圆 14">
              <a:extLst>
                <a:ext uri="{FF2B5EF4-FFF2-40B4-BE49-F238E27FC236}">
                  <a16:creationId xmlns:a16="http://schemas.microsoft.com/office/drawing/2014/main" id="{7151C843-44E6-4524-B2CC-A0CCD6ECD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41" y="503709"/>
              <a:ext cx="6400800" cy="4729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等线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8" name="等腰三角形 15">
              <a:extLst>
                <a:ext uri="{FF2B5EF4-FFF2-40B4-BE49-F238E27FC236}">
                  <a16:creationId xmlns:a16="http://schemas.microsoft.com/office/drawing/2014/main" id="{5A43FC5A-D141-485F-B872-74D000428C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462880">
              <a:off x="-247967" y="2511906"/>
              <a:ext cx="803563" cy="1040993"/>
            </a:xfrm>
            <a:prstGeom prst="triangle">
              <a:avLst>
                <a:gd name="adj" fmla="val 68591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等线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</p:grpSp>
      <p:sp>
        <p:nvSpPr>
          <p:cNvPr id="11" name="文本框 19">
            <a:extLst>
              <a:ext uri="{FF2B5EF4-FFF2-40B4-BE49-F238E27FC236}">
                <a16:creationId xmlns:a16="http://schemas.microsoft.com/office/drawing/2014/main" id="{BB2AA445-807E-4166-9A7A-39489E59C257}"/>
              </a:ext>
            </a:extLst>
          </p:cNvPr>
          <p:cNvSpPr txBox="1"/>
          <p:nvPr/>
        </p:nvSpPr>
        <p:spPr>
          <a:xfrm>
            <a:off x="3187458" y="1730374"/>
            <a:ext cx="974283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0700" b="0" i="0" u="none" strike="noStrike" kern="1200" cap="none" spc="60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17号-萌趣果冻体" panose="02000000000000000000" pitchFamily="2" charset="-122"/>
                <a:cs typeface="Calibri" panose="020F0502020204030204" pitchFamily="34" charset="0"/>
                <a:sym typeface="字魂17号-萌趣果冻体" panose="02000000000000000000" pitchFamily="2" charset="-122"/>
              </a:rPr>
              <a:t>KHỞI ĐỘNG</a:t>
            </a:r>
            <a:endParaRPr kumimoji="0" lang="zh-CN" altLang="en-US" sz="10700" b="0" i="0" u="none" strike="noStrike" kern="1200" cap="none" spc="60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字魂17号-萌趣果冻体" panose="02000000000000000000" pitchFamily="2" charset="-122"/>
              <a:cs typeface="Calibri" panose="020F0502020204030204" pitchFamily="34" charset="0"/>
              <a:sym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2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6965" y="53073"/>
            <a:ext cx="3877800" cy="24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669996D-957F-261E-41C4-D10FD40AA689}"/>
              </a:ext>
            </a:extLst>
          </p:cNvPr>
          <p:cNvGrpSpPr/>
          <p:nvPr/>
        </p:nvGrpSpPr>
        <p:grpSpPr>
          <a:xfrm>
            <a:off x="4022504" y="2228850"/>
            <a:ext cx="3275455" cy="3281379"/>
            <a:chOff x="4489229" y="2295525"/>
            <a:chExt cx="3275455" cy="32813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D8815F-E677-89F0-9A41-C84130E4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90A0F75-00E5-05F8-2EA4-557EC89E6682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53B294-93B3-E165-D510-0392D633E288}"/>
              </a:ext>
            </a:extLst>
          </p:cNvPr>
          <p:cNvGrpSpPr/>
          <p:nvPr/>
        </p:nvGrpSpPr>
        <p:grpSpPr>
          <a:xfrm>
            <a:off x="6946679" y="3657600"/>
            <a:ext cx="3275455" cy="3281379"/>
            <a:chOff x="4489229" y="2295525"/>
            <a:chExt cx="3275455" cy="32813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431DAA-2819-C9BB-6338-5EAF7846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37D076-1D57-7A6F-B59C-2968AF0D5746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769FA69-E1BC-ED7E-111B-34DCDA005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7398" flipH="1">
            <a:off x="6377451" y="2074303"/>
            <a:ext cx="1843968" cy="27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79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95 0.04907 L -0.05495 0.04907 C -0.07774 0.04838 -0.09909 0.04629 -0.12136 0.04907 C -0.12539 0.04953 -0.12917 0.05092 -0.13307 0.05185 C -0.13698 0.05463 -0.14115 0.05671 -0.14479 0.06018 C -0.15417 0.06828 -0.15716 0.07453 -0.16511 0.08657 C -0.16784 0.09861 -0.17018 0.1081 -0.17214 0.12129 C -0.17292 0.12615 -0.17318 0.13148 -0.1737 0.13657 C -0.17136 0.16203 -0.17136 0.18842 -0.16667 0.21296 C -0.16068 0.24444 -0.15235 0.25115 -0.14245 0.27268 C -0.13946 0.27916 -0.13698 0.2868 -0.13386 0.29351 C -0.12813 0.30601 -0.12084 0.31851 -0.11354 0.32824 C -0.11016 0.33287 -0.10664 0.33773 -0.10261 0.34074 C -0.09688 0.34467 -0.09076 0.34676 -0.08464 0.34907 C -0.07136 0.3537 -0.05326 0.35717 -0.03932 0.36018 L 0.0388 0.3574 " pathEditMode="relative" ptsTypes="AAAAAAAAAAAAAA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3984171" y="1317171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3165020" y="1311444"/>
            <a:ext cx="5707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39996" y="3648075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2637332" y="2439841"/>
            <a:ext cx="6917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25828" y="2213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3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2 x 7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20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864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1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2" y="1203652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40 : 5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45" y="13194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720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Điền dấu thích hợp vào chỗ chấm: 2 x 8 ... 17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&gt;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&lt;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=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329919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010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91" y="829448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13" y="1261646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Bình có 2 lọ hoa, mỗi lọ Bình cắm 6 bông hoa. Hỏi Bình cắm tất cả bao nhiêu bông hoa?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13 bông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15 bông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14 bông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.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bông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94" y="122250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78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39271" y="80840"/>
            <a:ext cx="3877800" cy="24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7983" y="3958749"/>
            <a:ext cx="2083471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6640ECD-1A5F-33E8-CBE8-E6949DDBA018}"/>
              </a:ext>
            </a:extLst>
          </p:cNvPr>
          <p:cNvGrpSpPr/>
          <p:nvPr/>
        </p:nvGrpSpPr>
        <p:grpSpPr>
          <a:xfrm>
            <a:off x="5613179" y="4181475"/>
            <a:ext cx="3275455" cy="3281379"/>
            <a:chOff x="4489229" y="2295525"/>
            <a:chExt cx="3275455" cy="32813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02BF8C-7FA1-DA51-8E17-4456305FE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2EB2A8E-7261-FCC0-5177-24CA61A27D3F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7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54 0.06737 L 0.09454 0.06737 C 0.12644 0.0625 0.1586 0.06158 0.19024 0.05301 C 0.19727 0.05116 0.20326 0.0426 0.20938 0.03612 C 0.21654 0.02824 0.21159 0.025 0.22045 0.01899 C 0.22514 0.01598 0.23008 0.01528 0.2349 0.01343 C 0.23646 0.01135 0.23816 0.00996 0.23959 0.00764 C 0.24831 -0.00532 0.25547 -0.02176 0.26524 -0.03194 C 0.27045 -0.03773 0.27553 -0.04421 0.28112 -0.04907 C 0.28321 -0.05092 0.28529 -0.05347 0.2875 -0.05463 C 0.29167 -0.05717 0.29597 -0.05856 0.30027 -0.06041 C 0.3056 -0.0662 0.31133 -0.0706 0.31628 -0.07754 C 0.32266 -0.08657 0.33165 -0.10301 0.33698 -0.11713 C 0.33972 -0.12453 0.34271 -0.13194 0.34493 -0.13981 C 0.34701 -0.14699 0.34818 -0.15509 0.34974 -0.1625 C 0.35118 -0.19027 0.3504 -0.22152 0.35769 -0.24768 C 0.35925 -0.25301 0.36198 -0.25717 0.36407 -0.2618 C 0.36732 -0.27592 0.37032 -0.29027 0.3737 -0.30439 C 0.37461 -0.30833 0.37644 -0.31157 0.37683 -0.31574 C 0.37852 -0.33078 0.37878 -0.34606 0.38008 -0.36111 C 0.38204 -0.38541 0.38425 -0.39444 0.38477 -0.41782 C 0.38516 -0.43009 0.38477 -0.44236 0.38477 -0.45463 " pathEditMode="relative" ptsTypes="AAA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9BF5A41C-19DF-4F54-B63B-751AD1890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ú mèo máy Doreamon ăn bánh rán hình ảnh PNG">
            <a:extLst>
              <a:ext uri="{FF2B5EF4-FFF2-40B4-BE49-F238E27FC236}">
                <a16:creationId xmlns:a16="http://schemas.microsoft.com/office/drawing/2014/main" id="{67FE5ABC-126B-4350-8C1F-EDFF9184A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667" y1="7237" x2="70833" y2="16974"/>
                        <a14:foregroundMark x1="53833" y1="5395" x2="65500" y2="18158"/>
                        <a14:foregroundMark x1="7500" y1="23289" x2="67667" y2="51842"/>
                        <a14:foregroundMark x1="70000" y1="13684" x2="49333" y2="64605"/>
                        <a14:foregroundMark x1="35500" y1="11316" x2="33333" y2="62237"/>
                        <a14:foregroundMark x1="41500" y1="8947" x2="47500" y2="55132"/>
                        <a14:foregroundMark x1="17000" y1="15921" x2="32000" y2="63158"/>
                        <a14:foregroundMark x1="28000" y1="14211" x2="20667" y2="58158"/>
                        <a14:foregroundMark x1="72333" y1="18553" x2="72500" y2="41711"/>
                        <a14:foregroundMark x1="78000" y1="22763" x2="78833" y2="27763"/>
                        <a14:foregroundMark x1="72500" y1="44211" x2="66000" y2="60395"/>
                        <a14:foregroundMark x1="82833" y1="51316" x2="86833" y2="55921"/>
                        <a14:foregroundMark x1="68833" y1="41711" x2="95667" y2="41053"/>
                        <a14:foregroundMark x1="91000" y1="48684" x2="85667" y2="57763"/>
                        <a14:foregroundMark x1="97167" y1="40526" x2="94833" y2="46842"/>
                        <a14:foregroundMark x1="67667" y1="41447" x2="68000" y2="47632"/>
                        <a14:foregroundMark x1="78667" y1="31974" x2="78333" y2="40789"/>
                        <a14:foregroundMark x1="29167" y1="46053" x2="52667" y2="49474"/>
                        <a14:foregroundMark x1="12667" y1="28684" x2="25667" y2="58947"/>
                        <a14:foregroundMark x1="34333" y1="62368" x2="55167" y2="88553"/>
                        <a14:foregroundMark x1="51833" y1="52763" x2="62667" y2="94211"/>
                        <a14:foregroundMark x1="73167" y1="59079" x2="57000" y2="95921"/>
                        <a14:foregroundMark x1="37333" y1="62632" x2="58000" y2="74211"/>
                        <a14:foregroundMark x1="51000" y1="16447" x2="56167" y2="1763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8755" y="1673157"/>
            <a:ext cx="3642619" cy="461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02C5B54-9609-47A1-B5EB-4405104D37B3}"/>
              </a:ext>
            </a:extLst>
          </p:cNvPr>
          <p:cNvSpPr/>
          <p:nvPr/>
        </p:nvSpPr>
        <p:spPr>
          <a:xfrm>
            <a:off x="-1225138" y="-1314174"/>
            <a:ext cx="9513337" cy="6310520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BADC29F1-D9A9-4BD3-AB6E-68E0E324F853}"/>
              </a:ext>
            </a:extLst>
          </p:cNvPr>
          <p:cNvSpPr/>
          <p:nvPr/>
        </p:nvSpPr>
        <p:spPr>
          <a:xfrm>
            <a:off x="-947070" y="-1036894"/>
            <a:ext cx="8935369" cy="55978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72191D-8703-CC65-1037-089C0BE8A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3994" y="482254"/>
            <a:ext cx="9242337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3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lide moi.wav"/>
          </p:stSnd>
        </p:sndAc>
      </p:transition>
    </mc:Choice>
    <mc:Fallback xmlns="">
      <p:transition spd="slow">
        <p:random/>
        <p:sndAc>
          <p:stSnd>
            <p:snd r:embed="rId7" name="Slide mo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D76B4B30-A4A0-484E-A71D-C8DB78358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3ECFA8-1E84-430E-936E-509F31F73A2E}"/>
              </a:ext>
            </a:extLst>
          </p:cNvPr>
          <p:cNvSpPr/>
          <p:nvPr/>
        </p:nvSpPr>
        <p:spPr>
          <a:xfrm>
            <a:off x="800100" y="501650"/>
            <a:ext cx="10591800" cy="4222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对话气泡: 圆角矩形 1">
            <a:extLst>
              <a:ext uri="{FF2B5EF4-FFF2-40B4-BE49-F238E27FC236}">
                <a16:creationId xmlns:a16="http://schemas.microsoft.com/office/drawing/2014/main" id="{AC1BC7B9-47F7-477E-8FE1-4641EDD71DE4}"/>
              </a:ext>
            </a:extLst>
          </p:cNvPr>
          <p:cNvSpPr/>
          <p:nvPr/>
        </p:nvSpPr>
        <p:spPr>
          <a:xfrm>
            <a:off x="2802753" y="2250351"/>
            <a:ext cx="9389247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Gv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nhập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đây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对话气泡: 圆角矩形 26">
            <a:extLst>
              <a:ext uri="{FF2B5EF4-FFF2-40B4-BE49-F238E27FC236}">
                <a16:creationId xmlns:a16="http://schemas.microsoft.com/office/drawing/2014/main" id="{3239F5E4-9719-4C2F-B4C1-D216FB926A57}"/>
              </a:ext>
            </a:extLst>
          </p:cNvPr>
          <p:cNvSpPr/>
          <p:nvPr/>
        </p:nvSpPr>
        <p:spPr>
          <a:xfrm>
            <a:off x="2761922" y="3329920"/>
            <a:ext cx="8821973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Gv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nhập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đây</a:t>
            </a:r>
            <a:endParaRPr lang="zh-CN" altLang="en-US" sz="3200" b="1" dirty="0">
              <a:solidFill>
                <a:prstClr val="black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C954D0A-FF91-459D-9C28-3C46B253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9020" y="2063445"/>
            <a:ext cx="1769593" cy="111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48245A4-CD38-48C7-BC56-FEED4F54B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9020" y="3272019"/>
            <a:ext cx="1769593" cy="111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ướng dẫn cách làm bánh rán Đôrêmon siêu ngon - Tiệm Bánh Nguyệt An Nhiên">
            <a:extLst>
              <a:ext uri="{FF2B5EF4-FFF2-40B4-BE49-F238E27FC236}">
                <a16:creationId xmlns:a16="http://schemas.microsoft.com/office/drawing/2014/main" id="{943A4E7C-7801-4260-AB05-23798F97B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2" b="100000" l="5296" r="94073">
                        <a14:foregroundMark x1="70113" y1="52428" x2="71375" y2="55542"/>
                        <a14:backgroundMark x1="82093" y1="93524" x2="78689" y2="97385"/>
                        <a14:backgroundMark x1="33544" y1="93524" x2="38714" y2="97385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0517" y="2601971"/>
            <a:ext cx="3721483" cy="376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3BC205-CC1A-9424-9FB5-B87D5B824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267" y="379525"/>
            <a:ext cx="9193565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15C1099E-8E90-4506-BAFC-F71DE37A3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23C0E85E-1ADF-4173-B673-B5ACA2E27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54" b="70982"/>
          <a:stretch/>
        </p:blipFill>
        <p:spPr bwMode="auto">
          <a:xfrm flipH="1">
            <a:off x="203198" y="1397000"/>
            <a:ext cx="3958503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1472342F-DB0C-407A-8821-35FA61F509B4}"/>
              </a:ext>
            </a:extLst>
          </p:cNvPr>
          <p:cNvGrpSpPr>
            <a:grpSpLocks/>
          </p:cNvGrpSpPr>
          <p:nvPr/>
        </p:nvGrpSpPr>
        <p:grpSpPr bwMode="auto">
          <a:xfrm>
            <a:off x="3302001" y="887663"/>
            <a:ext cx="8534399" cy="3581401"/>
            <a:chOff x="-366682" y="503709"/>
            <a:chExt cx="6986523" cy="4729018"/>
          </a:xfrm>
        </p:grpSpPr>
        <p:sp>
          <p:nvSpPr>
            <p:cNvPr id="7" name="椭圆 14">
              <a:extLst>
                <a:ext uri="{FF2B5EF4-FFF2-40B4-BE49-F238E27FC236}">
                  <a16:creationId xmlns:a16="http://schemas.microsoft.com/office/drawing/2014/main" id="{7151C843-44E6-4524-B2CC-A0CCD6ECD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41" y="503709"/>
              <a:ext cx="6400800" cy="4729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等线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8" name="等腰三角形 15">
              <a:extLst>
                <a:ext uri="{FF2B5EF4-FFF2-40B4-BE49-F238E27FC236}">
                  <a16:creationId xmlns:a16="http://schemas.microsoft.com/office/drawing/2014/main" id="{5A43FC5A-D141-485F-B872-74D000428C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462880">
              <a:off x="-247967" y="2511906"/>
              <a:ext cx="803563" cy="1040993"/>
            </a:xfrm>
            <a:prstGeom prst="triangle">
              <a:avLst>
                <a:gd name="adj" fmla="val 68591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等线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</p:grpSp>
      <p:sp>
        <p:nvSpPr>
          <p:cNvPr id="11" name="文本框 19">
            <a:extLst>
              <a:ext uri="{FF2B5EF4-FFF2-40B4-BE49-F238E27FC236}">
                <a16:creationId xmlns:a16="http://schemas.microsoft.com/office/drawing/2014/main" id="{BB2AA445-807E-4166-9A7A-39489E59C257}"/>
              </a:ext>
            </a:extLst>
          </p:cNvPr>
          <p:cNvSpPr txBox="1"/>
          <p:nvPr/>
        </p:nvSpPr>
        <p:spPr>
          <a:xfrm>
            <a:off x="3158883" y="1396999"/>
            <a:ext cx="974283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0700" b="0" i="0" u="none" strike="noStrike" kern="1200" cap="none" spc="600" normalizeH="0" baseline="0" noProof="0">
                <a:ln w="381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 Soup of Justice" pitchFamily="2" charset="0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Tạm biệt !</a:t>
            </a:r>
            <a:endParaRPr kumimoji="0" lang="zh-CN" altLang="en-US" sz="10700" b="0" i="0" u="none" strike="noStrike" kern="1200" cap="none" spc="60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Ciel Soup of Justice" pitchFamily="2" charset="0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523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oraemon: Những lần Nobita thông minh đột xuất trong manga">
            <a:extLst>
              <a:ext uri="{FF2B5EF4-FFF2-40B4-BE49-F238E27FC236}">
                <a16:creationId xmlns:a16="http://schemas.microsoft.com/office/drawing/2014/main" id="{383D9022-AA18-4748-B009-3ACA76441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2">
            <a:extLst>
              <a:ext uri="{FF2B5EF4-FFF2-40B4-BE49-F238E27FC236}">
                <a16:creationId xmlns:a16="http://schemas.microsoft.com/office/drawing/2014/main" id="{3C10ED4E-2F14-4CFD-BFF5-5882B99E9E03}"/>
              </a:ext>
            </a:extLst>
          </p:cNvPr>
          <p:cNvSpPr/>
          <p:nvPr/>
        </p:nvSpPr>
        <p:spPr>
          <a:xfrm>
            <a:off x="6692900" y="3695700"/>
            <a:ext cx="5410200" cy="304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CE4560-8BFB-405E-98D9-E467F9DD3389}"/>
              </a:ext>
            </a:extLst>
          </p:cNvPr>
          <p:cNvSpPr txBox="1"/>
          <p:nvPr/>
        </p:nvSpPr>
        <p:spPr>
          <a:xfrm>
            <a:off x="6921500" y="3942427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Nobita của chúng ta đang gặp phải câu hỏi khó, các em hãy cùng nhau giúp đỡ cậu chàng hậu đậu trả lời câu hỏi đó nhé.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8CFAAE-F7CD-E509-FD21-F3049F941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2442" y="-174971"/>
            <a:ext cx="9248434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lide moi.wav"/>
          </p:stSnd>
        </p:sndAc>
      </p:transition>
    </mc:Choice>
    <mc:Fallback xmlns="">
      <p:transition spd="slow">
        <p:random/>
        <p:sndAc>
          <p:stSnd>
            <p:snd r:embed="rId6" name="Slide mo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25C17C43-4944-45DC-AD90-826253986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ác nhân vật chính trong truyện và phim Doraemon cho bé yêu tham khảo –  hoatrinhnushojo">
            <a:extLst>
              <a:ext uri="{FF2B5EF4-FFF2-40B4-BE49-F238E27FC236}">
                <a16:creationId xmlns:a16="http://schemas.microsoft.com/office/drawing/2014/main" id="{19EEB249-A784-4A6D-B28A-4EBC1FF8C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2946166"/>
            <a:ext cx="3448050" cy="366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62EB43F-9E78-4DF9-80CA-C82D3677D328}"/>
              </a:ext>
            </a:extLst>
          </p:cNvPr>
          <p:cNvSpPr/>
          <p:nvPr/>
        </p:nvSpPr>
        <p:spPr>
          <a:xfrm>
            <a:off x="270087" y="381734"/>
            <a:ext cx="8495013" cy="1513742"/>
          </a:xfrm>
          <a:prstGeom prst="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E464B35A-1C03-444F-95CC-C854B9D2B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3" y="844545"/>
            <a:ext cx="805021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X 7 = ?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E9BA1E64-D6A1-1C3C-EE17-2F6952759D05}"/>
              </a:ext>
            </a:extLst>
          </p:cNvPr>
          <p:cNvSpPr/>
          <p:nvPr/>
        </p:nvSpPr>
        <p:spPr>
          <a:xfrm>
            <a:off x="1800226" y="2809875"/>
            <a:ext cx="5819774" cy="18954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7411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D882992B-5239-236B-E56F-F85E14339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ác nhân vật chính trong truyện và phim Doraemon cho bé yêu tham khảo –  hoatrinhnushojo">
            <a:extLst>
              <a:ext uri="{FF2B5EF4-FFF2-40B4-BE49-F238E27FC236}">
                <a16:creationId xmlns:a16="http://schemas.microsoft.com/office/drawing/2014/main" id="{643AAEB1-E495-148B-BF42-6CBBDFED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2946166"/>
            <a:ext cx="3448050" cy="366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8E46D5-6F7D-8A90-BA39-DA556431F0A3}"/>
              </a:ext>
            </a:extLst>
          </p:cNvPr>
          <p:cNvSpPr/>
          <p:nvPr/>
        </p:nvSpPr>
        <p:spPr>
          <a:xfrm>
            <a:off x="270087" y="381734"/>
            <a:ext cx="10225950" cy="1513742"/>
          </a:xfrm>
          <a:prstGeom prst="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>
                <a:solidFill>
                  <a:prstClr val="white"/>
                </a:solidFill>
              </a:rPr>
              <a:t>Thêm 3 số trong dãy sau và nêu quy luật của dãy số đó</a:t>
            </a:r>
          </a:p>
          <a:p>
            <a:pPr lvl="0" algn="ctr"/>
            <a:r>
              <a:rPr lang="en-US">
                <a:solidFill>
                  <a:prstClr val="white"/>
                </a:solidFill>
              </a:rPr>
              <a:t>      3, 6, 9, ……, ……….; ………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23F32B8-B773-F849-1A3E-BA24EFC75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3" y="844545"/>
            <a:ext cx="869791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: 8 = ?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0022278B-A4A3-0CC1-8F28-D081708707A0}"/>
              </a:ext>
            </a:extLst>
          </p:cNvPr>
          <p:cNvSpPr/>
          <p:nvPr/>
        </p:nvSpPr>
        <p:spPr>
          <a:xfrm>
            <a:off x="1800226" y="2809875"/>
            <a:ext cx="5819774" cy="18954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957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753C244B-47A4-CDB1-7991-E951D93FB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ác nhân vật chính trong truyện và phim Doraemon cho bé yêu tham khảo –  hoatrinhnushojo">
            <a:extLst>
              <a:ext uri="{FF2B5EF4-FFF2-40B4-BE49-F238E27FC236}">
                <a16:creationId xmlns:a16="http://schemas.microsoft.com/office/drawing/2014/main" id="{86EDDA65-3991-FCFC-213C-C2B3A1A50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2946166"/>
            <a:ext cx="3448050" cy="366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186B37-9A20-B1AD-5B27-A99CB9852884}"/>
              </a:ext>
            </a:extLst>
          </p:cNvPr>
          <p:cNvSpPr/>
          <p:nvPr/>
        </p:nvSpPr>
        <p:spPr>
          <a:xfrm>
            <a:off x="270087" y="381734"/>
            <a:ext cx="10225950" cy="1513742"/>
          </a:xfrm>
          <a:prstGeom prst="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>
                <a:solidFill>
                  <a:prstClr val="white"/>
                </a:solidFill>
              </a:rPr>
              <a:t>Thêm 3 số trong dãy sau và nêu quy luật của dãy số đó</a:t>
            </a:r>
          </a:p>
          <a:p>
            <a:pPr lvl="0" algn="ctr"/>
            <a:r>
              <a:rPr lang="en-US">
                <a:solidFill>
                  <a:prstClr val="white"/>
                </a:solidFill>
              </a:rPr>
              <a:t>      3, 6, 9, ……, ……….; ………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61EE57E-E95E-8C90-D091-9DDBED395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3" y="844545"/>
            <a:ext cx="869791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6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: 5 = ?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C329C135-AE2E-97B6-8594-07586F36E9B0}"/>
              </a:ext>
            </a:extLst>
          </p:cNvPr>
          <p:cNvSpPr/>
          <p:nvPr/>
        </p:nvSpPr>
        <p:spPr>
          <a:xfrm>
            <a:off x="1800226" y="2809875"/>
            <a:ext cx="5819774" cy="18954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971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E015E44B-2BD2-42D3-91A9-0E712AA3F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9CCF7C0F-6F7C-42BF-BF76-CB4D4BA51ED6}"/>
              </a:ext>
            </a:extLst>
          </p:cNvPr>
          <p:cNvSpPr/>
          <p:nvPr/>
        </p:nvSpPr>
        <p:spPr>
          <a:xfrm rot="11223102">
            <a:off x="484276" y="255924"/>
            <a:ext cx="11369370" cy="6212757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9EF77505-2137-4EA6-9FF6-4609A59E7C66}"/>
              </a:ext>
            </a:extLst>
          </p:cNvPr>
          <p:cNvSpPr/>
          <p:nvPr/>
        </p:nvSpPr>
        <p:spPr>
          <a:xfrm rot="11223102">
            <a:off x="873060" y="505709"/>
            <a:ext cx="10591800" cy="56082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Cách làm bánh rán Doremon (Dorayaki) nhân đậu đỏ | Doraemon, Anime, Đang yêu">
            <a:extLst>
              <a:ext uri="{FF2B5EF4-FFF2-40B4-BE49-F238E27FC236}">
                <a16:creationId xmlns:a16="http://schemas.microsoft.com/office/drawing/2014/main" id="{94B07212-E7E6-4544-82DD-49C40480A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8" b="97025" l="0" r="10000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0220" y="2773248"/>
            <a:ext cx="3415784" cy="410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0FEB11-126A-0E8B-AC84-DCA342F91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283" y="748987"/>
            <a:ext cx="9248434" cy="13595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D31EE1-0A68-DB92-6E2B-7CFCECB56D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2799" y="4331154"/>
            <a:ext cx="5944115" cy="1243692"/>
          </a:xfrm>
          <a:prstGeom prst="rect">
            <a:avLst/>
          </a:prstGeo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8A9B018C-D33F-9941-1ECC-B03B777CA7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AFA19-EFA3-6007-CFFE-64ED5E8CA5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1580" y="2730176"/>
            <a:ext cx="779746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9BF5A41C-19DF-4F54-B63B-751AD1890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ú mèo máy Doreamon ăn bánh rán hình ảnh PNG">
            <a:extLst>
              <a:ext uri="{FF2B5EF4-FFF2-40B4-BE49-F238E27FC236}">
                <a16:creationId xmlns:a16="http://schemas.microsoft.com/office/drawing/2014/main" id="{67FE5ABC-126B-4350-8C1F-EDFF9184A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667" y1="7237" x2="70833" y2="16974"/>
                        <a14:foregroundMark x1="53833" y1="5395" x2="65500" y2="18158"/>
                        <a14:foregroundMark x1="7500" y1="23289" x2="67667" y2="51842"/>
                        <a14:foregroundMark x1="70000" y1="13684" x2="49333" y2="64605"/>
                        <a14:foregroundMark x1="35500" y1="11316" x2="33333" y2="62237"/>
                        <a14:foregroundMark x1="41500" y1="8947" x2="47500" y2="55132"/>
                        <a14:foregroundMark x1="17000" y1="15921" x2="32000" y2="63158"/>
                        <a14:foregroundMark x1="28000" y1="14211" x2="20667" y2="58158"/>
                        <a14:foregroundMark x1="72333" y1="18553" x2="72500" y2="41711"/>
                        <a14:foregroundMark x1="78000" y1="22763" x2="78833" y2="27763"/>
                        <a14:foregroundMark x1="72500" y1="44211" x2="66000" y2="60395"/>
                        <a14:foregroundMark x1="82833" y1="51316" x2="86833" y2="55921"/>
                        <a14:foregroundMark x1="68833" y1="41711" x2="95667" y2="41053"/>
                        <a14:foregroundMark x1="91000" y1="48684" x2="85667" y2="57763"/>
                        <a14:foregroundMark x1="97167" y1="40526" x2="94833" y2="46842"/>
                        <a14:foregroundMark x1="67667" y1="41447" x2="68000" y2="47632"/>
                        <a14:foregroundMark x1="78667" y1="31974" x2="78333" y2="40789"/>
                        <a14:foregroundMark x1="29167" y1="46053" x2="52667" y2="49474"/>
                        <a14:foregroundMark x1="12667" y1="28684" x2="25667" y2="58947"/>
                        <a14:foregroundMark x1="34333" y1="62368" x2="55167" y2="88553"/>
                        <a14:foregroundMark x1="51833" y1="52763" x2="62667" y2="94211"/>
                        <a14:foregroundMark x1="73167" y1="59079" x2="57000" y2="95921"/>
                        <a14:foregroundMark x1="37333" y1="62632" x2="58000" y2="74211"/>
                        <a14:foregroundMark x1="51000" y1="16447" x2="56167" y2="1763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8755" y="1673157"/>
            <a:ext cx="3642619" cy="461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02C5B54-9609-47A1-B5EB-4405104D37B3}"/>
              </a:ext>
            </a:extLst>
          </p:cNvPr>
          <p:cNvSpPr/>
          <p:nvPr/>
        </p:nvSpPr>
        <p:spPr>
          <a:xfrm>
            <a:off x="-1225138" y="-1314174"/>
            <a:ext cx="9154039" cy="4910660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BADC29F1-D9A9-4BD3-AB6E-68E0E324F853}"/>
              </a:ext>
            </a:extLst>
          </p:cNvPr>
          <p:cNvSpPr/>
          <p:nvPr/>
        </p:nvSpPr>
        <p:spPr>
          <a:xfrm>
            <a:off x="-947069" y="-1036894"/>
            <a:ext cx="8597900" cy="43561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100+ hình ảnh doremon yasuo - hinhanhsieudep.net">
            <a:extLst>
              <a:ext uri="{FF2B5EF4-FFF2-40B4-BE49-F238E27FC236}">
                <a16:creationId xmlns:a16="http://schemas.microsoft.com/office/drawing/2014/main" id="{BED2E67B-BBC5-42C9-8796-60DF82595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01" y="1419999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32FD90-CF31-B33A-E83B-50FAE6C55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92119" y="216741"/>
            <a:ext cx="9242337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4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lide moi.wav"/>
          </p:stSnd>
        </p:sndAc>
      </p:transition>
    </mc:Choice>
    <mc:Fallback xmlns="">
      <p:transition spd="slow">
        <p:random/>
        <p:sndAc>
          <p:stSnd>
            <p:snd r:embed="rId9" name="Slide moi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9FB90D5C-20DF-41AC-A615-304FB99E7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ú mèo máy Doreamon ăn bánh rán hình ảnh PNG">
            <a:extLst>
              <a:ext uri="{FF2B5EF4-FFF2-40B4-BE49-F238E27FC236}">
                <a16:creationId xmlns:a16="http://schemas.microsoft.com/office/drawing/2014/main" id="{A1283289-2923-4F5F-AEFE-262BA031C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7667" y1="7237" x2="70833" y2="16974"/>
                        <a14:foregroundMark x1="53833" y1="5395" x2="65500" y2="18158"/>
                        <a14:foregroundMark x1="7500" y1="23289" x2="67667" y2="51842"/>
                        <a14:foregroundMark x1="70000" y1="13684" x2="49333" y2="64605"/>
                        <a14:foregroundMark x1="35500" y1="11316" x2="33333" y2="62237"/>
                        <a14:foregroundMark x1="41500" y1="8947" x2="47500" y2="55132"/>
                        <a14:foregroundMark x1="17000" y1="15921" x2="32000" y2="63158"/>
                        <a14:foregroundMark x1="28000" y1="14211" x2="20667" y2="58158"/>
                        <a14:foregroundMark x1="72333" y1="18553" x2="72500" y2="41711"/>
                        <a14:foregroundMark x1="78000" y1="22763" x2="78833" y2="27763"/>
                        <a14:foregroundMark x1="72500" y1="44211" x2="66000" y2="60395"/>
                        <a14:foregroundMark x1="82833" y1="51316" x2="86833" y2="55921"/>
                        <a14:foregroundMark x1="68833" y1="41711" x2="95667" y2="41053"/>
                        <a14:foregroundMark x1="91000" y1="48684" x2="85667" y2="57763"/>
                        <a14:foregroundMark x1="97167" y1="40526" x2="94833" y2="46842"/>
                        <a14:foregroundMark x1="67667" y1="41447" x2="68000" y2="47632"/>
                        <a14:foregroundMark x1="78667" y1="31974" x2="78333" y2="40789"/>
                        <a14:foregroundMark x1="29167" y1="46053" x2="52667" y2="49474"/>
                        <a14:foregroundMark x1="12667" y1="28684" x2="25667" y2="58947"/>
                        <a14:foregroundMark x1="34333" y1="62368" x2="55167" y2="88553"/>
                        <a14:foregroundMark x1="51833" y1="52763" x2="62667" y2="94211"/>
                        <a14:foregroundMark x1="73167" y1="59079" x2="57000" y2="95921"/>
                        <a14:foregroundMark x1="37333" y1="62632" x2="58000" y2="74211"/>
                        <a14:foregroundMark x1="51000" y1="16447" x2="56167" y2="1763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7499" y="1868589"/>
            <a:ext cx="3642619" cy="461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509A4D5-4E7A-42F3-AA3F-2E5F4572D5D1}"/>
              </a:ext>
            </a:extLst>
          </p:cNvPr>
          <p:cNvGrpSpPr/>
          <p:nvPr/>
        </p:nvGrpSpPr>
        <p:grpSpPr>
          <a:xfrm>
            <a:off x="220392" y="376068"/>
            <a:ext cx="7717107" cy="3675232"/>
            <a:chOff x="220392" y="376068"/>
            <a:chExt cx="7717107" cy="36752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4E4A989-4FF5-4E4B-91AA-B5E3F391C9C8}"/>
                </a:ext>
              </a:extLst>
            </p:cNvPr>
            <p:cNvGrpSpPr/>
            <p:nvPr/>
          </p:nvGrpSpPr>
          <p:grpSpPr>
            <a:xfrm flipH="1">
              <a:off x="220392" y="376068"/>
              <a:ext cx="7717107" cy="3675232"/>
              <a:chOff x="-869731" y="1603218"/>
              <a:chExt cx="5155048" cy="276435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B6323AB-9E85-487B-952F-554D9C791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869731" y="1603218"/>
                <a:ext cx="5155048" cy="276435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93210F-28D1-4A27-B53B-03D021F1F05C}"/>
                  </a:ext>
                </a:extLst>
              </p:cNvPr>
              <p:cNvSpPr txBox="1"/>
              <p:nvPr/>
            </p:nvSpPr>
            <p:spPr>
              <a:xfrm>
                <a:off x="-727630" y="1967574"/>
                <a:ext cx="4702123" cy="1736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Luật chơi: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Chúng mình cũng nhau thực hiện các yêu cầu của từng chặn</a:t>
                </a:r>
                <a:r>
                  <a:rPr lang="en-US" sz="3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để tìm bánh rán giúp                     nhé!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pic>
          <p:nvPicPr>
            <p:cNvPr id="9" name="Picture 6" descr="100+ hình ảnh doremon yasuo - hinhanhsieudep.net">
              <a:extLst>
                <a:ext uri="{FF2B5EF4-FFF2-40B4-BE49-F238E27FC236}">
                  <a16:creationId xmlns:a16="http://schemas.microsoft.com/office/drawing/2014/main" id="{614647F8-AEB8-4B17-9784-5C50F2D96F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071" y="2597620"/>
              <a:ext cx="2508836" cy="520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48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646</Words>
  <Application>Microsoft Office PowerPoint</Application>
  <PresentationFormat>Widescreen</PresentationFormat>
  <Paragraphs>138</Paragraphs>
  <Slides>29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SimSun</vt:lpstr>
      <vt:lpstr>#9Slide03 AmpleSoft Bold</vt:lpstr>
      <vt:lpstr>Arial</vt:lpstr>
      <vt:lpstr>Calibri</vt:lpstr>
      <vt:lpstr>Calibri Light</vt:lpstr>
      <vt:lpstr>Cambria</vt:lpstr>
      <vt:lpstr>iCiel Soup of Justice</vt:lpstr>
      <vt:lpstr>Tahoma</vt:lpstr>
      <vt:lpstr>Times New Roman</vt:lpstr>
      <vt:lpstr>UTM Cookies</vt:lpstr>
      <vt:lpstr>字魂27号-布丁体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2023-08-10T01:34:33Z</dcterms:created>
  <dcterms:modified xsi:type="dcterms:W3CDTF">2026-04-13T02:46:44Z</dcterms:modified>
</cp:coreProperties>
</file>