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51" r:id="rId4"/>
    <p:sldMasterId id="2147483910" r:id="rId5"/>
    <p:sldMasterId id="2147483936" r:id="rId6"/>
    <p:sldMasterId id="2147483948" r:id="rId7"/>
  </p:sldMasterIdLst>
  <p:notesMasterIdLst>
    <p:notesMasterId r:id="rId14"/>
  </p:notesMasterIdLst>
  <p:sldIdLst>
    <p:sldId id="313" r:id="rId8"/>
    <p:sldId id="3405" r:id="rId9"/>
    <p:sldId id="265" r:id="rId10"/>
    <p:sldId id="300" r:id="rId11"/>
    <p:sldId id="3407" r:id="rId12"/>
    <p:sldId id="4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5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2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0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5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1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6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8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16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06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7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3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22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53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61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4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26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5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38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5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35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3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92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4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1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33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1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5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3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0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07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84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  <p:sldLayoutId id="2147483966" r:id="rId18"/>
    <p:sldLayoutId id="2147483967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>
            <a:fillRect/>
          </a:stretch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>
            <a:fillRect/>
          </a:stretch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411357" y="694373"/>
            <a:ext cx="970537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58" y="775526"/>
            <a:ext cx="1727420" cy="1097672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2AF2B0-ACA0-42B0-99F0-D3EBF1E6EA99}"/>
              </a:ext>
            </a:extLst>
          </p:cNvPr>
          <p:cNvSpPr txBox="1"/>
          <p:nvPr/>
        </p:nvSpPr>
        <p:spPr>
          <a:xfrm>
            <a:off x="3123044" y="691302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4837225" y="1397109"/>
            <a:ext cx="335794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4" y="1431462"/>
              <a:ext cx="3169893" cy="7264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Tiếng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AF" panose="02040603050506020204" pitchFamily="18" charset="0"/>
                  <a:ea typeface="White Xmas PERSONAL USE" pitchFamily="50" charset="0"/>
                  <a:cs typeface="+mn-cs"/>
                </a:rPr>
                <a:t>Việt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SAF" panose="02040603050506020204" pitchFamily="18" charset="0"/>
                <a:ea typeface="White Xmas PERSONAL USE" pitchFamily="50" charset="0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3724513" y="226319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26 –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5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9B7D43-DA7C-4074-80DE-F9FCA2A833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8880" y="3170605"/>
            <a:ext cx="8096190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CE37F-8B32-4E02-AFEE-199780A7C1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7557" y="1347264"/>
            <a:ext cx="5964631" cy="52232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C8869B-605B-499F-AE46-073AF97B8D72}"/>
              </a:ext>
            </a:extLst>
          </p:cNvPr>
          <p:cNvSpPr/>
          <p:nvPr/>
        </p:nvSpPr>
        <p:spPr>
          <a:xfrm>
            <a:off x="1031903" y="760830"/>
            <a:ext cx="1087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 Nêu tên các đồ vật được làm từ tre hoặc gỗ và công dụng của chúng.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13B74-7D6B-40F5-90CA-90C2FE6EC03E}"/>
              </a:ext>
            </a:extLst>
          </p:cNvPr>
          <p:cNvSpPr txBox="1"/>
          <p:nvPr/>
        </p:nvSpPr>
        <p:spPr>
          <a:xfrm>
            <a:off x="2219362" y="1727010"/>
            <a:ext cx="1389357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Đũa tre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3C581-0554-4ADB-AEC0-F44A944DF9EB}"/>
              </a:ext>
            </a:extLst>
          </p:cNvPr>
          <p:cNvSpPr txBox="1"/>
          <p:nvPr/>
        </p:nvSpPr>
        <p:spPr>
          <a:xfrm>
            <a:off x="2137630" y="2282954"/>
            <a:ext cx="1471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Dùng để gắp thức ăn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A222F-0BEE-4536-816D-14EE67D495F5}"/>
              </a:ext>
            </a:extLst>
          </p:cNvPr>
          <p:cNvSpPr txBox="1"/>
          <p:nvPr/>
        </p:nvSpPr>
        <p:spPr>
          <a:xfrm>
            <a:off x="6470456" y="2652287"/>
            <a:ext cx="355388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Khay đựng cốc chén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EAB98-B18E-4B8F-A08E-5D6C102E8098}"/>
              </a:ext>
            </a:extLst>
          </p:cNvPr>
          <p:cNvSpPr txBox="1"/>
          <p:nvPr/>
        </p:nvSpPr>
        <p:spPr>
          <a:xfrm>
            <a:off x="2914041" y="5493563"/>
            <a:ext cx="1676337" cy="95410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Bàn ghế bằng tre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65CE73-4A0A-425B-8714-187D40BB5848}"/>
              </a:ext>
            </a:extLst>
          </p:cNvPr>
          <p:cNvSpPr txBox="1"/>
          <p:nvPr/>
        </p:nvSpPr>
        <p:spPr>
          <a:xfrm>
            <a:off x="6605056" y="5450907"/>
            <a:ext cx="3553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Dùng để ngồi ăn, nghỉ ngơi, làm việc,...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67" y="2456121"/>
            <a:ext cx="3490747" cy="5065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842CC7-6509-4BF2-8DD6-3F98DDC266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826" y="1562363"/>
            <a:ext cx="9255092" cy="43781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B1C4E8-E3DD-4CC9-9F84-5E85492C7A66}"/>
              </a:ext>
            </a:extLst>
          </p:cNvPr>
          <p:cNvSpPr/>
          <p:nvPr/>
        </p:nvSpPr>
        <p:spPr>
          <a:xfrm>
            <a:off x="936826" y="598501"/>
            <a:ext cx="9650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2. Viết 4 – 5 câu giới thiệu một đồ vật được làm từ tre hoặc gỗ.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A5711-D020-0441-6603-0F222F65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180975"/>
            <a:ext cx="676275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A44821-E58A-99DA-490A-EEF377E38E39}"/>
              </a:ext>
            </a:extLst>
          </p:cNvPr>
          <p:cNvGrpSpPr/>
          <p:nvPr/>
        </p:nvGrpSpPr>
        <p:grpSpPr>
          <a:xfrm>
            <a:off x="12503852" y="1263780"/>
            <a:ext cx="9010042" cy="5690740"/>
            <a:chOff x="873669" y="1167260"/>
            <a:chExt cx="9010042" cy="5690740"/>
          </a:xfrm>
        </p:grpSpPr>
        <p:pic>
          <p:nvPicPr>
            <p:cNvPr id="5" name="Picture 4" descr="A picture containing yellow, orange&#10;&#10;Description automatically generated">
              <a:extLst>
                <a:ext uri="{FF2B5EF4-FFF2-40B4-BE49-F238E27FC236}">
                  <a16:creationId xmlns:a16="http://schemas.microsoft.com/office/drawing/2014/main" id="{A7F08667-08D7-3373-4CF2-E6EAFD95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69" y="1167260"/>
              <a:ext cx="8347673" cy="56907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F654E6-8DFC-CCEF-6590-1D4CEE7C96B9}"/>
                </a:ext>
              </a:extLst>
            </p:cNvPr>
            <p:cNvSpPr txBox="1"/>
            <p:nvPr/>
          </p:nvSpPr>
          <p:spPr>
            <a:xfrm>
              <a:off x="1669657" y="3931920"/>
              <a:ext cx="8214054" cy="388343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Tạm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biệt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hẹn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gặp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endPara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07 -0.00439 L -0.96692 -0.03449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93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369</Words>
  <Application>Microsoft Office PowerPoint</Application>
  <PresentationFormat>Widescreen</PresentationFormat>
  <Paragraphs>19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等线</vt:lpstr>
      <vt:lpstr>微软雅黑</vt:lpstr>
      <vt:lpstr>Arial</vt:lpstr>
      <vt:lpstr>Arial-Rounded</vt:lpstr>
      <vt:lpstr>Calibri</vt:lpstr>
      <vt:lpstr>Calibri Light</vt:lpstr>
      <vt:lpstr>SVN-SAF</vt:lpstr>
      <vt:lpstr>SVN-Shintia Scriptca</vt:lpstr>
      <vt:lpstr>仓耳羽辰体-谷力 W05</vt:lpstr>
      <vt:lpstr>1_Office 主题</vt:lpstr>
      <vt:lpstr>2_Office 主题</vt:lpstr>
      <vt:lpstr>https://www.freeppt7.com</vt:lpstr>
      <vt:lpstr>2_Office 主题​​</vt:lpstr>
      <vt:lpstr>4_Office 主题</vt:lpstr>
      <vt:lpstr>1_Office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51</cp:revision>
  <dcterms:created xsi:type="dcterms:W3CDTF">2021-07-20T01:55:21Z</dcterms:created>
  <dcterms:modified xsi:type="dcterms:W3CDTF">2026-04-13T02:47:26Z</dcterms:modified>
</cp:coreProperties>
</file>