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86" r:id="rId4"/>
  </p:sldMasterIdLst>
  <p:notesMasterIdLst>
    <p:notesMasterId r:id="rId8"/>
  </p:notesMasterIdLst>
  <p:sldIdLst>
    <p:sldId id="257" r:id="rId5"/>
    <p:sldId id="3402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356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45829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9076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2811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66539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95505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74057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292725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5051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35064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045770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25856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F187A2-60FE-C4E6-0B43-DBC712DFEDC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4221" y="122631"/>
            <a:ext cx="1624460" cy="162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67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BC9B9-6AF0-9DC8-3EB2-13C011042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569" y="1989273"/>
            <a:ext cx="9522777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1,456 Different jobs Vectors - Free &amp;amp; Royalty-free Different jobs Vector  Images | Depositphotos®">
            <a:extLst>
              <a:ext uri="{FF2B5EF4-FFF2-40B4-BE49-F238E27FC236}">
                <a16:creationId xmlns:a16="http://schemas.microsoft.com/office/drawing/2014/main" id="{031AAF06-F1B9-4D00-9CFE-B7D443542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53" y="1644010"/>
            <a:ext cx="5630529" cy="45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AA24375-E509-ABEA-4AF7-73694B8596FD}"/>
              </a:ext>
            </a:extLst>
          </p:cNvPr>
          <p:cNvGrpSpPr/>
          <p:nvPr/>
        </p:nvGrpSpPr>
        <p:grpSpPr>
          <a:xfrm>
            <a:off x="1140453" y="326575"/>
            <a:ext cx="9837758" cy="1378220"/>
            <a:chOff x="846284" y="538021"/>
            <a:chExt cx="9837758" cy="1378220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1216C090-E010-7E68-0FD1-CA03879D1D2E}"/>
                </a:ext>
              </a:extLst>
            </p:cNvPr>
            <p:cNvSpPr/>
            <p:nvPr/>
          </p:nvSpPr>
          <p:spPr>
            <a:xfrm>
              <a:off x="1438040" y="538021"/>
              <a:ext cx="9246002" cy="1280360"/>
            </a:xfrm>
            <a:prstGeom prst="flowChartTerminator">
              <a:avLst/>
            </a:prstGeom>
            <a:solidFill>
              <a:srgbClr val="C14269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những điều em biết về công việc của người thân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FA0FD9BB-9ECE-BB80-7235-4B0E9F742461}"/>
                </a:ext>
              </a:extLst>
            </p:cNvPr>
            <p:cNvSpPr/>
            <p:nvPr/>
          </p:nvSpPr>
          <p:spPr>
            <a:xfrm>
              <a:off x="846284" y="855228"/>
              <a:ext cx="1061013" cy="1061013"/>
            </a:xfrm>
            <a:prstGeom prst="flowChartConnector">
              <a:avLst/>
            </a:prstGeom>
            <a:solidFill>
              <a:srgbClr val="C14269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6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131615-7C33-435F-B081-E0503BE30066}"/>
              </a:ext>
            </a:extLst>
          </p:cNvPr>
          <p:cNvSpPr/>
          <p:nvPr/>
        </p:nvSpPr>
        <p:spPr>
          <a:xfrm>
            <a:off x="1775639" y="803064"/>
            <a:ext cx="915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2. Viết 4 – 5 câu kể về công việc của một người mà em biết.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1DB560-E4A2-44D9-AD94-9D5525A9E34A}"/>
              </a:ext>
            </a:extLst>
          </p:cNvPr>
          <p:cNvGrpSpPr/>
          <p:nvPr/>
        </p:nvGrpSpPr>
        <p:grpSpPr>
          <a:xfrm>
            <a:off x="627322" y="1382052"/>
            <a:ext cx="11000737" cy="4690894"/>
            <a:chOff x="-736305" y="733511"/>
            <a:chExt cx="8250553" cy="351817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24A82A-DAB7-4496-9D0D-DD9399125FF1}"/>
                </a:ext>
              </a:extLst>
            </p:cNvPr>
            <p:cNvGrpSpPr/>
            <p:nvPr/>
          </p:nvGrpSpPr>
          <p:grpSpPr>
            <a:xfrm>
              <a:off x="-736305" y="733511"/>
              <a:ext cx="8169646" cy="3518171"/>
              <a:chOff x="-736305" y="733511"/>
              <a:chExt cx="8169646" cy="351817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1A89500-2859-4F14-9A34-4FF7D3818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407463" y="733511"/>
                <a:ext cx="7293685" cy="3479713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1761B75-977E-4F42-A4C3-C773304C32F6}"/>
                  </a:ext>
                </a:extLst>
              </p:cNvPr>
              <p:cNvSpPr/>
              <p:nvPr/>
            </p:nvSpPr>
            <p:spPr>
              <a:xfrm>
                <a:off x="1773296" y="2172585"/>
                <a:ext cx="2605087" cy="942797"/>
              </a:xfrm>
              <a:prstGeom prst="ellipse">
                <a:avLst/>
              </a:prstGeom>
              <a:solidFill>
                <a:srgbClr val="F8BCDC"/>
              </a:solidFill>
              <a:ln>
                <a:solidFill>
                  <a:srgbClr val="F8BC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7EE7B5F-C350-41A2-AA18-B69D3B808B24}"/>
                  </a:ext>
                </a:extLst>
              </p:cNvPr>
              <p:cNvSpPr/>
              <p:nvPr/>
            </p:nvSpPr>
            <p:spPr>
              <a:xfrm>
                <a:off x="1545125" y="867137"/>
                <a:ext cx="3061430" cy="972622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D0D44E7-2929-49BB-B75B-2C3AA8189712}"/>
                  </a:ext>
                </a:extLst>
              </p:cNvPr>
              <p:cNvSpPr/>
              <p:nvPr/>
            </p:nvSpPr>
            <p:spPr>
              <a:xfrm>
                <a:off x="-736305" y="2024907"/>
                <a:ext cx="2153094" cy="113992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5441F08-E49C-461B-9C40-2B59BA19E2AB}"/>
                  </a:ext>
                </a:extLst>
              </p:cNvPr>
              <p:cNvSpPr/>
              <p:nvPr/>
            </p:nvSpPr>
            <p:spPr>
              <a:xfrm>
                <a:off x="4828254" y="2001785"/>
                <a:ext cx="2605087" cy="1139929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7C4C8FF-C7CE-4546-904B-E392207F5335}"/>
                  </a:ext>
                </a:extLst>
              </p:cNvPr>
              <p:cNvSpPr/>
              <p:nvPr/>
            </p:nvSpPr>
            <p:spPr>
              <a:xfrm>
                <a:off x="1210244" y="3364544"/>
                <a:ext cx="4026290" cy="887138"/>
              </a:xfrm>
              <a:prstGeom prst="roundRect">
                <a:avLst/>
              </a:prstGeom>
              <a:solidFill>
                <a:srgbClr val="CCF3F5"/>
              </a:solidFill>
              <a:ln>
                <a:solidFill>
                  <a:srgbClr val="CCF3F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CE9DB6-2F99-4B7D-BB41-7CB616CF6D16}"/>
                </a:ext>
              </a:extLst>
            </p:cNvPr>
            <p:cNvSpPr txBox="1"/>
            <p:nvPr/>
          </p:nvSpPr>
          <p:spPr>
            <a:xfrm>
              <a:off x="2075090" y="2421747"/>
              <a:ext cx="250465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/>
                <a:t>Kể về một công việc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43314-66CF-4034-B1A5-3E967CEBEE27}"/>
                </a:ext>
              </a:extLst>
            </p:cNvPr>
            <p:cNvSpPr txBox="1"/>
            <p:nvPr/>
          </p:nvSpPr>
          <p:spPr>
            <a:xfrm>
              <a:off x="1682874" y="896655"/>
              <a:ext cx="2923682" cy="843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(1) Em muốn kể về ai? Người đó làm công việc gì?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99306E-6605-40B6-A2B9-37C00AB3CC14}"/>
                </a:ext>
              </a:extLst>
            </p:cNvPr>
            <p:cNvSpPr txBox="1"/>
            <p:nvPr/>
          </p:nvSpPr>
          <p:spPr>
            <a:xfrm>
              <a:off x="4940551" y="2085438"/>
              <a:ext cx="2573697" cy="97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(2) Người đó làm việc 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ở đâu?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DDE497-EBF9-4FBC-885A-DF5D45312F06}"/>
                </a:ext>
              </a:extLst>
            </p:cNvPr>
            <p:cNvSpPr txBox="1"/>
            <p:nvPr/>
          </p:nvSpPr>
          <p:spPr>
            <a:xfrm>
              <a:off x="1285904" y="3529322"/>
              <a:ext cx="4083023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(3) Công việc đó đem lại lợi ích gì?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A1F78B-9C34-45E8-8E45-9302089B027C}"/>
                </a:ext>
              </a:extLst>
            </p:cNvPr>
            <p:cNvSpPr txBox="1"/>
            <p:nvPr/>
          </p:nvSpPr>
          <p:spPr>
            <a:xfrm>
              <a:off x="-736305" y="2027436"/>
              <a:ext cx="2295764" cy="972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(4) Em có suy nghĩ gì về công việc đó?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94</Words>
  <Application>Microsoft Office PowerPoint</Application>
  <PresentationFormat>Widescreen</PresentationFormat>
  <Paragraphs>11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等线</vt:lpstr>
      <vt:lpstr>Arial</vt:lpstr>
      <vt:lpstr>Arial-Rounded</vt:lpstr>
      <vt:lpstr>Calibri</vt:lpstr>
      <vt:lpstr>Cambria</vt:lpstr>
      <vt:lpstr>Odibee Sans</vt:lpstr>
      <vt:lpstr>1_Office 主题</vt:lpstr>
      <vt:lpstr>2_Office 主题</vt:lpstr>
      <vt:lpstr>https://www.freeppt7.com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55</cp:revision>
  <dcterms:created xsi:type="dcterms:W3CDTF">2021-07-20T01:55:21Z</dcterms:created>
  <dcterms:modified xsi:type="dcterms:W3CDTF">2026-04-13T03:22:36Z</dcterms:modified>
</cp:coreProperties>
</file>