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95" r:id="rId3"/>
    <p:sldMasterId id="2147483698" r:id="rId4"/>
    <p:sldMasterId id="2147483714" r:id="rId5"/>
    <p:sldMasterId id="2147483738" r:id="rId6"/>
    <p:sldMasterId id="2147483752" r:id="rId7"/>
  </p:sldMasterIdLst>
  <p:notesMasterIdLst>
    <p:notesMasterId r:id="rId14"/>
  </p:notesMasterIdLst>
  <p:sldIdLst>
    <p:sldId id="2007577195" r:id="rId8"/>
    <p:sldId id="259" r:id="rId9"/>
    <p:sldId id="267" r:id="rId10"/>
    <p:sldId id="2007577196" r:id="rId11"/>
    <p:sldId id="271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B10B8-6502-47CC-9B8B-0BDCEE6A2E5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D7F1-E97D-4CF5-A370-6534F300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817561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9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211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056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6892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31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4962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7767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2890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83808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3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33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3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2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82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3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1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44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4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3091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017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97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619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5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1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5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5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2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64974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24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5335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4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65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3183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760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5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sp>
        <p:nvSpPr>
          <p:cNvPr id="15" name="文本框 37"/>
          <p:cNvSpPr txBox="1"/>
          <p:nvPr userDrawn="1"/>
        </p:nvSpPr>
        <p:spPr>
          <a:xfrm>
            <a:off x="1657760" y="586805"/>
            <a:ext cx="4755156" cy="43858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defTabSz="685165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输入您的标题（可在母版中更改）</a:t>
            </a:r>
          </a:p>
        </p:txBody>
      </p:sp>
    </p:spTree>
    <p:extLst>
      <p:ext uri="{BB962C8B-B14F-4D97-AF65-F5344CB8AC3E}">
        <p14:creationId xmlns:p14="http://schemas.microsoft.com/office/powerpoint/2010/main" val="14000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2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39634-ABBE-CEF0-A6F4-983A36297D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23136"/>
            <a:ext cx="1655739" cy="16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0D6C0D19-A3CD-493C-8DC6-0F50A019D54B}"/>
              </a:ext>
            </a:extLst>
          </p:cNvPr>
          <p:cNvGrpSpPr/>
          <p:nvPr/>
        </p:nvGrpSpPr>
        <p:grpSpPr>
          <a:xfrm>
            <a:off x="4340447" y="1125690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0C19F5-C52A-454E-848F-362DE64CA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45" y="1791694"/>
            <a:ext cx="3894776" cy="13156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66AAF-8FD3-4DC9-B2B3-DCD9A155C40E}"/>
              </a:ext>
            </a:extLst>
          </p:cNvPr>
          <p:cNvGrpSpPr/>
          <p:nvPr/>
        </p:nvGrpSpPr>
        <p:grpSpPr>
          <a:xfrm>
            <a:off x="2683237" y="543766"/>
            <a:ext cx="6843940" cy="781183"/>
            <a:chOff x="2873170" y="343910"/>
            <a:chExt cx="4312010" cy="1280575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5263FBE9-1E0D-40E4-B334-C686E63A60A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96CD7C90-E54D-47B6-B452-B8E6BCF67FD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 defTabSz="685800">
                <a:buClr>
                  <a:prstClr val="black"/>
                </a:buClr>
              </a:pPr>
              <a:r>
                <a:rPr lang="vi-VN" sz="3600" b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 ... ngày ... tháng ... năm...</a:t>
              </a:r>
              <a:endParaRPr lang="en-US" sz="3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EF2E98-A4A5-4CDD-9BCD-9D073011C131}"/>
              </a:ext>
            </a:extLst>
          </p:cNvPr>
          <p:cNvSpPr/>
          <p:nvPr/>
        </p:nvSpPr>
        <p:spPr>
          <a:xfrm>
            <a:off x="1685927" y="3429000"/>
            <a:ext cx="9610725" cy="154305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1843C-0DE4-4EFC-93F7-4FCCB028B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402" y="3615451"/>
            <a:ext cx="9711770" cy="13534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>
            <a:fillRect/>
          </a:stretch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784733" y="1179429"/>
            <a:ext cx="8696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29914" y="1173879"/>
            <a:ext cx="332765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máy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hộp bút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 sáp màu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>
            <a:fillRect/>
          </a:stretch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cặp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quyển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chì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45" y="4910436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7023688" y="5011272"/>
            <a:ext cx="2745239" cy="1709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2D77705-D476-42E8-8872-416C418E5E47}"/>
              </a:ext>
            </a:extLst>
          </p:cNvPr>
          <p:cNvSpPr txBox="1"/>
          <p:nvPr/>
        </p:nvSpPr>
        <p:spPr>
          <a:xfrm>
            <a:off x="7147563" y="5142549"/>
            <a:ext cx="2017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Viết </a:t>
            </a:r>
          </a:p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vào VBT</a:t>
            </a:r>
            <a:endParaRPr lang="en-US" sz="4400" dirty="0">
              <a:solidFill>
                <a:srgbClr val="0068B2">
                  <a:lumMod val="75000"/>
                </a:srgbClr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0BF574-3CE7-4AA4-8791-C3265DD15523}"/>
              </a:ext>
            </a:extLst>
          </p:cNvPr>
          <p:cNvGrpSpPr/>
          <p:nvPr/>
        </p:nvGrpSpPr>
        <p:grpSpPr>
          <a:xfrm>
            <a:off x="1451042" y="57294"/>
            <a:ext cx="10428313" cy="1044144"/>
            <a:chOff x="1451041" y="378855"/>
            <a:chExt cx="10428313" cy="800759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03CFBCB0-5B87-4074-AB70-258ED95AFC08}"/>
                </a:ext>
              </a:extLst>
            </p:cNvPr>
            <p:cNvSpPr/>
            <p:nvPr/>
          </p:nvSpPr>
          <p:spPr bwMode="auto">
            <a:xfrm>
              <a:off x="1451041" y="378855"/>
              <a:ext cx="10428313" cy="8007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CC44C-9717-4B94-ABC7-E24943898925}"/>
                </a:ext>
              </a:extLst>
            </p:cNvPr>
            <p:cNvSpPr txBox="1"/>
            <p:nvPr/>
          </p:nvSpPr>
          <p:spPr>
            <a:xfrm>
              <a:off x="1631545" y="447905"/>
              <a:ext cx="9741305" cy="731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Viết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4 - 5 </a:t>
              </a:r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câu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giới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thiệu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dùng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đã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nói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ở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trên</a:t>
              </a:r>
              <a:endParaRPr lang="en-US" sz="2800" dirty="0">
                <a:solidFill>
                  <a:srgbClr val="79B2EC"/>
                </a:solidFill>
                <a:latin typeface="+mj-lt"/>
                <a:ea typeface="Microsoft YaHe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DE74D-56BF-4067-9E34-C300B597B117}"/>
              </a:ext>
            </a:extLst>
          </p:cNvPr>
          <p:cNvGrpSpPr/>
          <p:nvPr/>
        </p:nvGrpSpPr>
        <p:grpSpPr>
          <a:xfrm>
            <a:off x="3775556" y="1252836"/>
            <a:ext cx="4380936" cy="1504000"/>
            <a:chOff x="1945909" y="2204300"/>
            <a:chExt cx="2575862" cy="8211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544D60-BA6A-40AF-A017-7FDF7A1F3672}"/>
                </a:ext>
              </a:extLst>
            </p:cNvPr>
            <p:cNvSpPr/>
            <p:nvPr/>
          </p:nvSpPr>
          <p:spPr>
            <a:xfrm>
              <a:off x="1945909" y="2204300"/>
              <a:ext cx="2575862" cy="821122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C1FD80-7BDD-4A6B-9563-CB66A9646332}"/>
                </a:ext>
              </a:extLst>
            </p:cNvPr>
            <p:cNvSpPr txBox="1"/>
            <p:nvPr/>
          </p:nvSpPr>
          <p:spPr>
            <a:xfrm>
              <a:off x="2152640" y="2363762"/>
              <a:ext cx="2154787" cy="58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Giới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thiệu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dùng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học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tập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11856-5FDD-405C-8738-D0F2AD3700B3}"/>
              </a:ext>
            </a:extLst>
          </p:cNvPr>
          <p:cNvGrpSpPr/>
          <p:nvPr/>
        </p:nvGrpSpPr>
        <p:grpSpPr>
          <a:xfrm>
            <a:off x="779392" y="4017996"/>
            <a:ext cx="1014224" cy="785734"/>
            <a:chOff x="462847" y="3217333"/>
            <a:chExt cx="596334" cy="4289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C11DE13-B43B-4C5A-B3FD-40227AA9C1AB}"/>
                </a:ext>
              </a:extLst>
            </p:cNvPr>
            <p:cNvSpPr/>
            <p:nvPr/>
          </p:nvSpPr>
          <p:spPr>
            <a:xfrm>
              <a:off x="462847" y="3217333"/>
              <a:ext cx="596334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9D736-AE40-4DB2-83B1-E1F9A53109FE}"/>
                </a:ext>
              </a:extLst>
            </p:cNvPr>
            <p:cNvSpPr txBox="1"/>
            <p:nvPr/>
          </p:nvSpPr>
          <p:spPr>
            <a:xfrm>
              <a:off x="499372" y="3262545"/>
              <a:ext cx="523286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Tên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1A8C04-0E35-419B-9ECD-5D464D1C3378}"/>
              </a:ext>
            </a:extLst>
          </p:cNvPr>
          <p:cNvGrpSpPr/>
          <p:nvPr/>
        </p:nvGrpSpPr>
        <p:grpSpPr>
          <a:xfrm>
            <a:off x="1873037" y="4024300"/>
            <a:ext cx="3627551" cy="785734"/>
            <a:chOff x="435015" y="3217333"/>
            <a:chExt cx="2132894" cy="42897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107507-D2A4-43E9-A70A-B79D40527642}"/>
                </a:ext>
              </a:extLst>
            </p:cNvPr>
            <p:cNvSpPr/>
            <p:nvPr/>
          </p:nvSpPr>
          <p:spPr>
            <a:xfrm>
              <a:off x="462846" y="3217333"/>
              <a:ext cx="2105063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02DE78-4DE9-48A5-9B68-C88DD23CCEBB}"/>
                </a:ext>
              </a:extLst>
            </p:cNvPr>
            <p:cNvSpPr txBox="1"/>
            <p:nvPr/>
          </p:nvSpPr>
          <p:spPr>
            <a:xfrm>
              <a:off x="435015" y="3262545"/>
              <a:ext cx="2130281" cy="302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000" kern="0" dirty="0" err="1">
                  <a:solidFill>
                    <a:prstClr val="black"/>
                  </a:solidFill>
                </a:rPr>
                <a:t>Hình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dáng</a:t>
              </a:r>
              <a:r>
                <a:rPr lang="en-US" sz="3000" kern="0" dirty="0">
                  <a:solidFill>
                    <a:prstClr val="black"/>
                  </a:solidFill>
                </a:rPr>
                <a:t>, </a:t>
              </a:r>
              <a:r>
                <a:rPr lang="en-US" sz="3000" kern="0" dirty="0" err="1">
                  <a:solidFill>
                    <a:prstClr val="black"/>
                  </a:solidFill>
                </a:rPr>
                <a:t>màu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sắc</a:t>
              </a:r>
              <a:endParaRPr lang="en-US" sz="3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61B37-76D7-4722-9B44-7675EAC4BC7B}"/>
              </a:ext>
            </a:extLst>
          </p:cNvPr>
          <p:cNvGrpSpPr/>
          <p:nvPr/>
        </p:nvGrpSpPr>
        <p:grpSpPr>
          <a:xfrm>
            <a:off x="5676429" y="4017997"/>
            <a:ext cx="2268855" cy="785734"/>
            <a:chOff x="462847" y="3217333"/>
            <a:chExt cx="1334020" cy="4289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1C6C6B4-E83C-4E0F-9A1A-5D25A1B1C655}"/>
                </a:ext>
              </a:extLst>
            </p:cNvPr>
            <p:cNvSpPr/>
            <p:nvPr/>
          </p:nvSpPr>
          <p:spPr>
            <a:xfrm>
              <a:off x="462847" y="3217333"/>
              <a:ext cx="1334020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995374-1106-4345-945D-1F25A678EA7D}"/>
                </a:ext>
              </a:extLst>
            </p:cNvPr>
            <p:cNvSpPr txBox="1"/>
            <p:nvPr/>
          </p:nvSpPr>
          <p:spPr>
            <a:xfrm>
              <a:off x="486493" y="3262545"/>
              <a:ext cx="1286727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Công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dụng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962838-17B4-4E12-AD54-E932D19112D1}"/>
              </a:ext>
            </a:extLst>
          </p:cNvPr>
          <p:cNvGrpSpPr/>
          <p:nvPr/>
        </p:nvGrpSpPr>
        <p:grpSpPr>
          <a:xfrm>
            <a:off x="8097926" y="4017997"/>
            <a:ext cx="3041781" cy="785734"/>
            <a:chOff x="462847" y="3217333"/>
            <a:chExt cx="1788478" cy="4289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01510F0-87B1-4B76-B6FA-3F459E00DC5E}"/>
                </a:ext>
              </a:extLst>
            </p:cNvPr>
            <p:cNvSpPr/>
            <p:nvPr/>
          </p:nvSpPr>
          <p:spPr>
            <a:xfrm>
              <a:off x="462847" y="3217333"/>
              <a:ext cx="1788478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CFC1D9-DAB6-4961-82DF-ACDDB2992BDF}"/>
                </a:ext>
              </a:extLst>
            </p:cNvPr>
            <p:cNvSpPr txBox="1"/>
            <p:nvPr/>
          </p:nvSpPr>
          <p:spPr>
            <a:xfrm>
              <a:off x="478492" y="3262545"/>
              <a:ext cx="1741964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Cách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bảo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quản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44F127-DFA2-4F6F-AE6A-E1F486404AFE}"/>
              </a:ext>
            </a:extLst>
          </p:cNvPr>
          <p:cNvCxnSpPr>
            <a:cxnSpLocks/>
            <a:stCxn id="32" idx="4"/>
            <a:endCxn id="30" idx="0"/>
          </p:cNvCxnSpPr>
          <p:nvPr/>
        </p:nvCxnSpPr>
        <p:spPr>
          <a:xfrm flipH="1">
            <a:off x="1286504" y="2756836"/>
            <a:ext cx="4679520" cy="1261158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5F8971-A705-4B67-B84F-CAA68A7B8663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901642" y="2746411"/>
            <a:ext cx="3717172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B19C32-116D-49CD-ABCE-6B7AB9C71B14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710480" y="2756836"/>
            <a:ext cx="2166657" cy="126746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03AD57-50DA-45B9-9CA5-E086044877E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901642" y="2746411"/>
            <a:ext cx="909214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102</Words>
  <Application>Microsoft Office PowerPoint</Application>
  <PresentationFormat>Widescreen</PresentationFormat>
  <Paragraphs>22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Cambria</vt:lpstr>
      <vt:lpstr>Pattaya</vt:lpstr>
      <vt:lpstr>字魂27号-布丁体</vt:lpstr>
      <vt:lpstr>思源黑体 CN Bold</vt:lpstr>
      <vt:lpstr>Office 主题</vt:lpstr>
      <vt:lpstr>自定义设计方案</vt:lpstr>
      <vt:lpstr>1_自定义设计方案</vt:lpstr>
      <vt:lpstr>2_jeppt.com</vt:lpstr>
      <vt:lpstr>2_自定义设计方案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35</cp:revision>
  <dcterms:created xsi:type="dcterms:W3CDTF">2022-03-13T14:41:42Z</dcterms:created>
  <dcterms:modified xsi:type="dcterms:W3CDTF">2026-04-13T01:44:51Z</dcterms:modified>
</cp:coreProperties>
</file>