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2" r:id="rId3"/>
    <p:sldMasterId id="2147483973" r:id="rId4"/>
    <p:sldMasterId id="2147483997" r:id="rId5"/>
  </p:sldMasterIdLst>
  <p:notesMasterIdLst>
    <p:notesMasterId r:id="rId15"/>
  </p:notesMasterIdLst>
  <p:sldIdLst>
    <p:sldId id="343" r:id="rId6"/>
    <p:sldId id="325" r:id="rId7"/>
    <p:sldId id="526" r:id="rId8"/>
    <p:sldId id="3407" r:id="rId9"/>
    <p:sldId id="3408" r:id="rId10"/>
    <p:sldId id="3409" r:id="rId11"/>
    <p:sldId id="3392" r:id="rId12"/>
    <p:sldId id="3410" r:id="rId13"/>
    <p:sldId id="4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5C807-6796-44DC-8CD0-641A288851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16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D763B2-7A9C-4F9D-9174-84FB0F003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B3358B-33C7-4CAD-A2BA-7394AB76F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9EC2C-DDB6-45E9-85FB-C5F18E87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CD243B-EA27-4744-86AE-2DBFCD17A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F7F55B-8958-47CB-BA5B-37EE87F2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84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69FA1-A738-4670-B475-6AD75BAB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2534E1-3129-4039-B76F-2F119E1C6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81EB2-98C0-491F-AC68-17114C73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30944E-CAFD-4168-966A-94DB1EAC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F918AE-5373-455C-9946-5ADC8CF97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1FA69B42-0DDD-4B50-A633-BEC41FD50A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66C6AF-B45C-4E5A-8327-0E011C13BF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DCDD83-337C-4CD9-9435-BF7345C356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F3267-544E-466C-8831-2323CC4CD4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C55F3-39BA-4B79-B4F1-B14BD4D52A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955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62A7E4-CD40-4848-9502-A2212EBA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11633D-FB01-4628-95C2-434B17EFA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38898A-37B7-4D7F-AF73-2BD3661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66BAA2-555B-4129-9D54-FB37EE0B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8F1FB2-AD90-45DE-9172-15FE4950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08B367-837E-42BE-B684-0FF149B7D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5DAB71-270D-44E8-A151-180D1E4AA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2EBED9C-F1B1-48E0-9BD7-B2270D5D5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A11F31-BA20-49DA-AEEE-E87035B9D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B654EC-5CFD-4DE9-B281-40C54E4B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A122AC-6B9E-488A-AE33-BEB9F91D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33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B216-DEFC-4EE4-945B-4C077BA7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F57864-6979-46AF-B5F6-69B4E8968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448EEF-0EF5-4F97-90E2-D64F14EC3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00A91A0-57F5-466A-AD58-0E7B525F3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CEBD6D8-82C5-4405-9D1B-69713BAC8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584B44D-D16C-40D4-B6FE-8FA62B6D5F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5F3677B-86F6-466E-8273-33E09AD83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1BE83C9-76CE-450A-AD6F-6AB60783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183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4E0548-DB8C-444A-AEC1-15747E58E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4408DE-3785-4F0B-B41F-3821E653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A426B1-9A20-433C-82C7-2A61C878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643E39-9C66-4250-8A56-CBCE04E7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3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8C1A3FC-C2EB-41C3-9CEA-B7660277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40698D-698E-409F-B040-43E47C82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90AF62-1125-4625-AF31-62115C60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7F9C50-508D-4F1B-B895-1832971B3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 b="93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FB3A9DA-06BD-410F-B69C-0BCDD2F2250D}"/>
              </a:ext>
            </a:extLst>
          </p:cNvPr>
          <p:cNvGrpSpPr/>
          <p:nvPr userDrawn="1"/>
        </p:nvGrpSpPr>
        <p:grpSpPr>
          <a:xfrm>
            <a:off x="180975" y="0"/>
            <a:ext cx="11830050" cy="6455310"/>
            <a:chOff x="1291609" y="562347"/>
            <a:chExt cx="9811981" cy="605262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B7F04AA-9D88-4E52-8C9E-73AC3F52696E}"/>
                </a:ext>
              </a:extLst>
            </p:cNvPr>
            <p:cNvSpPr/>
            <p:nvPr/>
          </p:nvSpPr>
          <p:spPr>
            <a:xfrm>
              <a:off x="1814286" y="856343"/>
              <a:ext cx="8882743" cy="5370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7FDD7C0-9D29-4A37-96EB-D5C61753C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609" y="562347"/>
              <a:ext cx="9811981" cy="605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43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B37AF-D0EA-41D8-AA5A-4C72ED51C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68D5F6-ABE9-4A39-BBCA-C12FF2ECA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A1ED4-44B3-482D-8246-23CC937A9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CB3807-0D75-48E6-A73D-2A863277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8ABD14-0C41-4935-9E44-615D00B3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6F57C0-D5C3-4BB9-B2D0-CFE8A3E1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53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1BEB8-0FC1-4C29-82CC-A84C7C9A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B39552F-BF37-49D0-9D54-B8E2609FB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FEBA66-9F51-4250-8823-43F163D2B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79A59B8-60BE-40B7-9E1E-32CB025F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00F24A-10C1-487B-A051-47C059E0E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03F196-54F7-410D-A94C-974128E8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568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F8187-ADB8-4853-8A1C-5F5D6CB3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820ECC-E49A-44CB-9A9E-05D210DB9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ED46FF-F444-43BC-9E55-5372ABBF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9A82B-6676-4AD0-A06B-82ED4F49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7A7BD1-F596-4F78-901B-9BC02AA9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255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0A0FF2A-4366-4838-A540-E8605BE40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16B483-B24E-4846-99A8-71A1E0B93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F49FA2-BDC2-493A-B292-A70D393E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ECB0F8-3314-4B67-BA5C-02B942F6EF7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CA2EB-CF37-4EF7-84C9-AEDFD265D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7559F1-4FCE-4A16-B5C7-568E3F82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5AD94-A1C4-4FF5-8DB5-81DA674FA8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228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93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85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95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44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02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1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1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5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29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89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95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145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4017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1743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240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85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06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266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3722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720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393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01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18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30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BFA80B-62BD-696C-894B-001E2C40A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571656" cy="15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1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063" y="1423833"/>
            <a:ext cx="5015557" cy="5434167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844" y="94908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207" y="590110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6985" r="69879" b="62624"/>
          <a:stretch>
            <a:fillRect/>
          </a:stretch>
        </p:blipFill>
        <p:spPr>
          <a:xfrm>
            <a:off x="10121903" y="2278940"/>
            <a:ext cx="1255552" cy="1669885"/>
          </a:xfrm>
          <a:custGeom>
            <a:avLst/>
            <a:gdLst>
              <a:gd name="connsiteX0" fmla="*/ 0 w 1451428"/>
              <a:gd name="connsiteY0" fmla="*/ 0 h 1930400"/>
              <a:gd name="connsiteX1" fmla="*/ 1451428 w 1451428"/>
              <a:gd name="connsiteY1" fmla="*/ 0 h 1930400"/>
              <a:gd name="connsiteX2" fmla="*/ 1451428 w 1451428"/>
              <a:gd name="connsiteY2" fmla="*/ 1930400 h 1930400"/>
              <a:gd name="connsiteX3" fmla="*/ 0 w 1451428"/>
              <a:gd name="connsiteY3" fmla="*/ 1930400 h 1930400"/>
              <a:gd name="connsiteX4" fmla="*/ 0 w 1451428"/>
              <a:gd name="connsiteY4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1428" h="1930400">
                <a:moveTo>
                  <a:pt x="0" y="0"/>
                </a:moveTo>
                <a:lnTo>
                  <a:pt x="1451428" y="0"/>
                </a:lnTo>
                <a:lnTo>
                  <a:pt x="1451428" y="1930400"/>
                </a:lnTo>
                <a:lnTo>
                  <a:pt x="0" y="19304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0" t="9042" r="39261" b="65366"/>
          <a:stretch>
            <a:fillRect/>
          </a:stretch>
        </p:blipFill>
        <p:spPr>
          <a:xfrm>
            <a:off x="8746337" y="3256707"/>
            <a:ext cx="953610" cy="1068044"/>
          </a:xfrm>
          <a:custGeom>
            <a:avLst/>
            <a:gdLst>
              <a:gd name="connsiteX0" fmla="*/ 827314 w 1451428"/>
              <a:gd name="connsiteY0" fmla="*/ 0 h 1625600"/>
              <a:gd name="connsiteX1" fmla="*/ 1451428 w 1451428"/>
              <a:gd name="connsiteY1" fmla="*/ 304800 h 1625600"/>
              <a:gd name="connsiteX2" fmla="*/ 1436914 w 1451428"/>
              <a:gd name="connsiteY2" fmla="*/ 595086 h 1625600"/>
              <a:gd name="connsiteX3" fmla="*/ 1422400 w 1451428"/>
              <a:gd name="connsiteY3" fmla="*/ 1132115 h 1625600"/>
              <a:gd name="connsiteX4" fmla="*/ 1016000 w 1451428"/>
              <a:gd name="connsiteY4" fmla="*/ 1625600 h 1625600"/>
              <a:gd name="connsiteX5" fmla="*/ 0 w 1451428"/>
              <a:gd name="connsiteY5" fmla="*/ 1306286 h 1625600"/>
              <a:gd name="connsiteX6" fmla="*/ 14514 w 1451428"/>
              <a:gd name="connsiteY6" fmla="*/ 943429 h 1625600"/>
              <a:gd name="connsiteX7" fmla="*/ 595086 w 1451428"/>
              <a:gd name="connsiteY7" fmla="*/ 58057 h 1625600"/>
              <a:gd name="connsiteX8" fmla="*/ 827314 w 1451428"/>
              <a:gd name="connsiteY8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428" h="1625600">
                <a:moveTo>
                  <a:pt x="827314" y="0"/>
                </a:moveTo>
                <a:lnTo>
                  <a:pt x="1451428" y="304800"/>
                </a:lnTo>
                <a:lnTo>
                  <a:pt x="1436914" y="595086"/>
                </a:lnTo>
                <a:lnTo>
                  <a:pt x="1422400" y="1132115"/>
                </a:lnTo>
                <a:lnTo>
                  <a:pt x="1016000" y="1625600"/>
                </a:lnTo>
                <a:lnTo>
                  <a:pt x="0" y="1306286"/>
                </a:lnTo>
                <a:lnTo>
                  <a:pt x="14514" y="943429"/>
                </a:lnTo>
                <a:lnTo>
                  <a:pt x="595086" y="58057"/>
                </a:lnTo>
                <a:lnTo>
                  <a:pt x="827314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C5F46D-E8A6-4FD5-6DFB-FF1CEE92DC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8488" y="1515449"/>
            <a:ext cx="8352244" cy="3895682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42437" r="42008"/>
          <a:stretch>
            <a:fillRect/>
          </a:stretch>
        </p:blipFill>
        <p:spPr>
          <a:xfrm rot="21209240">
            <a:off x="10244115" y="2697693"/>
            <a:ext cx="1256854" cy="11033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98" y="3428999"/>
            <a:ext cx="4305777" cy="3171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D33A3-8233-0205-69D7-ECA43B0AF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0123" y="1062132"/>
            <a:ext cx="9986113" cy="2219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BE383-CA37-B749-DC76-3B963986C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1378" y="-93034"/>
            <a:ext cx="4523624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/>
        </p:nvSpPr>
        <p:spPr>
          <a:xfrm>
            <a:off x="331470" y="240030"/>
            <a:ext cx="11670030" cy="6332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C91743-BDD9-DA36-2E77-1A046EFF402D}"/>
              </a:ext>
            </a:extLst>
          </p:cNvPr>
          <p:cNvGrpSpPr/>
          <p:nvPr/>
        </p:nvGrpSpPr>
        <p:grpSpPr>
          <a:xfrm>
            <a:off x="345038" y="-140866"/>
            <a:ext cx="11151176" cy="2247459"/>
            <a:chOff x="542215" y="-207223"/>
            <a:chExt cx="10883798" cy="22474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3D5C1C-7FC6-32FC-3B6A-1CD7B0912C14}"/>
                </a:ext>
              </a:extLst>
            </p:cNvPr>
            <p:cNvGrpSpPr/>
            <p:nvPr/>
          </p:nvGrpSpPr>
          <p:grpSpPr>
            <a:xfrm>
              <a:off x="1942357" y="-207223"/>
              <a:ext cx="9483656" cy="2247459"/>
              <a:chOff x="1942357" y="-225702"/>
              <a:chExt cx="9483656" cy="2247459"/>
            </a:xfrm>
          </p:grpSpPr>
          <p:pic>
            <p:nvPicPr>
              <p:cNvPr id="12" name="图片 4">
                <a:extLst>
                  <a:ext uri="{FF2B5EF4-FFF2-40B4-BE49-F238E27FC236}">
                    <a16:creationId xmlns:a16="http://schemas.microsoft.com/office/drawing/2014/main" id="{711F79F9-F959-0E3A-3121-1A44793F1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2357" y="-225702"/>
                <a:ext cx="9483656" cy="2247459"/>
              </a:xfrm>
              <a:prstGeom prst="rect">
                <a:avLst/>
              </a:prstGeom>
            </p:spPr>
          </p:pic>
          <p:sp>
            <p:nvSpPr>
              <p:cNvPr id="13" name="文本框 4">
                <a:extLst>
                  <a:ext uri="{FF2B5EF4-FFF2-40B4-BE49-F238E27FC236}">
                    <a16:creationId xmlns:a16="http://schemas.microsoft.com/office/drawing/2014/main" id="{509440F5-110B-7F65-2F35-BF15099F72DB}"/>
                  </a:ext>
                </a:extLst>
              </p:cNvPr>
              <p:cNvSpPr txBox="1"/>
              <p:nvPr/>
            </p:nvSpPr>
            <p:spPr>
              <a:xfrm>
                <a:off x="2102600" y="473946"/>
                <a:ext cx="9163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285750" indent="-285750">
                  <a:lnSpc>
                    <a:spcPct val="170000"/>
                  </a:lnSpc>
                  <a:buFont typeface="Wingdings" panose="05000000000000000000" pitchFamily="2" charset="2"/>
                  <a:buChar char="l"/>
                  <a:defRPr sz="1600"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字魂58号-创中黑" panose="00000500000000000000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Quan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sát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tranh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và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trả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lời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câu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hỏi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lt"/>
                  </a:rPr>
                  <a:t>. 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sym typeface="+mn-lt"/>
                </a:endParaRPr>
              </a:p>
            </p:txBody>
          </p:sp>
        </p:grpSp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F0A36946-234C-C5DD-0C0E-B42AFAAE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215" y="130096"/>
              <a:ext cx="1673768" cy="167376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E4EC9D8-E064-0A74-826B-5FC840C0D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2588" y="2183292"/>
            <a:ext cx="7102124" cy="408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/>
        </p:nvSpPr>
        <p:spPr>
          <a:xfrm>
            <a:off x="331470" y="240030"/>
            <a:ext cx="11670030" cy="6332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6BFD5D52-111F-F817-6FC7-68FFACA94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1503"/>
            <a:ext cx="3796496" cy="3796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090141-7C9A-4083-2A7F-C21FE9D5CE30}"/>
              </a:ext>
            </a:extLst>
          </p:cNvPr>
          <p:cNvSpPr txBox="1"/>
          <p:nvPr/>
        </p:nvSpPr>
        <p:spPr>
          <a:xfrm>
            <a:off x="3784133" y="1583653"/>
            <a:ext cx="782299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Theo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05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/>
        </p:nvSpPr>
        <p:spPr>
          <a:xfrm>
            <a:off x="331470" y="240030"/>
            <a:ext cx="11670030" cy="6332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AB6FD8-676C-D127-EA15-7D400DABE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58" y="1623798"/>
            <a:ext cx="2924175" cy="33432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DBFC3F5-72BD-59FA-0622-78295CF4CA27}"/>
              </a:ext>
            </a:extLst>
          </p:cNvPr>
          <p:cNvSpPr/>
          <p:nvPr/>
        </p:nvSpPr>
        <p:spPr>
          <a:xfrm>
            <a:off x="4883768" y="636998"/>
            <a:ext cx="6458902" cy="1916425"/>
          </a:xfrm>
          <a:prstGeom prst="wedgeRoundRectCallout">
            <a:avLst>
              <a:gd name="adj1" fmla="val -50796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đi cắm trại ở trên núi.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FB46041-FC9B-4058-0E79-C28CFC4DA156}"/>
              </a:ext>
            </a:extLst>
          </p:cNvPr>
          <p:cNvSpPr/>
          <p:nvPr/>
        </p:nvSpPr>
        <p:spPr>
          <a:xfrm>
            <a:off x="4914590" y="3205537"/>
            <a:ext cx="5486400" cy="1505459"/>
          </a:xfrm>
          <a:prstGeom prst="wedgeRoundRectCallout">
            <a:avLst>
              <a:gd name="adj1" fmla="val -50796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dựng lều, đốt củi. 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33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/>
        </p:nvSpPr>
        <p:spPr>
          <a:xfrm>
            <a:off x="331470" y="240030"/>
            <a:ext cx="11670030" cy="6332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42873FC-A7A0-43CE-2785-062C94B7CF5E}"/>
              </a:ext>
            </a:extLst>
          </p:cNvPr>
          <p:cNvSpPr/>
          <p:nvPr/>
        </p:nvSpPr>
        <p:spPr>
          <a:xfrm>
            <a:off x="4729655" y="976045"/>
            <a:ext cx="5873275" cy="2008893"/>
          </a:xfrm>
          <a:prstGeom prst="wedgeRoundRectCallout">
            <a:avLst>
              <a:gd name="adj1" fmla="val -50796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đi tắm biển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C15A6-98E0-9F97-CA20-B85D084FA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318" y="1471933"/>
            <a:ext cx="3114675" cy="340042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03EFB9E-98C4-D10B-6E63-B230AADCE8F1}"/>
              </a:ext>
            </a:extLst>
          </p:cNvPr>
          <p:cNvSpPr/>
          <p:nvPr/>
        </p:nvSpPr>
        <p:spPr>
          <a:xfrm>
            <a:off x="4883768" y="3339101"/>
            <a:ext cx="5873275" cy="2008893"/>
          </a:xfrm>
          <a:prstGeom prst="wedgeRoundRectCallout">
            <a:avLst>
              <a:gd name="adj1" fmla="val -50796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 biển, chơi đùa,…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29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79335B-A96F-4739-9AD2-E56E24244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 b="93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4" descr="图片包含 室内, 物体&#10;&#10;描述已自动生成">
            <a:extLst>
              <a:ext uri="{FF2B5EF4-FFF2-40B4-BE49-F238E27FC236}">
                <a16:creationId xmlns:a16="http://schemas.microsoft.com/office/drawing/2014/main" id="{F3ED3AE4-044C-45B6-8110-D3481D2A8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59" y="935731"/>
            <a:ext cx="8911620" cy="5791200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AD7D7E57-1F6E-448D-BD90-2519EDB593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50000" r="18330" b="16889"/>
          <a:stretch/>
        </p:blipFill>
        <p:spPr>
          <a:xfrm>
            <a:off x="-785078" y="1877133"/>
            <a:ext cx="6294121" cy="46657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8F4EB9-8CA5-4E9D-B451-7E80B74CEC05}"/>
              </a:ext>
            </a:extLst>
          </p:cNvPr>
          <p:cNvSpPr txBox="1"/>
          <p:nvPr/>
        </p:nvSpPr>
        <p:spPr>
          <a:xfrm>
            <a:off x="4457701" y="2348390"/>
            <a:ext cx="529247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dirty="0">
                <a:solidFill>
                  <a:srgbClr val="E74D0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4-5 câu kể về một buổi đi chơi cùng người thân (hoặc thầy cô, bạn bè).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74D0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1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/>
        </p:nvSpPr>
        <p:spPr>
          <a:xfrm>
            <a:off x="331470" y="240030"/>
            <a:ext cx="11670030" cy="6332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9C26DC-F94B-EC04-87B6-F0EC0F21CF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411" y="867909"/>
            <a:ext cx="10902489" cy="520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01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D613AB-1CC6-4742-EAF0-72D60CF2CDBF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D6E8A3-36B9-1ECE-A954-65D54BAA3351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CE773D16-6368-A2C5-D072-FB05AD224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95A87F-0E31-E3C0-F68C-A92A5532D8F4}"/>
                  </a:ext>
                </a:extLst>
              </p:cNvPr>
              <p:cNvSpPr txBox="1"/>
              <p:nvPr/>
            </p:nvSpPr>
            <p:spPr>
              <a:xfrm>
                <a:off x="6547970" y="693621"/>
                <a:ext cx="3668094" cy="1708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Bài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viết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đã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cầu</a:t>
                </a:r>
                <a:endPara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đủ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câu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8781E6AA-8FA5-7562-EAE2-51439284A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A51BEC-6571-26FC-4603-A8B75667128A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FD8926-88E8-D11F-054E-85E6FDFA9384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C39C21CF-B414-19AD-524F-236F5015C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6E6871-E1BA-4010-6EAE-16285D7C56C0}"/>
                  </a:ext>
                </a:extLst>
              </p:cNvPr>
              <p:cNvSpPr txBox="1"/>
              <p:nvPr/>
            </p:nvSpPr>
            <p:spPr>
              <a:xfrm>
                <a:off x="6506716" y="636220"/>
                <a:ext cx="3942887" cy="1838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Bài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viết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câu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văn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hay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hay)</a:t>
                </a:r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A8A02BF1-FDBA-B451-B921-D7193D5C3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81D96-AF63-A29F-0AF5-9E7E49409060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4591DF-43C1-4B28-2BFA-2CFE6F7A793D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E62096E0-4725-C728-F0F9-C26018AFC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302F89-3880-37E1-20D9-1D4B8480C60A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2168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Bài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viết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sáng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tạo</a:t>
                </a:r>
                <a:endPara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thêm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 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mới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35E8D78-6D8B-9C6E-7006-ACFF1AF2D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1404AB-2381-F047-5C64-4DBBC5C47B39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591D4F3-9583-1E2B-2B67-A4F38CF2DAEB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sX0" fmla="*/ 124488 w 2340000"/>
                <a:gd name="csY0" fmla="*/ 1439645 h 1620000"/>
                <a:gd name="csX1" fmla="*/ 156954 w 2340000"/>
                <a:gd name="csY1" fmla="*/ 1215244 h 1620000"/>
                <a:gd name="csX2" fmla="*/ 784623 w 2340000"/>
                <a:gd name="csY2" fmla="*/ 45201 h 1620000"/>
                <a:gd name="csX3" fmla="*/ 2043317 w 2340000"/>
                <a:gd name="csY3" fmla="*/ 270970 h 1620000"/>
                <a:gd name="csX4" fmla="*/ 1705364 w 2340000"/>
                <a:gd name="csY4" fmla="*/ 1530229 h 1620000"/>
                <a:gd name="csX5" fmla="*/ 449996 w 2340000"/>
                <a:gd name="csY5" fmla="*/ 1448463 h 1620000"/>
                <a:gd name="csX6" fmla="*/ 124488 w 2340000"/>
                <a:gd name="csY6" fmla="*/ 1439645 h 1620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B19811-9E28-5B4E-8F78-BB3F31D6DF04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835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217779-29C6-F005-F5DA-BF693B96D445}"/>
              </a:ext>
            </a:extLst>
          </p:cNvPr>
          <p:cNvGrpSpPr/>
          <p:nvPr/>
        </p:nvGrpSpPr>
        <p:grpSpPr>
          <a:xfrm>
            <a:off x="7154978" y="0"/>
            <a:ext cx="2340000" cy="1931485"/>
            <a:chOff x="0" y="2686369"/>
            <a:chExt cx="5455920" cy="4503431"/>
          </a:xfrm>
        </p:grpSpPr>
        <p:pic>
          <p:nvPicPr>
            <p:cNvPr id="27" name="Picture 2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7F5FA7A-7EF3-EFE4-DB89-320369CF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A01CAAE7-4933-EA3B-4F52-307D930E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19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微软雅黑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154</Words>
  <Application>Microsoft Office PowerPoint</Application>
  <PresentationFormat>Widescreen</PresentationFormat>
  <Paragraphs>17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Cambria</vt:lpstr>
      <vt:lpstr>2_Office 主题</vt:lpstr>
      <vt:lpstr>https://www.freeppt7.com</vt:lpstr>
      <vt:lpstr>Office 主题​​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56</cp:revision>
  <dcterms:created xsi:type="dcterms:W3CDTF">2021-07-20T01:55:21Z</dcterms:created>
  <dcterms:modified xsi:type="dcterms:W3CDTF">2026-04-13T03:07:39Z</dcterms:modified>
</cp:coreProperties>
</file>