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07" r:id="rId2"/>
    <p:sldMasterId id="2147483725" r:id="rId3"/>
    <p:sldMasterId id="2147483738" r:id="rId4"/>
    <p:sldMasterId id="2147483763" r:id="rId5"/>
    <p:sldMasterId id="2147483775" r:id="rId6"/>
  </p:sldMasterIdLst>
  <p:notesMasterIdLst>
    <p:notesMasterId r:id="rId12"/>
  </p:notesMasterIdLst>
  <p:sldIdLst>
    <p:sldId id="256" r:id="rId7"/>
    <p:sldId id="287" r:id="rId8"/>
    <p:sldId id="3403" r:id="rId9"/>
    <p:sldId id="340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CCB1-B416-4650-9B7F-92D415F12BA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A29D3-94C6-46A3-A2EA-D97D8328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A29D3-94C6-46A3-A2EA-D97D8328D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550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7571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4551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49794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589011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034175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299803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1734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076272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2900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8074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626481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25051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082983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06152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337345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672860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319159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793074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596393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097939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19342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867573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39357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37862831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928841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809229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227964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136259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27593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443839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1659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5811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159965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47022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71420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16549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756206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405020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441815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75510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60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9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7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633971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61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23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54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0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69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7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245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48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89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3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468974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1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99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23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88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0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929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5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04866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4124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94570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46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F22F1-B11D-414D-9494-480D40A07E96}"/>
              </a:ext>
            </a:extLst>
          </p:cNvPr>
          <p:cNvSpPr txBox="1"/>
          <p:nvPr userDrawn="1"/>
        </p:nvSpPr>
        <p:spPr>
          <a:xfrm>
            <a:off x="9993125" y="61546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699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3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6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27CF-E37C-4A19-89B7-0A47E9319F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矩形 23"/>
          <p:cNvSpPr/>
          <p:nvPr userDrawn="1"/>
        </p:nvSpPr>
        <p:spPr>
          <a:xfrm>
            <a:off x="353693" y="387330"/>
            <a:ext cx="11484614" cy="6083341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57150">
            <a:solidFill>
              <a:srgbClr val="F5D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01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9235-0A59-468C-8B83-F5E493563A5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 b="42832"/>
          <a:stretch>
            <a:fillRect/>
          </a:stretch>
        </p:blipFill>
        <p:spPr>
          <a:xfrm>
            <a:off x="-5065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649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ọc giả quốc tế quan ngại về tình hình Biển Đông | Tạp chí Tuyên gi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3" y="2505713"/>
            <a:ext cx="3333750" cy="372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A picture containing clip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2643" l="9994" r="89942">
                        <a14:foregroundMark x1="47768" y1="91471" x2="47768" y2="91471"/>
                        <a14:foregroundMark x1="47413" y1="92643" x2="47413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83" y="-38313"/>
            <a:ext cx="5440359" cy="4352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BFCE48-73C8-3FB8-08FB-FF4194841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767" y="682514"/>
            <a:ext cx="4450466" cy="5492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5" name="图片 4" descr="5b30162743781782b2672bfe1ba762b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75" y="1274445"/>
            <a:ext cx="9062720" cy="4602480"/>
          </a:xfrm>
          <a:prstGeom prst="rect">
            <a:avLst/>
          </a:prstGeom>
        </p:spPr>
      </p:pic>
      <p:pic>
        <p:nvPicPr>
          <p:cNvPr id="13" name="图片 56">
            <a:extLst>
              <a:ext uri="{FF2B5EF4-FFF2-40B4-BE49-F238E27FC236}">
                <a16:creationId xmlns:a16="http://schemas.microsoft.com/office/drawing/2014/main" id="{D2E95745-1BFA-4953-93EB-EC52009F23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9"/>
            <a:ext cx="12208104" cy="1643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F88255-BDD5-429D-A2F1-0535FF6CA056}"/>
              </a:ext>
            </a:extLst>
          </p:cNvPr>
          <p:cNvSpPr txBox="1"/>
          <p:nvPr/>
        </p:nvSpPr>
        <p:spPr>
          <a:xfrm>
            <a:off x="2179190" y="2923783"/>
            <a:ext cx="800989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3600" b="1" dirty="0">
                <a:solidFill>
                  <a:srgbClr val="5B9BD5">
                    <a:lumMod val="50000"/>
                  </a:srgbClr>
                </a:solidFill>
              </a:rPr>
              <a:t>1. Tìm đọc bài thơ, câu chuyện viết về các chú bộ đội hải quân.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4DDF9-755A-4C15-9767-F688C935D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87575"/>
            <a:ext cx="7250349" cy="5975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AB00D-8538-42FD-8E14-BEF4C9FC6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8" y="168676"/>
            <a:ext cx="4293032" cy="66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0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002894-7D7E-FBCA-A5B9-8D3CE31D9E1C}"/>
              </a:ext>
            </a:extLst>
          </p:cNvPr>
          <p:cNvSpPr txBox="1"/>
          <p:nvPr/>
        </p:nvSpPr>
        <p:spPr>
          <a:xfrm>
            <a:off x="662940" y="1508760"/>
            <a:ext cx="505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A cartoon of a child on a beach&#10;&#10;AI-generated content may be incorrect.">
            <a:extLst>
              <a:ext uri="{FF2B5EF4-FFF2-40B4-BE49-F238E27FC236}">
                <a16:creationId xmlns:a16="http://schemas.microsoft.com/office/drawing/2014/main" id="{D73D3ADF-B7E9-3FCF-9739-1AFE6A646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515954"/>
            <a:ext cx="4176182" cy="5907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3556" y="263902"/>
            <a:ext cx="9220958" cy="6440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416" y="2523823"/>
            <a:ext cx="7514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viết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65317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616" y="3545762"/>
            <a:ext cx="7514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Hoàn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vở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65317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473" y="847992"/>
            <a:ext cx="5121084" cy="2475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47</Words>
  <Application>Microsoft Office PowerPoint</Application>
  <PresentationFormat>Widescreen</PresentationFormat>
  <Paragraphs>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微软雅黑</vt:lpstr>
      <vt:lpstr>Arial</vt:lpstr>
      <vt:lpstr>Arial-Rounded</vt:lpstr>
      <vt:lpstr>Calibri</vt:lpstr>
      <vt:lpstr>Calibri Light</vt:lpstr>
      <vt:lpstr>Cambria</vt:lpstr>
      <vt:lpstr>字魂35号-经典雅黑</vt:lpstr>
      <vt:lpstr>https://www.freeppt7.com</vt:lpstr>
      <vt:lpstr>Office 主题</vt:lpstr>
      <vt:lpstr>1_https://www.freeppt7.com</vt:lpstr>
      <vt:lpstr>2_Office 主题</vt:lpstr>
      <vt:lpstr>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8</cp:revision>
  <dcterms:created xsi:type="dcterms:W3CDTF">2021-08-06T15:14:42Z</dcterms:created>
  <dcterms:modified xsi:type="dcterms:W3CDTF">2026-04-13T02:17:44Z</dcterms:modified>
</cp:coreProperties>
</file>