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704" r:id="rId3"/>
    <p:sldMasterId id="2147483717" r:id="rId4"/>
    <p:sldMasterId id="2147483730" r:id="rId5"/>
  </p:sldMasterIdLst>
  <p:notesMasterIdLst>
    <p:notesMasterId r:id="rId12"/>
  </p:notesMasterIdLst>
  <p:sldIdLst>
    <p:sldId id="3406" r:id="rId6"/>
    <p:sldId id="3405" r:id="rId7"/>
    <p:sldId id="287" r:id="rId8"/>
    <p:sldId id="3408" r:id="rId9"/>
    <p:sldId id="327" r:id="rId10"/>
    <p:sldId id="340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7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E4C152-CB9E-49D8-A9D9-324920F6481A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992CE1-A2F2-485D-BD6B-43BC18F994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097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字体：https://izihun.com/shangyongziti-618.html</a:t>
            </a:r>
          </a:p>
          <a:p>
            <a:r>
              <a:rPr lang="zh-CN" altLang="en-US"/>
              <a:t>音乐：</a:t>
            </a:r>
            <a:r>
              <a:rPr lang="zh-CN" altLang="en-US" dirty="0">
                <a:sym typeface="+mn-ea"/>
              </a:rPr>
              <a:t>https://ibaotu.com/sucai/19667627.html</a:t>
            </a:r>
            <a:endParaRPr lang="zh-CN" altLang="en-US" dirty="0"/>
          </a:p>
          <a:p>
            <a:r>
              <a:rPr lang="zh-CN" altLang="en-US"/>
              <a:t>素材：https://ibaotu.com/sucai/19804234.html，https://ibaotu.com/sucai/19470487.html，https://ibaotu.com/sucai/19841077.html，https://ibaotu.com/sucai/19466887.html，https://ibaotu.com/sucai/19813468.html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2326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3587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4202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63525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87194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29474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13346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68001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7532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64526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780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9469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1994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13502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58269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6583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28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503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388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72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827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189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73338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839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937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12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868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341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50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7403580"/>
      </p:ext>
    </p:extLst>
  </p:cSld>
  <p:clrMapOvr>
    <a:masterClrMapping/>
  </p:clrMapOvr>
  <p:transition spd="slow">
    <p:comb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6042706"/>
      </p:ext>
    </p:extLst>
  </p:cSld>
  <p:clrMapOvr>
    <a:masterClrMapping/>
  </p:clrMapOvr>
  <p:transition spd="slow">
    <p:comb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2711965"/>
      </p:ext>
    </p:extLst>
  </p:cSld>
  <p:clrMapOvr>
    <a:masterClrMapping/>
  </p:clrMapOvr>
  <p:transition spd="slow">
    <p:comb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5018453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25575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6122524"/>
      </p:ext>
    </p:extLst>
  </p:cSld>
  <p:clrMapOvr>
    <a:masterClrMapping/>
  </p:clrMapOvr>
  <p:transition spd="slow">
    <p:comb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7006432"/>
      </p:ext>
    </p:extLst>
  </p:cSld>
  <p:clrMapOvr>
    <a:masterClrMapping/>
  </p:clrMapOvr>
  <p:transition spd="slow">
    <p:comb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7EE389E-00AF-4479-8B6B-D0AEEE905C2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1021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106009"/>
      </p:ext>
    </p:extLst>
  </p:cSld>
  <p:clrMapOvr>
    <a:masterClrMapping/>
  </p:clrMapOvr>
  <p:transition spd="slow">
    <p:comb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0220738"/>
      </p:ext>
    </p:extLst>
  </p:cSld>
  <p:clrMapOvr>
    <a:masterClrMapping/>
  </p:clrMapOvr>
  <p:transition spd="slow">
    <p:comb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522425"/>
      </p:ext>
    </p:extLst>
  </p:cSld>
  <p:clrMapOvr>
    <a:masterClrMapping/>
  </p:clrMapOvr>
  <p:transition spd="slow">
    <p:comb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8517677"/>
      </p:ext>
    </p:extLst>
  </p:cSld>
  <p:clrMapOvr>
    <a:masterClrMapping/>
  </p:clrMapOvr>
  <p:transition spd="slow">
    <p:comb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1343242"/>
      </p:ext>
    </p:extLst>
  </p:cSld>
  <p:clrMapOvr>
    <a:masterClrMapping/>
  </p:clrMapOvr>
  <p:transition spd="slow">
    <p:comb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6121400"/>
            <a:ext cx="12192000" cy="749300"/>
          </a:xfrm>
          <a:prstGeom prst="rect">
            <a:avLst/>
          </a:prstGeom>
          <a:solidFill>
            <a:srgbClr val="8363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2"/>
          <p:cNvSpPr/>
          <p:nvPr userDrawn="1"/>
        </p:nvSpPr>
        <p:spPr>
          <a:xfrm>
            <a:off x="895350" y="489218"/>
            <a:ext cx="10172700" cy="5384800"/>
          </a:xfrm>
          <a:prstGeom prst="roundRect">
            <a:avLst>
              <a:gd name="adj" fmla="val 6347"/>
            </a:avLst>
          </a:prstGeom>
          <a:solidFill>
            <a:srgbClr val="156C80"/>
          </a:solidFill>
          <a:ln w="152400">
            <a:solidFill>
              <a:srgbClr val="D49955"/>
            </a:solidFill>
          </a:ln>
          <a:effectLst>
            <a:outerShdw blurRad="50800" dist="1397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0" t="34783" r="63486" b="31300"/>
          <a:stretch>
            <a:fillRect/>
          </a:stretch>
        </p:blipFill>
        <p:spPr>
          <a:xfrm>
            <a:off x="0" y="0"/>
            <a:ext cx="1574351" cy="3429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3" t="25371" r="7374" b="38201"/>
          <a:stretch>
            <a:fillRect/>
          </a:stretch>
        </p:blipFill>
        <p:spPr>
          <a:xfrm>
            <a:off x="8221366" y="-1565460"/>
            <a:ext cx="4975819" cy="71065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" t="78330" r="74723" b="6671"/>
          <a:stretch>
            <a:fillRect/>
          </a:stretch>
        </p:blipFill>
        <p:spPr>
          <a:xfrm>
            <a:off x="10378114" y="5292724"/>
            <a:ext cx="1243859" cy="132569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1" t="93144" r="57777" b="1486"/>
          <a:stretch>
            <a:fillRect/>
          </a:stretch>
        </p:blipFill>
        <p:spPr>
          <a:xfrm>
            <a:off x="10378114" y="6489700"/>
            <a:ext cx="14986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015497"/>
      </p:ext>
    </p:extLst>
  </p:cSld>
  <p:clrMapOvr>
    <a:masterClrMapping/>
  </p:clrMapOvr>
  <p:transition spd="slow">
    <p:comb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0504851"/>
      </p:ext>
    </p:extLst>
  </p:cSld>
  <p:clrMapOvr>
    <a:masterClrMapping/>
  </p:clrMapOvr>
  <p:transition spd="slow">
    <p:comb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4053445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69582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6170590"/>
      </p:ext>
    </p:extLst>
  </p:cSld>
  <p:clrMapOvr>
    <a:masterClrMapping/>
  </p:clrMapOvr>
  <p:transition spd="slow">
    <p:comb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1244758"/>
      </p:ext>
    </p:extLst>
  </p:cSld>
  <p:clrMapOvr>
    <a:masterClrMapping/>
  </p:clrMapOvr>
  <p:transition spd="slow">
    <p:comb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9204427"/>
      </p:ext>
    </p:extLst>
  </p:cSld>
  <p:clrMapOvr>
    <a:masterClrMapping/>
  </p:clrMapOvr>
  <p:transition spd="slow">
    <p:comb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9662BE9-6AA6-449B-88C5-E5A142933D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9591" y="564287"/>
            <a:ext cx="1840388" cy="184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277493"/>
      </p:ext>
    </p:extLst>
  </p:cSld>
  <p:clrMapOvr>
    <a:masterClrMapping/>
  </p:clrMapOvr>
  <p:transition spd="slow">
    <p:comb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9319554"/>
      </p:ext>
    </p:extLst>
  </p:cSld>
  <p:clrMapOvr>
    <a:masterClrMapping/>
  </p:clrMapOvr>
  <p:transition spd="slow">
    <p:comb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1556197"/>
      </p:ext>
    </p:extLst>
  </p:cSld>
  <p:clrMapOvr>
    <a:masterClrMapping/>
  </p:clrMapOvr>
  <p:transition spd="slow">
    <p:comb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4450394"/>
      </p:ext>
    </p:extLst>
  </p:cSld>
  <p:clrMapOvr>
    <a:masterClrMapping/>
  </p:clrMapOvr>
  <p:transition spd="slow">
    <p:comb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6671200"/>
      </p:ext>
    </p:extLst>
  </p:cSld>
  <p:clrMapOvr>
    <a:masterClrMapping/>
  </p:clrMapOvr>
  <p:transition spd="slow">
    <p:comb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4900178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6589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652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4201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6556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9130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4526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573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BCB884A-E997-F9AA-C2C5-F2D2F04504A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3665" y="163144"/>
            <a:ext cx="1338733" cy="133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012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8922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8.jpe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jpeg"/><Relationship Id="rId7" Type="http://schemas.openxmlformats.org/officeDocument/2006/relationships/image" Target="../media/image27.svg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1.xml"/><Relationship Id="rId6" Type="http://schemas.openxmlformats.org/officeDocument/2006/relationships/image" Target="../media/image26.sv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56891" y="721391"/>
            <a:ext cx="10860708" cy="5525785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pic>
        <p:nvPicPr>
          <p:cNvPr id="3" name="图片 2" descr="5fb39601299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6657" y="1497647"/>
            <a:ext cx="3597910" cy="4156075"/>
          </a:xfrm>
          <a:prstGeom prst="rect">
            <a:avLst/>
          </a:prstGeom>
        </p:spPr>
      </p:pic>
      <p:pic>
        <p:nvPicPr>
          <p:cNvPr id="5" name="图片 4" descr="5b30162743781782b2672bfe1ba762b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5695" y="1274445"/>
            <a:ext cx="5803900" cy="4602480"/>
          </a:xfrm>
          <a:prstGeom prst="rect">
            <a:avLst/>
          </a:prstGeom>
        </p:spPr>
      </p:pic>
      <p:pic>
        <p:nvPicPr>
          <p:cNvPr id="13" name="图片 56">
            <a:extLst>
              <a:ext uri="{FF2B5EF4-FFF2-40B4-BE49-F238E27FC236}">
                <a16:creationId xmlns:a16="http://schemas.microsoft.com/office/drawing/2014/main" id="{D2E95745-1BFA-4953-93EB-EC52009F231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5518" y="-325781"/>
            <a:ext cx="12208104" cy="16437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EEFBB2-AF24-4AA8-98C1-7D8491BB02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04298" y="2395605"/>
            <a:ext cx="4298053" cy="282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6081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35" y="0"/>
            <a:ext cx="12192635" cy="6945630"/>
          </a:xfrm>
          <a:prstGeom prst="rect">
            <a:avLst/>
          </a:prstGeom>
        </p:spPr>
      </p:pic>
      <p:pic>
        <p:nvPicPr>
          <p:cNvPr id="7" name="图片 6" descr="54re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1150" y="4347210"/>
            <a:ext cx="2766695" cy="20745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09" y="636"/>
            <a:ext cx="1588100" cy="1710690"/>
          </a:xfrm>
          <a:prstGeom prst="rect">
            <a:avLst/>
          </a:prstGeom>
        </p:spPr>
      </p:pic>
      <p:pic>
        <p:nvPicPr>
          <p:cNvPr id="2" name="5ff2c2ea9edb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4526" y="-983801"/>
            <a:ext cx="609600" cy="609600"/>
          </a:xfrm>
          <a:prstGeom prst="rect">
            <a:avLst/>
          </a:prstGeom>
        </p:spPr>
      </p:pic>
      <p:grpSp>
        <p:nvGrpSpPr>
          <p:cNvPr id="26" name="组合 6">
            <a:extLst>
              <a:ext uri="{FF2B5EF4-FFF2-40B4-BE49-F238E27FC236}">
                <a16:creationId xmlns:a16="http://schemas.microsoft.com/office/drawing/2014/main" id="{931C1154-66F6-4FF5-AA22-96A5003A9EC1}"/>
              </a:ext>
            </a:extLst>
          </p:cNvPr>
          <p:cNvGrpSpPr/>
          <p:nvPr/>
        </p:nvGrpSpPr>
        <p:grpSpPr>
          <a:xfrm>
            <a:off x="1367956" y="879238"/>
            <a:ext cx="9455449" cy="5163728"/>
            <a:chOff x="1227083" y="675833"/>
            <a:chExt cx="10162697" cy="5898322"/>
          </a:xfrm>
        </p:grpSpPr>
        <p:sp>
          <p:nvSpPr>
            <p:cNvPr id="27" name="矩形 7">
              <a:extLst>
                <a:ext uri="{FF2B5EF4-FFF2-40B4-BE49-F238E27FC236}">
                  <a16:creationId xmlns:a16="http://schemas.microsoft.com/office/drawing/2014/main" id="{7DA178F1-6602-469F-96D8-0431D68D37BC}"/>
                </a:ext>
              </a:extLst>
            </p:cNvPr>
            <p:cNvSpPr/>
            <p:nvPr/>
          </p:nvSpPr>
          <p:spPr>
            <a:xfrm rot="344791">
              <a:off x="1331380" y="828233"/>
              <a:ext cx="10058400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8" name="矩形 8">
              <a:extLst>
                <a:ext uri="{FF2B5EF4-FFF2-40B4-BE49-F238E27FC236}">
                  <a16:creationId xmlns:a16="http://schemas.microsoft.com/office/drawing/2014/main" id="{1D4774D2-15D1-4850-9BF6-5CCE261A27EB}"/>
                </a:ext>
              </a:extLst>
            </p:cNvPr>
            <p:cNvSpPr/>
            <p:nvPr/>
          </p:nvSpPr>
          <p:spPr>
            <a:xfrm>
              <a:off x="1227083" y="675833"/>
              <a:ext cx="10058400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6" name="图片 5" descr="610654865b9c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6626" y="2547301"/>
            <a:ext cx="12192635" cy="4502150"/>
          </a:xfrm>
          <a:prstGeom prst="rect">
            <a:avLst/>
          </a:prstGeom>
        </p:spPr>
      </p:pic>
      <p:pic>
        <p:nvPicPr>
          <p:cNvPr id="29" name="图片 6" descr="61af0faad64fb">
            <a:extLst>
              <a:ext uri="{FF2B5EF4-FFF2-40B4-BE49-F238E27FC236}">
                <a16:creationId xmlns:a16="http://schemas.microsoft.com/office/drawing/2014/main" id="{0FC6B568-7582-42A4-8D30-58E5B8C110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86969" y="2554640"/>
            <a:ext cx="4755515" cy="2971165"/>
          </a:xfrm>
          <a:prstGeom prst="rect">
            <a:avLst/>
          </a:prstGeom>
        </p:spPr>
      </p:pic>
      <p:sp>
        <p:nvSpPr>
          <p:cNvPr id="30" name="文本框 7">
            <a:extLst>
              <a:ext uri="{FF2B5EF4-FFF2-40B4-BE49-F238E27FC236}">
                <a16:creationId xmlns:a16="http://schemas.microsoft.com/office/drawing/2014/main" id="{239EC7C8-F6D6-49C4-8901-621B52A8A914}"/>
              </a:ext>
            </a:extLst>
          </p:cNvPr>
          <p:cNvSpPr txBox="1"/>
          <p:nvPr/>
        </p:nvSpPr>
        <p:spPr>
          <a:xfrm>
            <a:off x="3668391" y="1173118"/>
            <a:ext cx="53126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+mj-lt"/>
                <a:ea typeface="字魂27号-布丁体" panose="00000500000000000000" pitchFamily="2" charset="-122"/>
                <a:cs typeface="Calibri" panose="020F0502020204030204" pitchFamily="34" charset="0"/>
              </a:rPr>
              <a:t>Thứ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+mj-lt"/>
                <a:ea typeface="字魂27号-布丁体" panose="00000500000000000000" pitchFamily="2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+mj-lt"/>
                <a:ea typeface="字魂27号-布丁体" panose="00000500000000000000" pitchFamily="2" charset="-122"/>
                <a:cs typeface="Calibri" panose="020F0502020204030204" pitchFamily="34" charset="0"/>
              </a:rPr>
              <a:t>ngày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+mj-lt"/>
                <a:ea typeface="字魂27号-布丁体" panose="00000500000000000000" pitchFamily="2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+mj-lt"/>
                <a:ea typeface="字魂27号-布丁体" panose="00000500000000000000" pitchFamily="2" charset="-122"/>
                <a:cs typeface="Calibri" panose="020F0502020204030204" pitchFamily="34" charset="0"/>
              </a:rPr>
              <a:t>tháng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+mj-lt"/>
                <a:ea typeface="字魂27号-布丁体" panose="00000500000000000000" pitchFamily="2" charset="-122"/>
                <a:cs typeface="Calibri" panose="020F0502020204030204" pitchFamily="34" charset="0"/>
              </a:rPr>
              <a:t> … 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+mj-lt"/>
                <a:ea typeface="字魂27号-布丁体" panose="00000500000000000000" pitchFamily="2" charset="-122"/>
                <a:cs typeface="Calibri" panose="020F0502020204030204" pitchFamily="34" charset="0"/>
              </a:rPr>
              <a:t>năm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+mj-lt"/>
                <a:ea typeface="字魂27号-布丁体" panose="00000500000000000000" pitchFamily="2" charset="-122"/>
                <a:cs typeface="Calibri" panose="020F0502020204030204" pitchFamily="34" charset="0"/>
              </a:rPr>
              <a:t> …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+mj-lt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B32162-5B7C-44E7-812C-7F5BC680DC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08943" y="1771217"/>
            <a:ext cx="3840813" cy="12010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997D8B-30FA-4649-8B86-EABC6C8FC2A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64020" y="2755307"/>
            <a:ext cx="7797460" cy="19569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56891" y="721391"/>
            <a:ext cx="10860708" cy="5525785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pic>
        <p:nvPicPr>
          <p:cNvPr id="3" name="图片 2" descr="5fb39601299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6657" y="1497647"/>
            <a:ext cx="3597910" cy="4156075"/>
          </a:xfrm>
          <a:prstGeom prst="rect">
            <a:avLst/>
          </a:prstGeom>
        </p:spPr>
      </p:pic>
      <p:pic>
        <p:nvPicPr>
          <p:cNvPr id="5" name="图片 4" descr="5b30162743781782b2672bfe1ba762b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5695" y="1274445"/>
            <a:ext cx="5803900" cy="4602480"/>
          </a:xfrm>
          <a:prstGeom prst="rect">
            <a:avLst/>
          </a:prstGeom>
        </p:spPr>
      </p:pic>
      <p:pic>
        <p:nvPicPr>
          <p:cNvPr id="13" name="图片 56">
            <a:extLst>
              <a:ext uri="{FF2B5EF4-FFF2-40B4-BE49-F238E27FC236}">
                <a16:creationId xmlns:a16="http://schemas.microsoft.com/office/drawing/2014/main" id="{D2E95745-1BFA-4953-93EB-EC52009F231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5518" y="-325781"/>
            <a:ext cx="12208104" cy="16437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9F88255-BDD5-429D-A2F1-0535FF6CA056}"/>
              </a:ext>
            </a:extLst>
          </p:cNvPr>
          <p:cNvSpPr txBox="1"/>
          <p:nvPr/>
        </p:nvSpPr>
        <p:spPr>
          <a:xfrm>
            <a:off x="5761966" y="2593877"/>
            <a:ext cx="42992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dirty="0" err="1">
                <a:solidFill>
                  <a:srgbClr val="5B9BD5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800" dirty="0">
                <a:solidFill>
                  <a:srgbClr val="5B9BD5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5B9BD5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800" dirty="0">
                <a:solidFill>
                  <a:srgbClr val="5B9BD5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5B9BD5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4800" dirty="0">
                <a:solidFill>
                  <a:srgbClr val="5B9BD5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5B9BD5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800" dirty="0">
                <a:solidFill>
                  <a:srgbClr val="5B9BD5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5B9BD5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4800" dirty="0">
                <a:solidFill>
                  <a:srgbClr val="5B9BD5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5B9BD5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4800" dirty="0">
                <a:solidFill>
                  <a:srgbClr val="5B9BD5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5B9BD5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800" dirty="0">
                <a:solidFill>
                  <a:srgbClr val="5B9BD5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5B9BD5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4800" dirty="0">
                <a:solidFill>
                  <a:srgbClr val="5B9BD5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5B9BD5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4800" dirty="0">
                <a:solidFill>
                  <a:srgbClr val="5B9BD5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1432C9-DEE4-0301-7D06-A2045BFC2AD1}"/>
              </a:ext>
            </a:extLst>
          </p:cNvPr>
          <p:cNvSpPr txBox="1"/>
          <p:nvPr/>
        </p:nvSpPr>
        <p:spPr>
          <a:xfrm>
            <a:off x="3965712" y="208723"/>
            <a:ext cx="5009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Hoàn </a:t>
            </a:r>
            <a:r>
              <a:rPr lang="en-US" sz="3200" b="1" dirty="0" err="1"/>
              <a:t>thành</a:t>
            </a:r>
            <a:r>
              <a:rPr lang="en-US" sz="3200" b="1" dirty="0"/>
              <a:t> </a:t>
            </a:r>
            <a:r>
              <a:rPr lang="en-US" sz="3200" b="1" dirty="0" err="1"/>
              <a:t>Phiếu</a:t>
            </a:r>
            <a:r>
              <a:rPr lang="en-US" sz="3200" b="1" dirty="0"/>
              <a:t> </a:t>
            </a:r>
            <a:r>
              <a:rPr lang="en-US" sz="3200" b="1" dirty="0" err="1"/>
              <a:t>đọc</a:t>
            </a:r>
            <a:r>
              <a:rPr lang="en-US" sz="3200" b="1" dirty="0"/>
              <a:t> </a:t>
            </a:r>
            <a:r>
              <a:rPr lang="en-US" sz="3200" b="1" dirty="0" err="1"/>
              <a:t>sách</a:t>
            </a:r>
            <a:endParaRPr lang="en-US" sz="3200" b="1" dirty="0"/>
          </a:p>
        </p:txBody>
      </p:sp>
      <p:pic>
        <p:nvPicPr>
          <p:cNvPr id="4" name="Picture 3" descr="A person with a beard and mustache&#10;&#10;AI-generated content may be incorrect.">
            <a:extLst>
              <a:ext uri="{FF2B5EF4-FFF2-40B4-BE49-F238E27FC236}">
                <a16:creationId xmlns:a16="http://schemas.microsoft.com/office/drawing/2014/main" id="{E31CDE20-AE6C-4C71-9077-96DAD90853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183" y="911919"/>
            <a:ext cx="3908217" cy="552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900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CC7F24C-9365-4352-A5C9-AE39248E41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3">
            <a:extLst>
              <a:ext uri="{FF2B5EF4-FFF2-40B4-BE49-F238E27FC236}">
                <a16:creationId xmlns:a16="http://schemas.microsoft.com/office/drawing/2014/main" id="{3D617E70-689A-446A-93C0-4E438BB0DB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3043792" y="-291952"/>
            <a:ext cx="6789759" cy="25637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F1C275B-40FB-4E2A-B4F1-6739BDF03CA9}"/>
              </a:ext>
            </a:extLst>
          </p:cNvPr>
          <p:cNvSpPr txBox="1"/>
          <p:nvPr/>
        </p:nvSpPr>
        <p:spPr>
          <a:xfrm>
            <a:off x="3806394" y="870504"/>
            <a:ext cx="5264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>
                <a:glow rad="63500">
                  <a:srgbClr val="A5A5A5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33BA870C-433D-48CC-8335-36DA5248DAB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747819" y="1654719"/>
            <a:ext cx="4444181" cy="1499911"/>
          </a:xfrm>
          <a:prstGeom prst="rect">
            <a:avLst/>
          </a:prstGeom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69583C37-E710-4798-8367-5C76BE87B1EA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8099293" y="2786662"/>
            <a:ext cx="214582" cy="1338580"/>
          </a:xfrm>
          <a:prstGeom prst="rect">
            <a:avLst/>
          </a:prstGeom>
        </p:spPr>
      </p:pic>
      <p:sp>
        <p:nvSpPr>
          <p:cNvPr id="16" name="Hexagon 15">
            <a:extLst>
              <a:ext uri="{FF2B5EF4-FFF2-40B4-BE49-F238E27FC236}">
                <a16:creationId xmlns:a16="http://schemas.microsoft.com/office/drawing/2014/main" id="{112FAB4F-BDB9-401B-A668-F9A2595C8EA4}"/>
              </a:ext>
            </a:extLst>
          </p:cNvPr>
          <p:cNvSpPr/>
          <p:nvPr/>
        </p:nvSpPr>
        <p:spPr>
          <a:xfrm>
            <a:off x="7479911" y="3959656"/>
            <a:ext cx="1835539" cy="1389236"/>
          </a:xfrm>
          <a:prstGeom prst="hexagon">
            <a:avLst/>
          </a:prstGeom>
          <a:solidFill>
            <a:srgbClr val="FFFF00">
              <a:alpha val="67000"/>
            </a:srgbClr>
          </a:solidFill>
          <a:ln w="12700" cap="flat" cmpd="sng" algn="ctr">
            <a:solidFill>
              <a:srgbClr val="FFC000">
                <a:lumMod val="60000"/>
                <a:lumOff val="40000"/>
              </a:srgbClr>
            </a:solidFill>
            <a:prstDash val="solid"/>
            <a:miter lim="800000"/>
          </a:ln>
          <a:effectLst>
            <a:glow rad="127000">
              <a:srgbClr val="FFC000">
                <a:lumMod val="40000"/>
                <a:lumOff val="6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xúc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DCC52957-A6E8-436D-9233-A1046210C374}"/>
              </a:ext>
            </a:extLst>
          </p:cNvPr>
          <p:cNvSpPr/>
          <p:nvPr/>
        </p:nvSpPr>
        <p:spPr>
          <a:xfrm>
            <a:off x="6105526" y="4698446"/>
            <a:ext cx="1729858" cy="1404999"/>
          </a:xfrm>
          <a:prstGeom prst="hexagon">
            <a:avLst/>
          </a:prstGeom>
          <a:solidFill>
            <a:srgbClr val="FFFF00">
              <a:alpha val="60000"/>
            </a:srgbClr>
          </a:solidFill>
          <a:ln w="12700" cap="flat" cmpd="sng" algn="ctr">
            <a:solidFill>
              <a:srgbClr val="FFC000">
                <a:lumMod val="60000"/>
                <a:lumOff val="40000"/>
              </a:srgbClr>
            </a:solidFill>
            <a:prstDash val="solid"/>
            <a:miter lim="800000"/>
          </a:ln>
          <a:effectLst>
            <a:glow rad="127000">
              <a:srgbClr val="FFC000">
                <a:lumMod val="40000"/>
                <a:lumOff val="6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tin</a:t>
            </a:r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AF111BBA-6E57-4F82-8122-845B03043151}"/>
              </a:ext>
            </a:extLst>
          </p:cNvPr>
          <p:cNvSpPr/>
          <p:nvPr/>
        </p:nvSpPr>
        <p:spPr>
          <a:xfrm>
            <a:off x="8915576" y="4701899"/>
            <a:ext cx="1643377" cy="1389236"/>
          </a:xfrm>
          <a:prstGeom prst="hexagon">
            <a:avLst/>
          </a:prstGeom>
          <a:solidFill>
            <a:srgbClr val="FFFF00">
              <a:alpha val="60000"/>
            </a:srgbClr>
          </a:solidFill>
          <a:ln w="12700" cap="flat" cmpd="sng" algn="ctr">
            <a:solidFill>
              <a:srgbClr val="FFC000">
                <a:lumMod val="60000"/>
                <a:lumOff val="40000"/>
              </a:srgbClr>
            </a:solidFill>
            <a:prstDash val="solid"/>
            <a:miter lim="800000"/>
          </a:ln>
          <a:effectLst>
            <a:glow rad="127000">
              <a:srgbClr val="FFC000">
                <a:lumMod val="40000"/>
                <a:lumOff val="6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id="{B157A0CF-777A-480E-B90C-71B13578993D}"/>
              </a:ext>
            </a:extLst>
          </p:cNvPr>
          <p:cNvSpPr/>
          <p:nvPr/>
        </p:nvSpPr>
        <p:spPr>
          <a:xfrm>
            <a:off x="7541421" y="5292878"/>
            <a:ext cx="1643377" cy="1389236"/>
          </a:xfrm>
          <a:prstGeom prst="hexagon">
            <a:avLst/>
          </a:prstGeom>
          <a:solidFill>
            <a:srgbClr val="FFFF00">
              <a:alpha val="67000"/>
            </a:srgbClr>
          </a:solidFill>
          <a:ln w="12700" cap="flat" cmpd="sng" algn="ctr">
            <a:solidFill>
              <a:srgbClr val="FFC000">
                <a:lumMod val="60000"/>
                <a:lumOff val="40000"/>
              </a:srgbClr>
            </a:solidFill>
            <a:prstDash val="solid"/>
            <a:miter lim="800000"/>
          </a:ln>
          <a:effectLst>
            <a:glow rad="127000">
              <a:srgbClr val="FFC000">
                <a:lumMod val="40000"/>
                <a:lumOff val="6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noProof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Điều</a:t>
            </a:r>
            <a:r>
              <a:rPr lang="en-US" sz="2800" kern="0" noProof="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kern="0" noProof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en-US" sz="2800" kern="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kern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ấn</a:t>
            </a:r>
            <a:r>
              <a:rPr lang="en-US" sz="2800" kern="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kern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tượng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1" name="Picture 9">
            <a:extLst>
              <a:ext uri="{FF2B5EF4-FFF2-40B4-BE49-F238E27FC236}">
                <a16:creationId xmlns:a16="http://schemas.microsoft.com/office/drawing/2014/main" id="{673405A4-076E-4E42-A53D-943BEF98A6BB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78431" y="1820528"/>
            <a:ext cx="2465413" cy="1932267"/>
          </a:xfrm>
          <a:prstGeom prst="rect">
            <a:avLst/>
          </a:prstGeom>
          <a:effectLst>
            <a:glow rad="177800">
              <a:schemeClr val="accent4">
                <a:lumMod val="40000"/>
                <a:lumOff val="60000"/>
                <a:alpha val="40000"/>
              </a:schemeClr>
            </a:glow>
          </a:effectLst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12764921-A2D6-4D5A-8F84-AB11E74BB12A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964829" y="2404675"/>
            <a:ext cx="2877762" cy="238134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38BF3EE-5437-4C63-9BBD-33C9EDE58700}"/>
              </a:ext>
            </a:extLst>
          </p:cNvPr>
          <p:cNvSpPr/>
          <p:nvPr/>
        </p:nvSpPr>
        <p:spPr>
          <a:xfrm>
            <a:off x="1870642" y="3455952"/>
            <a:ext cx="287828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srgbClr val="009900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srgbClr val="009900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 </a:t>
            </a:r>
            <a:r>
              <a:rPr lang="en-US" sz="3200" dirty="0" err="1">
                <a:ln w="0"/>
                <a:solidFill>
                  <a:srgbClr val="009900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câu</a:t>
            </a:r>
            <a:r>
              <a:rPr lang="en-US" sz="3200" dirty="0">
                <a:ln w="0"/>
                <a:solidFill>
                  <a:srgbClr val="009900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 </a:t>
            </a:r>
            <a:r>
              <a:rPr lang="en-US" sz="3200" dirty="0" err="1">
                <a:ln w="0"/>
                <a:solidFill>
                  <a:srgbClr val="009900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chuyện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srgbClr val="009900">
                  <a:lumMod val="75000"/>
                </a:srgb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Baloo" panose="03080902040302020200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945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  <p:bldP spid="17" grpId="0" animBg="1"/>
      <p:bldP spid="18" grpId="0" animBg="1"/>
      <p:bldP spid="20" grpId="0" animBg="1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56891" y="721391"/>
            <a:ext cx="10860708" cy="5525785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pic>
        <p:nvPicPr>
          <p:cNvPr id="3" name="图片 2" descr="5fb39601299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6657" y="1497647"/>
            <a:ext cx="3597910" cy="4156075"/>
          </a:xfrm>
          <a:prstGeom prst="rect">
            <a:avLst/>
          </a:prstGeom>
        </p:spPr>
      </p:pic>
      <p:pic>
        <p:nvPicPr>
          <p:cNvPr id="5" name="图片 4" descr="5b30162743781782b2672bfe1ba762b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5695" y="1274445"/>
            <a:ext cx="5803900" cy="4602480"/>
          </a:xfrm>
          <a:prstGeom prst="rect">
            <a:avLst/>
          </a:prstGeom>
        </p:spPr>
      </p:pic>
      <p:pic>
        <p:nvPicPr>
          <p:cNvPr id="13" name="图片 56">
            <a:extLst>
              <a:ext uri="{FF2B5EF4-FFF2-40B4-BE49-F238E27FC236}">
                <a16:creationId xmlns:a16="http://schemas.microsoft.com/office/drawing/2014/main" id="{D2E95745-1BFA-4953-93EB-EC52009F231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5518" y="-325781"/>
            <a:ext cx="12208104" cy="16437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9F88255-BDD5-429D-A2F1-0535FF6CA056}"/>
              </a:ext>
            </a:extLst>
          </p:cNvPr>
          <p:cNvSpPr txBox="1"/>
          <p:nvPr/>
        </p:nvSpPr>
        <p:spPr>
          <a:xfrm>
            <a:off x="5610225" y="2593877"/>
            <a:ext cx="44509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dirty="0">
                <a:solidFill>
                  <a:srgbClr val="5B9BD5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 bài thơ/ câu chuyện đó, </a:t>
            </a:r>
          </a:p>
          <a:p>
            <a:pPr lvl="0" algn="ctr"/>
            <a:r>
              <a:rPr lang="vi-VN" sz="4000" dirty="0">
                <a:solidFill>
                  <a:srgbClr val="5B9BD5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biết thêm được điều gì về Bác Hồ?</a:t>
            </a:r>
          </a:p>
        </p:txBody>
      </p:sp>
    </p:spTree>
    <p:extLst>
      <p:ext uri="{BB962C8B-B14F-4D97-AF65-F5344CB8AC3E}">
        <p14:creationId xmlns:p14="http://schemas.microsoft.com/office/powerpoint/2010/main" val="94317122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heme/theme1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343</Words>
  <Application>Microsoft Office PowerPoint</Application>
  <PresentationFormat>Widescreen</PresentationFormat>
  <Paragraphs>14</Paragraphs>
  <Slides>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6</vt:i4>
      </vt:variant>
    </vt:vector>
  </HeadingPairs>
  <TitlesOfParts>
    <vt:vector size="16" baseType="lpstr">
      <vt:lpstr>微软雅黑</vt:lpstr>
      <vt:lpstr>Arial</vt:lpstr>
      <vt:lpstr>Arial-Rounded</vt:lpstr>
      <vt:lpstr>Calibri</vt:lpstr>
      <vt:lpstr>Cambria</vt:lpstr>
      <vt:lpstr>1_Office 主题</vt:lpstr>
      <vt:lpstr>Office 主题</vt:lpstr>
      <vt:lpstr>1_https://www.freeppt7.com</vt:lpstr>
      <vt:lpstr>3_Office 主题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16</cp:revision>
  <dcterms:created xsi:type="dcterms:W3CDTF">2021-08-06T15:36:52Z</dcterms:created>
  <dcterms:modified xsi:type="dcterms:W3CDTF">2026-04-13T02:42:53Z</dcterms:modified>
</cp:coreProperties>
</file>