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9" r:id="rId2"/>
    <p:sldMasterId id="2147483725" r:id="rId3"/>
    <p:sldMasterId id="2147483751" r:id="rId4"/>
    <p:sldMasterId id="2147483763" r:id="rId5"/>
  </p:sldMasterIdLst>
  <p:notesMasterIdLst>
    <p:notesMasterId r:id="rId10"/>
  </p:notesMasterIdLst>
  <p:sldIdLst>
    <p:sldId id="267" r:id="rId6"/>
    <p:sldId id="264" r:id="rId7"/>
    <p:sldId id="3397" r:id="rId8"/>
    <p:sldId id="4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ACF10-A2D0-4F5F-81E0-3D6336407A5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D9C58-E807-494C-B480-588A31CB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6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0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9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5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1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2026/4/13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3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4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9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9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8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5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6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5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74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30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8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9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83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3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3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088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7941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6484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875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456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697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9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105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93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824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44904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8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3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9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2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0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9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1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7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1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11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9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17" y="2566367"/>
            <a:ext cx="2316463" cy="4660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273" y="2566367"/>
            <a:ext cx="2417439" cy="42916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283803-D957-D0AC-F56D-BB739A914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455" y="2307606"/>
            <a:ext cx="783403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937408"/>
            <a:ext cx="8763000" cy="3959861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  <p:pic>
        <p:nvPicPr>
          <p:cNvPr id="23" name="Graphic 11">
            <a:extLst>
              <a:ext uri="{FF2B5EF4-FFF2-40B4-BE49-F238E27FC236}">
                <a16:creationId xmlns:a16="http://schemas.microsoft.com/office/drawing/2014/main" id="{E3B109D9-AF44-4224-821F-9A75324002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6379" y="3061705"/>
            <a:ext cx="2471307" cy="3560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835231-5F90-253E-79DC-A1E7AF3A0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389" y="1613213"/>
            <a:ext cx="812667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F01A1FF2-BE91-D349-BC62-3CB8DE706B9F}"/>
              </a:ext>
            </a:extLst>
          </p:cNvPr>
          <p:cNvSpPr/>
          <p:nvPr/>
        </p:nvSpPr>
        <p:spPr>
          <a:xfrm>
            <a:off x="1725264" y="257550"/>
            <a:ext cx="8479855" cy="1340243"/>
          </a:xfrm>
          <a:prstGeom prst="roundRect">
            <a:avLst/>
          </a:prstGeom>
          <a:solidFill>
            <a:srgbClr val="C1451F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A59DB-75F3-EF5B-E0DE-52818531EE79}"/>
              </a:ext>
            </a:extLst>
          </p:cNvPr>
          <p:cNvSpPr txBox="1"/>
          <p:nvPr/>
        </p:nvSpPr>
        <p:spPr>
          <a:xfrm>
            <a:off x="1996135" y="96795"/>
            <a:ext cx="7938112" cy="1387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Tìm đọc bài thơ, câu chuyện viết về cảnh đẹp trên các miền đất nước</a:t>
            </a:r>
            <a:r>
              <a:rPr lang="vi-V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图片 24">
            <a:extLst>
              <a:ext uri="{FF2B5EF4-FFF2-40B4-BE49-F238E27FC236}">
                <a16:creationId xmlns:a16="http://schemas.microsoft.com/office/drawing/2014/main" id="{FE5ED707-5EFB-84B1-D011-60FE62036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370" y="2406238"/>
            <a:ext cx="4140274" cy="2584020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302F2B67-9B8E-604B-FDC4-C86CF49F2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696" y="2204185"/>
            <a:ext cx="4705729" cy="2936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06189-53AA-183A-A433-4C72AA36372C}"/>
              </a:ext>
            </a:extLst>
          </p:cNvPr>
          <p:cNvSpPr txBox="1"/>
          <p:nvPr/>
        </p:nvSpPr>
        <p:spPr>
          <a:xfrm>
            <a:off x="-908928" y="2425488"/>
            <a:ext cx="7938112" cy="1413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bài thơ, 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chuyện là gì?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15BA4-7AE2-6E55-EAFD-AD5D2AAFF694}"/>
              </a:ext>
            </a:extLst>
          </p:cNvPr>
          <p:cNvSpPr txBox="1"/>
          <p:nvPr/>
        </p:nvSpPr>
        <p:spPr>
          <a:xfrm>
            <a:off x="5212504" y="2425488"/>
            <a:ext cx="7938112" cy="141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thơ, câu chuyện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nói về cảnh đẹp nào?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字魂35号-经典雅黑" panose="00000500000000000000" pitchFamily="2" charset="-122"/>
              <a:cs typeface="+mn-cs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479DE9C-4898-4209-9612-F257EF72ED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652" y="1106882"/>
            <a:ext cx="10217624" cy="4893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C4997-B156-4524-B717-3A1881A94E0F}"/>
              </a:ext>
            </a:extLst>
          </p:cNvPr>
          <p:cNvSpPr txBox="1"/>
          <p:nvPr/>
        </p:nvSpPr>
        <p:spPr>
          <a:xfrm>
            <a:off x="838200" y="435615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cho bạn nghe đoạn thơ hoặc đoạn truyện em thích.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56</Words>
  <Application>Microsoft Office PowerPoint</Application>
  <PresentationFormat>Widescreen</PresentationFormat>
  <Paragraphs>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等线</vt:lpstr>
      <vt:lpstr>微软雅黑</vt:lpstr>
      <vt:lpstr>Arial</vt:lpstr>
      <vt:lpstr>Arial-Rounded</vt:lpstr>
      <vt:lpstr>Calibri</vt:lpstr>
      <vt:lpstr>Calibri Light</vt:lpstr>
      <vt:lpstr>Cambria</vt:lpstr>
      <vt:lpstr>ITC Avant Garde Std Bk</vt:lpstr>
      <vt:lpstr>Times New Roman</vt:lpstr>
      <vt:lpstr>字魂70号-灵悦黑体</vt:lpstr>
      <vt:lpstr>千图网海量PPT模板www.58pic.com​​</vt:lpstr>
      <vt:lpstr>2_Office Theme</vt:lpstr>
      <vt:lpstr>1_https://www.freeppt7.com</vt:lpstr>
      <vt:lpstr>Office Theme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14</cp:revision>
  <dcterms:created xsi:type="dcterms:W3CDTF">2021-08-06T16:00:43Z</dcterms:created>
  <dcterms:modified xsi:type="dcterms:W3CDTF">2026-04-13T02:48:06Z</dcterms:modified>
</cp:coreProperties>
</file>