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7" r:id="rId2"/>
    <p:sldMasterId id="2147483709" r:id="rId3"/>
    <p:sldMasterId id="2147483721" r:id="rId4"/>
  </p:sldMasterIdLst>
  <p:notesMasterIdLst>
    <p:notesMasterId r:id="rId11"/>
  </p:notesMasterIdLst>
  <p:sldIdLst>
    <p:sldId id="259" r:id="rId5"/>
    <p:sldId id="256" r:id="rId6"/>
    <p:sldId id="3400" r:id="rId7"/>
    <p:sldId id="3404" r:id="rId8"/>
    <p:sldId id="297" r:id="rId9"/>
    <p:sldId id="34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A4F9F-E390-4B5C-875F-9E15B40565F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B9F02-8DE6-4E01-B04B-B0167A67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D23E5-4A4D-476C-A6BA-46FB3C29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5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10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8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89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7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6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5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6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4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0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2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72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0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86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45"/>
            </a:lvl1pPr>
            <a:lvl2pPr marL="446684" indent="0" algn="ctr">
              <a:buNone/>
              <a:defRPr sz="1954"/>
            </a:lvl2pPr>
            <a:lvl3pPr marL="893369" indent="0" algn="ctr">
              <a:buNone/>
              <a:defRPr sz="1759"/>
            </a:lvl3pPr>
            <a:lvl4pPr marL="1340053" indent="0" algn="ctr">
              <a:buNone/>
              <a:defRPr sz="1563"/>
            </a:lvl4pPr>
            <a:lvl5pPr marL="1786738" indent="0" algn="ctr">
              <a:buNone/>
              <a:defRPr sz="1563"/>
            </a:lvl5pPr>
            <a:lvl6pPr marL="2233422" indent="0" algn="ctr">
              <a:buNone/>
              <a:defRPr sz="1563"/>
            </a:lvl6pPr>
            <a:lvl7pPr marL="2680106" indent="0" algn="ctr">
              <a:buNone/>
              <a:defRPr sz="1563"/>
            </a:lvl7pPr>
            <a:lvl8pPr marL="3126791" indent="0" algn="ctr">
              <a:buNone/>
              <a:defRPr sz="1563"/>
            </a:lvl8pPr>
            <a:lvl9pPr marL="3573475" indent="0" algn="ctr">
              <a:buNone/>
              <a:defRPr sz="1563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7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0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6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5">
                <a:solidFill>
                  <a:schemeClr val="tx1">
                    <a:tint val="75000"/>
                  </a:schemeClr>
                </a:solidFill>
              </a:defRPr>
            </a:lvl1pPr>
            <a:lvl2pPr marL="446684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2pPr>
            <a:lvl3pPr marL="893369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3pPr>
            <a:lvl4pPr marL="1340053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4pPr>
            <a:lvl5pPr marL="1786738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5pPr>
            <a:lvl6pPr marL="2233422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6pPr>
            <a:lvl7pPr marL="2680106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7pPr>
            <a:lvl8pPr marL="3126791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8pPr>
            <a:lvl9pPr marL="3573475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0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6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6684" indent="0">
              <a:buNone/>
              <a:defRPr sz="1954" b="1"/>
            </a:lvl2pPr>
            <a:lvl3pPr marL="893369" indent="0">
              <a:buNone/>
              <a:defRPr sz="1759" b="1"/>
            </a:lvl3pPr>
            <a:lvl4pPr marL="1340053" indent="0">
              <a:buNone/>
              <a:defRPr sz="1563" b="1"/>
            </a:lvl4pPr>
            <a:lvl5pPr marL="1786738" indent="0">
              <a:buNone/>
              <a:defRPr sz="1563" b="1"/>
            </a:lvl5pPr>
            <a:lvl6pPr marL="2233422" indent="0">
              <a:buNone/>
              <a:defRPr sz="1563" b="1"/>
            </a:lvl6pPr>
            <a:lvl7pPr marL="2680106" indent="0">
              <a:buNone/>
              <a:defRPr sz="1563" b="1"/>
            </a:lvl7pPr>
            <a:lvl8pPr marL="3126791" indent="0">
              <a:buNone/>
              <a:defRPr sz="1563" b="1"/>
            </a:lvl8pPr>
            <a:lvl9pPr marL="3573475" indent="0">
              <a:buNone/>
              <a:defRPr sz="156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6684" indent="0">
              <a:buNone/>
              <a:defRPr sz="1954" b="1"/>
            </a:lvl2pPr>
            <a:lvl3pPr marL="893369" indent="0">
              <a:buNone/>
              <a:defRPr sz="1759" b="1"/>
            </a:lvl3pPr>
            <a:lvl4pPr marL="1340053" indent="0">
              <a:buNone/>
              <a:defRPr sz="1563" b="1"/>
            </a:lvl4pPr>
            <a:lvl5pPr marL="1786738" indent="0">
              <a:buNone/>
              <a:defRPr sz="1563" b="1"/>
            </a:lvl5pPr>
            <a:lvl6pPr marL="2233422" indent="0">
              <a:buNone/>
              <a:defRPr sz="1563" b="1"/>
            </a:lvl6pPr>
            <a:lvl7pPr marL="2680106" indent="0">
              <a:buNone/>
              <a:defRPr sz="1563" b="1"/>
            </a:lvl7pPr>
            <a:lvl8pPr marL="3126791" indent="0">
              <a:buNone/>
              <a:defRPr sz="1563" b="1"/>
            </a:lvl8pPr>
            <a:lvl9pPr marL="3573475" indent="0">
              <a:buNone/>
              <a:defRPr sz="156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9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0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41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6"/>
            </a:lvl1pPr>
            <a:lvl2pPr>
              <a:defRPr sz="2736"/>
            </a:lvl2pPr>
            <a:lvl3pPr>
              <a:defRPr sz="2345"/>
            </a:lvl3pPr>
            <a:lvl4pPr>
              <a:defRPr sz="1954"/>
            </a:lvl4pPr>
            <a:lvl5pPr>
              <a:defRPr sz="1954"/>
            </a:lvl5pPr>
            <a:lvl6pPr>
              <a:defRPr sz="1954"/>
            </a:lvl6pPr>
            <a:lvl7pPr>
              <a:defRPr sz="1954"/>
            </a:lvl7pPr>
            <a:lvl8pPr>
              <a:defRPr sz="1954"/>
            </a:lvl8pPr>
            <a:lvl9pPr>
              <a:defRPr sz="1954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3"/>
            </a:lvl1pPr>
            <a:lvl2pPr marL="446684" indent="0">
              <a:buNone/>
              <a:defRPr sz="1368"/>
            </a:lvl2pPr>
            <a:lvl3pPr marL="893369" indent="0">
              <a:buNone/>
              <a:defRPr sz="1172"/>
            </a:lvl3pPr>
            <a:lvl4pPr marL="1340053" indent="0">
              <a:buNone/>
              <a:defRPr sz="977"/>
            </a:lvl4pPr>
            <a:lvl5pPr marL="1786738" indent="0">
              <a:buNone/>
              <a:defRPr sz="977"/>
            </a:lvl5pPr>
            <a:lvl6pPr marL="2233422" indent="0">
              <a:buNone/>
              <a:defRPr sz="977"/>
            </a:lvl6pPr>
            <a:lvl7pPr marL="2680106" indent="0">
              <a:buNone/>
              <a:defRPr sz="977"/>
            </a:lvl7pPr>
            <a:lvl8pPr marL="3126791" indent="0">
              <a:buNone/>
              <a:defRPr sz="977"/>
            </a:lvl8pPr>
            <a:lvl9pPr marL="3573475" indent="0">
              <a:buNone/>
              <a:defRPr sz="97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9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6"/>
            </a:lvl1pPr>
            <a:lvl2pPr marL="446684" indent="0">
              <a:buNone/>
              <a:defRPr sz="2736"/>
            </a:lvl2pPr>
            <a:lvl3pPr marL="893369" indent="0">
              <a:buNone/>
              <a:defRPr sz="2345"/>
            </a:lvl3pPr>
            <a:lvl4pPr marL="1340053" indent="0">
              <a:buNone/>
              <a:defRPr sz="1954"/>
            </a:lvl4pPr>
            <a:lvl5pPr marL="1786738" indent="0">
              <a:buNone/>
              <a:defRPr sz="1954"/>
            </a:lvl5pPr>
            <a:lvl6pPr marL="2233422" indent="0">
              <a:buNone/>
              <a:defRPr sz="1954"/>
            </a:lvl6pPr>
            <a:lvl7pPr marL="2680106" indent="0">
              <a:buNone/>
              <a:defRPr sz="1954"/>
            </a:lvl7pPr>
            <a:lvl8pPr marL="3126791" indent="0">
              <a:buNone/>
              <a:defRPr sz="1954"/>
            </a:lvl8pPr>
            <a:lvl9pPr marL="3573475" indent="0">
              <a:buNone/>
              <a:defRPr sz="195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3"/>
            </a:lvl1pPr>
            <a:lvl2pPr marL="446684" indent="0">
              <a:buNone/>
              <a:defRPr sz="1368"/>
            </a:lvl2pPr>
            <a:lvl3pPr marL="893369" indent="0">
              <a:buNone/>
              <a:defRPr sz="1172"/>
            </a:lvl3pPr>
            <a:lvl4pPr marL="1340053" indent="0">
              <a:buNone/>
              <a:defRPr sz="977"/>
            </a:lvl4pPr>
            <a:lvl5pPr marL="1786738" indent="0">
              <a:buNone/>
              <a:defRPr sz="977"/>
            </a:lvl5pPr>
            <a:lvl6pPr marL="2233422" indent="0">
              <a:buNone/>
              <a:defRPr sz="977"/>
            </a:lvl6pPr>
            <a:lvl7pPr marL="2680106" indent="0">
              <a:buNone/>
              <a:defRPr sz="977"/>
            </a:lvl7pPr>
            <a:lvl8pPr marL="3126791" indent="0">
              <a:buNone/>
              <a:defRPr sz="977"/>
            </a:lvl8pPr>
            <a:lvl9pPr marL="3573475" indent="0">
              <a:buNone/>
              <a:defRPr sz="97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6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9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8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6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9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84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6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259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2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9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2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89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71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27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25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37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8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5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E6373E0-7B4E-4224-9CCE-CD47ABF53AC1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C9C2-6568-44B4-A93F-706B86E8384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52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93369" rtl="0" eaLnBrk="1" latinLnBrk="0" hangingPunct="1">
        <a:lnSpc>
          <a:spcPct val="90000"/>
        </a:lnSpc>
        <a:spcBef>
          <a:spcPct val="0"/>
        </a:spcBef>
        <a:buNone/>
        <a:defRPr sz="4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342" indent="-223342" algn="l" defTabSz="893369" rtl="0" eaLnBrk="1" latinLnBrk="0" hangingPunct="1">
        <a:lnSpc>
          <a:spcPct val="90000"/>
        </a:lnSpc>
        <a:spcBef>
          <a:spcPts val="977"/>
        </a:spcBef>
        <a:buFont typeface="Arial" panose="020B0604020202020204" pitchFamily="34" charset="0"/>
        <a:buChar char="•"/>
        <a:defRPr sz="2736" kern="1200">
          <a:solidFill>
            <a:schemeClr val="tx1"/>
          </a:solidFill>
          <a:latin typeface="+mn-lt"/>
          <a:ea typeface="+mn-ea"/>
          <a:cs typeface="+mn-cs"/>
        </a:defRPr>
      </a:lvl1pPr>
      <a:lvl2pPr marL="670027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16711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3pPr>
      <a:lvl4pPr marL="1563395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2010080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456764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903449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350133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796817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1pPr>
      <a:lvl2pPr marL="446684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2pPr>
      <a:lvl3pPr marL="893369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3pPr>
      <a:lvl4pPr marL="1340053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1786738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233422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680106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126791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573475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DFAA-DE51-4603-9CBD-EEBB4C6110E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D4CB-DBEE-4CAA-82AA-4C0AE76E6B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A39D9A8-E5D7-98BB-1D9A-4FEEB53795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8083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3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54" y="11575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7808"/>
            <a:ext cx="12192000" cy="30601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25" y="4617184"/>
            <a:ext cx="1673768" cy="16737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3" y="3366654"/>
            <a:ext cx="3491345" cy="3491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890" y="1361494"/>
            <a:ext cx="9803218" cy="2725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54" y="11575"/>
            <a:ext cx="12192000" cy="68579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04" y="3436505"/>
            <a:ext cx="12192000" cy="343123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495" y="3169767"/>
            <a:ext cx="4015053" cy="401505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42" y="4877047"/>
            <a:ext cx="2213313" cy="142015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548027" y="3169767"/>
            <a:ext cx="2906270" cy="3127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F1968-9DC2-6E79-2CA9-AE00038D1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816" y="1158949"/>
            <a:ext cx="10557571" cy="2702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650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8E606C-A44C-4FAD-877E-09E97234EAF5}"/>
              </a:ext>
            </a:extLst>
          </p:cNvPr>
          <p:cNvSpPr txBox="1"/>
          <p:nvPr/>
        </p:nvSpPr>
        <p:spPr>
          <a:xfrm>
            <a:off x="3686175" y="2362200"/>
            <a:ext cx="521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truyện dân gian Việt Nam.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3502" y="198950"/>
            <a:ext cx="11324995" cy="6216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사각형: 둥근 모서리 4">
            <a:extLst>
              <a:ext uri="{FF2B5EF4-FFF2-40B4-BE49-F238E27FC236}">
                <a16:creationId xmlns:a16="http://schemas.microsoft.com/office/drawing/2014/main" id="{A9707478-440D-F5F1-30E2-77C4EE1FF99E}"/>
              </a:ext>
            </a:extLst>
          </p:cNvPr>
          <p:cNvSpPr/>
          <p:nvPr/>
        </p:nvSpPr>
        <p:spPr>
          <a:xfrm>
            <a:off x="2692101" y="378079"/>
            <a:ext cx="6595641" cy="823400"/>
          </a:xfrm>
          <a:prstGeom prst="round2DiagRect">
            <a:avLst/>
          </a:prstGeom>
          <a:solidFill>
            <a:srgbClr val="FFD966"/>
          </a:solidFill>
          <a:ln w="19050" cap="flat">
            <a:solidFill>
              <a:schemeClr val="accent2">
                <a:lumMod val="75000"/>
              </a:schemeClr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truyện</a:t>
            </a: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dân</a:t>
            </a: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Nam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3DB2E3-3944-642C-062E-921BFD385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000" y="1608787"/>
            <a:ext cx="10129650" cy="4643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269" y="339581"/>
            <a:ext cx="11203796" cy="6029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93369">
              <a:defRPr/>
            </a:pPr>
            <a:endParaRPr lang="en-US" sz="1759">
              <a:solidFill>
                <a:prstClr val="black"/>
              </a:solidFill>
              <a:latin typeface="等线" panose="020F0502020204030204"/>
            </a:endParaRPr>
          </a:p>
        </p:txBody>
      </p:sp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122E45FB-3820-EE87-71B7-1520067AB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98" y="659541"/>
            <a:ext cx="3987209" cy="56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56397" y="293143"/>
            <a:ext cx="5079206" cy="1821222"/>
            <a:chOff x="1462088" y="1297948"/>
            <a:chExt cx="4062412" cy="104496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2088" y="1297948"/>
              <a:ext cx="4062412" cy="104496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048741" y="1589463"/>
              <a:ext cx="2889106" cy="635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E6358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DẶN DÒ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847383" y="2651228"/>
            <a:ext cx="4497234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11" name="图形 2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3474" y="829142"/>
            <a:ext cx="1046179" cy="1052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</Words>
  <Application>Microsoft Office PowerPoint</Application>
  <PresentationFormat>Widescreen</PresentationFormat>
  <Paragraphs>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等线</vt:lpstr>
      <vt:lpstr>等线 Light</vt:lpstr>
      <vt:lpstr>Arial</vt:lpstr>
      <vt:lpstr>Arial-Rounded</vt:lpstr>
      <vt:lpstr>Calibri</vt:lpstr>
      <vt:lpstr>Calibri Light</vt:lpstr>
      <vt:lpstr>Cambria</vt:lpstr>
      <vt:lpstr>Wingdings</vt:lpstr>
      <vt:lpstr>https://www.freeppt7.com</vt:lpstr>
      <vt:lpstr>www.33ppt.com 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16</cp:revision>
  <dcterms:created xsi:type="dcterms:W3CDTF">2021-08-06T16:24:15Z</dcterms:created>
  <dcterms:modified xsi:type="dcterms:W3CDTF">2026-04-13T03:12:49Z</dcterms:modified>
</cp:coreProperties>
</file>