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769" r:id="rId2"/>
    <p:sldMasterId id="2147483781" r:id="rId3"/>
    <p:sldMasterId id="2147483795" r:id="rId4"/>
    <p:sldMasterId id="2147483806" r:id="rId5"/>
    <p:sldMasterId id="2147483813" r:id="rId6"/>
  </p:sldMasterIdLst>
  <p:notesMasterIdLst>
    <p:notesMasterId r:id="rId18"/>
  </p:notesMasterIdLst>
  <p:sldIdLst>
    <p:sldId id="260" r:id="rId7"/>
    <p:sldId id="269" r:id="rId8"/>
    <p:sldId id="306" r:id="rId9"/>
    <p:sldId id="307" r:id="rId10"/>
    <p:sldId id="280" r:id="rId11"/>
    <p:sldId id="275" r:id="rId12"/>
    <p:sldId id="309" r:id="rId13"/>
    <p:sldId id="310" r:id="rId14"/>
    <p:sldId id="311" r:id="rId15"/>
    <p:sldId id="264" r:id="rId16"/>
    <p:sldId id="31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varScale="1">
        <p:scale>
          <a:sx n="78" d="100"/>
          <a:sy n="78" d="100"/>
        </p:scale>
        <p:origin x="4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522F79-C069-41F0-B6C8-29E54FEE7F70}"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B7DD1-68A2-4967-8779-6CB7A20EBB99}" type="slidenum">
              <a:rPr lang="en-US" smtClean="0"/>
              <a:t>‹#›</a:t>
            </a:fld>
            <a:endParaRPr lang="en-US"/>
          </a:p>
        </p:txBody>
      </p:sp>
    </p:spTree>
    <p:extLst>
      <p:ext uri="{BB962C8B-B14F-4D97-AF65-F5344CB8AC3E}">
        <p14:creationId xmlns:p14="http://schemas.microsoft.com/office/powerpoint/2010/main" val="1500202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3880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0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1714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7619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8841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941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806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91351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730512"/>
      </p:ext>
    </p:extLst>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9216722"/>
      </p:ext>
    </p:extLst>
  </p:cSld>
  <p:clrMapOvr>
    <a:masterClrMapping/>
  </p:clrMapOvr>
  <p:transition spd="slow"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33136576"/>
      </p:ext>
    </p:extLst>
  </p:cSld>
  <p:clrMapOvr>
    <a:masterClrMapping/>
  </p:clrMapOvr>
  <p:transition spd="slow"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52126925"/>
      </p:ext>
    </p:extLst>
  </p:cSld>
  <p:clrMapOvr>
    <a:masterClrMapping/>
  </p:clrMapOvr>
  <p:transition spd="slow"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40390772"/>
      </p:ext>
    </p:extLst>
  </p:cSld>
  <p:clrMapOvr>
    <a:masterClrMapping/>
  </p:clrMapOvr>
  <p:transition spd="slow"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76032421"/>
      </p:ext>
    </p:extLst>
  </p:cSld>
  <p:clrMapOvr>
    <a:masterClrMapping/>
  </p:clrMapOvr>
  <p:transition spd="slow"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00411625"/>
      </p:ext>
    </p:extLst>
  </p:cSld>
  <p:clrMapOvr>
    <a:masterClrMapping/>
  </p:clrMapOvr>
  <p:transition spd="slow"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565358683"/>
      </p:ext>
    </p:extLst>
  </p:cSld>
  <p:clrMapOvr>
    <a:masterClrMapping/>
  </p:clrMapOvr>
  <p:transition spd="slow"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39788612"/>
      </p:ext>
    </p:extLst>
  </p:cSld>
  <p:clrMapOvr>
    <a:masterClrMapping/>
  </p:clrMapOvr>
  <p:transition spd="slow" advTm="3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88325338"/>
      </p:ext>
    </p:extLst>
  </p:cSld>
  <p:clrMapOvr>
    <a:masterClrMapping/>
  </p:clrMapOvr>
  <p:transition spd="slow" advTm="3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259582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420666279"/>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368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276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361990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744292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010524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129090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762936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64879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963090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006023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099714338"/>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023440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61308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836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34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112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35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41947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372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838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01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2026/4/13</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8736218"/>
      </p:ext>
    </p:extLst>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353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479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01367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2026/4/13</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3806199"/>
      </p:ext>
    </p:extLst>
  </p:cSld>
  <p:clrMapOvr>
    <a:masterClrMapping/>
  </p:clrMapOvr>
  <p:transition spd="slow"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pic>
        <p:nvPicPr>
          <p:cNvPr id="26" name="Google Shape;26;p28"/>
          <p:cNvPicPr preferRelativeResize="0"/>
          <p:nvPr/>
        </p:nvPicPr>
        <p:blipFill rotWithShape="1">
          <a:blip r:embed="rId6">
            <a:alphaModFix/>
          </a:blip>
          <a:srcRect/>
          <a:stretch/>
        </p:blipFill>
        <p:spPr>
          <a:xfrm>
            <a:off x="10522404" y="5776387"/>
            <a:ext cx="1146147" cy="597460"/>
          </a:xfrm>
          <a:prstGeom prst="rect">
            <a:avLst/>
          </a:prstGeom>
          <a:noFill/>
          <a:ln>
            <a:noFill/>
          </a:ln>
        </p:spPr>
      </p:pic>
    </p:spTree>
    <p:extLst>
      <p:ext uri="{BB962C8B-B14F-4D97-AF65-F5344CB8AC3E}">
        <p14:creationId xmlns:p14="http://schemas.microsoft.com/office/powerpoint/2010/main" val="145634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76113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0709745"/>
      </p:ext>
    </p:extLst>
  </p:cSld>
  <p:clrMapOvr>
    <a:masterClrMapping/>
  </p:clrMapOvr>
  <p:transition spd="slow"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556038858"/>
      </p:ext>
    </p:extLst>
  </p:cSld>
  <p:clrMapOvr>
    <a:masterClrMapping/>
  </p:clrMapOvr>
  <p:transition spd="slow"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ags" Target="../tags/tag1.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5.png"/><Relationship Id="rId5" Type="http://schemas.openxmlformats.org/officeDocument/2006/relationships/slideLayout" Target="../slideLayouts/slideLayout36.xml"/><Relationship Id="rId10" Type="http://schemas.openxmlformats.org/officeDocument/2006/relationships/image" Target="../media/image14.png"/><Relationship Id="rId4" Type="http://schemas.openxmlformats.org/officeDocument/2006/relationships/slideLayout" Target="../slideLayouts/slideLayout35.xml"/><Relationship Id="rId9"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40.xml"/><Relationship Id="rId7" Type="http://schemas.openxmlformats.org/officeDocument/2006/relationships/theme" Target="../theme/theme6.xml"/><Relationship Id="rId12" Type="http://schemas.openxmlformats.org/officeDocument/2006/relationships/image" Target="../media/image17.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5.png"/><Relationship Id="rId5" Type="http://schemas.openxmlformats.org/officeDocument/2006/relationships/slideLayout" Target="../slideLayouts/slideLayout42.xml"/><Relationship Id="rId10" Type="http://schemas.openxmlformats.org/officeDocument/2006/relationships/image" Target="../media/image14.png"/><Relationship Id="rId4" Type="http://schemas.openxmlformats.org/officeDocument/2006/relationships/slideLayout" Target="../slideLayouts/slideLayout41.xml"/><Relationship Id="rId9"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2026/4/13</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595549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397AF4-471F-40AD-BBEF-12715845866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C8CB9B-EC1D-450D-8120-CCB656824030}"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9015934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spd="slow" advTm="3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a16="http://schemas.microsoft.com/office/drawing/2014/main"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a16="http://schemas.microsoft.com/office/drawing/2014/main"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Tree>
    <p:extLst>
      <p:ext uri="{BB962C8B-B14F-4D97-AF65-F5344CB8AC3E}">
        <p14:creationId xmlns:p14="http://schemas.microsoft.com/office/powerpoint/2010/main" val="232645293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spTree>
    <p:extLst>
      <p:ext uri="{BB962C8B-B14F-4D97-AF65-F5344CB8AC3E}">
        <p14:creationId xmlns:p14="http://schemas.microsoft.com/office/powerpoint/2010/main" val="253980569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37693776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3" name="Picture 2" descr="A round pink label with white text and a black background&#10;&#10;Description automatically generated">
            <a:extLst>
              <a:ext uri="{FF2B5EF4-FFF2-40B4-BE49-F238E27FC236}">
                <a16:creationId xmlns:a16="http://schemas.microsoft.com/office/drawing/2014/main" id="{439094A8-FF98-4DC3-D7C7-7AB9634E999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59226" y="0"/>
            <a:ext cx="1688526" cy="1688526"/>
          </a:xfrm>
          <a:prstGeom prst="rect">
            <a:avLst/>
          </a:prstGeom>
        </p:spPr>
      </p:pic>
    </p:spTree>
    <p:extLst>
      <p:ext uri="{BB962C8B-B14F-4D97-AF65-F5344CB8AC3E}">
        <p14:creationId xmlns:p14="http://schemas.microsoft.com/office/powerpoint/2010/main" val="409530357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38.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35.jpg"/><Relationship Id="rId5" Type="http://schemas.openxmlformats.org/officeDocument/2006/relationships/image" Target="../media/image26.emf"/><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1.xml"/><Relationship Id="rId7" Type="http://schemas.openxmlformats.org/officeDocument/2006/relationships/image" Target="../media/image25.emf"/><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4.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notesSlide" Target="../notesSlides/notesSlide2.xml"/><Relationship Id="rId7" Type="http://schemas.openxmlformats.org/officeDocument/2006/relationships/image" Target="../media/image26.emf"/><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9.emf"/><Relationship Id="rId4" Type="http://schemas.openxmlformats.org/officeDocument/2006/relationships/image" Target="../media/image22.emf"/><Relationship Id="rId9" Type="http://schemas.openxmlformats.org/officeDocument/2006/relationships/image" Target="../media/image28.emf"/></Relationships>
</file>

<file path=ppt/slides/_rels/slide5.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notesSlide" Target="../notesSlides/notesSlide3.xml"/><Relationship Id="rId7" Type="http://schemas.openxmlformats.org/officeDocument/2006/relationships/image" Target="../media/image26.emf"/><Relationship Id="rId12" Type="http://schemas.microsoft.com/office/2007/relationships/hdphoto" Target="../media/hdphoto4.wdp"/><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24.emf"/><Relationship Id="rId11" Type="http://schemas.openxmlformats.org/officeDocument/2006/relationships/image" Target="../media/image30.png"/><Relationship Id="rId5" Type="http://schemas.openxmlformats.org/officeDocument/2006/relationships/image" Target="../media/image23.emf"/><Relationship Id="rId10" Type="http://schemas.openxmlformats.org/officeDocument/2006/relationships/image" Target="../media/image29.emf"/><Relationship Id="rId4" Type="http://schemas.openxmlformats.org/officeDocument/2006/relationships/image" Target="../media/image22.emf"/><Relationship Id="rId9" Type="http://schemas.openxmlformats.org/officeDocument/2006/relationships/image" Target="../media/image28.emf"/></Relationships>
</file>

<file path=ppt/slides/_rels/slide6.xml.rels><?xml version="1.0" encoding="UTF-8" standalone="yes"?>
<Relationships xmlns="http://schemas.openxmlformats.org/package/2006/relationships"><Relationship Id="rId8" Type="http://schemas.openxmlformats.org/officeDocument/2006/relationships/image" Target="../media/image26.emf"/><Relationship Id="rId13" Type="http://schemas.microsoft.com/office/2007/relationships/hdphoto" Target="../media/hdphoto4.wdp"/><Relationship Id="rId3" Type="http://schemas.openxmlformats.org/officeDocument/2006/relationships/notesSlide" Target="../notesSlides/notesSlide4.xml"/><Relationship Id="rId7" Type="http://schemas.openxmlformats.org/officeDocument/2006/relationships/image" Target="../media/image25.emf"/><Relationship Id="rId12"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audio" Target="../media/audio3.wav"/><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EEF5175-7270-44C3-83A3-8A71D7BEE8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937" t="1953" r="9211" b="6133"/>
          <a:stretch/>
        </p:blipFill>
        <p:spPr>
          <a:xfrm flipH="1">
            <a:off x="0" y="1120676"/>
            <a:ext cx="12192000" cy="5737324"/>
          </a:xfrm>
          <a:prstGeom prst="rect">
            <a:avLst/>
          </a:prstGeom>
        </p:spPr>
      </p:pic>
      <p:pic>
        <p:nvPicPr>
          <p:cNvPr id="21" name="Picture 2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0866"/>
            <a:ext cx="1965962" cy="1526120"/>
          </a:xfrm>
          <a:prstGeom prst="rect">
            <a:avLst/>
          </a:prstGeom>
        </p:spPr>
      </p:pic>
      <p:sp>
        <p:nvSpPr>
          <p:cNvPr id="23" name="Rectangle 22"/>
          <p:cNvSpPr/>
          <p:nvPr/>
        </p:nvSpPr>
        <p:spPr>
          <a:xfrm>
            <a:off x="2414791" y="197346"/>
            <a:ext cx="7837402" cy="92333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E53238"/>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en-US" sz="5400" b="1" i="0" u="none" strike="noStrike" kern="1200" cap="none" spc="0" normalizeH="0" baseline="0" noProof="0" dirty="0">
                <a:ln>
                  <a:noFill/>
                </a:ln>
                <a:solidFill>
                  <a:srgbClr val="E5323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5400" b="1" i="0" u="none" strike="noStrike" kern="1200" cap="none" spc="0" normalizeH="0" baseline="0" noProof="0" dirty="0">
                <a:ln>
                  <a:noFill/>
                </a:ln>
                <a:solidFill>
                  <a:srgbClr val="E53238"/>
                </a:solidFill>
                <a:effectLst/>
                <a:uLnTx/>
                <a:uFillTx/>
                <a:latin typeface="Arial-Rounded" panose="020B0500000000000000" pitchFamily="34" charset="0"/>
                <a:ea typeface="Arial-Rounded" panose="020B0500000000000000" pitchFamily="34" charset="0"/>
                <a:cs typeface="Arial-Rounded" panose="020B0500000000000000" pitchFamily="34" charset="0"/>
              </a:rPr>
              <a:t>Tìm thêm từ ngữ tả mưa</a:t>
            </a:r>
            <a:endParaRPr kumimoji="0" lang="vi-VN"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695371" y="4518838"/>
            <a:ext cx="25411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en-US" sz="48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ào</a:t>
            </a:r>
            <a:r>
              <a:rPr kumimoji="0" lang="en-US" sz="48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ào</a:t>
            </a:r>
            <a:endParaRPr kumimoji="0" lang="en-US" sz="48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p:cNvGrpSpPr/>
          <p:nvPr/>
        </p:nvGrpSpPr>
        <p:grpSpPr>
          <a:xfrm>
            <a:off x="8389089" y="1446029"/>
            <a:ext cx="2954811" cy="3362058"/>
            <a:chOff x="9732704" y="4034117"/>
            <a:chExt cx="2501761" cy="2896067"/>
          </a:xfrm>
        </p:grpSpPr>
        <p:pic>
          <p:nvPicPr>
            <p:cNvPr id="9" name="图片 4">
              <a:extLst>
                <a:ext uri="{FF2B5EF4-FFF2-40B4-BE49-F238E27FC236}">
                  <a16:creationId xmlns:a16="http://schemas.microsoft.com/office/drawing/2014/main" id="{33E123EE-17CD-4CC5-9961-42E458CC68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32704" y="4034117"/>
              <a:ext cx="2333790" cy="2896067"/>
            </a:xfrm>
            <a:prstGeom prst="rect">
              <a:avLst/>
            </a:prstGeom>
          </p:spPr>
        </p:pic>
        <p:sp>
          <p:nvSpPr>
            <p:cNvPr id="10" name="Rectangle 9"/>
            <p:cNvSpPr/>
            <p:nvPr/>
          </p:nvSpPr>
          <p:spPr>
            <a:xfrm>
              <a:off x="10002764" y="4419777"/>
              <a:ext cx="2231701" cy="15696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6600"/>
                  </a:solidFill>
                  <a:effectLst/>
                  <a:uLnTx/>
                  <a:uFillTx/>
                  <a:latin typeface="Arial"/>
                  <a:ea typeface="微软雅黑"/>
                  <a:cs typeface="+mn-cs"/>
                </a:rPr>
                <a:t>Thảo</a:t>
              </a:r>
              <a:r>
                <a:rPr kumimoji="0" lang="en-US" sz="32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6600"/>
                  </a:solidFill>
                  <a:effectLst/>
                  <a:uLnTx/>
                  <a:uFillTx/>
                  <a:latin typeface="Arial"/>
                  <a:ea typeface="微软雅黑"/>
                  <a:cs typeface="+mn-cs"/>
                </a:rPr>
                <a:t>luận</a:t>
              </a:r>
              <a:r>
                <a:rPr kumimoji="0" lang="en-US" sz="3200" b="1" i="0" u="none" strike="noStrike" kern="1200" cap="none" spc="0" normalizeH="0" baseline="0" noProof="0" dirty="0">
                  <a:ln>
                    <a:noFill/>
                  </a:ln>
                  <a:solidFill>
                    <a:srgbClr val="FF6600"/>
                  </a:solidFill>
                  <a:effectLst/>
                  <a:uLnTx/>
                  <a:uFillTx/>
                  <a:latin typeface="Arial"/>
                  <a:ea typeface="微软雅黑"/>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6600"/>
                  </a:solidFill>
                  <a:effectLst/>
                  <a:uLnTx/>
                  <a:uFillTx/>
                  <a:latin typeface="Arial"/>
                  <a:ea typeface="微软雅黑"/>
                  <a:cs typeface="+mn-cs"/>
                </a:rPr>
                <a:t>nhóm</a:t>
              </a:r>
              <a:r>
                <a:rPr kumimoji="0" lang="en-US" sz="32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6600"/>
                  </a:solidFill>
                  <a:effectLst/>
                  <a:uLnTx/>
                  <a:uFillTx/>
                  <a:latin typeface="Arial"/>
                  <a:ea typeface="微软雅黑"/>
                  <a:cs typeface="+mn-cs"/>
                </a:rPr>
                <a:t>đôi</a:t>
              </a:r>
              <a:r>
                <a:rPr kumimoji="0" lang="en-US" sz="3200" b="1" i="0" u="none" strike="noStrike" kern="1200" cap="none" spc="0" normalizeH="0" baseline="0" noProof="0" dirty="0">
                  <a:ln>
                    <a:noFill/>
                  </a:ln>
                  <a:solidFill>
                    <a:srgbClr val="FF6600"/>
                  </a:solidFill>
                  <a:effectLst/>
                  <a:uLnTx/>
                  <a:uFillTx/>
                  <a:latin typeface="Arial"/>
                  <a:ea typeface="微软雅黑"/>
                  <a:cs typeface="+mn-cs"/>
                </a:rPr>
                <a:t> </a:t>
              </a:r>
              <a:endParaRPr kumimoji="0" lang="en-US" sz="3200" b="0" i="0" u="none" strike="noStrike" kern="1200" cap="none" spc="0" normalizeH="0" baseline="0" noProof="0" dirty="0">
                <a:ln>
                  <a:noFill/>
                </a:ln>
                <a:solidFill>
                  <a:srgbClr val="FF6600"/>
                </a:solidFill>
                <a:effectLst/>
                <a:uLnTx/>
                <a:uFillTx/>
                <a:latin typeface="Arial"/>
                <a:ea typeface="微软雅黑"/>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6600"/>
                </a:solidFill>
                <a:effectLst/>
                <a:uLnTx/>
                <a:uFillTx/>
                <a:latin typeface="Arial"/>
                <a:ea typeface="微软雅黑"/>
                <a:cs typeface="+mn-cs"/>
              </a:endParaRPr>
            </a:p>
          </p:txBody>
        </p:sp>
      </p:grpSp>
    </p:spTree>
    <p:extLst>
      <p:ext uri="{BB962C8B-B14F-4D97-AF65-F5344CB8AC3E}">
        <p14:creationId xmlns:p14="http://schemas.microsoft.com/office/powerpoint/2010/main" val="335121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4"/>
          <a:stretch>
            <a:fillRect/>
          </a:stretch>
        </p:blipFill>
        <p:spPr>
          <a:xfrm>
            <a:off x="163132" y="175298"/>
            <a:ext cx="795054" cy="419612"/>
          </a:xfrm>
          <a:prstGeom prst="rect">
            <a:avLst/>
          </a:prstGeom>
        </p:spPr>
      </p:pic>
      <p:pic>
        <p:nvPicPr>
          <p:cNvPr id="19" name="图片 18"/>
          <p:cNvPicPr>
            <a:picLocks noChangeAspect="1"/>
          </p:cNvPicPr>
          <p:nvPr/>
        </p:nvPicPr>
        <p:blipFill>
          <a:blip r:embed="rId5"/>
          <a:stretch>
            <a:fillRect/>
          </a:stretch>
        </p:blipFill>
        <p:spPr>
          <a:xfrm>
            <a:off x="10739068" y="117517"/>
            <a:ext cx="1289800" cy="954787"/>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5" name="Picture 44">
            <a:extLst>
              <a:ext uri="{FF2B5EF4-FFF2-40B4-BE49-F238E27FC236}">
                <a16:creationId xmlns:a16="http://schemas.microsoft.com/office/drawing/2014/main" id="{EFF40E77-C9EC-4573-8960-A193234BEC1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97026" y="4260317"/>
            <a:ext cx="3194974" cy="2480166"/>
          </a:xfrm>
          <a:prstGeom prst="rect">
            <a:avLst/>
          </a:prstGeom>
        </p:spPr>
      </p:pic>
      <p:sp>
        <p:nvSpPr>
          <p:cNvPr id="2" name="Rounded Rectangular Callout 1"/>
          <p:cNvSpPr/>
          <p:nvPr/>
        </p:nvSpPr>
        <p:spPr>
          <a:xfrm>
            <a:off x="1903228" y="829340"/>
            <a:ext cx="8197702" cy="1860697"/>
          </a:xfrm>
          <a:prstGeom prst="wedgeRoundRectCallout">
            <a:avLst>
              <a:gd name="adj1" fmla="val 51298"/>
              <a:gd name="adj2" fmla="val 125929"/>
              <a:gd name="adj3" fmla="val 1666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43130994"/>
      </p:ext>
    </p:extLst>
  </p:cSld>
  <p:clrMapOvr>
    <a:masterClrMapping/>
  </p:clrMapOvr>
  <mc:AlternateContent xmlns:mc="http://schemas.openxmlformats.org/markup-compatibility/2006" xmlns:p14="http://schemas.microsoft.com/office/powerpoint/2010/main">
    <mc:Choice Requires="p14">
      <p:transition spd="slow" p14:dur="1500" advTm="27099">
        <p14:reveal/>
      </p:transition>
    </mc:Choice>
    <mc:Fallback xmlns="">
      <p:transition spd="slow" advTm="270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8" presetClass="entr" presetSubtype="12"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strips(down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6" name="Picture 5">
            <a:extLst>
              <a:ext uri="{FF2B5EF4-FFF2-40B4-BE49-F238E27FC236}">
                <a16:creationId xmlns:a16="http://schemas.microsoft.com/office/drawing/2014/main" id="{770D165A-C65E-815A-8D62-216CCD7232CB}"/>
              </a:ext>
            </a:extLst>
          </p:cNvPr>
          <p:cNvPicPr>
            <a:picLocks noChangeAspect="1"/>
          </p:cNvPicPr>
          <p:nvPr/>
        </p:nvPicPr>
        <p:blipFill>
          <a:blip r:embed="rId4"/>
          <a:stretch>
            <a:fillRect/>
          </a:stretch>
        </p:blipFill>
        <p:spPr>
          <a:xfrm>
            <a:off x="1117172" y="631229"/>
            <a:ext cx="9577646" cy="2365453"/>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4"/>
          <a:stretch>
            <a:fillRect/>
          </a:stretch>
        </p:blipFill>
        <p:spPr>
          <a:xfrm>
            <a:off x="1674796" y="0"/>
            <a:ext cx="8123964" cy="1650533"/>
          </a:xfrm>
          <a:prstGeom prst="rect">
            <a:avLst/>
          </a:prstGeom>
        </p:spPr>
      </p:pic>
      <p:pic>
        <p:nvPicPr>
          <p:cNvPr id="33" name="图片 32"/>
          <p:cNvPicPr>
            <a:picLocks noChangeAspect="1"/>
          </p:cNvPicPr>
          <p:nvPr/>
        </p:nvPicPr>
        <p:blipFill>
          <a:blip r:embed="rId5"/>
          <a:stretch>
            <a:fillRect/>
          </a:stretch>
        </p:blipFill>
        <p:spPr>
          <a:xfrm>
            <a:off x="9964670" y="150959"/>
            <a:ext cx="595376" cy="842513"/>
          </a:xfrm>
          <a:prstGeom prst="rect">
            <a:avLst/>
          </a:prstGeom>
        </p:spPr>
      </p:pic>
      <p:pic>
        <p:nvPicPr>
          <p:cNvPr id="34" name="图片 33"/>
          <p:cNvPicPr>
            <a:picLocks noChangeAspect="1"/>
          </p:cNvPicPr>
          <p:nvPr/>
        </p:nvPicPr>
        <p:blipFill>
          <a:blip r:embed="rId6"/>
          <a:stretch>
            <a:fillRect/>
          </a:stretch>
        </p:blipFill>
        <p:spPr>
          <a:xfrm>
            <a:off x="178478" y="429450"/>
            <a:ext cx="540000" cy="371250"/>
          </a:xfrm>
          <a:prstGeom prst="rect">
            <a:avLst/>
          </a:prstGeom>
        </p:spPr>
      </p:pic>
      <p:pic>
        <p:nvPicPr>
          <p:cNvPr id="35" name="图片 34"/>
          <p:cNvPicPr>
            <a:picLocks noChangeAspect="1"/>
          </p:cNvPicPr>
          <p:nvPr/>
        </p:nvPicPr>
        <p:blipFill>
          <a:blip r:embed="rId7"/>
          <a:stretch>
            <a:fillRect/>
          </a:stretch>
        </p:blipFill>
        <p:spPr>
          <a:xfrm>
            <a:off x="10560046" y="488488"/>
            <a:ext cx="795054" cy="419612"/>
          </a:xfrm>
          <a:prstGeom prst="rect">
            <a:avLst/>
          </a:prstGeom>
        </p:spPr>
      </p:pic>
      <p:pic>
        <p:nvPicPr>
          <p:cNvPr id="36" name="图片 35"/>
          <p:cNvPicPr>
            <a:picLocks noChangeAspect="1"/>
          </p:cNvPicPr>
          <p:nvPr/>
        </p:nvPicPr>
        <p:blipFill>
          <a:blip r:embed="rId8"/>
          <a:stretch>
            <a:fillRect/>
          </a:stretch>
        </p:blipFill>
        <p:spPr>
          <a:xfrm flipH="1">
            <a:off x="828004" y="61180"/>
            <a:ext cx="1289800" cy="954787"/>
          </a:xfrm>
          <a:prstGeom prst="rect">
            <a:avLst/>
          </a:prstGeom>
        </p:spPr>
      </p:pic>
      <p:pic>
        <p:nvPicPr>
          <p:cNvPr id="38" name="图片 37"/>
          <p:cNvPicPr>
            <a:picLocks noChangeAspect="1"/>
          </p:cNvPicPr>
          <p:nvPr/>
        </p:nvPicPr>
        <p:blipFill>
          <a:blip r:embed="rId6"/>
          <a:stretch>
            <a:fillRect/>
          </a:stretch>
        </p:blipFill>
        <p:spPr>
          <a:xfrm>
            <a:off x="11322649" y="125278"/>
            <a:ext cx="540000" cy="371250"/>
          </a:xfrm>
          <a:prstGeom prst="rect">
            <a:avLst/>
          </a:prstGeom>
        </p:spPr>
      </p:pic>
      <p:sp>
        <p:nvSpPr>
          <p:cNvPr id="25" name="TextBox 24">
            <a:extLst>
              <a:ext uri="{FF2B5EF4-FFF2-40B4-BE49-F238E27FC236}">
                <a16:creationId xmlns:a16="http://schemas.microsoft.com/office/drawing/2014/main" id="{D5A84D70-A9A3-4BC5-9366-251327396CBE}"/>
              </a:ext>
            </a:extLst>
          </p:cNvPr>
          <p:cNvSpPr txBox="1"/>
          <p:nvPr/>
        </p:nvSpPr>
        <p:spPr>
          <a:xfrm>
            <a:off x="1508886" y="455247"/>
            <a:ext cx="79644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2. Cảnh vật trong mùa nước nổi thế nào?</a:t>
            </a:r>
          </a:p>
        </p:txBody>
      </p:sp>
      <p:pic>
        <p:nvPicPr>
          <p:cNvPr id="31" name="图片 3">
            <a:extLst>
              <a:ext uri="{FF2B5EF4-FFF2-40B4-BE49-F238E27FC236}">
                <a16:creationId xmlns:a16="http://schemas.microsoft.com/office/drawing/2014/main" id="{70942FF0-FAD1-4ED7-A6D1-FF37BD65B0C2}"/>
              </a:ext>
            </a:extLst>
          </p:cNvPr>
          <p:cNvPicPr>
            <a:picLocks noChangeAspect="1"/>
          </p:cNvPicPr>
          <p:nvPr/>
        </p:nvPicPr>
        <p:blipFill>
          <a:blip r:embed="rId9"/>
          <a:stretch>
            <a:fillRect/>
          </a:stretch>
        </p:blipFill>
        <p:spPr>
          <a:xfrm>
            <a:off x="0" y="5486400"/>
            <a:ext cx="12163928" cy="1371600"/>
          </a:xfrm>
          <a:prstGeom prst="rect">
            <a:avLst/>
          </a:prstGeom>
        </p:spPr>
      </p:pic>
      <p:pic>
        <p:nvPicPr>
          <p:cNvPr id="37" name="图片 20">
            <a:extLst>
              <a:ext uri="{FF2B5EF4-FFF2-40B4-BE49-F238E27FC236}">
                <a16:creationId xmlns:a16="http://schemas.microsoft.com/office/drawing/2014/main" id="{E470D8AA-07CF-46AA-B07F-8BE8B465736F}"/>
              </a:ext>
            </a:extLst>
          </p:cNvPr>
          <p:cNvPicPr>
            <a:picLocks noChangeAspect="1"/>
          </p:cNvPicPr>
          <p:nvPr/>
        </p:nvPicPr>
        <p:blipFill>
          <a:blip r:embed="rId10"/>
          <a:stretch>
            <a:fillRect/>
          </a:stretch>
        </p:blipFill>
        <p:spPr>
          <a:xfrm>
            <a:off x="1277256" y="5987792"/>
            <a:ext cx="2674144" cy="657577"/>
          </a:xfrm>
          <a:prstGeom prst="rect">
            <a:avLst/>
          </a:prstGeom>
        </p:spPr>
      </p:pic>
      <p:sp>
        <p:nvSpPr>
          <p:cNvPr id="20" name="Rectangle: Rounded Corners 19">
            <a:extLst>
              <a:ext uri="{FF2B5EF4-FFF2-40B4-BE49-F238E27FC236}">
                <a16:creationId xmlns:a16="http://schemas.microsoft.com/office/drawing/2014/main" id="{42CBEE1B-55B7-4F77-AD6D-FBCF24841664}"/>
              </a:ext>
            </a:extLst>
          </p:cNvPr>
          <p:cNvSpPr/>
          <p:nvPr/>
        </p:nvSpPr>
        <p:spPr>
          <a:xfrm>
            <a:off x="1087661" y="1568515"/>
            <a:ext cx="10938084" cy="4632385"/>
          </a:xfrm>
          <a:prstGeom prst="roundRect">
            <a:avLst/>
          </a:prstGeom>
          <a:solidFill>
            <a:srgbClr val="FFE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a:t>
            </a:r>
          </a:p>
        </p:txBody>
      </p:sp>
      <p:pic>
        <p:nvPicPr>
          <p:cNvPr id="39" name="图片 4">
            <a:extLst>
              <a:ext uri="{FF2B5EF4-FFF2-40B4-BE49-F238E27FC236}">
                <a16:creationId xmlns:a16="http://schemas.microsoft.com/office/drawing/2014/main" id="{E3C3E662-FD62-4E96-95FA-16AC0D15F057}"/>
              </a:ext>
            </a:extLst>
          </p:cNvPr>
          <p:cNvPicPr>
            <a:picLocks noChangeAspect="1"/>
          </p:cNvPicPr>
          <p:nvPr/>
        </p:nvPicPr>
        <p:blipFill rotWithShape="1">
          <a:blip r:embed="rId11"/>
          <a:srcRect l="81920"/>
          <a:stretch/>
        </p:blipFill>
        <p:spPr>
          <a:xfrm>
            <a:off x="10061415" y="4178690"/>
            <a:ext cx="2199258" cy="1888463"/>
          </a:xfrm>
          <a:prstGeom prst="rect">
            <a:avLst/>
          </a:prstGeom>
        </p:spPr>
      </p:pic>
      <p:pic>
        <p:nvPicPr>
          <p:cNvPr id="40" name="图片 4">
            <a:extLst>
              <a:ext uri="{FF2B5EF4-FFF2-40B4-BE49-F238E27FC236}">
                <a16:creationId xmlns:a16="http://schemas.microsoft.com/office/drawing/2014/main" id="{26094654-F857-4665-A8BA-783AC3B08F94}"/>
              </a:ext>
            </a:extLst>
          </p:cNvPr>
          <p:cNvPicPr>
            <a:picLocks noChangeAspect="1"/>
          </p:cNvPicPr>
          <p:nvPr/>
        </p:nvPicPr>
        <p:blipFill rotWithShape="1">
          <a:blip r:embed="rId11"/>
          <a:srcRect l="29236" t="-8333" r="52684" b="8333"/>
          <a:stretch/>
        </p:blipFill>
        <p:spPr>
          <a:xfrm rot="20833414">
            <a:off x="-460999" y="4092635"/>
            <a:ext cx="2199258" cy="1888463"/>
          </a:xfrm>
          <a:prstGeom prst="rect">
            <a:avLst/>
          </a:prstGeom>
        </p:spPr>
      </p:pic>
      <p:sp>
        <p:nvSpPr>
          <p:cNvPr id="17" name="TextBox 16">
            <a:extLst>
              <a:ext uri="{FF2B5EF4-FFF2-40B4-BE49-F238E27FC236}">
                <a16:creationId xmlns:a16="http://schemas.microsoft.com/office/drawing/2014/main" id="{9DC41D24-4068-4BD7-B5F5-017BE4791B43}"/>
              </a:ext>
            </a:extLst>
          </p:cNvPr>
          <p:cNvSpPr txBox="1"/>
          <p:nvPr/>
        </p:nvSpPr>
        <p:spPr>
          <a:xfrm>
            <a:off x="3376277" y="2388051"/>
            <a:ext cx="8216372"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dâng cao, nước lên hiền hoà.</a:t>
            </a:r>
          </a:p>
        </p:txBody>
      </p:sp>
      <p:sp>
        <p:nvSpPr>
          <p:cNvPr id="18" name="TextBox 17">
            <a:extLst>
              <a:ext uri="{FF2B5EF4-FFF2-40B4-BE49-F238E27FC236}">
                <a16:creationId xmlns:a16="http://schemas.microsoft.com/office/drawing/2014/main" id="{290DC006-E2F9-41EE-AB3D-AED862BBA044}"/>
              </a:ext>
            </a:extLst>
          </p:cNvPr>
          <p:cNvSpPr txBox="1"/>
          <p:nvPr/>
        </p:nvSpPr>
        <p:spPr>
          <a:xfrm>
            <a:off x="3650095" y="3114224"/>
            <a:ext cx="8850081"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trong đồng ruộng hoà lẫn nước sông CL</a:t>
            </a:r>
          </a:p>
        </p:txBody>
      </p:sp>
      <p:sp>
        <p:nvSpPr>
          <p:cNvPr id="19" name="TextBox 18">
            <a:extLst>
              <a:ext uri="{FF2B5EF4-FFF2-40B4-BE49-F238E27FC236}">
                <a16:creationId xmlns:a16="http://schemas.microsoft.com/office/drawing/2014/main" id="{191CB933-45A2-492F-92FA-73E18D04197C}"/>
              </a:ext>
            </a:extLst>
          </p:cNvPr>
          <p:cNvSpPr txBox="1"/>
          <p:nvPr/>
        </p:nvSpPr>
        <p:spPr>
          <a:xfrm>
            <a:off x="4550853" y="3848619"/>
            <a:ext cx="4734837"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 bồi đắp phù sa.</a:t>
            </a:r>
          </a:p>
        </p:txBody>
      </p:sp>
      <p:sp>
        <p:nvSpPr>
          <p:cNvPr id="22" name="TextBox 21">
            <a:extLst>
              <a:ext uri="{FF2B5EF4-FFF2-40B4-BE49-F238E27FC236}">
                <a16:creationId xmlns:a16="http://schemas.microsoft.com/office/drawing/2014/main" id="{55636F2C-FDF9-42AD-B194-097AF51A842E}"/>
              </a:ext>
            </a:extLst>
          </p:cNvPr>
          <p:cNvSpPr txBox="1"/>
          <p:nvPr/>
        </p:nvSpPr>
        <p:spPr>
          <a:xfrm>
            <a:off x="2047649" y="4567540"/>
            <a:ext cx="10632614"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bơi thành đàn, theo cá mẹ vào tận đồng sâu. </a:t>
            </a:r>
          </a:p>
        </p:txBody>
      </p:sp>
    </p:spTree>
    <p:custDataLst>
      <p:tags r:id="rId1"/>
    </p:custDataLst>
    <p:extLst>
      <p:ext uri="{BB962C8B-B14F-4D97-AF65-F5344CB8AC3E}">
        <p14:creationId xmlns:p14="http://schemas.microsoft.com/office/powerpoint/2010/main" val="725806162"/>
      </p:ext>
    </p:extLst>
  </p:cSld>
  <p:clrMapOvr>
    <a:masterClrMapping/>
  </p:clrMapOvr>
  <mc:AlternateContent xmlns:mc="http://schemas.openxmlformats.org/markup-compatibility/2006" xmlns:p14="http://schemas.microsoft.com/office/powerpoint/2010/main">
    <mc:Choice Requires="p14">
      <p:transition spd="slow" p14:dur="1500" advTm="53315">
        <p14:reveal/>
      </p:transition>
    </mc:Choice>
    <mc:Fallback xmlns="">
      <p:transition spd="slow" advTm="533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wipe(left)">
                                      <p:cBhvr>
                                        <p:cTn id="21" dur="500"/>
                                        <p:tgtEl>
                                          <p:spTgt spid="1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wipe(left)">
                                      <p:cBhvr>
                                        <p:cTn id="26" dur="500"/>
                                        <p:tgtEl>
                                          <p:spTgt spid="1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wipe(left)">
                                      <p:cBhvr>
                                        <p:cTn id="31" dur="500"/>
                                        <p:tgtEl>
                                          <p:spTgt spid="1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Effect transition="in" filter="wipe(left)">
                                      <p:cBhvr>
                                        <p:cTn id="36"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animBg="1"/>
      <p:bldP spid="17" grpId="0" build="p"/>
      <p:bldP spid="18" grpId="0" build="p"/>
      <p:bldP spid="19" grpId="0" build="p"/>
      <p:bldP spid="2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4"/>
          <a:stretch>
            <a:fillRect/>
          </a:stretch>
        </p:blipFill>
        <p:spPr>
          <a:xfrm>
            <a:off x="2104482" y="0"/>
            <a:ext cx="9099378" cy="1951947"/>
          </a:xfrm>
          <a:prstGeom prst="rect">
            <a:avLst/>
          </a:prstGeom>
        </p:spPr>
      </p:pic>
      <p:pic>
        <p:nvPicPr>
          <p:cNvPr id="33" name="图片 32"/>
          <p:cNvPicPr>
            <a:picLocks noChangeAspect="1"/>
          </p:cNvPicPr>
          <p:nvPr/>
        </p:nvPicPr>
        <p:blipFill>
          <a:blip r:embed="rId5"/>
          <a:stretch>
            <a:fillRect/>
          </a:stretch>
        </p:blipFill>
        <p:spPr>
          <a:xfrm>
            <a:off x="10727273" y="197630"/>
            <a:ext cx="595376" cy="842513"/>
          </a:xfrm>
          <a:prstGeom prst="rect">
            <a:avLst/>
          </a:prstGeom>
        </p:spPr>
      </p:pic>
      <p:pic>
        <p:nvPicPr>
          <p:cNvPr id="34" name="图片 33"/>
          <p:cNvPicPr>
            <a:picLocks noChangeAspect="1"/>
          </p:cNvPicPr>
          <p:nvPr/>
        </p:nvPicPr>
        <p:blipFill>
          <a:blip r:embed="rId6"/>
          <a:stretch>
            <a:fillRect/>
          </a:stretch>
        </p:blipFill>
        <p:spPr>
          <a:xfrm>
            <a:off x="178478" y="429450"/>
            <a:ext cx="540000" cy="371250"/>
          </a:xfrm>
          <a:prstGeom prst="rect">
            <a:avLst/>
          </a:prstGeom>
        </p:spPr>
      </p:pic>
      <p:pic>
        <p:nvPicPr>
          <p:cNvPr id="36" name="图片 35"/>
          <p:cNvPicPr>
            <a:picLocks noChangeAspect="1"/>
          </p:cNvPicPr>
          <p:nvPr/>
        </p:nvPicPr>
        <p:blipFill>
          <a:blip r:embed="rId7"/>
          <a:stretch>
            <a:fillRect/>
          </a:stretch>
        </p:blipFill>
        <p:spPr>
          <a:xfrm flipH="1">
            <a:off x="828004" y="61180"/>
            <a:ext cx="1289800" cy="954787"/>
          </a:xfrm>
          <a:prstGeom prst="rect">
            <a:avLst/>
          </a:prstGeom>
        </p:spPr>
      </p:pic>
      <p:pic>
        <p:nvPicPr>
          <p:cNvPr id="38" name="图片 37"/>
          <p:cNvPicPr>
            <a:picLocks noChangeAspect="1"/>
          </p:cNvPicPr>
          <p:nvPr/>
        </p:nvPicPr>
        <p:blipFill>
          <a:blip r:embed="rId6"/>
          <a:stretch>
            <a:fillRect/>
          </a:stretch>
        </p:blipFill>
        <p:spPr>
          <a:xfrm>
            <a:off x="11322649" y="125278"/>
            <a:ext cx="540000" cy="371250"/>
          </a:xfrm>
          <a:prstGeom prst="rect">
            <a:avLst/>
          </a:prstGeom>
        </p:spPr>
      </p:pic>
      <p:sp>
        <p:nvSpPr>
          <p:cNvPr id="25" name="TextBox 24">
            <a:extLst>
              <a:ext uri="{FF2B5EF4-FFF2-40B4-BE49-F238E27FC236}">
                <a16:creationId xmlns:a16="http://schemas.microsoft.com/office/drawing/2014/main" id="{D5A84D70-A9A3-4BC5-9366-251327396CBE}"/>
              </a:ext>
            </a:extLst>
          </p:cNvPr>
          <p:cNvSpPr txBox="1"/>
          <p:nvPr/>
        </p:nvSpPr>
        <p:spPr>
          <a:xfrm>
            <a:off x="2707147" y="282686"/>
            <a:ext cx="77320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mùa nước nổi, người ta phải làm cầu từ cửa trước vào đến tận bếp?</a:t>
            </a:r>
            <a:endParaRPr kumimoji="0" lang="en-US" sz="36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3">
            <a:extLst>
              <a:ext uri="{FF2B5EF4-FFF2-40B4-BE49-F238E27FC236}">
                <a16:creationId xmlns:a16="http://schemas.microsoft.com/office/drawing/2014/main" id="{70942FF0-FAD1-4ED7-A6D1-FF37BD65B0C2}"/>
              </a:ext>
            </a:extLst>
          </p:cNvPr>
          <p:cNvPicPr>
            <a:picLocks noChangeAspect="1"/>
          </p:cNvPicPr>
          <p:nvPr/>
        </p:nvPicPr>
        <p:blipFill>
          <a:blip r:embed="rId8"/>
          <a:stretch>
            <a:fillRect/>
          </a:stretch>
        </p:blipFill>
        <p:spPr>
          <a:xfrm>
            <a:off x="0" y="5486400"/>
            <a:ext cx="12163928" cy="1371600"/>
          </a:xfrm>
          <a:prstGeom prst="rect">
            <a:avLst/>
          </a:prstGeom>
        </p:spPr>
      </p:pic>
      <p:pic>
        <p:nvPicPr>
          <p:cNvPr id="37" name="图片 20">
            <a:extLst>
              <a:ext uri="{FF2B5EF4-FFF2-40B4-BE49-F238E27FC236}">
                <a16:creationId xmlns:a16="http://schemas.microsoft.com/office/drawing/2014/main" id="{E470D8AA-07CF-46AA-B07F-8BE8B465736F}"/>
              </a:ext>
            </a:extLst>
          </p:cNvPr>
          <p:cNvPicPr>
            <a:picLocks noChangeAspect="1"/>
          </p:cNvPicPr>
          <p:nvPr/>
        </p:nvPicPr>
        <p:blipFill>
          <a:blip r:embed="rId9"/>
          <a:stretch>
            <a:fillRect/>
          </a:stretch>
        </p:blipFill>
        <p:spPr>
          <a:xfrm>
            <a:off x="1277256" y="5987792"/>
            <a:ext cx="2674144" cy="657577"/>
          </a:xfrm>
          <a:prstGeom prst="rect">
            <a:avLst/>
          </a:prstGeom>
        </p:spPr>
      </p:pic>
      <p:sp>
        <p:nvSpPr>
          <p:cNvPr id="20" name="Rectangle: Rounded Corners 19">
            <a:extLst>
              <a:ext uri="{FF2B5EF4-FFF2-40B4-BE49-F238E27FC236}">
                <a16:creationId xmlns:a16="http://schemas.microsoft.com/office/drawing/2014/main" id="{42CBEE1B-55B7-4F77-AD6D-FBCF24841664}"/>
              </a:ext>
            </a:extLst>
          </p:cNvPr>
          <p:cNvSpPr/>
          <p:nvPr/>
        </p:nvSpPr>
        <p:spPr>
          <a:xfrm>
            <a:off x="567891" y="1765701"/>
            <a:ext cx="11294758" cy="2412989"/>
          </a:xfrm>
          <a:prstGeom prst="roundRect">
            <a:avLst/>
          </a:prstGeom>
          <a:solidFill>
            <a:srgbClr val="FFE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图片 4">
            <a:extLst>
              <a:ext uri="{FF2B5EF4-FFF2-40B4-BE49-F238E27FC236}">
                <a16:creationId xmlns:a16="http://schemas.microsoft.com/office/drawing/2014/main" id="{E3C3E662-FD62-4E96-95FA-16AC0D15F057}"/>
              </a:ext>
            </a:extLst>
          </p:cNvPr>
          <p:cNvPicPr>
            <a:picLocks noChangeAspect="1"/>
          </p:cNvPicPr>
          <p:nvPr/>
        </p:nvPicPr>
        <p:blipFill rotWithShape="1">
          <a:blip r:embed="rId10"/>
          <a:srcRect l="81920"/>
          <a:stretch/>
        </p:blipFill>
        <p:spPr>
          <a:xfrm>
            <a:off x="10061415" y="4178690"/>
            <a:ext cx="2199258" cy="1888463"/>
          </a:xfrm>
          <a:prstGeom prst="rect">
            <a:avLst/>
          </a:prstGeom>
        </p:spPr>
      </p:pic>
      <p:pic>
        <p:nvPicPr>
          <p:cNvPr id="40" name="图片 4">
            <a:extLst>
              <a:ext uri="{FF2B5EF4-FFF2-40B4-BE49-F238E27FC236}">
                <a16:creationId xmlns:a16="http://schemas.microsoft.com/office/drawing/2014/main" id="{26094654-F857-4665-A8BA-783AC3B08F94}"/>
              </a:ext>
            </a:extLst>
          </p:cNvPr>
          <p:cNvPicPr>
            <a:picLocks noChangeAspect="1"/>
          </p:cNvPicPr>
          <p:nvPr/>
        </p:nvPicPr>
        <p:blipFill rotWithShape="1">
          <a:blip r:embed="rId10"/>
          <a:srcRect l="29236" t="-8333" r="52684" b="8333"/>
          <a:stretch/>
        </p:blipFill>
        <p:spPr>
          <a:xfrm rot="20833414">
            <a:off x="-460999" y="4092635"/>
            <a:ext cx="2199258" cy="1888463"/>
          </a:xfrm>
          <a:prstGeom prst="rect">
            <a:avLst/>
          </a:prstGeom>
        </p:spPr>
      </p:pic>
      <p:sp>
        <p:nvSpPr>
          <p:cNvPr id="21" name="TextBox 20">
            <a:extLst>
              <a:ext uri="{FF2B5EF4-FFF2-40B4-BE49-F238E27FC236}">
                <a16:creationId xmlns:a16="http://schemas.microsoft.com/office/drawing/2014/main" id="{0B378C21-F377-47B1-B99A-9D8BF64735B8}"/>
              </a:ext>
            </a:extLst>
          </p:cNvPr>
          <p:cNvSpPr txBox="1"/>
          <p:nvPr/>
        </p:nvSpPr>
        <p:spPr>
          <a:xfrm>
            <a:off x="718477" y="1969825"/>
            <a:ext cx="11264975" cy="17543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 một đêm, sáng dậy, nước ngập lên những viên gạch. Phải lấy ván, lấy tre làm cầu từ cửa trước vào đến tận bếp. </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3FD25D93-8D96-4B4C-BBDF-A47A4018F6E7}"/>
              </a:ext>
            </a:extLst>
          </p:cNvPr>
          <p:cNvSpPr txBox="1"/>
          <p:nvPr/>
        </p:nvSpPr>
        <p:spPr>
          <a:xfrm>
            <a:off x="5583366" y="2026995"/>
            <a:ext cx="6279283" cy="812530"/>
          </a:xfrm>
          <a:prstGeom prst="rect">
            <a:avLst/>
          </a:prstGeom>
          <a:solidFill>
            <a:srgbClr val="FFEEC9"/>
          </a:solidFill>
        </p:spPr>
        <p:txBody>
          <a:bodyPr wrap="non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ngập</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gạch</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956808720"/>
      </p:ext>
    </p:extLst>
  </p:cSld>
  <p:clrMapOvr>
    <a:masterClrMapping/>
  </p:clrMapOvr>
  <mc:AlternateContent xmlns:mc="http://schemas.openxmlformats.org/markup-compatibility/2006" xmlns:p14="http://schemas.microsoft.com/office/powerpoint/2010/main">
    <mc:Choice Requires="p14">
      <p:transition spd="slow" p14:dur="1500" advTm="53315">
        <p14:reveal/>
      </p:transition>
    </mc:Choice>
    <mc:Fallback xmlns="">
      <p:transition spd="slow" advTm="533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Effect transition="in" filter="fade">
                                      <p:cBhvr>
                                        <p:cTn id="16" dur="1000"/>
                                        <p:tgtEl>
                                          <p:spTgt spid="2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1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animBg="1"/>
      <p:bldP spid="21" grpId="0"/>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4"/>
          <a:stretch>
            <a:fillRect/>
          </a:stretch>
        </p:blipFill>
        <p:spPr>
          <a:xfrm>
            <a:off x="2104481" y="0"/>
            <a:ext cx="9455459" cy="1951947"/>
          </a:xfrm>
          <a:prstGeom prst="rect">
            <a:avLst/>
          </a:prstGeom>
        </p:spPr>
      </p:pic>
      <p:pic>
        <p:nvPicPr>
          <p:cNvPr id="33" name="图片 32"/>
          <p:cNvPicPr>
            <a:picLocks noChangeAspect="1"/>
          </p:cNvPicPr>
          <p:nvPr/>
        </p:nvPicPr>
        <p:blipFill>
          <a:blip r:embed="rId5"/>
          <a:stretch>
            <a:fillRect/>
          </a:stretch>
        </p:blipFill>
        <p:spPr>
          <a:xfrm>
            <a:off x="11415663" y="150517"/>
            <a:ext cx="595376" cy="842513"/>
          </a:xfrm>
          <a:prstGeom prst="rect">
            <a:avLst/>
          </a:prstGeom>
        </p:spPr>
      </p:pic>
      <p:pic>
        <p:nvPicPr>
          <p:cNvPr id="34" name="图片 33"/>
          <p:cNvPicPr>
            <a:picLocks noChangeAspect="1"/>
          </p:cNvPicPr>
          <p:nvPr/>
        </p:nvPicPr>
        <p:blipFill>
          <a:blip r:embed="rId6"/>
          <a:stretch>
            <a:fillRect/>
          </a:stretch>
        </p:blipFill>
        <p:spPr>
          <a:xfrm>
            <a:off x="178478" y="429450"/>
            <a:ext cx="540000" cy="371250"/>
          </a:xfrm>
          <a:prstGeom prst="rect">
            <a:avLst/>
          </a:prstGeom>
        </p:spPr>
      </p:pic>
      <p:pic>
        <p:nvPicPr>
          <p:cNvPr id="36" name="图片 35"/>
          <p:cNvPicPr>
            <a:picLocks noChangeAspect="1"/>
          </p:cNvPicPr>
          <p:nvPr/>
        </p:nvPicPr>
        <p:blipFill>
          <a:blip r:embed="rId7"/>
          <a:stretch>
            <a:fillRect/>
          </a:stretch>
        </p:blipFill>
        <p:spPr>
          <a:xfrm flipH="1">
            <a:off x="828004" y="61180"/>
            <a:ext cx="1289800" cy="954787"/>
          </a:xfrm>
          <a:prstGeom prst="rect">
            <a:avLst/>
          </a:prstGeom>
        </p:spPr>
      </p:pic>
      <p:pic>
        <p:nvPicPr>
          <p:cNvPr id="38" name="图片 37"/>
          <p:cNvPicPr>
            <a:picLocks noChangeAspect="1"/>
          </p:cNvPicPr>
          <p:nvPr/>
        </p:nvPicPr>
        <p:blipFill>
          <a:blip r:embed="rId6"/>
          <a:stretch>
            <a:fillRect/>
          </a:stretch>
        </p:blipFill>
        <p:spPr>
          <a:xfrm>
            <a:off x="11322649" y="125278"/>
            <a:ext cx="540000" cy="371250"/>
          </a:xfrm>
          <a:prstGeom prst="rect">
            <a:avLst/>
          </a:prstGeom>
        </p:spPr>
      </p:pic>
      <p:sp>
        <p:nvSpPr>
          <p:cNvPr id="25" name="TextBox 24">
            <a:extLst>
              <a:ext uri="{FF2B5EF4-FFF2-40B4-BE49-F238E27FC236}">
                <a16:creationId xmlns:a16="http://schemas.microsoft.com/office/drawing/2014/main" id="{D5A84D70-A9A3-4BC5-9366-251327396CBE}"/>
              </a:ext>
            </a:extLst>
          </p:cNvPr>
          <p:cNvSpPr txBox="1"/>
          <p:nvPr/>
        </p:nvSpPr>
        <p:spPr>
          <a:xfrm>
            <a:off x="2707147" y="282686"/>
            <a:ext cx="84671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vào mùa nước nổi, người ta phải làm cầu từ cửa trước vào đến tận bếp? </a:t>
            </a:r>
          </a:p>
        </p:txBody>
      </p:sp>
      <p:pic>
        <p:nvPicPr>
          <p:cNvPr id="31" name="图片 3">
            <a:extLst>
              <a:ext uri="{FF2B5EF4-FFF2-40B4-BE49-F238E27FC236}">
                <a16:creationId xmlns:a16="http://schemas.microsoft.com/office/drawing/2014/main" id="{70942FF0-FAD1-4ED7-A6D1-FF37BD65B0C2}"/>
              </a:ext>
            </a:extLst>
          </p:cNvPr>
          <p:cNvPicPr>
            <a:picLocks noChangeAspect="1"/>
          </p:cNvPicPr>
          <p:nvPr/>
        </p:nvPicPr>
        <p:blipFill>
          <a:blip r:embed="rId8"/>
          <a:stretch>
            <a:fillRect/>
          </a:stretch>
        </p:blipFill>
        <p:spPr>
          <a:xfrm>
            <a:off x="0" y="5486400"/>
            <a:ext cx="12163928" cy="1371600"/>
          </a:xfrm>
          <a:prstGeom prst="rect">
            <a:avLst/>
          </a:prstGeom>
        </p:spPr>
      </p:pic>
      <p:pic>
        <p:nvPicPr>
          <p:cNvPr id="37" name="图片 20">
            <a:extLst>
              <a:ext uri="{FF2B5EF4-FFF2-40B4-BE49-F238E27FC236}">
                <a16:creationId xmlns:a16="http://schemas.microsoft.com/office/drawing/2014/main" id="{E470D8AA-07CF-46AA-B07F-8BE8B465736F}"/>
              </a:ext>
            </a:extLst>
          </p:cNvPr>
          <p:cNvPicPr>
            <a:picLocks noChangeAspect="1"/>
          </p:cNvPicPr>
          <p:nvPr/>
        </p:nvPicPr>
        <p:blipFill>
          <a:blip r:embed="rId9"/>
          <a:stretch>
            <a:fillRect/>
          </a:stretch>
        </p:blipFill>
        <p:spPr>
          <a:xfrm>
            <a:off x="1277256" y="5987792"/>
            <a:ext cx="2674144" cy="657577"/>
          </a:xfrm>
          <a:prstGeom prst="rect">
            <a:avLst/>
          </a:prstGeom>
        </p:spPr>
      </p:pic>
      <p:sp>
        <p:nvSpPr>
          <p:cNvPr id="20" name="Rectangle: Rounded Corners 19">
            <a:extLst>
              <a:ext uri="{FF2B5EF4-FFF2-40B4-BE49-F238E27FC236}">
                <a16:creationId xmlns:a16="http://schemas.microsoft.com/office/drawing/2014/main" id="{42CBEE1B-55B7-4F77-AD6D-FBCF24841664}"/>
              </a:ext>
            </a:extLst>
          </p:cNvPr>
          <p:cNvSpPr/>
          <p:nvPr/>
        </p:nvSpPr>
        <p:spPr>
          <a:xfrm>
            <a:off x="1087661" y="1765701"/>
            <a:ext cx="7383589" cy="3484063"/>
          </a:xfrm>
          <a:prstGeom prst="roundRect">
            <a:avLst/>
          </a:prstGeom>
          <a:solidFill>
            <a:srgbClr val="FFE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图片 4">
            <a:extLst>
              <a:ext uri="{FF2B5EF4-FFF2-40B4-BE49-F238E27FC236}">
                <a16:creationId xmlns:a16="http://schemas.microsoft.com/office/drawing/2014/main" id="{E3C3E662-FD62-4E96-95FA-16AC0D15F057}"/>
              </a:ext>
            </a:extLst>
          </p:cNvPr>
          <p:cNvPicPr>
            <a:picLocks noChangeAspect="1"/>
          </p:cNvPicPr>
          <p:nvPr/>
        </p:nvPicPr>
        <p:blipFill rotWithShape="1">
          <a:blip r:embed="rId10"/>
          <a:srcRect l="81920"/>
          <a:stretch/>
        </p:blipFill>
        <p:spPr>
          <a:xfrm>
            <a:off x="10061415" y="4178690"/>
            <a:ext cx="2199258" cy="1888463"/>
          </a:xfrm>
          <a:prstGeom prst="rect">
            <a:avLst/>
          </a:prstGeom>
        </p:spPr>
      </p:pic>
      <p:pic>
        <p:nvPicPr>
          <p:cNvPr id="40" name="图片 4">
            <a:extLst>
              <a:ext uri="{FF2B5EF4-FFF2-40B4-BE49-F238E27FC236}">
                <a16:creationId xmlns:a16="http://schemas.microsoft.com/office/drawing/2014/main" id="{26094654-F857-4665-A8BA-783AC3B08F94}"/>
              </a:ext>
            </a:extLst>
          </p:cNvPr>
          <p:cNvPicPr>
            <a:picLocks noChangeAspect="1"/>
          </p:cNvPicPr>
          <p:nvPr/>
        </p:nvPicPr>
        <p:blipFill rotWithShape="1">
          <a:blip r:embed="rId10"/>
          <a:srcRect l="29236" t="-8333" r="52684" b="8333"/>
          <a:stretch/>
        </p:blipFill>
        <p:spPr>
          <a:xfrm rot="20833414">
            <a:off x="-460999" y="4092635"/>
            <a:ext cx="2199258" cy="1888463"/>
          </a:xfrm>
          <a:prstGeom prst="rect">
            <a:avLst/>
          </a:prstGeom>
        </p:spPr>
      </p:pic>
      <p:sp>
        <p:nvSpPr>
          <p:cNvPr id="21" name="TextBox 20">
            <a:extLst>
              <a:ext uri="{FF2B5EF4-FFF2-40B4-BE49-F238E27FC236}">
                <a16:creationId xmlns:a16="http://schemas.microsoft.com/office/drawing/2014/main" id="{0B378C21-F377-47B1-B99A-9D8BF64735B8}"/>
              </a:ext>
            </a:extLst>
          </p:cNvPr>
          <p:cNvSpPr txBox="1"/>
          <p:nvPr/>
        </p:nvSpPr>
        <p:spPr>
          <a:xfrm>
            <a:off x="1277256" y="1969825"/>
            <a:ext cx="7246761" cy="24719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này người làng tôi gọi là mùa nước nổi, không gọi là mùa nước lũ vì nước lên hiền hoà. </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3FD25D93-8D96-4B4C-BBDF-A47A4018F6E7}"/>
              </a:ext>
            </a:extLst>
          </p:cNvPr>
          <p:cNvSpPr txBox="1"/>
          <p:nvPr/>
        </p:nvSpPr>
        <p:spPr>
          <a:xfrm>
            <a:off x="1277256" y="3647132"/>
            <a:ext cx="4027064" cy="812530"/>
          </a:xfrm>
          <a:prstGeom prst="rect">
            <a:avLst/>
          </a:prstGeom>
          <a:solidFill>
            <a:srgbClr val="FFEEC9"/>
          </a:solidFill>
        </p:spPr>
        <p:txBody>
          <a:bodyPr wrap="non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hiền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hòa</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42497FA9-6FC2-4098-8F7A-E74C68D752C3}"/>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471250" y="3647132"/>
            <a:ext cx="3692678" cy="2155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3389507576"/>
      </p:ext>
    </p:extLst>
  </p:cSld>
  <p:clrMapOvr>
    <a:masterClrMapping/>
  </p:clrMapOvr>
  <mc:AlternateContent xmlns:mc="http://schemas.openxmlformats.org/markup-compatibility/2006" xmlns:p14="http://schemas.microsoft.com/office/powerpoint/2010/main">
    <mc:Choice Requires="p14">
      <p:transition spd="slow" p14:dur="1500" advTm="53315">
        <p14:reveal/>
      </p:transition>
    </mc:Choice>
    <mc:Fallback xmlns="">
      <p:transition spd="slow" advTm="533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Effect transition="in" filter="fade">
                                      <p:cBhvr>
                                        <p:cTn id="16" dur="1000"/>
                                        <p:tgtEl>
                                          <p:spTgt spid="2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1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animBg="1"/>
      <p:bldP spid="21"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4"/>
          <a:stretch>
            <a:fillRect/>
          </a:stretch>
        </p:blipFill>
        <p:spPr>
          <a:xfrm>
            <a:off x="2110484" y="451010"/>
            <a:ext cx="8178921" cy="2146434"/>
          </a:xfrm>
          <a:prstGeom prst="rect">
            <a:avLst/>
          </a:prstGeom>
        </p:spPr>
      </p:pic>
      <p:pic>
        <p:nvPicPr>
          <p:cNvPr id="33" name="图片 32"/>
          <p:cNvPicPr>
            <a:picLocks noChangeAspect="1"/>
          </p:cNvPicPr>
          <p:nvPr/>
        </p:nvPicPr>
        <p:blipFill>
          <a:blip r:embed="rId5"/>
          <a:stretch>
            <a:fillRect/>
          </a:stretch>
        </p:blipFill>
        <p:spPr>
          <a:xfrm>
            <a:off x="9964670" y="150959"/>
            <a:ext cx="595376" cy="842513"/>
          </a:xfrm>
          <a:prstGeom prst="rect">
            <a:avLst/>
          </a:prstGeom>
        </p:spPr>
      </p:pic>
      <p:pic>
        <p:nvPicPr>
          <p:cNvPr id="34" name="图片 33"/>
          <p:cNvPicPr>
            <a:picLocks noChangeAspect="1"/>
          </p:cNvPicPr>
          <p:nvPr/>
        </p:nvPicPr>
        <p:blipFill>
          <a:blip r:embed="rId6"/>
          <a:stretch>
            <a:fillRect/>
          </a:stretch>
        </p:blipFill>
        <p:spPr>
          <a:xfrm>
            <a:off x="178478" y="429450"/>
            <a:ext cx="540000" cy="371250"/>
          </a:xfrm>
          <a:prstGeom prst="rect">
            <a:avLst/>
          </a:prstGeom>
        </p:spPr>
      </p:pic>
      <p:pic>
        <p:nvPicPr>
          <p:cNvPr id="35" name="图片 34"/>
          <p:cNvPicPr>
            <a:picLocks noChangeAspect="1"/>
          </p:cNvPicPr>
          <p:nvPr/>
        </p:nvPicPr>
        <p:blipFill>
          <a:blip r:embed="rId7"/>
          <a:stretch>
            <a:fillRect/>
          </a:stretch>
        </p:blipFill>
        <p:spPr>
          <a:xfrm>
            <a:off x="10560046" y="488488"/>
            <a:ext cx="795054" cy="419612"/>
          </a:xfrm>
          <a:prstGeom prst="rect">
            <a:avLst/>
          </a:prstGeom>
        </p:spPr>
      </p:pic>
      <p:pic>
        <p:nvPicPr>
          <p:cNvPr id="36" name="图片 35"/>
          <p:cNvPicPr>
            <a:picLocks noChangeAspect="1"/>
          </p:cNvPicPr>
          <p:nvPr/>
        </p:nvPicPr>
        <p:blipFill>
          <a:blip r:embed="rId8"/>
          <a:stretch>
            <a:fillRect/>
          </a:stretch>
        </p:blipFill>
        <p:spPr>
          <a:xfrm flipH="1">
            <a:off x="828004" y="61180"/>
            <a:ext cx="1289800" cy="954787"/>
          </a:xfrm>
          <a:prstGeom prst="rect">
            <a:avLst/>
          </a:prstGeom>
        </p:spPr>
      </p:pic>
      <p:pic>
        <p:nvPicPr>
          <p:cNvPr id="38" name="图片 37"/>
          <p:cNvPicPr>
            <a:picLocks noChangeAspect="1"/>
          </p:cNvPicPr>
          <p:nvPr/>
        </p:nvPicPr>
        <p:blipFill>
          <a:blip r:embed="rId6"/>
          <a:stretch>
            <a:fillRect/>
          </a:stretch>
        </p:blipFill>
        <p:spPr>
          <a:xfrm>
            <a:off x="11322649" y="125278"/>
            <a:ext cx="540000" cy="371250"/>
          </a:xfrm>
          <a:prstGeom prst="rect">
            <a:avLst/>
          </a:prstGeom>
        </p:spPr>
      </p:pic>
      <p:grpSp>
        <p:nvGrpSpPr>
          <p:cNvPr id="14" name="组合 13"/>
          <p:cNvGrpSpPr/>
          <p:nvPr/>
        </p:nvGrpSpPr>
        <p:grpSpPr>
          <a:xfrm>
            <a:off x="-999927" y="1198168"/>
            <a:ext cx="694006" cy="4219993"/>
            <a:chOff x="-999927" y="1198168"/>
            <a:chExt cx="694006" cy="6293375"/>
          </a:xfrm>
        </p:grpSpPr>
        <p:sp>
          <p:nvSpPr>
            <p:cNvPr id="15" name="矩形 14"/>
            <p:cNvSpPr/>
            <p:nvPr/>
          </p:nvSpPr>
          <p:spPr>
            <a:xfrm>
              <a:off x="-999927" y="1198168"/>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999927" y="2456843"/>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999927" y="3715518"/>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999927" y="4974193"/>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999927" y="6232868"/>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1" name="图片 3">
            <a:extLst>
              <a:ext uri="{FF2B5EF4-FFF2-40B4-BE49-F238E27FC236}">
                <a16:creationId xmlns:a16="http://schemas.microsoft.com/office/drawing/2014/main" id="{70942FF0-FAD1-4ED7-A6D1-FF37BD65B0C2}"/>
              </a:ext>
            </a:extLst>
          </p:cNvPr>
          <p:cNvPicPr>
            <a:picLocks noChangeAspect="1"/>
          </p:cNvPicPr>
          <p:nvPr/>
        </p:nvPicPr>
        <p:blipFill>
          <a:blip r:embed="rId9"/>
          <a:stretch>
            <a:fillRect/>
          </a:stretch>
        </p:blipFill>
        <p:spPr>
          <a:xfrm>
            <a:off x="43974" y="5502882"/>
            <a:ext cx="12163928" cy="1371600"/>
          </a:xfrm>
          <a:prstGeom prst="rect">
            <a:avLst/>
          </a:prstGeom>
        </p:spPr>
      </p:pic>
      <p:pic>
        <p:nvPicPr>
          <p:cNvPr id="37" name="图片 20">
            <a:extLst>
              <a:ext uri="{FF2B5EF4-FFF2-40B4-BE49-F238E27FC236}">
                <a16:creationId xmlns:a16="http://schemas.microsoft.com/office/drawing/2014/main" id="{E470D8AA-07CF-46AA-B07F-8BE8B465736F}"/>
              </a:ext>
            </a:extLst>
          </p:cNvPr>
          <p:cNvPicPr>
            <a:picLocks noChangeAspect="1"/>
          </p:cNvPicPr>
          <p:nvPr/>
        </p:nvPicPr>
        <p:blipFill>
          <a:blip r:embed="rId10"/>
          <a:stretch>
            <a:fillRect/>
          </a:stretch>
        </p:blipFill>
        <p:spPr>
          <a:xfrm>
            <a:off x="1277256" y="5987792"/>
            <a:ext cx="2674144" cy="657577"/>
          </a:xfrm>
          <a:prstGeom prst="rect">
            <a:avLst/>
          </a:prstGeom>
        </p:spPr>
      </p:pic>
      <p:pic>
        <p:nvPicPr>
          <p:cNvPr id="40" name="图片 4">
            <a:extLst>
              <a:ext uri="{FF2B5EF4-FFF2-40B4-BE49-F238E27FC236}">
                <a16:creationId xmlns:a16="http://schemas.microsoft.com/office/drawing/2014/main" id="{26094654-F857-4665-A8BA-783AC3B08F94}"/>
              </a:ext>
            </a:extLst>
          </p:cNvPr>
          <p:cNvPicPr>
            <a:picLocks noChangeAspect="1"/>
          </p:cNvPicPr>
          <p:nvPr/>
        </p:nvPicPr>
        <p:blipFill rotWithShape="1">
          <a:blip r:embed="rId11"/>
          <a:srcRect l="29236" t="-8333" r="52684" b="8333"/>
          <a:stretch/>
        </p:blipFill>
        <p:spPr>
          <a:xfrm rot="20833414">
            <a:off x="-6244" y="4048799"/>
            <a:ext cx="2199258" cy="1888463"/>
          </a:xfrm>
          <a:prstGeom prst="rect">
            <a:avLst/>
          </a:prstGeom>
        </p:spPr>
      </p:pic>
      <p:sp>
        <p:nvSpPr>
          <p:cNvPr id="42" name="TextBox 41">
            <a:extLst>
              <a:ext uri="{FF2B5EF4-FFF2-40B4-BE49-F238E27FC236}">
                <a16:creationId xmlns:a16="http://schemas.microsoft.com/office/drawing/2014/main" id="{9CFD889D-FDA6-4B99-B06B-FC60FA037FEB}"/>
              </a:ext>
            </a:extLst>
          </p:cNvPr>
          <p:cNvSpPr txBox="1"/>
          <p:nvPr/>
        </p:nvSpPr>
        <p:spPr>
          <a:xfrm>
            <a:off x="2374602" y="1009084"/>
            <a:ext cx="82792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hình</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ảnh</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id="{42497FA9-6FC2-4098-8F7A-E74C68D752C3}"/>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334182" y="2543955"/>
            <a:ext cx="5767653" cy="3012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482775647"/>
      </p:ext>
    </p:extLst>
  </p:cSld>
  <p:clrMapOvr>
    <a:masterClrMapping/>
  </p:clrMapOvr>
  <mc:AlternateContent xmlns:mc="http://schemas.openxmlformats.org/markup-compatibility/2006" xmlns:p14="http://schemas.microsoft.com/office/powerpoint/2010/main">
    <mc:Choice Requires="p14">
      <p:transition spd="slow" p14:dur="1500" advTm="44771">
        <p14:reveal/>
      </p:transition>
    </mc:Choice>
    <mc:Fallback xmlns="">
      <p:transition spd="slow" advTm="4477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114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này người làng tôi gọi là mùa nước nổi, không gọi là mùa nước lũ vì nước lên hiền hoà. Nước mỗi ngày một dâng lên. Mưa dầm dề, mưa sướt mướt ngày này qua ngày khác.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Quang Sáng)</a:t>
            </a:r>
            <a:endParaRPr kumimoji="0" lang="en-US"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8943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371" t="5350" r="34594" b="5350"/>
          <a:stretch/>
        </p:blipFill>
        <p:spPr>
          <a:xfrm flipH="1">
            <a:off x="0" y="0"/>
            <a:ext cx="12192000" cy="6858000"/>
          </a:xfrm>
          <a:prstGeom prst="rect">
            <a:avLst/>
          </a:prstGeom>
        </p:spPr>
      </p:pic>
      <p:pic>
        <p:nvPicPr>
          <p:cNvPr id="9" name="图片 2">
            <a:extLst>
              <a:ext uri="{FF2B5EF4-FFF2-40B4-BE49-F238E27FC236}">
                <a16:creationId xmlns:a16="http://schemas.microsoft.com/office/drawing/2014/main" id="{CA2BE855-F9E0-4987-9F1F-4312E7789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6" t="17534" r="20335" b="20248"/>
          <a:stretch/>
        </p:blipFill>
        <p:spPr>
          <a:xfrm>
            <a:off x="340658" y="376518"/>
            <a:ext cx="1900517" cy="1667436"/>
          </a:xfrm>
          <a:prstGeom prst="rect">
            <a:avLst/>
          </a:prstGeom>
        </p:spPr>
      </p:pic>
      <p:sp>
        <p:nvSpPr>
          <p:cNvPr id="3" name="Rectangle 2"/>
          <p:cNvSpPr/>
          <p:nvPr/>
        </p:nvSpPr>
        <p:spPr>
          <a:xfrm>
            <a:off x="1153144" y="581317"/>
            <a:ext cx="748923"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00B050"/>
                </a:solidFill>
                <a:effectLst>
                  <a:outerShdw blurRad="38100" dist="25400" dir="5400000" algn="ctr" rotWithShape="0">
                    <a:srgbClr val="6E747A">
                      <a:alpha val="43000"/>
                    </a:srgbClr>
                  </a:outerShdw>
                </a:effectLst>
                <a:uLnTx/>
                <a:uFillTx/>
                <a:latin typeface="Coiny" panose="02000903060500060000" pitchFamily="2" charset="0"/>
                <a:ea typeface="微软雅黑"/>
                <a:cs typeface="+mn-cs"/>
              </a:rPr>
              <a:t>4</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5" name="Picture 4" descr="A black and orange text&#10;&#10;Description automatically generated">
            <a:extLst>
              <a:ext uri="{FF2B5EF4-FFF2-40B4-BE49-F238E27FC236}">
                <a16:creationId xmlns:a16="http://schemas.microsoft.com/office/drawing/2014/main" id="{2600E468-293F-0C91-88C8-E8FB428801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114" y="1937369"/>
            <a:ext cx="12192000" cy="2939719"/>
          </a:xfrm>
          <a:prstGeom prst="rect">
            <a:avLst/>
          </a:prstGeom>
        </p:spPr>
      </p:pic>
    </p:spTree>
    <p:extLst>
      <p:ext uri="{BB962C8B-B14F-4D97-AF65-F5344CB8AC3E}">
        <p14:creationId xmlns:p14="http://schemas.microsoft.com/office/powerpoint/2010/main" val="220956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E7B9F0A-2CC7-45C1-B795-EA35332CBCB9}"/>
              </a:ext>
            </a:extLst>
          </p:cNvPr>
          <p:cNvSpPr txBox="1"/>
          <p:nvPr/>
        </p:nvSpPr>
        <p:spPr>
          <a:xfrm>
            <a:off x="466725" y="390077"/>
            <a:ext cx="11334750"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chỉ đặc điểm của mưa có trong bài đọc? </a:t>
            </a:r>
          </a:p>
        </p:txBody>
      </p:sp>
      <p:sp>
        <p:nvSpPr>
          <p:cNvPr id="26" name="Rounded Rectangle 6">
            <a:extLst>
              <a:ext uri="{FF2B5EF4-FFF2-40B4-BE49-F238E27FC236}">
                <a16:creationId xmlns:a16="http://schemas.microsoft.com/office/drawing/2014/main" id="{ECFFAB22-532B-4F16-A789-65F256347ECE}"/>
              </a:ext>
            </a:extLst>
          </p:cNvPr>
          <p:cNvSpPr/>
          <p:nvPr/>
        </p:nvSpPr>
        <p:spPr>
          <a:xfrm rot="288941">
            <a:off x="2612658" y="1693000"/>
            <a:ext cx="2148980" cy="4648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dầm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dề</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ounded Rectangle 11">
            <a:extLst>
              <a:ext uri="{FF2B5EF4-FFF2-40B4-BE49-F238E27FC236}">
                <a16:creationId xmlns:a16="http://schemas.microsoft.com/office/drawing/2014/main" id="{65620867-7369-4D53-B63B-C3B953534D42}"/>
              </a:ext>
            </a:extLst>
          </p:cNvPr>
          <p:cNvSpPr/>
          <p:nvPr/>
        </p:nvSpPr>
        <p:spPr>
          <a:xfrm rot="21311040">
            <a:off x="2121539" y="2808806"/>
            <a:ext cx="2623538" cy="879348"/>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mướt</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ounded Rectangle 13">
            <a:extLst>
              <a:ext uri="{FF2B5EF4-FFF2-40B4-BE49-F238E27FC236}">
                <a16:creationId xmlns:a16="http://schemas.microsoft.com/office/drawing/2014/main" id="{BA7E0EF2-731B-4F10-B976-6257B5E0BF27}"/>
              </a:ext>
            </a:extLst>
          </p:cNvPr>
          <p:cNvSpPr/>
          <p:nvPr/>
        </p:nvSpPr>
        <p:spPr>
          <a:xfrm>
            <a:off x="6134100" y="1800537"/>
            <a:ext cx="2343150" cy="446740"/>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rả</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ounded Rectangle 14">
            <a:extLst>
              <a:ext uri="{FF2B5EF4-FFF2-40B4-BE49-F238E27FC236}">
                <a16:creationId xmlns:a16="http://schemas.microsoft.com/office/drawing/2014/main" id="{BECE9C3A-06F6-4A47-BCCD-7002CB982DAA}"/>
              </a:ext>
            </a:extLst>
          </p:cNvPr>
          <p:cNvSpPr/>
          <p:nvPr/>
        </p:nvSpPr>
        <p:spPr>
          <a:xfrm rot="347092">
            <a:off x="6167868" y="2857283"/>
            <a:ext cx="2472978" cy="794997"/>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dẳng</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274288" y="6390168"/>
            <a:ext cx="52099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a:ea typeface="微软雅黑"/>
                <a:cs typeface="+mn-cs"/>
              </a:rPr>
              <a:t>Bấm</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1800" b="0" i="0" u="none" strike="noStrike" kern="1200" cap="none" spc="0" normalizeH="0" baseline="0" noProof="0" dirty="0" err="1">
                <a:ln>
                  <a:noFill/>
                </a:ln>
                <a:solidFill>
                  <a:srgbClr val="000000"/>
                </a:solidFill>
                <a:effectLst/>
                <a:uLnTx/>
                <a:uFillTx/>
                <a:latin typeface="Arial"/>
                <a:ea typeface="微软雅黑"/>
                <a:cs typeface="+mn-cs"/>
              </a:rPr>
              <a:t>vào</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1800" b="0" i="0" u="none" strike="noStrike" kern="1200" cap="none" spc="0" normalizeH="0" baseline="0" noProof="0" dirty="0" err="1">
                <a:ln>
                  <a:noFill/>
                </a:ln>
                <a:solidFill>
                  <a:srgbClr val="000000"/>
                </a:solidFill>
                <a:effectLst/>
                <a:uLnTx/>
                <a:uFillTx/>
                <a:latin typeface="Arial"/>
                <a:ea typeface="微软雅黑"/>
                <a:cs typeface="+mn-cs"/>
              </a:rPr>
              <a:t>từng</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1800" b="0" i="0" u="none" strike="noStrike" kern="1200" cap="none" spc="0" normalizeH="0" baseline="0" noProof="0" dirty="0" err="1">
                <a:ln>
                  <a:noFill/>
                </a:ln>
                <a:solidFill>
                  <a:srgbClr val="000000"/>
                </a:solidFill>
                <a:effectLst/>
                <a:uLnTx/>
                <a:uFillTx/>
                <a:latin typeface="Arial"/>
                <a:ea typeface="微软雅黑"/>
                <a:cs typeface="+mn-cs"/>
              </a:rPr>
              <a:t>từ</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1800" b="0" i="0" u="none" strike="noStrike" kern="1200" cap="none" spc="0" normalizeH="0" baseline="0" noProof="0" dirty="0" err="1">
                <a:ln>
                  <a:noFill/>
                </a:ln>
                <a:solidFill>
                  <a:srgbClr val="000000"/>
                </a:solidFill>
                <a:effectLst/>
                <a:uLnTx/>
                <a:uFillTx/>
                <a:latin typeface="Arial"/>
                <a:ea typeface="微软雅黑"/>
                <a:cs typeface="+mn-cs"/>
              </a:rPr>
              <a:t>để</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1800" b="0" i="0" u="none" strike="noStrike" kern="1200" cap="none" spc="0" normalizeH="0" baseline="0" noProof="0" dirty="0" err="1">
                <a:ln>
                  <a:noFill/>
                </a:ln>
                <a:solidFill>
                  <a:srgbClr val="000000"/>
                </a:solidFill>
                <a:effectLst/>
                <a:uLnTx/>
                <a:uFillTx/>
                <a:latin typeface="Arial"/>
                <a:ea typeface="微软雅黑"/>
                <a:cs typeface="+mn-cs"/>
              </a:rPr>
              <a:t>hiện</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1800" b="0" i="0" u="none" strike="noStrike" kern="1200" cap="none" spc="0" normalizeH="0" baseline="0" noProof="0" dirty="0" err="1">
                <a:ln>
                  <a:noFill/>
                </a:ln>
                <a:solidFill>
                  <a:srgbClr val="000000"/>
                </a:solidFill>
                <a:effectLst/>
                <a:uLnTx/>
                <a:uFillTx/>
                <a:latin typeface="Arial"/>
                <a:ea typeface="微软雅黑"/>
                <a:cs typeface="+mn-cs"/>
              </a:rPr>
              <a:t>đáp</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1800" b="0" i="0" u="none" strike="noStrike" kern="1200" cap="none" spc="0" normalizeH="0" baseline="0" noProof="0" dirty="0" err="1">
                <a:ln>
                  <a:noFill/>
                </a:ln>
                <a:solidFill>
                  <a:srgbClr val="000000"/>
                </a:solidFill>
                <a:effectLst/>
                <a:uLnTx/>
                <a:uFillTx/>
                <a:latin typeface="Arial"/>
                <a:ea typeface="微软雅黑"/>
                <a:cs typeface="+mn-cs"/>
              </a:rPr>
              <a:t>án</a:t>
            </a: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grpSp>
        <p:nvGrpSpPr>
          <p:cNvPr id="45" name="Group 44"/>
          <p:cNvGrpSpPr/>
          <p:nvPr/>
        </p:nvGrpSpPr>
        <p:grpSpPr>
          <a:xfrm>
            <a:off x="9467685" y="3634494"/>
            <a:ext cx="2333790" cy="2896067"/>
            <a:chOff x="9732704" y="4034117"/>
            <a:chExt cx="2333790" cy="2896067"/>
          </a:xfrm>
        </p:grpSpPr>
        <p:pic>
          <p:nvPicPr>
            <p:cNvPr id="46" name="图片 4">
              <a:extLst>
                <a:ext uri="{FF2B5EF4-FFF2-40B4-BE49-F238E27FC236}">
                  <a16:creationId xmlns:a16="http://schemas.microsoft.com/office/drawing/2014/main" id="{33E123EE-17CD-4CC5-9961-42E458CC68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32704" y="4034117"/>
              <a:ext cx="2333790" cy="2896067"/>
            </a:xfrm>
            <a:prstGeom prst="rect">
              <a:avLst/>
            </a:prstGeom>
          </p:spPr>
        </p:pic>
        <p:sp>
          <p:nvSpPr>
            <p:cNvPr id="47" name="Rectangle 46"/>
            <p:cNvSpPr/>
            <p:nvPr/>
          </p:nvSpPr>
          <p:spPr>
            <a:xfrm>
              <a:off x="10227822" y="4456413"/>
              <a:ext cx="1720343"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Thảo</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luận</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nhóm</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đôi</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endParaRPr kumimoji="0" lang="en-US" sz="2400" b="0" i="0" u="none" strike="noStrike" kern="1200" cap="none" spc="0" normalizeH="0" baseline="0" noProof="0" dirty="0">
                <a:ln>
                  <a:noFill/>
                </a:ln>
                <a:solidFill>
                  <a:srgbClr val="FF6600"/>
                </a:solidFill>
                <a:effectLst/>
                <a:uLnTx/>
                <a:uFillTx/>
                <a:latin typeface="Arial"/>
                <a:ea typeface="微软雅黑"/>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6600"/>
                </a:solidFill>
                <a:effectLst/>
                <a:uLnTx/>
                <a:uFillTx/>
                <a:latin typeface="Arial"/>
                <a:ea typeface="微软雅黑"/>
                <a:cs typeface="+mn-cs"/>
              </a:endParaRPr>
            </a:p>
          </p:txBody>
        </p:sp>
      </p:grpSp>
    </p:spTree>
    <p:extLst>
      <p:ext uri="{BB962C8B-B14F-4D97-AF65-F5344CB8AC3E}">
        <p14:creationId xmlns:p14="http://schemas.microsoft.com/office/powerpoint/2010/main" val="165409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1000" fill="hold"/>
                                        <p:tgtEl>
                                          <p:spTgt spid="26"/>
                                        </p:tgtEl>
                                        <p:attrNameLst>
                                          <p:attrName>fillcolor</p:attrName>
                                        </p:attrNameLst>
                                      </p:cBhvr>
                                      <p:to>
                                        <a:srgbClr val="9FE540"/>
                                      </p:to>
                                    </p:animClr>
                                    <p:set>
                                      <p:cBhvr>
                                        <p:cTn id="30" dur="1000" fill="hold"/>
                                        <p:tgtEl>
                                          <p:spTgt spid="26"/>
                                        </p:tgtEl>
                                        <p:attrNameLst>
                                          <p:attrName>fill.type</p:attrName>
                                        </p:attrNameLst>
                                      </p:cBhvr>
                                      <p:to>
                                        <p:strVal val="solid"/>
                                      </p:to>
                                    </p:set>
                                    <p:set>
                                      <p:cBhvr>
                                        <p:cTn id="31" dur="100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drumroll.wav"/>
                                        </p:tgtEl>
                                      </p:cMediaNode>
                                    </p:audio>
                                  </p:subTnLst>
                                </p:cTn>
                              </p:par>
                            </p:childTnLst>
                          </p:cTn>
                        </p:par>
                        <p:par>
                          <p:cTn id="32" fill="hold">
                            <p:stCondLst>
                              <p:cond delay="1000"/>
                            </p:stCondLst>
                            <p:childTnLst>
                              <p:par>
                                <p:cTn id="33" presetID="26" presetClass="emph" presetSubtype="0" repeatCount="0" fill="hold" grpId="1" nodeType="afterEffect">
                                  <p:stCondLst>
                                    <p:cond delay="0"/>
                                  </p:stCondLst>
                                  <p:iterate type="lt">
                                    <p:tmPct val="0"/>
                                  </p:iterate>
                                  <p:childTnLst>
                                    <p:animEffect transition="out" filter="fade">
                                      <p:cBhvr>
                                        <p:cTn id="34" dur="2000" tmFilter="0, 0; .2, .5; .8, .5; 1, 0"/>
                                        <p:tgtEl>
                                          <p:spTgt spid="26"/>
                                        </p:tgtEl>
                                      </p:cBhvr>
                                    </p:animEffect>
                                    <p:animScale>
                                      <p:cBhvr>
                                        <p:cTn id="35" dur="1000" autoRev="1" fill="hold"/>
                                        <p:tgtEl>
                                          <p:spTgt spid="26"/>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1000" fill="hold"/>
                                        <p:tgtEl>
                                          <p:spTgt spid="27"/>
                                        </p:tgtEl>
                                        <p:attrNameLst>
                                          <p:attrName>fillcolor</p:attrName>
                                        </p:attrNameLst>
                                      </p:cBhvr>
                                      <p:to>
                                        <a:srgbClr val="9FE540"/>
                                      </p:to>
                                    </p:animClr>
                                    <p:set>
                                      <p:cBhvr>
                                        <p:cTn id="41" dur="1000" fill="hold"/>
                                        <p:tgtEl>
                                          <p:spTgt spid="27"/>
                                        </p:tgtEl>
                                        <p:attrNameLst>
                                          <p:attrName>fill.type</p:attrName>
                                        </p:attrNameLst>
                                      </p:cBhvr>
                                      <p:to>
                                        <p:strVal val="solid"/>
                                      </p:to>
                                    </p:set>
                                    <p:set>
                                      <p:cBhvr>
                                        <p:cTn id="42" dur="1000" fill="hold"/>
                                        <p:tgtEl>
                                          <p:spTgt spid="2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drumroll.wav"/>
                                        </p:tgtEl>
                                      </p:cMediaNode>
                                    </p:audio>
                                  </p:subTnLst>
                                </p:cTn>
                              </p:par>
                            </p:childTnLst>
                          </p:cTn>
                        </p:par>
                        <p:par>
                          <p:cTn id="43" fill="hold">
                            <p:stCondLst>
                              <p:cond delay="1000"/>
                            </p:stCondLst>
                            <p:childTnLst>
                              <p:par>
                                <p:cTn id="44" presetID="26" presetClass="emph" presetSubtype="0" repeatCount="0" fill="hold" grpId="1" nodeType="afterEffect">
                                  <p:stCondLst>
                                    <p:cond delay="0"/>
                                  </p:stCondLst>
                                  <p:iterate type="lt">
                                    <p:tmPct val="0"/>
                                  </p:iterate>
                                  <p:childTnLst>
                                    <p:animEffect transition="out" filter="fade">
                                      <p:cBhvr>
                                        <p:cTn id="45" dur="2000" tmFilter="0, 0; .2, .5; .8, .5; 1, 0"/>
                                        <p:tgtEl>
                                          <p:spTgt spid="27"/>
                                        </p:tgtEl>
                                      </p:cBhvr>
                                    </p:animEffect>
                                    <p:animScale>
                                      <p:cBhvr>
                                        <p:cTn id="46" dur="100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28"/>
                                        </p:tgtEl>
                                        <p:attrNameLst>
                                          <p:attrName>fillcolor</p:attrName>
                                        </p:attrNameLst>
                                      </p:cBhvr>
                                      <p:to>
                                        <a:srgbClr val="EF5F5F"/>
                                      </p:to>
                                    </p:animClr>
                                    <p:set>
                                      <p:cBhvr>
                                        <p:cTn id="52" dur="2000" fill="hold"/>
                                        <p:tgtEl>
                                          <p:spTgt spid="28"/>
                                        </p:tgtEl>
                                        <p:attrNameLst>
                                          <p:attrName>fill.type</p:attrName>
                                        </p:attrNameLst>
                                      </p:cBhvr>
                                      <p:to>
                                        <p:strVal val="solid"/>
                                      </p:to>
                                    </p:set>
                                    <p:set>
                                      <p:cBhvr>
                                        <p:cTn id="53" dur="2000" fill="hold"/>
                                        <p:tgtEl>
                                          <p:spTgt spid="2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drumroll.wav"/>
                                        </p:tgtEl>
                                      </p:cMediaNode>
                                    </p:audio>
                                  </p:subTnLst>
                                </p:cTn>
                              </p:par>
                            </p:childTnLst>
                          </p:cTn>
                        </p:par>
                        <p:par>
                          <p:cTn id="54" fill="hold">
                            <p:stCondLst>
                              <p:cond delay="2000"/>
                            </p:stCondLst>
                            <p:childTnLst>
                              <p:par>
                                <p:cTn id="55" presetID="26" presetClass="emph" presetSubtype="0" repeatCount="0" fill="hold" grpId="1" nodeType="afterEffect">
                                  <p:stCondLst>
                                    <p:cond delay="0"/>
                                  </p:stCondLst>
                                  <p:iterate type="lt">
                                    <p:tmPct val="0"/>
                                  </p:iterate>
                                  <p:childTnLst>
                                    <p:animEffect transition="out" filter="fade">
                                      <p:cBhvr>
                                        <p:cTn id="56" dur="2000" tmFilter="0, 0; .2, .5; .8, .5; 1, 0"/>
                                        <p:tgtEl>
                                          <p:spTgt spid="28"/>
                                        </p:tgtEl>
                                      </p:cBhvr>
                                    </p:animEffect>
                                    <p:animScale>
                                      <p:cBhvr>
                                        <p:cTn id="57" dur="1000" autoRev="1" fill="hold"/>
                                        <p:tgtEl>
                                          <p:spTgt spid="28"/>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4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43"/>
                                        </p:tgtEl>
                                        <p:attrNameLst>
                                          <p:attrName>fillcolor</p:attrName>
                                        </p:attrNameLst>
                                      </p:cBhvr>
                                      <p:to>
                                        <a:srgbClr val="EF5F5F"/>
                                      </p:to>
                                    </p:animClr>
                                    <p:set>
                                      <p:cBhvr>
                                        <p:cTn id="63" dur="2000" fill="hold"/>
                                        <p:tgtEl>
                                          <p:spTgt spid="43"/>
                                        </p:tgtEl>
                                        <p:attrNameLst>
                                          <p:attrName>fill.type</p:attrName>
                                        </p:attrNameLst>
                                      </p:cBhvr>
                                      <p:to>
                                        <p:strVal val="solid"/>
                                      </p:to>
                                    </p:set>
                                    <p:set>
                                      <p:cBhvr>
                                        <p:cTn id="64" dur="2000" fill="hold"/>
                                        <p:tgtEl>
                                          <p:spTgt spid="4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drumroll.wav"/>
                                        </p:tgtEl>
                                      </p:cMediaNode>
                                    </p:audio>
                                  </p:subTnLst>
                                </p:cTn>
                              </p:par>
                            </p:childTnLst>
                          </p:cTn>
                        </p:par>
                        <p:par>
                          <p:cTn id="65" fill="hold">
                            <p:stCondLst>
                              <p:cond delay="2000"/>
                            </p:stCondLst>
                            <p:childTnLst>
                              <p:par>
                                <p:cTn id="66" presetID="26" presetClass="emph" presetSubtype="0" repeatCount="0" fill="hold" grpId="1" nodeType="afterEffect">
                                  <p:stCondLst>
                                    <p:cond delay="0"/>
                                  </p:stCondLst>
                                  <p:iterate type="lt">
                                    <p:tmPct val="0"/>
                                  </p:iterate>
                                  <p:childTnLst>
                                    <p:animEffect transition="out" filter="fade">
                                      <p:cBhvr>
                                        <p:cTn id="67" dur="2000" tmFilter="0, 0; .2, .5; .8, .5; 1, 0"/>
                                        <p:tgtEl>
                                          <p:spTgt spid="43"/>
                                        </p:tgtEl>
                                      </p:cBhvr>
                                    </p:animEffect>
                                    <p:animScale>
                                      <p:cBhvr>
                                        <p:cTn id="68" dur="1000" autoRev="1" fill="hold"/>
                                        <p:tgtEl>
                                          <p:spTgt spid="43"/>
                                        </p:tgtEl>
                                      </p:cBhvr>
                                      <p:by x="105000" y="105000"/>
                                    </p:animScale>
                                  </p:childTnLst>
                                  <p:subTnLst>
                                    <p:audio>
                                      <p:cMediaNode>
                                        <p:cTn display="0" masterRel="sameClick">
                                          <p:stCondLst>
                                            <p:cond evt="begin" delay="0">
                                              <p:tn val="66"/>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43"/>
                  </p:tgtEl>
                </p:cond>
              </p:nextCondLst>
            </p:seq>
          </p:childTnLst>
        </p:cTn>
      </p:par>
    </p:tnLst>
    <p:bldLst>
      <p:bldP spid="25" grpId="0"/>
      <p:bldP spid="26" grpId="0" animBg="1"/>
      <p:bldP spid="26" grpId="1" animBg="1"/>
      <p:bldP spid="27" grpId="0" animBg="1"/>
      <p:bldP spid="27" grpId="1" animBg="1"/>
      <p:bldP spid="28" grpId="0" animBg="1"/>
      <p:bldP spid="28" grpId="1" animBg="1"/>
      <p:bldP spid="43" grpId="0" animBg="1"/>
      <p:bldP spid="4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TIMING" val="|0.4|10.3|10.2|3|9.7|6.7"/>
</p:tagLst>
</file>

<file path=ppt/tags/tag3.xml><?xml version="1.0" encoding="utf-8"?>
<p:tagLst xmlns:a="http://schemas.openxmlformats.org/drawingml/2006/main" xmlns:r="http://schemas.openxmlformats.org/officeDocument/2006/relationships" xmlns:p="http://schemas.openxmlformats.org/presentationml/2006/main">
  <p:tag name="TIMING" val="|0.4|10.3|10.2|3|9.7|6.7"/>
</p:tagLst>
</file>

<file path=ppt/tags/tag4.xml><?xml version="1.0" encoding="utf-8"?>
<p:tagLst xmlns:a="http://schemas.openxmlformats.org/drawingml/2006/main" xmlns:r="http://schemas.openxmlformats.org/officeDocument/2006/relationships" xmlns:p="http://schemas.openxmlformats.org/presentationml/2006/main">
  <p:tag name="TIMING" val="|0.4|10.3|10.2|3|9.7|6.7"/>
</p:tagLst>
</file>

<file path=ppt/tags/tag5.xml><?xml version="1.0" encoding="utf-8"?>
<p:tagLst xmlns:a="http://schemas.openxmlformats.org/drawingml/2006/main" xmlns:r="http://schemas.openxmlformats.org/officeDocument/2006/relationships" xmlns:p="http://schemas.openxmlformats.org/presentationml/2006/main">
  <p:tag name="TIMING" val="|16|1.6|6.1|1.8|8"/>
</p:tagLst>
</file>

<file path=ppt/tags/tag6.xml><?xml version="1.0" encoding="utf-8"?>
<p:tagLst xmlns:a="http://schemas.openxmlformats.org/drawingml/2006/main" xmlns:r="http://schemas.openxmlformats.org/officeDocument/2006/relationships" xmlns:p="http://schemas.openxmlformats.org/presentationml/2006/main">
  <p:tag name="TIMING" val="|5.7|7.2"/>
</p:tagLst>
</file>

<file path=ppt/theme/theme1.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73</TotalTime>
  <Words>454</Words>
  <Application>Microsoft Office PowerPoint</Application>
  <PresentationFormat>Widescreen</PresentationFormat>
  <Paragraphs>44</Paragraphs>
  <Slides>11</Slides>
  <Notes>8</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11</vt:i4>
      </vt:variant>
    </vt:vector>
  </HeadingPairs>
  <TitlesOfParts>
    <vt:vector size="25" baseType="lpstr">
      <vt:lpstr>等线</vt:lpstr>
      <vt:lpstr>等线 Light</vt:lpstr>
      <vt:lpstr>宋体</vt:lpstr>
      <vt:lpstr>#9Slide07 HoneyCream</vt:lpstr>
      <vt:lpstr>Arial</vt:lpstr>
      <vt:lpstr>Arial-Rounded</vt:lpstr>
      <vt:lpstr>Calibri</vt:lpstr>
      <vt:lpstr>Coiny</vt:lpstr>
      <vt:lpstr>1_第一PPT，www.1ppt.com</vt:lpstr>
      <vt:lpstr>Office 主题​​</vt:lpstr>
      <vt:lpstr>包图主题2</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37</cp:revision>
  <dcterms:created xsi:type="dcterms:W3CDTF">2021-11-07T02:34:33Z</dcterms:created>
  <dcterms:modified xsi:type="dcterms:W3CDTF">2026-04-13T11:07:50Z</dcterms:modified>
</cp:coreProperties>
</file>