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  <p:sldMasterId id="2147483688" r:id="rId4"/>
    <p:sldMasterId id="2147483723" r:id="rId5"/>
    <p:sldMasterId id="2147483735" r:id="rId6"/>
    <p:sldMasterId id="2147483768" r:id="rId7"/>
    <p:sldMasterId id="2147483792" r:id="rId8"/>
  </p:sldMasterIdLst>
  <p:notesMasterIdLst>
    <p:notesMasterId r:id="rId14"/>
  </p:notesMasterIdLst>
  <p:sldIdLst>
    <p:sldId id="2643" r:id="rId9"/>
    <p:sldId id="2644" r:id="rId10"/>
    <p:sldId id="281" r:id="rId11"/>
    <p:sldId id="332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1751B-3D48-4480-848E-3483BCF0A3E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B42F-7412-4FEF-8F6A-1E94000BB4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99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id="{E36F8FEA-C7C5-DD71-87B6-F3517905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637B33E8-5C0B-7D6C-85CB-ADE8421C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8CF1F81F-4A60-B339-660B-68B43128A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386E386B-72ED-A443-BB1F-8D49E5143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B500D545-B9A2-61BB-130A-E1B2C242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8250A-12F3-3746-8251-19B3E14D2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4AE700-FCFA-75B8-FF48-4BFD428326F1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7147F58F-D3D5-2D8F-3B03-2971CCD48E9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46DDEFF3-A8ED-A660-1FE6-F4DA6F96FD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DB8E8F52-7645-F5AD-0840-5684E35BB52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42092C81-5D49-F138-08D7-DE89EF5ED4D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DD5B79-0DB2-9B87-C66D-E0F1368E3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7715D8-9E71-B6A4-5D3A-4557EBC3ECB4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43FDD916-820A-F5DB-9F13-AB104D58585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E5165D46-CD4F-6B42-DBC6-810941835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9735000B-A864-2E54-4578-B1DEDEFBED7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8D03A52A-2FEA-47B1-15AF-D5F8454C9D5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A162C-F58E-8551-320C-A170C8AB8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B0BA51-92E9-A1D8-4584-D52D7D1CFE7C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83F1875C-D163-DFC8-7062-33D0E15C7F2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A1111C5B-8195-F9FD-E76E-DD6B6BE99B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ED39B52F-3FED-E656-AA60-7454CE7A39B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A61176E4-2380-F119-8AE0-AD94B95D84C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5DCB7-0D92-4130-06A8-8FC3DD91E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687A78-DEB3-1096-E759-3F9AAC2E967F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8" name="标题占位符 1">
            <a:extLst>
              <a:ext uri="{FF2B5EF4-FFF2-40B4-BE49-F238E27FC236}">
                <a16:creationId xmlns:a16="http://schemas.microsoft.com/office/drawing/2014/main" id="{D3256E38-5FED-5CA3-BD03-6D12B9B069E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93691AA3-3B96-CACA-3EDE-ECFD3655A3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CDDEDA8C-F7FC-C5A8-5652-A3EDD51524B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D6A5B861-E3CF-2E9A-F9F0-FC9A42AADAC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F9AF68-3573-3E65-FD25-5176A30D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968752-E7FA-51CB-2C46-A30D0F7BA683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309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A87585E-0720-44D4-91CC-38F4A41A4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49" y="200024"/>
            <a:ext cx="119062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6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27872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697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8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9" name="标题占位符 1">
            <a:extLst>
              <a:ext uri="{FF2B5EF4-FFF2-40B4-BE49-F238E27FC236}">
                <a16:creationId xmlns:a16="http://schemas.microsoft.com/office/drawing/2014/main" id="{6C92C3FF-CDF1-B6F9-47B7-A71957F0F39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08E19A86-87A0-8868-C76F-EE30A5B9AE9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B30C769E-93FF-46C9-68F9-7003F65D8EB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9C2FC1A5-86FE-5F19-7722-CAC52CFD73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1CFD7D-7F32-C314-2864-200704D5D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8C4FAB-A1D5-BE3A-3CF2-77F3962B25C8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059398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76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435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996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918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421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625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324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09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8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id="{9C83D5EF-91C1-93FB-483C-7F9898EE1D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6862DD88-0E9C-5CE4-0840-FE5B3C2BC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3F9546C3-4932-F2C1-EA95-4277C83C2E0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5B664254-9375-9C36-9949-013EB7C75D7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E11EF6-CF43-B5FD-02CB-E1D089479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59F31D-A9B0-F545-73FC-8A08AF919CD8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302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4740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46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535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38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964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8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1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DE4FA5F0-89CE-5603-32AE-643209D2FF7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F56C865B-0B2F-9F80-458B-3F6E362D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4FBC33B7-ABCF-1126-B69D-85D07C7F76D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06AFD9F-E6E8-1B94-B159-44057FE777A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F8B407-D6A8-0723-7C28-22F48B2B1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00469-8A7F-56A3-E097-2415213687F6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3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13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08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4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0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7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080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507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60514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00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>
            <a:extLst>
              <a:ext uri="{FF2B5EF4-FFF2-40B4-BE49-F238E27FC236}">
                <a16:creationId xmlns:a16="http://schemas.microsoft.com/office/drawing/2014/main" id="{44D70DB3-C13C-59D2-E201-D02E495A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9063CF5E-FB01-4EC3-F340-73CDC645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078CB1D-2DC9-CA93-3684-432A1E3D2C8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5D518D26-9FFB-B172-3AD1-D1CC970AE1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7B62B-D8E4-5B95-C0C1-E34D2E274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258BF2-E13B-592A-ADA8-F64F4AFB90AE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761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864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087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554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956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138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938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2465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9" name="标题占位符 1">
            <a:extLst>
              <a:ext uri="{FF2B5EF4-FFF2-40B4-BE49-F238E27FC236}">
                <a16:creationId xmlns:a16="http://schemas.microsoft.com/office/drawing/2014/main" id="{41850AD1-B3A1-D0E7-FEA4-C7953499FC8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10FD4077-8116-68CB-842F-777542ACFB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AE7C7910-EC8F-2A14-BD9E-95E16425129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3CFF932D-573D-04AE-352E-860DA8C0D98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5B185E-B1B0-B08F-6D43-23417168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BBD981-6ADD-276A-342B-DFDCE6955FB0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2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4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6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占位符 1">
            <a:extLst>
              <a:ext uri="{FF2B5EF4-FFF2-40B4-BE49-F238E27FC236}">
                <a16:creationId xmlns:a16="http://schemas.microsoft.com/office/drawing/2014/main" id="{1151C003-0D70-799F-87DD-DE1D0FCC1A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8F21E7C1-8803-26DC-D9E8-B581377415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A7E6F60F-8B77-2E0B-EDCC-8AC1D1E74C5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EEE1D79F-43D8-D362-343F-73021B07F72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6B223E-6BA1-703D-D531-54CC40BC4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E0D89E-3E33-8870-4139-2DE97410ACC3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D7D68-4CD2-FBC6-4B78-436FD4242DA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016950" y="-895350"/>
            <a:ext cx="15533050" cy="117782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00A335-99EC-0F34-4A2A-FA4A85E83B97}"/>
              </a:ext>
            </a:extLst>
          </p:cNvPr>
          <p:cNvSpPr/>
          <p:nvPr userDrawn="1"/>
        </p:nvSpPr>
        <p:spPr>
          <a:xfrm>
            <a:off x="191146" y="1084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标题占位符 1">
            <a:extLst>
              <a:ext uri="{FF2B5EF4-FFF2-40B4-BE49-F238E27FC236}">
                <a16:creationId xmlns:a16="http://schemas.microsoft.com/office/drawing/2014/main" id="{B9548238-31FF-C058-C351-E2BB14BB9E79}"/>
              </a:ext>
            </a:extLst>
          </p:cNvPr>
          <p:cNvSpPr txBox="1">
            <a:spLocks/>
          </p:cNvSpPr>
          <p:nvPr userDrawn="1"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D3F817F8-657A-1094-5BA4-8BF3805583EA}"/>
              </a:ext>
            </a:extLst>
          </p:cNvPr>
          <p:cNvSpPr txBox="1">
            <a:spLocks/>
          </p:cNvSpPr>
          <p:nvPr userDrawn="1"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DDED76AF-F301-53EB-1519-23716499932D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6BAB08-D03A-4FEF-8092-001CB785BBAB}" type="datetimeFigureOut">
              <a:rPr lang="zh-CN" altLang="en-US" smtClean="0"/>
              <a:pPr/>
              <a:t>2026/4/13</a:t>
            </a:fld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FEDFE8B6-69C0-9D56-569D-C4B79BADD5D7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1E9EA4-3413-EC7C-2F5B-DE5B7C3038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64550" y="-742950"/>
            <a:ext cx="15533050" cy="1177821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218E2E-4842-9178-52BC-B19C71497FCF}"/>
              </a:ext>
            </a:extLst>
          </p:cNvPr>
          <p:cNvSpPr/>
          <p:nvPr userDrawn="1"/>
        </p:nvSpPr>
        <p:spPr>
          <a:xfrm>
            <a:off x="343546" y="260888"/>
            <a:ext cx="11809708" cy="6641024"/>
          </a:xfrm>
          <a:prstGeom prst="roundRect">
            <a:avLst>
              <a:gd name="adj" fmla="val 9993"/>
            </a:avLst>
          </a:prstGeom>
          <a:solidFill>
            <a:schemeClr val="bg1">
              <a:alpha val="78000"/>
            </a:schemeClr>
          </a:solidFill>
          <a:ln w="19050"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4E36CE3-65F3-450E-8C0D-F3538A4096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4" y="238124"/>
            <a:ext cx="119062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2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1EAFFB7-F326-9CF8-4AAA-ECC14F073C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302612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49D285A-6FA9-724E-02E7-B9258A15B6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5" y="2000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EBAE63D-AC6B-646E-F555-788A566001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333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A5E1-E7FF-49F7-B45D-7678E69D1B71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14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28636"/>
            <a:ext cx="10112904" cy="5800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826E1B-ACA6-1CC5-83B2-38BB276B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49" y="2264136"/>
            <a:ext cx="5090601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28636"/>
            <a:ext cx="10112904" cy="580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4851" y="2843478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Nghe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C:\Users\asus\Desktop\9.png9"/>
          <p:cNvPicPr>
            <a:picLocks noChangeAspect="1"/>
          </p:cNvPicPr>
          <p:nvPr/>
        </p:nvPicPr>
        <p:blipFill>
          <a:blip r:embed="rId4"/>
          <a:srcRect l="2594" t="-2234" r="-2594" b="48239"/>
          <a:stretch>
            <a:fillRect/>
          </a:stretch>
        </p:blipFill>
        <p:spPr>
          <a:xfrm>
            <a:off x="1127760" y="-73293"/>
            <a:ext cx="10627276" cy="1908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9B0EEC-57A1-3C85-09DC-913EFFD136A1}"/>
              </a:ext>
            </a:extLst>
          </p:cNvPr>
          <p:cNvSpPr txBox="1"/>
          <p:nvPr/>
        </p:nvSpPr>
        <p:spPr>
          <a:xfrm>
            <a:off x="907673" y="1976163"/>
            <a:ext cx="101529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ruộng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vườn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xuôi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658D1-7AC9-7DCE-6199-A8AB0133FBFF}"/>
              </a:ext>
            </a:extLst>
          </p:cNvPr>
          <p:cNvSpPr txBox="1"/>
          <p:nvPr/>
        </p:nvSpPr>
        <p:spPr>
          <a:xfrm>
            <a:off x="6318095" y="5542720"/>
            <a:ext cx="5193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Nguyễn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Quang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7C27A-3286-CEFA-7FC0-3E1F399EF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360" y="548371"/>
            <a:ext cx="7254240" cy="12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4" y="415381"/>
            <a:ext cx="524800" cy="542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635" y="227987"/>
            <a:ext cx="731521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Tìm tên sự vật bắt đầu bằng c hoặc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6849" y="3404299"/>
            <a:ext cx="2223107" cy="7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4873" y="3327315"/>
            <a:ext cx="2223107" cy="7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5268" y="5134867"/>
            <a:ext cx="2223107" cy="71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kiến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293" y="1099046"/>
            <a:ext cx="3606836" cy="2329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5586" y="997360"/>
            <a:ext cx="3599351" cy="2329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1841" y="4206240"/>
            <a:ext cx="3418377" cy="22156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0034" y="140540"/>
            <a:ext cx="847829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 a hoặc 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55" y="352728"/>
            <a:ext cx="564596" cy="502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9134" y="908088"/>
            <a:ext cx="101006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 tiếng chứa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iêu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hoặc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ươu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thay cho dấu ba chấm.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4269" y="1546892"/>
            <a:ext cx="144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hươu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1917" y="1542618"/>
            <a:ext cx="1986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khướu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2289" y="1542618"/>
            <a:ext cx="181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nhiều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15" y="2367274"/>
            <a:ext cx="10806284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hái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………..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………..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…………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8 L -0.12252 0.1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55599 0.144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9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06497 0.2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147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等线</vt:lpstr>
      <vt:lpstr>等线 Light</vt:lpstr>
      <vt:lpstr>Microsoft YaHei</vt:lpstr>
      <vt:lpstr>Arial</vt:lpstr>
      <vt:lpstr>Calibri</vt:lpstr>
      <vt:lpstr>Calibri Light</vt:lpstr>
      <vt:lpstr>Cambria</vt:lpstr>
      <vt:lpstr>Times New Roman</vt:lpstr>
      <vt:lpstr>字魂59号-创粗黑</vt:lpstr>
      <vt:lpstr>千图网拥有20W+精美PPT模板 更多PPT模板下载至：www.58pic.com/office/ppt​​</vt:lpstr>
      <vt:lpstr>2_Office Theme</vt:lpstr>
      <vt:lpstr>1_https://www.freeppt7.com</vt:lpstr>
      <vt:lpstr>Office 主题</vt:lpstr>
      <vt:lpstr>1_Office Theme</vt:lpstr>
      <vt:lpstr>Custom Design</vt:lpstr>
      <vt:lpstr>4_Office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41</cp:revision>
  <dcterms:created xsi:type="dcterms:W3CDTF">2021-07-31T10:00:00Z</dcterms:created>
  <dcterms:modified xsi:type="dcterms:W3CDTF">2026-04-13T11:09:34Z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