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73" r:id="rId2"/>
    <p:sldMasterId id="2147483698" r:id="rId3"/>
  </p:sldMasterIdLst>
  <p:notesMasterIdLst>
    <p:notesMasterId r:id="rId13"/>
  </p:notesMasterIdLst>
  <p:sldIdLst>
    <p:sldId id="263" r:id="rId4"/>
    <p:sldId id="256" r:id="rId5"/>
    <p:sldId id="281" r:id="rId6"/>
    <p:sldId id="268" r:id="rId7"/>
    <p:sldId id="2007577156" r:id="rId8"/>
    <p:sldId id="2007577139" r:id="rId9"/>
    <p:sldId id="273" r:id="rId10"/>
    <p:sldId id="2007577154" r:id="rId11"/>
    <p:sldId id="3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81" d="100"/>
          <a:sy n="81" d="100"/>
        </p:scale>
        <p:origin x="38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BFE88-D28B-40D9-BA42-6193E9770DCB}"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9D96B-1500-495F-A19A-3CC1ED13108B}" type="slidenum">
              <a:rPr lang="en-US" smtClean="0"/>
              <a:t>‹#›</a:t>
            </a:fld>
            <a:endParaRPr lang="en-US"/>
          </a:p>
        </p:txBody>
      </p:sp>
    </p:spTree>
    <p:extLst>
      <p:ext uri="{BB962C8B-B14F-4D97-AF65-F5344CB8AC3E}">
        <p14:creationId xmlns:p14="http://schemas.microsoft.com/office/powerpoint/2010/main" val="161158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FC7BF0-0F9F-4250-8448-99D98C14468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0995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FC7BF0-0F9F-4250-8448-99D98C14468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1340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FC7BF0-0F9F-4250-8448-99D98C14468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0034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FC7BF0-0F9F-4250-8448-99D98C14468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2190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FC7BF0-0F9F-4250-8448-99D98C14468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5343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FC7BF0-0F9F-4250-8448-99D98C14468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796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940403"/>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2026/4/13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32237216"/>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03942785"/>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98649678"/>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A4C4A-0773-4E03-BD25-E3D9DCCE21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17953A-B445-4BE8-B972-A1E8C4FC56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B16B3C-36C3-4480-BCFF-BAFDB746554B}"/>
              </a:ext>
            </a:extLst>
          </p:cNvPr>
          <p:cNvSpPr>
            <a:spLocks noGrp="1"/>
          </p:cNvSpPr>
          <p:nvPr>
            <p:ph type="dt" sz="half" idx="10"/>
          </p:nvPr>
        </p:nvSpPr>
        <p:spPr/>
        <p:txBody>
          <a:bodyPr/>
          <a:lstStyle/>
          <a:p>
            <a:fld id="{BE202E1C-BD8B-4773-A44B-3A2DC14F8C8C}" type="datetimeFigureOut">
              <a:rPr lang="en-US" smtClean="0"/>
              <a:t>4/13/2026</a:t>
            </a:fld>
            <a:endParaRPr lang="en-US"/>
          </a:p>
        </p:txBody>
      </p:sp>
      <p:sp>
        <p:nvSpPr>
          <p:cNvPr id="5" name="Footer Placeholder 4">
            <a:extLst>
              <a:ext uri="{FF2B5EF4-FFF2-40B4-BE49-F238E27FC236}">
                <a16:creationId xmlns:a16="http://schemas.microsoft.com/office/drawing/2014/main" id="{276F7CB6-87B4-49A8-BBD8-F3AC67A88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0A9F8-6790-4FCA-90C4-62CE49140C82}"/>
              </a:ext>
            </a:extLst>
          </p:cNvPr>
          <p:cNvSpPr>
            <a:spLocks noGrp="1"/>
          </p:cNvSpPr>
          <p:nvPr>
            <p:ph type="sldNum" sz="quarter" idx="12"/>
          </p:nvPr>
        </p:nvSpPr>
        <p:spPr/>
        <p:txBody>
          <a:bodyPr/>
          <a:lstStyle/>
          <a:p>
            <a:fld id="{A04D5123-9265-4F95-9532-F82FFD3F49A0}" type="slidenum">
              <a:rPr lang="en-US" smtClean="0"/>
              <a:t>‹#›</a:t>
            </a:fld>
            <a:endParaRPr lang="en-US"/>
          </a:p>
        </p:txBody>
      </p:sp>
    </p:spTree>
    <p:extLst>
      <p:ext uri="{BB962C8B-B14F-4D97-AF65-F5344CB8AC3E}">
        <p14:creationId xmlns:p14="http://schemas.microsoft.com/office/powerpoint/2010/main" val="186282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B429-58C1-4016-A721-8A15EA964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845FED-7C29-4543-929D-42BB128C7F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BF823-F7F2-41A4-B01D-461E5641367C}"/>
              </a:ext>
            </a:extLst>
          </p:cNvPr>
          <p:cNvSpPr>
            <a:spLocks noGrp="1"/>
          </p:cNvSpPr>
          <p:nvPr>
            <p:ph type="dt" sz="half" idx="10"/>
          </p:nvPr>
        </p:nvSpPr>
        <p:spPr/>
        <p:txBody>
          <a:bodyPr/>
          <a:lstStyle/>
          <a:p>
            <a:fld id="{BE202E1C-BD8B-4773-A44B-3A2DC14F8C8C}" type="datetimeFigureOut">
              <a:rPr lang="en-US" smtClean="0"/>
              <a:t>4/13/2026</a:t>
            </a:fld>
            <a:endParaRPr lang="en-US"/>
          </a:p>
        </p:txBody>
      </p:sp>
      <p:sp>
        <p:nvSpPr>
          <p:cNvPr id="5" name="Footer Placeholder 4">
            <a:extLst>
              <a:ext uri="{FF2B5EF4-FFF2-40B4-BE49-F238E27FC236}">
                <a16:creationId xmlns:a16="http://schemas.microsoft.com/office/drawing/2014/main" id="{3B95B917-29A8-4885-85D3-76C06CA8C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26F16-129D-4C90-AF46-054B2CC97935}"/>
              </a:ext>
            </a:extLst>
          </p:cNvPr>
          <p:cNvSpPr>
            <a:spLocks noGrp="1"/>
          </p:cNvSpPr>
          <p:nvPr>
            <p:ph type="sldNum" sz="quarter" idx="12"/>
          </p:nvPr>
        </p:nvSpPr>
        <p:spPr/>
        <p:txBody>
          <a:bodyPr/>
          <a:lstStyle/>
          <a:p>
            <a:fld id="{A04D5123-9265-4F95-9532-F82FFD3F49A0}" type="slidenum">
              <a:rPr lang="en-US" smtClean="0"/>
              <a:t>‹#›</a:t>
            </a:fld>
            <a:endParaRPr lang="en-US"/>
          </a:p>
        </p:txBody>
      </p:sp>
    </p:spTree>
    <p:extLst>
      <p:ext uri="{BB962C8B-B14F-4D97-AF65-F5344CB8AC3E}">
        <p14:creationId xmlns:p14="http://schemas.microsoft.com/office/powerpoint/2010/main" val="1680752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8954-63E0-41A9-BEBE-98E8C43234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D28184-FAF6-4736-88E7-457A946FD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25812-940B-477D-B8D3-5B43143F51D9}"/>
              </a:ext>
            </a:extLst>
          </p:cNvPr>
          <p:cNvSpPr>
            <a:spLocks noGrp="1"/>
          </p:cNvSpPr>
          <p:nvPr>
            <p:ph type="dt" sz="half" idx="10"/>
          </p:nvPr>
        </p:nvSpPr>
        <p:spPr/>
        <p:txBody>
          <a:bodyPr/>
          <a:lstStyle/>
          <a:p>
            <a:fld id="{BE202E1C-BD8B-4773-A44B-3A2DC14F8C8C}" type="datetimeFigureOut">
              <a:rPr lang="en-US" smtClean="0"/>
              <a:t>4/13/2026</a:t>
            </a:fld>
            <a:endParaRPr lang="en-US"/>
          </a:p>
        </p:txBody>
      </p:sp>
      <p:sp>
        <p:nvSpPr>
          <p:cNvPr id="5" name="Footer Placeholder 4">
            <a:extLst>
              <a:ext uri="{FF2B5EF4-FFF2-40B4-BE49-F238E27FC236}">
                <a16:creationId xmlns:a16="http://schemas.microsoft.com/office/drawing/2014/main" id="{B4AA8BDD-7604-4384-9E81-D12D7D2A9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3E9C3-226A-425A-B66C-EE84EBFA8C64}"/>
              </a:ext>
            </a:extLst>
          </p:cNvPr>
          <p:cNvSpPr>
            <a:spLocks noGrp="1"/>
          </p:cNvSpPr>
          <p:nvPr>
            <p:ph type="sldNum" sz="quarter" idx="12"/>
          </p:nvPr>
        </p:nvSpPr>
        <p:spPr/>
        <p:txBody>
          <a:bodyPr/>
          <a:lstStyle/>
          <a:p>
            <a:fld id="{A04D5123-9265-4F95-9532-F82FFD3F49A0}" type="slidenum">
              <a:rPr lang="en-US" smtClean="0"/>
              <a:t>‹#›</a:t>
            </a:fld>
            <a:endParaRPr lang="en-US"/>
          </a:p>
        </p:txBody>
      </p:sp>
    </p:spTree>
    <p:extLst>
      <p:ext uri="{BB962C8B-B14F-4D97-AF65-F5344CB8AC3E}">
        <p14:creationId xmlns:p14="http://schemas.microsoft.com/office/powerpoint/2010/main" val="2262763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1DC9-3405-4E06-B912-ADF708769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5F2004-09FF-4D6C-83BA-2B42EC7B94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B01F7-1EF5-4BE8-B77A-CD0888458B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2652FD-1ED1-4DE9-A530-BAD11ABF07D3}"/>
              </a:ext>
            </a:extLst>
          </p:cNvPr>
          <p:cNvSpPr>
            <a:spLocks noGrp="1"/>
          </p:cNvSpPr>
          <p:nvPr>
            <p:ph type="dt" sz="half" idx="10"/>
          </p:nvPr>
        </p:nvSpPr>
        <p:spPr/>
        <p:txBody>
          <a:bodyPr/>
          <a:lstStyle/>
          <a:p>
            <a:fld id="{BE202E1C-BD8B-4773-A44B-3A2DC14F8C8C}" type="datetimeFigureOut">
              <a:rPr lang="en-US" smtClean="0"/>
              <a:t>4/13/2026</a:t>
            </a:fld>
            <a:endParaRPr lang="en-US"/>
          </a:p>
        </p:txBody>
      </p:sp>
      <p:sp>
        <p:nvSpPr>
          <p:cNvPr id="6" name="Footer Placeholder 5">
            <a:extLst>
              <a:ext uri="{FF2B5EF4-FFF2-40B4-BE49-F238E27FC236}">
                <a16:creationId xmlns:a16="http://schemas.microsoft.com/office/drawing/2014/main" id="{98BA3703-4763-47C3-903F-ACB1D8AD22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BCC7C-3E41-41C7-B1E9-DC4C7B8DF1B5}"/>
              </a:ext>
            </a:extLst>
          </p:cNvPr>
          <p:cNvSpPr>
            <a:spLocks noGrp="1"/>
          </p:cNvSpPr>
          <p:nvPr>
            <p:ph type="sldNum" sz="quarter" idx="12"/>
          </p:nvPr>
        </p:nvSpPr>
        <p:spPr/>
        <p:txBody>
          <a:bodyPr/>
          <a:lstStyle/>
          <a:p>
            <a:fld id="{A04D5123-9265-4F95-9532-F82FFD3F49A0}" type="slidenum">
              <a:rPr lang="en-US" smtClean="0"/>
              <a:t>‹#›</a:t>
            </a:fld>
            <a:endParaRPr lang="en-US"/>
          </a:p>
        </p:txBody>
      </p:sp>
    </p:spTree>
    <p:extLst>
      <p:ext uri="{BB962C8B-B14F-4D97-AF65-F5344CB8AC3E}">
        <p14:creationId xmlns:p14="http://schemas.microsoft.com/office/powerpoint/2010/main" val="1980701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5B2F-2523-437D-B671-D51515E2CA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BADAD7-D161-4519-AA06-6F8E28A888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FF87C6-5B32-4FCC-B31E-27645899C8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90A311-370D-4A91-A140-4CE4BF322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9BA752-A11A-497D-AF49-134B09BAB9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0F435A-785F-4EC0-A7EA-0860D6B50A24}"/>
              </a:ext>
            </a:extLst>
          </p:cNvPr>
          <p:cNvSpPr>
            <a:spLocks noGrp="1"/>
          </p:cNvSpPr>
          <p:nvPr>
            <p:ph type="dt" sz="half" idx="10"/>
          </p:nvPr>
        </p:nvSpPr>
        <p:spPr/>
        <p:txBody>
          <a:bodyPr/>
          <a:lstStyle/>
          <a:p>
            <a:fld id="{BE202E1C-BD8B-4773-A44B-3A2DC14F8C8C}" type="datetimeFigureOut">
              <a:rPr lang="en-US" smtClean="0"/>
              <a:t>4/13/2026</a:t>
            </a:fld>
            <a:endParaRPr lang="en-US"/>
          </a:p>
        </p:txBody>
      </p:sp>
      <p:sp>
        <p:nvSpPr>
          <p:cNvPr id="8" name="Footer Placeholder 7">
            <a:extLst>
              <a:ext uri="{FF2B5EF4-FFF2-40B4-BE49-F238E27FC236}">
                <a16:creationId xmlns:a16="http://schemas.microsoft.com/office/drawing/2014/main" id="{7CEC1599-0E36-48E7-B2CF-7D1C9566C7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2C14A2-2902-495F-99DB-600FB441869B}"/>
              </a:ext>
            </a:extLst>
          </p:cNvPr>
          <p:cNvSpPr>
            <a:spLocks noGrp="1"/>
          </p:cNvSpPr>
          <p:nvPr>
            <p:ph type="sldNum" sz="quarter" idx="12"/>
          </p:nvPr>
        </p:nvSpPr>
        <p:spPr/>
        <p:txBody>
          <a:bodyPr/>
          <a:lstStyle/>
          <a:p>
            <a:fld id="{A04D5123-9265-4F95-9532-F82FFD3F49A0}" type="slidenum">
              <a:rPr lang="en-US" smtClean="0"/>
              <a:t>‹#›</a:t>
            </a:fld>
            <a:endParaRPr lang="en-US"/>
          </a:p>
        </p:txBody>
      </p:sp>
    </p:spTree>
    <p:extLst>
      <p:ext uri="{BB962C8B-B14F-4D97-AF65-F5344CB8AC3E}">
        <p14:creationId xmlns:p14="http://schemas.microsoft.com/office/powerpoint/2010/main" val="1602895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D174-F67A-4CDC-AFB9-051768AE5A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E6C164-3053-49D1-903A-DCAA530CAC17}"/>
              </a:ext>
            </a:extLst>
          </p:cNvPr>
          <p:cNvSpPr>
            <a:spLocks noGrp="1"/>
          </p:cNvSpPr>
          <p:nvPr>
            <p:ph type="dt" sz="half" idx="10"/>
          </p:nvPr>
        </p:nvSpPr>
        <p:spPr/>
        <p:txBody>
          <a:bodyPr/>
          <a:lstStyle/>
          <a:p>
            <a:fld id="{BE202E1C-BD8B-4773-A44B-3A2DC14F8C8C}" type="datetimeFigureOut">
              <a:rPr lang="en-US" smtClean="0"/>
              <a:t>4/13/2026</a:t>
            </a:fld>
            <a:endParaRPr lang="en-US"/>
          </a:p>
        </p:txBody>
      </p:sp>
      <p:sp>
        <p:nvSpPr>
          <p:cNvPr id="4" name="Footer Placeholder 3">
            <a:extLst>
              <a:ext uri="{FF2B5EF4-FFF2-40B4-BE49-F238E27FC236}">
                <a16:creationId xmlns:a16="http://schemas.microsoft.com/office/drawing/2014/main" id="{0CC970E4-CF1C-42BE-823E-9387947252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ACE7E0-BB4A-4F77-A047-D3533564C676}"/>
              </a:ext>
            </a:extLst>
          </p:cNvPr>
          <p:cNvSpPr>
            <a:spLocks noGrp="1"/>
          </p:cNvSpPr>
          <p:nvPr>
            <p:ph type="sldNum" sz="quarter" idx="12"/>
          </p:nvPr>
        </p:nvSpPr>
        <p:spPr/>
        <p:txBody>
          <a:bodyPr/>
          <a:lstStyle/>
          <a:p>
            <a:fld id="{A04D5123-9265-4F95-9532-F82FFD3F49A0}" type="slidenum">
              <a:rPr lang="en-US" smtClean="0"/>
              <a:t>‹#›</a:t>
            </a:fld>
            <a:endParaRPr lang="en-US"/>
          </a:p>
        </p:txBody>
      </p:sp>
    </p:spTree>
    <p:extLst>
      <p:ext uri="{BB962C8B-B14F-4D97-AF65-F5344CB8AC3E}">
        <p14:creationId xmlns:p14="http://schemas.microsoft.com/office/powerpoint/2010/main" val="3341281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A573FD-3E4D-421A-A040-FBF881F9506D}"/>
              </a:ext>
            </a:extLst>
          </p:cNvPr>
          <p:cNvSpPr>
            <a:spLocks noGrp="1"/>
          </p:cNvSpPr>
          <p:nvPr>
            <p:ph type="dt" sz="half" idx="10"/>
          </p:nvPr>
        </p:nvSpPr>
        <p:spPr/>
        <p:txBody>
          <a:bodyPr/>
          <a:lstStyle/>
          <a:p>
            <a:fld id="{BE202E1C-BD8B-4773-A44B-3A2DC14F8C8C}" type="datetimeFigureOut">
              <a:rPr lang="en-US" smtClean="0"/>
              <a:t>4/13/2026</a:t>
            </a:fld>
            <a:endParaRPr lang="en-US"/>
          </a:p>
        </p:txBody>
      </p:sp>
      <p:sp>
        <p:nvSpPr>
          <p:cNvPr id="3" name="Footer Placeholder 2">
            <a:extLst>
              <a:ext uri="{FF2B5EF4-FFF2-40B4-BE49-F238E27FC236}">
                <a16:creationId xmlns:a16="http://schemas.microsoft.com/office/drawing/2014/main" id="{0C167154-0241-4DD6-AD60-EA607597B2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0E34F1-CAE8-47AF-90AB-A8A51DC5BC93}"/>
              </a:ext>
            </a:extLst>
          </p:cNvPr>
          <p:cNvSpPr>
            <a:spLocks noGrp="1"/>
          </p:cNvSpPr>
          <p:nvPr>
            <p:ph type="sldNum" sz="quarter" idx="12"/>
          </p:nvPr>
        </p:nvSpPr>
        <p:spPr/>
        <p:txBody>
          <a:bodyPr/>
          <a:lstStyle/>
          <a:p>
            <a:fld id="{A04D5123-9265-4F95-9532-F82FFD3F49A0}" type="slidenum">
              <a:rPr lang="en-US" smtClean="0"/>
              <a:t>‹#›</a:t>
            </a:fld>
            <a:endParaRPr lang="en-US"/>
          </a:p>
        </p:txBody>
      </p:sp>
    </p:spTree>
    <p:extLst>
      <p:ext uri="{BB962C8B-B14F-4D97-AF65-F5344CB8AC3E}">
        <p14:creationId xmlns:p14="http://schemas.microsoft.com/office/powerpoint/2010/main" val="183284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10338186"/>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C71C-C06C-47C5-A643-4BE83EDCA2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9AB326-33E3-4166-A39B-29472960E0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246CF5-C059-433F-9733-72CC5B025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5A0A37-E654-4D24-A0D0-62D4D6744DF1}"/>
              </a:ext>
            </a:extLst>
          </p:cNvPr>
          <p:cNvSpPr>
            <a:spLocks noGrp="1"/>
          </p:cNvSpPr>
          <p:nvPr>
            <p:ph type="dt" sz="half" idx="10"/>
          </p:nvPr>
        </p:nvSpPr>
        <p:spPr/>
        <p:txBody>
          <a:bodyPr/>
          <a:lstStyle/>
          <a:p>
            <a:fld id="{BE202E1C-BD8B-4773-A44B-3A2DC14F8C8C}" type="datetimeFigureOut">
              <a:rPr lang="en-US" smtClean="0"/>
              <a:t>4/13/2026</a:t>
            </a:fld>
            <a:endParaRPr lang="en-US"/>
          </a:p>
        </p:txBody>
      </p:sp>
      <p:sp>
        <p:nvSpPr>
          <p:cNvPr id="6" name="Footer Placeholder 5">
            <a:extLst>
              <a:ext uri="{FF2B5EF4-FFF2-40B4-BE49-F238E27FC236}">
                <a16:creationId xmlns:a16="http://schemas.microsoft.com/office/drawing/2014/main" id="{475719BB-391D-450A-BD1B-34E16AC1A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71371-CD65-47FE-A102-9105D16CE39B}"/>
              </a:ext>
            </a:extLst>
          </p:cNvPr>
          <p:cNvSpPr>
            <a:spLocks noGrp="1"/>
          </p:cNvSpPr>
          <p:nvPr>
            <p:ph type="sldNum" sz="quarter" idx="12"/>
          </p:nvPr>
        </p:nvSpPr>
        <p:spPr/>
        <p:txBody>
          <a:bodyPr/>
          <a:lstStyle/>
          <a:p>
            <a:fld id="{A04D5123-9265-4F95-9532-F82FFD3F49A0}" type="slidenum">
              <a:rPr lang="en-US" smtClean="0"/>
              <a:t>‹#›</a:t>
            </a:fld>
            <a:endParaRPr lang="en-US"/>
          </a:p>
        </p:txBody>
      </p:sp>
    </p:spTree>
    <p:extLst>
      <p:ext uri="{BB962C8B-B14F-4D97-AF65-F5344CB8AC3E}">
        <p14:creationId xmlns:p14="http://schemas.microsoft.com/office/powerpoint/2010/main" val="3761901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265C-6945-4185-A4CE-A9E24E3344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B1CFC9-D23F-42D1-A1D5-714FA634E7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3CB75C-C672-4300-B59F-6E20F601B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A8C7E-DDFF-4697-AD85-4A8456B4BB91}"/>
              </a:ext>
            </a:extLst>
          </p:cNvPr>
          <p:cNvSpPr>
            <a:spLocks noGrp="1"/>
          </p:cNvSpPr>
          <p:nvPr>
            <p:ph type="dt" sz="half" idx="10"/>
          </p:nvPr>
        </p:nvSpPr>
        <p:spPr/>
        <p:txBody>
          <a:bodyPr/>
          <a:lstStyle/>
          <a:p>
            <a:fld id="{BE202E1C-BD8B-4773-A44B-3A2DC14F8C8C}" type="datetimeFigureOut">
              <a:rPr lang="en-US" smtClean="0"/>
              <a:t>4/13/2026</a:t>
            </a:fld>
            <a:endParaRPr lang="en-US"/>
          </a:p>
        </p:txBody>
      </p:sp>
      <p:sp>
        <p:nvSpPr>
          <p:cNvPr id="6" name="Footer Placeholder 5">
            <a:extLst>
              <a:ext uri="{FF2B5EF4-FFF2-40B4-BE49-F238E27FC236}">
                <a16:creationId xmlns:a16="http://schemas.microsoft.com/office/drawing/2014/main" id="{05B9D371-C750-48EA-B373-EFA7936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691A86-40C4-4930-BF59-32101840A152}"/>
              </a:ext>
            </a:extLst>
          </p:cNvPr>
          <p:cNvSpPr>
            <a:spLocks noGrp="1"/>
          </p:cNvSpPr>
          <p:nvPr>
            <p:ph type="sldNum" sz="quarter" idx="12"/>
          </p:nvPr>
        </p:nvSpPr>
        <p:spPr/>
        <p:txBody>
          <a:bodyPr/>
          <a:lstStyle/>
          <a:p>
            <a:fld id="{A04D5123-9265-4F95-9532-F82FFD3F49A0}" type="slidenum">
              <a:rPr lang="en-US" smtClean="0"/>
              <a:t>‹#›</a:t>
            </a:fld>
            <a:endParaRPr lang="en-US"/>
          </a:p>
        </p:txBody>
      </p:sp>
    </p:spTree>
    <p:extLst>
      <p:ext uri="{BB962C8B-B14F-4D97-AF65-F5344CB8AC3E}">
        <p14:creationId xmlns:p14="http://schemas.microsoft.com/office/powerpoint/2010/main" val="3046811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1888-1FF2-4E30-B7B6-9DB2F5D7EF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122481-17D9-4761-B47C-B664C91E79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55027-849A-403A-96C3-81DA6F8176F2}"/>
              </a:ext>
            </a:extLst>
          </p:cNvPr>
          <p:cNvSpPr>
            <a:spLocks noGrp="1"/>
          </p:cNvSpPr>
          <p:nvPr>
            <p:ph type="dt" sz="half" idx="10"/>
          </p:nvPr>
        </p:nvSpPr>
        <p:spPr/>
        <p:txBody>
          <a:bodyPr/>
          <a:lstStyle/>
          <a:p>
            <a:fld id="{BE202E1C-BD8B-4773-A44B-3A2DC14F8C8C}" type="datetimeFigureOut">
              <a:rPr lang="en-US" smtClean="0"/>
              <a:t>4/13/2026</a:t>
            </a:fld>
            <a:endParaRPr lang="en-US"/>
          </a:p>
        </p:txBody>
      </p:sp>
      <p:sp>
        <p:nvSpPr>
          <p:cNvPr id="5" name="Footer Placeholder 4">
            <a:extLst>
              <a:ext uri="{FF2B5EF4-FFF2-40B4-BE49-F238E27FC236}">
                <a16:creationId xmlns:a16="http://schemas.microsoft.com/office/drawing/2014/main" id="{37440358-252E-43A4-AA8B-DEA90BB18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60D58-AEEB-48AE-8133-8397722D02F3}"/>
              </a:ext>
            </a:extLst>
          </p:cNvPr>
          <p:cNvSpPr>
            <a:spLocks noGrp="1"/>
          </p:cNvSpPr>
          <p:nvPr>
            <p:ph type="sldNum" sz="quarter" idx="12"/>
          </p:nvPr>
        </p:nvSpPr>
        <p:spPr/>
        <p:txBody>
          <a:bodyPr/>
          <a:lstStyle/>
          <a:p>
            <a:fld id="{A04D5123-9265-4F95-9532-F82FFD3F49A0}" type="slidenum">
              <a:rPr lang="en-US" smtClean="0"/>
              <a:t>‹#›</a:t>
            </a:fld>
            <a:endParaRPr lang="en-US"/>
          </a:p>
        </p:txBody>
      </p:sp>
    </p:spTree>
    <p:extLst>
      <p:ext uri="{BB962C8B-B14F-4D97-AF65-F5344CB8AC3E}">
        <p14:creationId xmlns:p14="http://schemas.microsoft.com/office/powerpoint/2010/main" val="3305224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AE9A8-1848-4AA8-B631-A2D061AC4C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E728D9-A68E-4E11-B744-0D4ECB6FE4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357EFB-E4B9-4406-84D0-9EE42CAAA67A}"/>
              </a:ext>
            </a:extLst>
          </p:cNvPr>
          <p:cNvSpPr>
            <a:spLocks noGrp="1"/>
          </p:cNvSpPr>
          <p:nvPr>
            <p:ph type="dt" sz="half" idx="10"/>
          </p:nvPr>
        </p:nvSpPr>
        <p:spPr/>
        <p:txBody>
          <a:bodyPr/>
          <a:lstStyle/>
          <a:p>
            <a:fld id="{BE202E1C-BD8B-4773-A44B-3A2DC14F8C8C}" type="datetimeFigureOut">
              <a:rPr lang="en-US" smtClean="0"/>
              <a:t>4/13/2026</a:t>
            </a:fld>
            <a:endParaRPr lang="en-US"/>
          </a:p>
        </p:txBody>
      </p:sp>
      <p:sp>
        <p:nvSpPr>
          <p:cNvPr id="5" name="Footer Placeholder 4">
            <a:extLst>
              <a:ext uri="{FF2B5EF4-FFF2-40B4-BE49-F238E27FC236}">
                <a16:creationId xmlns:a16="http://schemas.microsoft.com/office/drawing/2014/main" id="{BE361AFE-27F7-4407-970E-0E6CD2867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BF108-AB25-41DF-AAFF-5D9C4334D997}"/>
              </a:ext>
            </a:extLst>
          </p:cNvPr>
          <p:cNvSpPr>
            <a:spLocks noGrp="1"/>
          </p:cNvSpPr>
          <p:nvPr>
            <p:ph type="sldNum" sz="quarter" idx="12"/>
          </p:nvPr>
        </p:nvSpPr>
        <p:spPr/>
        <p:txBody>
          <a:bodyPr/>
          <a:lstStyle/>
          <a:p>
            <a:fld id="{A04D5123-9265-4F95-9532-F82FFD3F49A0}" type="slidenum">
              <a:rPr lang="en-US" smtClean="0"/>
              <a:t>‹#›</a:t>
            </a:fld>
            <a:endParaRPr lang="en-US"/>
          </a:p>
        </p:txBody>
      </p:sp>
    </p:spTree>
    <p:extLst>
      <p:ext uri="{BB962C8B-B14F-4D97-AF65-F5344CB8AC3E}">
        <p14:creationId xmlns:p14="http://schemas.microsoft.com/office/powerpoint/2010/main" val="49831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66927524"/>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80612650"/>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2026/4/13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67771813"/>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2026/4/13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18857882"/>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2026/4/13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69311250"/>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2026/4/13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92361443"/>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2026/4/13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84225740"/>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7D7"/>
        </a:solidFill>
        <a:effectLst/>
      </p:bgPr>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BC8F1917-31DB-EDA4-0AAF-9CBEFD7A72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231" y="0"/>
            <a:ext cx="1530626" cy="1530626"/>
          </a:xfrm>
          <a:prstGeom prst="rect">
            <a:avLst/>
          </a:prstGeom>
        </p:spPr>
      </p:pic>
    </p:spTree>
    <p:extLst>
      <p:ext uri="{BB962C8B-B14F-4D97-AF65-F5344CB8AC3E}">
        <p14:creationId xmlns:p14="http://schemas.microsoft.com/office/powerpoint/2010/main" val="3151303671"/>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4758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F53673-5010-462D-A8F2-E0DBE1D741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CA6BCA-98AC-41A1-A1F7-CB0CFE350B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92153-F63D-48EF-BC74-4EF0581F1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02E1C-BD8B-4773-A44B-3A2DC14F8C8C}" type="datetimeFigureOut">
              <a:rPr lang="en-US" smtClean="0"/>
              <a:t>4/13/2026</a:t>
            </a:fld>
            <a:endParaRPr lang="en-US"/>
          </a:p>
        </p:txBody>
      </p:sp>
      <p:sp>
        <p:nvSpPr>
          <p:cNvPr id="5" name="Footer Placeholder 4">
            <a:extLst>
              <a:ext uri="{FF2B5EF4-FFF2-40B4-BE49-F238E27FC236}">
                <a16:creationId xmlns:a16="http://schemas.microsoft.com/office/drawing/2014/main" id="{60541103-0C1C-4B28-998D-1A9E218B43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56ECAB-F607-4722-8951-174EED6198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D5123-9265-4F95-9532-F82FFD3F49A0}"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5D4B6585-3AE7-1807-3637-AA1AEA2E12C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80231" y="0"/>
            <a:ext cx="1530626" cy="1530626"/>
          </a:xfrm>
          <a:prstGeom prst="rect">
            <a:avLst/>
          </a:prstGeom>
        </p:spPr>
      </p:pic>
    </p:spTree>
    <p:extLst>
      <p:ext uri="{BB962C8B-B14F-4D97-AF65-F5344CB8AC3E}">
        <p14:creationId xmlns:p14="http://schemas.microsoft.com/office/powerpoint/2010/main" val="27738571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image" Target="../media/image9.png"/><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11" Type="http://schemas.microsoft.com/office/2007/relationships/hdphoto" Target="../media/hdphoto3.wdp"/><Relationship Id="rId5" Type="http://schemas.openxmlformats.org/officeDocument/2006/relationships/image" Target="../media/image11.png"/><Relationship Id="rId15" Type="http://schemas.openxmlformats.org/officeDocument/2006/relationships/image" Target="../media/image1.png"/><Relationship Id="rId10"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2.wdp"/><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microsoft.com/office/2007/relationships/hdphoto" Target="../media/hdphoto4.wdp"/><Relationship Id="rId12"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1.png"/><Relationship Id="rId11" Type="http://schemas.microsoft.com/office/2007/relationships/hdphoto" Target="../media/hdphoto6.wdp"/><Relationship Id="rId5" Type="http://schemas.openxmlformats.org/officeDocument/2006/relationships/image" Target="../media/image20.jpeg"/><Relationship Id="rId10" Type="http://schemas.openxmlformats.org/officeDocument/2006/relationships/image" Target="../media/image23.png"/><Relationship Id="rId4" Type="http://schemas.openxmlformats.org/officeDocument/2006/relationships/image" Target="../media/image19.png"/><Relationship Id="rId9"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9.png"/><Relationship Id="rId9" Type="http://schemas.microsoft.com/office/2007/relationships/hdphoto" Target="../media/hdphoto7.wdp"/></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9.png"/><Relationship Id="rId9" Type="http://schemas.microsoft.com/office/2007/relationships/hdphoto" Target="../media/hdphoto8.wdp"/></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8.png"/><Relationship Id="rId7" Type="http://schemas.microsoft.com/office/2007/relationships/hdphoto" Target="../media/hdphoto9.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9.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2D1866-DEC1-4870-8750-4565BCF62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2910" y="2750201"/>
            <a:ext cx="4620019" cy="4981885"/>
          </a:xfrm>
          <a:prstGeom prst="rect">
            <a:avLst/>
          </a:prstGeom>
        </p:spPr>
      </p:pic>
      <p:grpSp>
        <p:nvGrpSpPr>
          <p:cNvPr id="17" name="Group 16">
            <a:extLst>
              <a:ext uri="{FF2B5EF4-FFF2-40B4-BE49-F238E27FC236}">
                <a16:creationId xmlns:a16="http://schemas.microsoft.com/office/drawing/2014/main" id="{2F22567A-BF16-4AE1-9438-5F46AC94C684}"/>
              </a:ext>
            </a:extLst>
          </p:cNvPr>
          <p:cNvGrpSpPr/>
          <p:nvPr/>
        </p:nvGrpSpPr>
        <p:grpSpPr>
          <a:xfrm>
            <a:off x="4466526" y="382393"/>
            <a:ext cx="3500226" cy="869221"/>
            <a:chOff x="4564774" y="413270"/>
            <a:chExt cx="3500226" cy="869221"/>
          </a:xfrm>
        </p:grpSpPr>
        <p:sp>
          <p:nvSpPr>
            <p:cNvPr id="11" name="Flowchart: Terminator 10">
              <a:extLst>
                <a:ext uri="{FF2B5EF4-FFF2-40B4-BE49-F238E27FC236}">
                  <a16:creationId xmlns:a16="http://schemas.microsoft.com/office/drawing/2014/main" id="{94D19680-B220-442F-8FE7-D0FB4B576DE3}"/>
                </a:ext>
              </a:extLst>
            </p:cNvPr>
            <p:cNvSpPr/>
            <p:nvPr/>
          </p:nvSpPr>
          <p:spPr>
            <a:xfrm rot="3335349" flipV="1">
              <a:off x="5274016" y="572957"/>
              <a:ext cx="441004" cy="121630"/>
            </a:xfrm>
            <a:prstGeom prst="flowChartTermina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lowchart: Terminator 13">
              <a:extLst>
                <a:ext uri="{FF2B5EF4-FFF2-40B4-BE49-F238E27FC236}">
                  <a16:creationId xmlns:a16="http://schemas.microsoft.com/office/drawing/2014/main" id="{D78EF6C9-A479-4AC3-960F-CB8915C8AB18}"/>
                </a:ext>
              </a:extLst>
            </p:cNvPr>
            <p:cNvSpPr/>
            <p:nvPr/>
          </p:nvSpPr>
          <p:spPr>
            <a:xfrm rot="1514537" flipV="1">
              <a:off x="4564774" y="1141528"/>
              <a:ext cx="427632" cy="140963"/>
            </a:xfrm>
            <a:prstGeom prst="flowChartTermina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lowchart: Terminator 14">
              <a:extLst>
                <a:ext uri="{FF2B5EF4-FFF2-40B4-BE49-F238E27FC236}">
                  <a16:creationId xmlns:a16="http://schemas.microsoft.com/office/drawing/2014/main" id="{63BD90E6-80B4-49E0-85E1-CA7EFBB38295}"/>
                </a:ext>
              </a:extLst>
            </p:cNvPr>
            <p:cNvSpPr/>
            <p:nvPr/>
          </p:nvSpPr>
          <p:spPr>
            <a:xfrm rot="19365825" flipV="1">
              <a:off x="7568221" y="1088176"/>
              <a:ext cx="496779" cy="132731"/>
            </a:xfrm>
            <a:prstGeom prst="flowChartTermina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lowchart: Terminator 15">
              <a:extLst>
                <a:ext uri="{FF2B5EF4-FFF2-40B4-BE49-F238E27FC236}">
                  <a16:creationId xmlns:a16="http://schemas.microsoft.com/office/drawing/2014/main" id="{B22E3CB1-C484-4CB2-8D0E-EB6A96EF1EAB}"/>
                </a:ext>
              </a:extLst>
            </p:cNvPr>
            <p:cNvSpPr/>
            <p:nvPr/>
          </p:nvSpPr>
          <p:spPr>
            <a:xfrm rot="6977877">
              <a:off x="6587755" y="587074"/>
              <a:ext cx="479206" cy="162380"/>
            </a:xfrm>
            <a:prstGeom prst="flowChartTermina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5" name="Picture 24" descr="A picture containing vector graphics&#10;&#10;Description automatically generated">
            <a:extLst>
              <a:ext uri="{FF2B5EF4-FFF2-40B4-BE49-F238E27FC236}">
                <a16:creationId xmlns:a16="http://schemas.microsoft.com/office/drawing/2014/main" id="{E07BB024-6042-4F64-81DD-9F2359408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8826">
            <a:off x="-1262989" y="3129553"/>
            <a:ext cx="4975390" cy="4137052"/>
          </a:xfrm>
          <a:prstGeom prst="rect">
            <a:avLst/>
          </a:prstGeom>
        </p:spPr>
      </p:pic>
      <p:pic>
        <p:nvPicPr>
          <p:cNvPr id="32" name="Picture 31" descr="A picture containing vector graphics&#10;&#10;Description automatically generated">
            <a:extLst>
              <a:ext uri="{FF2B5EF4-FFF2-40B4-BE49-F238E27FC236}">
                <a16:creationId xmlns:a16="http://schemas.microsoft.com/office/drawing/2014/main" id="{81B420F7-D153-4248-AF61-713ED0A67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24481">
            <a:off x="8370538" y="3125343"/>
            <a:ext cx="4673092" cy="4646151"/>
          </a:xfrm>
          <a:prstGeom prst="rect">
            <a:avLst/>
          </a:prstGeom>
        </p:spPr>
      </p:pic>
      <p:grpSp>
        <p:nvGrpSpPr>
          <p:cNvPr id="34" name="Group 33">
            <a:extLst>
              <a:ext uri="{FF2B5EF4-FFF2-40B4-BE49-F238E27FC236}">
                <a16:creationId xmlns:a16="http://schemas.microsoft.com/office/drawing/2014/main" id="{0FE6F97D-0040-4E42-BB97-4DFA2DBD009B}"/>
              </a:ext>
            </a:extLst>
          </p:cNvPr>
          <p:cNvGrpSpPr/>
          <p:nvPr/>
        </p:nvGrpSpPr>
        <p:grpSpPr>
          <a:xfrm>
            <a:off x="1140296" y="959704"/>
            <a:ext cx="1124011" cy="733825"/>
            <a:chOff x="1140296" y="959704"/>
            <a:chExt cx="1124011" cy="733825"/>
          </a:xfrm>
        </p:grpSpPr>
        <p:grpSp>
          <p:nvGrpSpPr>
            <p:cNvPr id="20" name="Group 19">
              <a:extLst>
                <a:ext uri="{FF2B5EF4-FFF2-40B4-BE49-F238E27FC236}">
                  <a16:creationId xmlns:a16="http://schemas.microsoft.com/office/drawing/2014/main" id="{131AC173-625F-460D-BCF5-ADCA10B8D811}"/>
                </a:ext>
              </a:extLst>
            </p:cNvPr>
            <p:cNvGrpSpPr/>
            <p:nvPr/>
          </p:nvGrpSpPr>
          <p:grpSpPr>
            <a:xfrm rot="1946759">
              <a:off x="1140296" y="959704"/>
              <a:ext cx="608409" cy="733825"/>
              <a:chOff x="4564774" y="548666"/>
              <a:chExt cx="608409" cy="733825"/>
            </a:xfrm>
          </p:grpSpPr>
          <p:sp>
            <p:nvSpPr>
              <p:cNvPr id="21" name="Flowchart: Terminator 20">
                <a:extLst>
                  <a:ext uri="{FF2B5EF4-FFF2-40B4-BE49-F238E27FC236}">
                    <a16:creationId xmlns:a16="http://schemas.microsoft.com/office/drawing/2014/main" id="{9D83032E-A572-4CB4-83F2-EA3E5782002A}"/>
                  </a:ext>
                </a:extLst>
              </p:cNvPr>
              <p:cNvSpPr/>
              <p:nvPr/>
            </p:nvSpPr>
            <p:spPr>
              <a:xfrm rot="3335349" flipV="1">
                <a:off x="4902338" y="700779"/>
                <a:ext cx="422957" cy="118732"/>
              </a:xfrm>
              <a:prstGeom prst="flowChartTermina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lowchart: Terminator 21">
                <a:extLst>
                  <a:ext uri="{FF2B5EF4-FFF2-40B4-BE49-F238E27FC236}">
                    <a16:creationId xmlns:a16="http://schemas.microsoft.com/office/drawing/2014/main" id="{9EB8EC83-C766-4290-8DFD-4D04685500D1}"/>
                  </a:ext>
                </a:extLst>
              </p:cNvPr>
              <p:cNvSpPr/>
              <p:nvPr/>
            </p:nvSpPr>
            <p:spPr>
              <a:xfrm rot="1514537" flipV="1">
                <a:off x="4564774" y="1141528"/>
                <a:ext cx="427632" cy="140963"/>
              </a:xfrm>
              <a:prstGeom prst="flowChartTermina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3" name="Flowchart: Terminator 32">
              <a:extLst>
                <a:ext uri="{FF2B5EF4-FFF2-40B4-BE49-F238E27FC236}">
                  <a16:creationId xmlns:a16="http://schemas.microsoft.com/office/drawing/2014/main" id="{33546CFA-C1CF-487F-8A6C-F0838322850B}"/>
                </a:ext>
              </a:extLst>
            </p:cNvPr>
            <p:cNvSpPr/>
            <p:nvPr/>
          </p:nvSpPr>
          <p:spPr>
            <a:xfrm rot="6254276" flipV="1">
              <a:off x="1993462" y="1267436"/>
              <a:ext cx="422957" cy="118732"/>
            </a:xfrm>
            <a:prstGeom prst="flowChartTermina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10485834-222E-44C8-AF1D-F3A0D542E7D0}"/>
              </a:ext>
            </a:extLst>
          </p:cNvPr>
          <p:cNvGrpSpPr/>
          <p:nvPr/>
        </p:nvGrpSpPr>
        <p:grpSpPr>
          <a:xfrm rot="1857951">
            <a:off x="10146001" y="727383"/>
            <a:ext cx="1124011" cy="733825"/>
            <a:chOff x="1140296" y="959704"/>
            <a:chExt cx="1124011" cy="733825"/>
          </a:xfrm>
        </p:grpSpPr>
        <p:grpSp>
          <p:nvGrpSpPr>
            <p:cNvPr id="36" name="Group 35">
              <a:extLst>
                <a:ext uri="{FF2B5EF4-FFF2-40B4-BE49-F238E27FC236}">
                  <a16:creationId xmlns:a16="http://schemas.microsoft.com/office/drawing/2014/main" id="{A15BF2AA-591F-464E-BA13-0B69571C6837}"/>
                </a:ext>
              </a:extLst>
            </p:cNvPr>
            <p:cNvGrpSpPr/>
            <p:nvPr/>
          </p:nvGrpSpPr>
          <p:grpSpPr>
            <a:xfrm rot="1946759">
              <a:off x="1140296" y="959704"/>
              <a:ext cx="608409" cy="733825"/>
              <a:chOff x="4564774" y="548666"/>
              <a:chExt cx="608409" cy="733825"/>
            </a:xfrm>
          </p:grpSpPr>
          <p:sp>
            <p:nvSpPr>
              <p:cNvPr id="38" name="Flowchart: Terminator 37">
                <a:extLst>
                  <a:ext uri="{FF2B5EF4-FFF2-40B4-BE49-F238E27FC236}">
                    <a16:creationId xmlns:a16="http://schemas.microsoft.com/office/drawing/2014/main" id="{B90623FA-E9CC-4871-A26C-B1F3C8EC4AC6}"/>
                  </a:ext>
                </a:extLst>
              </p:cNvPr>
              <p:cNvSpPr/>
              <p:nvPr/>
            </p:nvSpPr>
            <p:spPr>
              <a:xfrm rot="3335349" flipV="1">
                <a:off x="4902338" y="700779"/>
                <a:ext cx="422957" cy="118732"/>
              </a:xfrm>
              <a:prstGeom prst="flowChartTermina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lowchart: Terminator 38">
                <a:extLst>
                  <a:ext uri="{FF2B5EF4-FFF2-40B4-BE49-F238E27FC236}">
                    <a16:creationId xmlns:a16="http://schemas.microsoft.com/office/drawing/2014/main" id="{13DCB6A8-E47E-4FDD-8ACD-6600FE944D23}"/>
                  </a:ext>
                </a:extLst>
              </p:cNvPr>
              <p:cNvSpPr/>
              <p:nvPr/>
            </p:nvSpPr>
            <p:spPr>
              <a:xfrm rot="1514537" flipV="1">
                <a:off x="4564774" y="1141528"/>
                <a:ext cx="427632" cy="140963"/>
              </a:xfrm>
              <a:prstGeom prst="flowChartTermina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Flowchart: Terminator 36">
              <a:extLst>
                <a:ext uri="{FF2B5EF4-FFF2-40B4-BE49-F238E27FC236}">
                  <a16:creationId xmlns:a16="http://schemas.microsoft.com/office/drawing/2014/main" id="{A87FB4DC-B880-4E51-973B-9B1779AB442D}"/>
                </a:ext>
              </a:extLst>
            </p:cNvPr>
            <p:cNvSpPr/>
            <p:nvPr/>
          </p:nvSpPr>
          <p:spPr>
            <a:xfrm rot="6254276" flipV="1">
              <a:off x="1993462" y="1267436"/>
              <a:ext cx="422957" cy="118732"/>
            </a:xfrm>
            <a:prstGeom prst="flowChartTermina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E58F0300-95B4-8CAA-1233-BC1CA3BBECB1}"/>
              </a:ext>
            </a:extLst>
          </p:cNvPr>
          <p:cNvPicPr>
            <a:picLocks noChangeAspect="1"/>
          </p:cNvPicPr>
          <p:nvPr/>
        </p:nvPicPr>
        <p:blipFill>
          <a:blip r:embed="rId5"/>
          <a:stretch>
            <a:fillRect/>
          </a:stretch>
        </p:blipFill>
        <p:spPr>
          <a:xfrm>
            <a:off x="1383603" y="954937"/>
            <a:ext cx="9193565" cy="3182388"/>
          </a:xfrm>
          <a:prstGeom prst="rect">
            <a:avLst/>
          </a:prstGeom>
        </p:spPr>
      </p:pic>
    </p:spTree>
    <p:extLst>
      <p:ext uri="{BB962C8B-B14F-4D97-AF65-F5344CB8AC3E}">
        <p14:creationId xmlns:p14="http://schemas.microsoft.com/office/powerpoint/2010/main" val="3209024108"/>
      </p:ext>
    </p:extLst>
  </p:cSld>
  <p:clrMapOvr>
    <a:masterClrMapping/>
  </p:clrMapOvr>
  <p:transition advTm="4000"/>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54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4000">
                                          <p:cBhvr additive="base">
                                            <p:cTn id="7" dur="500" fill="hold"/>
                                            <p:tgtEl>
                                              <p:spTgt spid="25"/>
                                            </p:tgtEl>
                                            <p:attrNameLst>
                                              <p:attrName>ppt_x</p:attrName>
                                            </p:attrNameLst>
                                          </p:cBhvr>
                                          <p:tavLst>
                                            <p:tav tm="0">
                                              <p:val>
                                                <p:strVal val="0-#ppt_w/2"/>
                                              </p:val>
                                            </p:tav>
                                            <p:tav tm="100000">
                                              <p:val>
                                                <p:strVal val="#ppt_x"/>
                                              </p:val>
                                            </p:tav>
                                          </p:tavLst>
                                        </p:anim>
                                        <p:anim calcmode="lin" valueType="num" p14:bounceEnd="54000">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250"/>
                                            <p:tgtEl>
                                              <p:spTgt spid="34"/>
                                            </p:tgtEl>
                                          </p:cBhvr>
                                        </p:animEffect>
                                      </p:childTnLst>
                                    </p:cTn>
                                  </p:par>
                                </p:childTnLst>
                              </p:cTn>
                            </p:par>
                            <p:par>
                              <p:cTn id="13" fill="hold">
                                <p:stCondLst>
                                  <p:cond delay="750"/>
                                </p:stCondLst>
                                <p:childTnLst>
                                  <p:par>
                                    <p:cTn id="14" presetID="26" presetClass="emph" presetSubtype="0" fill="hold" nodeType="afterEffect">
                                      <p:stCondLst>
                                        <p:cond delay="0"/>
                                      </p:stCondLst>
                                      <p:childTnLst>
                                        <p:animEffect transition="out" filter="fade">
                                          <p:cBhvr>
                                            <p:cTn id="15" dur="250" tmFilter="0, 0; .2, .5; .8, .5; 1, 0"/>
                                            <p:tgtEl>
                                              <p:spTgt spid="34"/>
                                            </p:tgtEl>
                                          </p:cBhvr>
                                        </p:animEffect>
                                        <p:animScale>
                                          <p:cBhvr>
                                            <p:cTn id="16" dur="125" autoRev="1" fill="hold"/>
                                            <p:tgtEl>
                                              <p:spTgt spid="34"/>
                                            </p:tgtEl>
                                          </p:cBhvr>
                                          <p:by x="105000" y="105000"/>
                                        </p:animScale>
                                      </p:childTnLst>
                                    </p:cTn>
                                  </p:par>
                                </p:childTnLst>
                              </p:cTn>
                            </p:par>
                            <p:par>
                              <p:cTn id="17" fill="hold">
                                <p:stCondLst>
                                  <p:cond delay="1000"/>
                                </p:stCondLst>
                                <p:childTnLst>
                                  <p:par>
                                    <p:cTn id="18" presetID="2" presetClass="entr" presetSubtype="6" fill="hold" nodeType="afterEffect" p14:presetBounceEnd="66000">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14:bounceEnd="66000">
                                          <p:cBhvr additive="base">
                                            <p:cTn id="20" dur="500" fill="hold"/>
                                            <p:tgtEl>
                                              <p:spTgt spid="32"/>
                                            </p:tgtEl>
                                            <p:attrNameLst>
                                              <p:attrName>ppt_x</p:attrName>
                                            </p:attrNameLst>
                                          </p:cBhvr>
                                          <p:tavLst>
                                            <p:tav tm="0">
                                              <p:val>
                                                <p:strVal val="1+#ppt_w/2"/>
                                              </p:val>
                                            </p:tav>
                                            <p:tav tm="100000">
                                              <p:val>
                                                <p:strVal val="#ppt_x"/>
                                              </p:val>
                                            </p:tav>
                                          </p:tavLst>
                                        </p:anim>
                                        <p:anim calcmode="lin" valueType="num" p14:bounceEnd="66000">
                                          <p:cBhvr additive="base">
                                            <p:cTn id="21" dur="500" fill="hold"/>
                                            <p:tgtEl>
                                              <p:spTgt spid="32"/>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250"/>
                                            <p:tgtEl>
                                              <p:spTgt spid="35"/>
                                            </p:tgtEl>
                                          </p:cBhvr>
                                        </p:animEffect>
                                      </p:childTnLst>
                                    </p:cTn>
                                  </p:par>
                                </p:childTnLst>
                              </p:cTn>
                            </p:par>
                            <p:par>
                              <p:cTn id="26" fill="hold">
                                <p:stCondLst>
                                  <p:cond delay="1750"/>
                                </p:stCondLst>
                                <p:childTnLst>
                                  <p:par>
                                    <p:cTn id="27" presetID="26" presetClass="emph" presetSubtype="0" fill="hold" nodeType="afterEffect">
                                      <p:stCondLst>
                                        <p:cond delay="0"/>
                                      </p:stCondLst>
                                      <p:childTnLst>
                                        <p:animEffect transition="out" filter="fade">
                                          <p:cBhvr>
                                            <p:cTn id="28" dur="250" tmFilter="0, 0; .2, .5; .8, .5; 1, 0"/>
                                            <p:tgtEl>
                                              <p:spTgt spid="35"/>
                                            </p:tgtEl>
                                          </p:cBhvr>
                                        </p:animEffect>
                                        <p:animScale>
                                          <p:cBhvr>
                                            <p:cTn id="29" dur="125" autoRev="1" fill="hold"/>
                                            <p:tgtEl>
                                              <p:spTgt spid="35"/>
                                            </p:tgtEl>
                                          </p:cBhvr>
                                          <p:by x="105000" y="105000"/>
                                        </p:animScale>
                                      </p:childTnLst>
                                    </p:cTn>
                                  </p:par>
                                </p:childTnLst>
                              </p:cTn>
                            </p:par>
                            <p:par>
                              <p:cTn id="30" fill="hold">
                                <p:stCondLst>
                                  <p:cond delay="2000"/>
                                </p:stCondLst>
                                <p:childTnLst>
                                  <p:par>
                                    <p:cTn id="31" presetID="2" presetClass="entr" presetSubtype="4" fill="hold" nodeType="afterEffect" p14:presetBounceEnd="56000">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14:bounceEnd="56000">
                                          <p:cBhvr additive="base">
                                            <p:cTn id="33" dur="500" fill="hold"/>
                                            <p:tgtEl>
                                              <p:spTgt spid="4"/>
                                            </p:tgtEl>
                                            <p:attrNameLst>
                                              <p:attrName>ppt_x</p:attrName>
                                            </p:attrNameLst>
                                          </p:cBhvr>
                                          <p:tavLst>
                                            <p:tav tm="0">
                                              <p:val>
                                                <p:strVal val="#ppt_x"/>
                                              </p:val>
                                            </p:tav>
                                            <p:tav tm="100000">
                                              <p:val>
                                                <p:strVal val="#ppt_x"/>
                                              </p:val>
                                            </p:tav>
                                          </p:tavLst>
                                        </p:anim>
                                        <p:anim calcmode="lin" valueType="num" p14:bounceEnd="56000">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50"/>
                                            <p:tgtEl>
                                              <p:spTgt spid="17"/>
                                            </p:tgtEl>
                                          </p:cBhvr>
                                        </p:animEffect>
                                      </p:childTnLst>
                                    </p:cTn>
                                  </p:par>
                                </p:childTnLst>
                              </p:cTn>
                            </p:par>
                            <p:par>
                              <p:cTn id="39" fill="hold">
                                <p:stCondLst>
                                  <p:cond delay="2750"/>
                                </p:stCondLst>
                                <p:childTnLst>
                                  <p:par>
                                    <p:cTn id="40" presetID="26" presetClass="emph" presetSubtype="0" fill="hold" nodeType="afterEffect">
                                      <p:stCondLst>
                                        <p:cond delay="0"/>
                                      </p:stCondLst>
                                      <p:childTnLst>
                                        <p:animEffect transition="out" filter="fade">
                                          <p:cBhvr>
                                            <p:cTn id="41" dur="250" tmFilter="0, 0; .2, .5; .8, .5; 1, 0"/>
                                            <p:tgtEl>
                                              <p:spTgt spid="17"/>
                                            </p:tgtEl>
                                          </p:cBhvr>
                                        </p:animEffect>
                                        <p:animScale>
                                          <p:cBhvr>
                                            <p:cTn id="42" dur="125" autoRev="1" fill="hold"/>
                                            <p:tgtEl>
                                              <p:spTgt spid="17"/>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250"/>
                                            <p:tgtEl>
                                              <p:spTgt spid="34"/>
                                            </p:tgtEl>
                                          </p:cBhvr>
                                        </p:animEffect>
                                      </p:childTnLst>
                                    </p:cTn>
                                  </p:par>
                                </p:childTnLst>
                              </p:cTn>
                            </p:par>
                            <p:par>
                              <p:cTn id="13" fill="hold">
                                <p:stCondLst>
                                  <p:cond delay="750"/>
                                </p:stCondLst>
                                <p:childTnLst>
                                  <p:par>
                                    <p:cTn id="14" presetID="26" presetClass="emph" presetSubtype="0" fill="hold" nodeType="afterEffect">
                                      <p:stCondLst>
                                        <p:cond delay="0"/>
                                      </p:stCondLst>
                                      <p:childTnLst>
                                        <p:animEffect transition="out" filter="fade">
                                          <p:cBhvr>
                                            <p:cTn id="15" dur="250" tmFilter="0, 0; .2, .5; .8, .5; 1, 0"/>
                                            <p:tgtEl>
                                              <p:spTgt spid="34"/>
                                            </p:tgtEl>
                                          </p:cBhvr>
                                        </p:animEffect>
                                        <p:animScale>
                                          <p:cBhvr>
                                            <p:cTn id="16" dur="125" autoRev="1" fill="hold"/>
                                            <p:tgtEl>
                                              <p:spTgt spid="34"/>
                                            </p:tgtEl>
                                          </p:cBhvr>
                                          <p:by x="105000" y="105000"/>
                                        </p:animScale>
                                      </p:childTnLst>
                                    </p:cTn>
                                  </p:par>
                                </p:childTnLst>
                              </p:cTn>
                            </p:par>
                            <p:par>
                              <p:cTn id="17" fill="hold">
                                <p:stCondLst>
                                  <p:cond delay="1000"/>
                                </p:stCondLst>
                                <p:childTnLst>
                                  <p:par>
                                    <p:cTn id="18" presetID="2" presetClass="entr" presetSubtype="6"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1+#ppt_w/2"/>
                                              </p:val>
                                            </p:tav>
                                            <p:tav tm="100000">
                                              <p:val>
                                                <p:strVal val="#ppt_x"/>
                                              </p:val>
                                            </p:tav>
                                          </p:tavLst>
                                        </p:anim>
                                        <p:anim calcmode="lin" valueType="num">
                                          <p:cBhvr additive="base">
                                            <p:cTn id="21" dur="500" fill="hold"/>
                                            <p:tgtEl>
                                              <p:spTgt spid="32"/>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250"/>
                                            <p:tgtEl>
                                              <p:spTgt spid="35"/>
                                            </p:tgtEl>
                                          </p:cBhvr>
                                        </p:animEffect>
                                      </p:childTnLst>
                                    </p:cTn>
                                  </p:par>
                                </p:childTnLst>
                              </p:cTn>
                            </p:par>
                            <p:par>
                              <p:cTn id="26" fill="hold">
                                <p:stCondLst>
                                  <p:cond delay="1750"/>
                                </p:stCondLst>
                                <p:childTnLst>
                                  <p:par>
                                    <p:cTn id="27" presetID="26" presetClass="emph" presetSubtype="0" fill="hold" nodeType="afterEffect">
                                      <p:stCondLst>
                                        <p:cond delay="0"/>
                                      </p:stCondLst>
                                      <p:childTnLst>
                                        <p:animEffect transition="out" filter="fade">
                                          <p:cBhvr>
                                            <p:cTn id="28" dur="250" tmFilter="0, 0; .2, .5; .8, .5; 1, 0"/>
                                            <p:tgtEl>
                                              <p:spTgt spid="35"/>
                                            </p:tgtEl>
                                          </p:cBhvr>
                                        </p:animEffect>
                                        <p:animScale>
                                          <p:cBhvr>
                                            <p:cTn id="29" dur="125" autoRev="1" fill="hold"/>
                                            <p:tgtEl>
                                              <p:spTgt spid="35"/>
                                            </p:tgtEl>
                                          </p:cBhvr>
                                          <p:by x="105000" y="105000"/>
                                        </p:animScale>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50"/>
                                            <p:tgtEl>
                                              <p:spTgt spid="17"/>
                                            </p:tgtEl>
                                          </p:cBhvr>
                                        </p:animEffect>
                                      </p:childTnLst>
                                    </p:cTn>
                                  </p:par>
                                </p:childTnLst>
                              </p:cTn>
                            </p:par>
                            <p:par>
                              <p:cTn id="39" fill="hold">
                                <p:stCondLst>
                                  <p:cond delay="2750"/>
                                </p:stCondLst>
                                <p:childTnLst>
                                  <p:par>
                                    <p:cTn id="40" presetID="26" presetClass="emph" presetSubtype="0" fill="hold" nodeType="afterEffect">
                                      <p:stCondLst>
                                        <p:cond delay="0"/>
                                      </p:stCondLst>
                                      <p:childTnLst>
                                        <p:animEffect transition="out" filter="fade">
                                          <p:cBhvr>
                                            <p:cTn id="41" dur="250" tmFilter="0, 0; .2, .5; .8, .5; 1, 0"/>
                                            <p:tgtEl>
                                              <p:spTgt spid="17"/>
                                            </p:tgtEl>
                                          </p:cBhvr>
                                        </p:animEffect>
                                        <p:animScale>
                                          <p:cBhvr>
                                            <p:cTn id="42" dur="125" autoRev="1" fill="hold"/>
                                            <p:tgtEl>
                                              <p:spTgt spid="17"/>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7AACC5E-ED88-4AB8-949F-F14F32E9029D}"/>
              </a:ext>
            </a:extLst>
          </p:cNvPr>
          <p:cNvPicPr>
            <a:picLocks noChangeAspect="1"/>
          </p:cNvPicPr>
          <p:nvPr/>
        </p:nvPicPr>
        <p:blipFill>
          <a:blip r:embed="rId2"/>
          <a:stretch>
            <a:fillRect/>
          </a:stretch>
        </p:blipFill>
        <p:spPr>
          <a:xfrm>
            <a:off x="3063468" y="31583"/>
            <a:ext cx="5327643" cy="4433135"/>
          </a:xfrm>
          <a:prstGeom prst="rect">
            <a:avLst/>
          </a:prstGeom>
        </p:spPr>
      </p:pic>
      <p:sp>
        <p:nvSpPr>
          <p:cNvPr id="15" name="Rectangle: Rounded Corners 14">
            <a:extLst>
              <a:ext uri="{FF2B5EF4-FFF2-40B4-BE49-F238E27FC236}">
                <a16:creationId xmlns:a16="http://schemas.microsoft.com/office/drawing/2014/main" id="{B0355B97-3BBB-47A3-B2C2-83ADA08C2201}"/>
              </a:ext>
            </a:extLst>
          </p:cNvPr>
          <p:cNvSpPr/>
          <p:nvPr/>
        </p:nvSpPr>
        <p:spPr>
          <a:xfrm>
            <a:off x="2357800" y="2548045"/>
            <a:ext cx="7197435" cy="3785653"/>
          </a:xfrm>
          <a:prstGeom prst="roundRect">
            <a:avLst/>
          </a:prstGeom>
          <a:solidFill>
            <a:schemeClr val="accent4">
              <a:lumMod val="20000"/>
              <a:lumOff val="8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505167B-5A21-4C4B-9573-A2C2D96854D7}"/>
              </a:ext>
            </a:extLst>
          </p:cNvPr>
          <p:cNvPicPr>
            <a:picLocks noChangeAspect="1"/>
          </p:cNvPicPr>
          <p:nvPr/>
        </p:nvPicPr>
        <p:blipFill>
          <a:blip r:embed="rId3"/>
          <a:stretch>
            <a:fillRect/>
          </a:stretch>
        </p:blipFill>
        <p:spPr>
          <a:xfrm flipH="1">
            <a:off x="-22791" y="1839181"/>
            <a:ext cx="2869284" cy="4832252"/>
          </a:xfrm>
          <a:prstGeom prst="rect">
            <a:avLst/>
          </a:prstGeom>
        </p:spPr>
      </p:pic>
      <p:pic>
        <p:nvPicPr>
          <p:cNvPr id="22" name="Picture 21">
            <a:extLst>
              <a:ext uri="{FF2B5EF4-FFF2-40B4-BE49-F238E27FC236}">
                <a16:creationId xmlns:a16="http://schemas.microsoft.com/office/drawing/2014/main" id="{C4267622-107B-41CD-8DB8-5CC5366F7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3399" y="2610543"/>
            <a:ext cx="815917" cy="1849483"/>
          </a:xfrm>
          <a:prstGeom prst="rect">
            <a:avLst/>
          </a:prstGeom>
        </p:spPr>
      </p:pic>
      <p:pic>
        <p:nvPicPr>
          <p:cNvPr id="26" name="Picture 25" descr="A picture containing logo&#10;&#10;Description automatically generated">
            <a:extLst>
              <a:ext uri="{FF2B5EF4-FFF2-40B4-BE49-F238E27FC236}">
                <a16:creationId xmlns:a16="http://schemas.microsoft.com/office/drawing/2014/main" id="{0852DFCF-AEB0-4C88-9D7B-051420F092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335" y="337189"/>
            <a:ext cx="1527533" cy="1351371"/>
          </a:xfrm>
          <a:prstGeom prst="rect">
            <a:avLst/>
          </a:prstGeom>
        </p:spPr>
      </p:pic>
      <p:pic>
        <p:nvPicPr>
          <p:cNvPr id="27" name="Picture 26" descr="A picture containing logo&#10;&#10;Description automatically generated">
            <a:extLst>
              <a:ext uri="{FF2B5EF4-FFF2-40B4-BE49-F238E27FC236}">
                <a16:creationId xmlns:a16="http://schemas.microsoft.com/office/drawing/2014/main" id="{DA79BD6A-318C-43AB-95D2-66F5BB2F74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9828" y="1306501"/>
            <a:ext cx="1031271" cy="912340"/>
          </a:xfrm>
          <a:prstGeom prst="rect">
            <a:avLst/>
          </a:prstGeom>
        </p:spPr>
      </p:pic>
      <p:pic>
        <p:nvPicPr>
          <p:cNvPr id="28" name="Picture 27" descr="A picture containing logo&#10;&#10;Description automatically generated">
            <a:extLst>
              <a:ext uri="{FF2B5EF4-FFF2-40B4-BE49-F238E27FC236}">
                <a16:creationId xmlns:a16="http://schemas.microsoft.com/office/drawing/2014/main" id="{0E4D9BFD-800A-4F13-991D-6AE6C15B5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1099" y="109075"/>
            <a:ext cx="1938744" cy="1715159"/>
          </a:xfrm>
          <a:prstGeom prst="rect">
            <a:avLst/>
          </a:prstGeom>
        </p:spPr>
      </p:pic>
      <p:pic>
        <p:nvPicPr>
          <p:cNvPr id="29" name="Picture 28" descr="A picture containing logo&#10;&#10;Description automatically generated">
            <a:extLst>
              <a:ext uri="{FF2B5EF4-FFF2-40B4-BE49-F238E27FC236}">
                <a16:creationId xmlns:a16="http://schemas.microsoft.com/office/drawing/2014/main" id="{B8998A2F-1F36-4B41-9E33-F3B4D87AE9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4032" y="337190"/>
            <a:ext cx="1258524" cy="1113384"/>
          </a:xfrm>
          <a:prstGeom prst="rect">
            <a:avLst/>
          </a:prstGeom>
        </p:spPr>
      </p:pic>
      <p:pic>
        <p:nvPicPr>
          <p:cNvPr id="1032" name="Picture 8" descr="Apricot blossom Royalty Free Vector Image - VectorStock">
            <a:extLst>
              <a:ext uri="{FF2B5EF4-FFF2-40B4-BE49-F238E27FC236}">
                <a16:creationId xmlns:a16="http://schemas.microsoft.com/office/drawing/2014/main" id="{BD2824F9-769C-4383-B15A-F198E2D316C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56" b="93611" l="571" r="97000">
                        <a14:foregroundMark x1="87286" y1="28796" x2="97000" y2="34537"/>
                        <a14:foregroundMark x1="79714" y1="12407" x2="77429" y2="6389"/>
                        <a14:foregroundMark x1="77857" y1="6019" x2="78429" y2="2407"/>
                        <a14:foregroundMark x1="78429" y1="2407" x2="78429" y2="648"/>
                        <a14:foregroundMark x1="70429" y1="5185" x2="70429" y2="4537"/>
                        <a14:foregroundMark x1="16143" y1="75185" x2="6857" y2="66667"/>
                        <a14:foregroundMark x1="14286" y1="80648" x2="714" y2="76667"/>
                        <a14:foregroundMark x1="18000" y1="85741" x2="18571" y2="93611"/>
                        <a14:foregroundMark x1="18571" y1="93611" x2="18571" y2="93611"/>
                      </a14:backgroundRemoval>
                    </a14:imgEffect>
                  </a14:imgLayer>
                </a14:imgProps>
              </a:ext>
              <a:ext uri="{28A0092B-C50C-407E-A947-70E740481C1C}">
                <a14:useLocalDpi xmlns:a14="http://schemas.microsoft.com/office/drawing/2010/main" val="0"/>
              </a:ext>
            </a:extLst>
          </a:blip>
          <a:srcRect/>
          <a:stretch>
            <a:fillRect/>
          </a:stretch>
        </p:blipFill>
        <p:spPr bwMode="auto">
          <a:xfrm>
            <a:off x="9696120" y="2581953"/>
            <a:ext cx="2455798" cy="37889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Truyện thai giáo: Dưa hấu vô địch môn đấu vật | Mamibabi | Thai giáo - Giáo  dục sớm - Ăn dặm">
            <a:extLst>
              <a:ext uri="{FF2B5EF4-FFF2-40B4-BE49-F238E27FC236}">
                <a16:creationId xmlns:a16="http://schemas.microsoft.com/office/drawing/2014/main" id="{0862B939-CDC2-4C2B-9A63-9E0030FA6EC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4600" l="9744" r="90735">
                        <a14:foregroundMark x1="40895" y1="46600" x2="60703" y2="79200"/>
                        <a14:foregroundMark x1="27955" y1="55600" x2="54473" y2="77400"/>
                        <a14:foregroundMark x1="54473" y1="77400" x2="54473" y2="77400"/>
                        <a14:foregroundMark x1="37380" y1="54400" x2="47764" y2="79600"/>
                        <a14:foregroundMark x1="34185" y1="51800" x2="43610" y2="78800"/>
                        <a14:foregroundMark x1="33546" y1="52200" x2="46006" y2="85800"/>
                        <a14:foregroundMark x1="30351" y1="48600" x2="49840" y2="83200"/>
                        <a14:foregroundMark x1="49840" y1="83200" x2="49840" y2="83200"/>
                        <a14:foregroundMark x1="36262" y1="53400" x2="52716" y2="85400"/>
                        <a14:foregroundMark x1="36262" y1="48600" x2="38339" y2="64400"/>
                        <a14:foregroundMark x1="37700" y1="48600" x2="38179" y2="66400"/>
                        <a14:foregroundMark x1="38179" y1="66400" x2="43610" y2="81000"/>
                        <a14:foregroundMark x1="37380" y1="64800" x2="44089" y2="80800"/>
                        <a14:foregroundMark x1="44089" y1="80800" x2="54952" y2="93800"/>
                        <a14:foregroundMark x1="54952" y1="93800" x2="56869" y2="94600"/>
                        <a14:foregroundMark x1="46805" y1="81000" x2="73163" y2="92400"/>
                        <a14:foregroundMark x1="50639" y1="81000" x2="64856" y2="90600"/>
                        <a14:foregroundMark x1="50160" y1="82800" x2="56390" y2="90200"/>
                        <a14:foregroundMark x1="56390" y1="90200" x2="61661" y2="91800"/>
                        <a14:foregroundMark x1="68371" y1="81000" x2="84026" y2="86200"/>
                        <a14:foregroundMark x1="69329" y1="91400" x2="87859" y2="77400"/>
                        <a14:foregroundMark x1="83387" y1="78400" x2="90735" y2="67400"/>
                        <a14:foregroundMark x1="90735" y1="67400" x2="90735" y2="67400"/>
                        <a14:foregroundMark x1="89617" y1="67800" x2="84026" y2="68400"/>
                        <a14:foregroundMark x1="85144" y1="67400" x2="88978" y2="69200"/>
                        <a14:foregroundMark x1="86102" y1="66200" x2="88978" y2="69200"/>
                        <a14:foregroundMark x1="87859" y1="67800" x2="83387" y2="67800"/>
                      </a14:backgroundRemoval>
                    </a14:imgEffect>
                  </a14:imgLayer>
                </a14:imgProps>
              </a:ext>
              <a:ext uri="{28A0092B-C50C-407E-A947-70E740481C1C}">
                <a14:useLocalDpi xmlns:a14="http://schemas.microsoft.com/office/drawing/2010/main" val="0"/>
              </a:ext>
            </a:extLst>
          </a:blip>
          <a:srcRect/>
          <a:stretch>
            <a:fillRect/>
          </a:stretch>
        </p:blipFill>
        <p:spPr bwMode="auto">
          <a:xfrm>
            <a:off x="8773655" y="3948305"/>
            <a:ext cx="2688124" cy="21470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Hình ảnh Bánh Chưng Tết Truyền Thống Việt Nam Minh Họa Cho Các Vector, Bánh  Chưng, Bánh Chưng, Vietnamesecake Vector và PNG với nền trong suốt để tải  xuống miễn phí">
            <a:extLst>
              <a:ext uri="{FF2B5EF4-FFF2-40B4-BE49-F238E27FC236}">
                <a16:creationId xmlns:a16="http://schemas.microsoft.com/office/drawing/2014/main" id="{C2879147-CDF2-47A0-B147-42B64D1A7572}"/>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7344" r="90000">
                        <a14:foregroundMark x1="25000" y1="65313" x2="12656" y2="61250"/>
                        <a14:foregroundMark x1="12656" y1="61250" x2="7344" y2="56875"/>
                        <a14:foregroundMark x1="27656" y1="47969" x2="50156" y2="39375"/>
                      </a14:backgroundRemoval>
                    </a14:imgEffect>
                  </a14:imgLayer>
                </a14:imgProps>
              </a:ext>
              <a:ext uri="{28A0092B-C50C-407E-A947-70E740481C1C}">
                <a14:useLocalDpi xmlns:a14="http://schemas.microsoft.com/office/drawing/2010/main" val="0"/>
              </a:ext>
            </a:extLst>
          </a:blip>
          <a:srcRect/>
          <a:stretch>
            <a:fillRect/>
          </a:stretch>
        </p:blipFill>
        <p:spPr bwMode="auto">
          <a:xfrm>
            <a:off x="8451610" y="4410456"/>
            <a:ext cx="2869284" cy="28692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30" descr="Icon&#10;&#10;Description automatically generated with low confidence">
            <a:extLst>
              <a:ext uri="{FF2B5EF4-FFF2-40B4-BE49-F238E27FC236}">
                <a16:creationId xmlns:a16="http://schemas.microsoft.com/office/drawing/2014/main" id="{8E3105C5-8E09-48EB-AA5C-6351F02C855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6829891">
            <a:off x="10302128" y="5063980"/>
            <a:ext cx="2062009" cy="885119"/>
          </a:xfrm>
          <a:prstGeom prst="rect">
            <a:avLst/>
          </a:prstGeom>
          <a:effectLst>
            <a:outerShdw blurRad="50800" dist="38100" dir="2700000" algn="tl" rotWithShape="0">
              <a:prstClr val="black">
                <a:alpha val="40000"/>
              </a:prstClr>
            </a:outerShdw>
          </a:effectLst>
        </p:spPr>
      </p:pic>
      <p:grpSp>
        <p:nvGrpSpPr>
          <p:cNvPr id="36" name="Group 35">
            <a:extLst>
              <a:ext uri="{FF2B5EF4-FFF2-40B4-BE49-F238E27FC236}">
                <a16:creationId xmlns:a16="http://schemas.microsoft.com/office/drawing/2014/main" id="{AEC30548-5FA7-415A-8E42-B70E6ED6B8B6}"/>
              </a:ext>
            </a:extLst>
          </p:cNvPr>
          <p:cNvGrpSpPr/>
          <p:nvPr/>
        </p:nvGrpSpPr>
        <p:grpSpPr>
          <a:xfrm>
            <a:off x="6561364" y="1955781"/>
            <a:ext cx="346050" cy="414094"/>
            <a:chOff x="6716345" y="2033271"/>
            <a:chExt cx="346050" cy="414094"/>
          </a:xfrm>
        </p:grpSpPr>
        <p:sp>
          <p:nvSpPr>
            <p:cNvPr id="32" name="Oval 31">
              <a:extLst>
                <a:ext uri="{FF2B5EF4-FFF2-40B4-BE49-F238E27FC236}">
                  <a16:creationId xmlns:a16="http://schemas.microsoft.com/office/drawing/2014/main" id="{71BC9385-F7CC-408B-9E01-C170EB422830}"/>
                </a:ext>
              </a:extLst>
            </p:cNvPr>
            <p:cNvSpPr/>
            <p:nvPr/>
          </p:nvSpPr>
          <p:spPr>
            <a:xfrm>
              <a:off x="6716345" y="2033271"/>
              <a:ext cx="346050" cy="4140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22B9991E-B063-4870-969A-E212BCB6A5AD}"/>
                </a:ext>
              </a:extLst>
            </p:cNvPr>
            <p:cNvSpPr/>
            <p:nvPr/>
          </p:nvSpPr>
          <p:spPr>
            <a:xfrm>
              <a:off x="6766556" y="2070847"/>
              <a:ext cx="209777" cy="301214"/>
            </a:xfrm>
            <a:custGeom>
              <a:avLst/>
              <a:gdLst>
                <a:gd name="connsiteX0" fmla="*/ 188262 w 188262"/>
                <a:gd name="connsiteY0" fmla="*/ 0 h 268941"/>
                <a:gd name="connsiteX1" fmla="*/ 3 w 188262"/>
                <a:gd name="connsiteY1" fmla="*/ 134471 h 268941"/>
                <a:gd name="connsiteX2" fmla="*/ 182883 w 188262"/>
                <a:gd name="connsiteY2" fmla="*/ 268941 h 268941"/>
                <a:gd name="connsiteX3" fmla="*/ 182883 w 188262"/>
                <a:gd name="connsiteY3" fmla="*/ 268941 h 268941"/>
              </a:gdLst>
              <a:ahLst/>
              <a:cxnLst>
                <a:cxn ang="0">
                  <a:pos x="connsiteX0" y="connsiteY0"/>
                </a:cxn>
                <a:cxn ang="0">
                  <a:pos x="connsiteX1" y="connsiteY1"/>
                </a:cxn>
                <a:cxn ang="0">
                  <a:pos x="connsiteX2" y="connsiteY2"/>
                </a:cxn>
                <a:cxn ang="0">
                  <a:pos x="connsiteX3" y="connsiteY3"/>
                </a:cxn>
              </a:cxnLst>
              <a:rect l="l" t="t" r="r" b="b"/>
              <a:pathLst>
                <a:path w="188262" h="268941">
                  <a:moveTo>
                    <a:pt x="188262" y="0"/>
                  </a:moveTo>
                  <a:cubicBezTo>
                    <a:pt x="94580" y="44824"/>
                    <a:pt x="899" y="89648"/>
                    <a:pt x="3" y="134471"/>
                  </a:cubicBezTo>
                  <a:cubicBezTo>
                    <a:pt x="-894" y="179295"/>
                    <a:pt x="182883" y="268941"/>
                    <a:pt x="182883" y="268941"/>
                  </a:cubicBezTo>
                  <a:lnTo>
                    <a:pt x="182883" y="268941"/>
                  </a:lnTo>
                </a:path>
              </a:pathLst>
            </a:custGeom>
            <a:ln w="76200">
              <a:solidFill>
                <a:srgbClr val="841918"/>
              </a:solidFill>
            </a:ln>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9B321437-0C7E-CF73-FD55-D31735F51A76}"/>
              </a:ext>
            </a:extLst>
          </p:cNvPr>
          <p:cNvPicPr>
            <a:picLocks noChangeAspect="1"/>
          </p:cNvPicPr>
          <p:nvPr/>
        </p:nvPicPr>
        <p:blipFill>
          <a:blip r:embed="rId13"/>
          <a:stretch>
            <a:fillRect/>
          </a:stretch>
        </p:blipFill>
        <p:spPr>
          <a:xfrm>
            <a:off x="2823019" y="4464836"/>
            <a:ext cx="6230652" cy="1438781"/>
          </a:xfrm>
          <a:prstGeom prst="rect">
            <a:avLst/>
          </a:prstGeom>
        </p:spPr>
      </p:pic>
      <p:pic>
        <p:nvPicPr>
          <p:cNvPr id="4" name="Picture 3">
            <a:extLst>
              <a:ext uri="{FF2B5EF4-FFF2-40B4-BE49-F238E27FC236}">
                <a16:creationId xmlns:a16="http://schemas.microsoft.com/office/drawing/2014/main" id="{21A089B8-A5BD-C644-74E7-8AE0F3BBCE14}"/>
              </a:ext>
            </a:extLst>
          </p:cNvPr>
          <p:cNvPicPr>
            <a:picLocks noChangeAspect="1"/>
          </p:cNvPicPr>
          <p:nvPr/>
        </p:nvPicPr>
        <p:blipFill>
          <a:blip r:embed="rId14"/>
          <a:stretch>
            <a:fillRect/>
          </a:stretch>
        </p:blipFill>
        <p:spPr>
          <a:xfrm rot="21203739">
            <a:off x="4349670" y="2631982"/>
            <a:ext cx="2959436" cy="2358582"/>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93F6B935-CC55-4124-CAFE-EBCD86BA6EE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80231" y="0"/>
            <a:ext cx="1530626" cy="1530626"/>
          </a:xfrm>
          <a:prstGeom prst="rect">
            <a:avLst/>
          </a:prstGeom>
        </p:spPr>
      </p:pic>
    </p:spTree>
    <p:extLst>
      <p:ext uri="{BB962C8B-B14F-4D97-AF65-F5344CB8AC3E}">
        <p14:creationId xmlns:p14="http://schemas.microsoft.com/office/powerpoint/2010/main" val="135393556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remove" nodeType="withEffect">
                                      <p:stCondLst>
                                        <p:cond delay="0"/>
                                      </p:stCondLst>
                                      <p:childTnLst>
                                        <p:animEffect transition="out" filter="fade">
                                          <p:cBhvr>
                                            <p:cTn id="6" dur="500" tmFilter="0, 0; .2, .5; .8, .5; 1, 0"/>
                                            <p:tgtEl>
                                              <p:spTgt spid="29"/>
                                            </p:tgtEl>
                                          </p:cBhvr>
                                        </p:animEffect>
                                        <p:animScale>
                                          <p:cBhvr>
                                            <p:cTn id="7" dur="250" autoRev="1" fill="hold"/>
                                            <p:tgtEl>
                                              <p:spTgt spid="29"/>
                                            </p:tgtEl>
                                          </p:cBhvr>
                                          <p:by x="105000" y="105000"/>
                                        </p:animScale>
                                      </p:childTnLst>
                                    </p:cTn>
                                  </p:par>
                                  <p:par>
                                    <p:cTn id="8" presetID="26" presetClass="emph" presetSubtype="0" repeatCount="indefinite" fill="remove" nodeType="withEffect">
                                      <p:stCondLst>
                                        <p:cond delay="0"/>
                                      </p:stCondLst>
                                      <p:childTnLst>
                                        <p:animEffect transition="out" filter="fade">
                                          <p:cBhvr>
                                            <p:cTn id="9" dur="500" tmFilter="0, 0; .2, .5; .8, .5; 1, 0"/>
                                            <p:tgtEl>
                                              <p:spTgt spid="26"/>
                                            </p:tgtEl>
                                          </p:cBhvr>
                                        </p:animEffect>
                                        <p:animScale>
                                          <p:cBhvr>
                                            <p:cTn id="10" dur="250" autoRev="1" fill="hold"/>
                                            <p:tgtEl>
                                              <p:spTgt spid="26"/>
                                            </p:tgtEl>
                                          </p:cBhvr>
                                          <p:by x="105000" y="105000"/>
                                        </p:animScale>
                                      </p:childTnLst>
                                    </p:cTn>
                                  </p:par>
                                  <p:par>
                                    <p:cTn id="11" presetID="26" presetClass="emph" presetSubtype="0" repeatCount="indefinite" fill="remove" nodeType="withEffect">
                                      <p:stCondLst>
                                        <p:cond delay="0"/>
                                      </p:stCondLst>
                                      <p:childTnLst>
                                        <p:animEffect transition="out" filter="fade">
                                          <p:cBhvr>
                                            <p:cTn id="12" dur="500" tmFilter="0, 0; .2, .5; .8, .5; 1, 0"/>
                                            <p:tgtEl>
                                              <p:spTgt spid="27"/>
                                            </p:tgtEl>
                                          </p:cBhvr>
                                        </p:animEffect>
                                        <p:animScale>
                                          <p:cBhvr>
                                            <p:cTn id="13" dur="250" autoRev="1" fill="hold"/>
                                            <p:tgtEl>
                                              <p:spTgt spid="27"/>
                                            </p:tgtEl>
                                          </p:cBhvr>
                                          <p:by x="105000" y="105000"/>
                                        </p:animScale>
                                      </p:childTnLst>
                                    </p:cTn>
                                  </p:par>
                                  <p:par>
                                    <p:cTn id="14" presetID="26" presetClass="emph" presetSubtype="0" repeatCount="indefinite" fill="remove" nodeType="withEffect">
                                      <p:stCondLst>
                                        <p:cond delay="0"/>
                                      </p:stCondLst>
                                      <p:childTnLst>
                                        <p:animEffect transition="out" filter="fade">
                                          <p:cBhvr>
                                            <p:cTn id="15" dur="500" tmFilter="0, 0; .2, .5; .8, .5; 1, 0"/>
                                            <p:tgtEl>
                                              <p:spTgt spid="28"/>
                                            </p:tgtEl>
                                          </p:cBhvr>
                                        </p:animEffect>
                                        <p:animScale>
                                          <p:cBhvr>
                                            <p:cTn id="16" dur="250" autoRev="1" fill="hold"/>
                                            <p:tgtEl>
                                              <p:spTgt spid="28"/>
                                            </p:tgtEl>
                                          </p:cBhvr>
                                          <p:by x="105000" y="105000"/>
                                        </p:animScale>
                                      </p:childTnLst>
                                    </p:cTn>
                                  </p:par>
                                  <p:par>
                                    <p:cTn id="17" presetID="32" presetClass="emph" presetSubtype="0" repeatCount="indefinite" fill="hold" nodeType="withEffect">
                                      <p:stCondLst>
                                        <p:cond delay="0"/>
                                      </p:stCondLst>
                                      <p:childTnLst>
                                        <p:animRot by="120000">
                                          <p:cBhvr>
                                            <p:cTn id="18" dur="500" fill="hold">
                                              <p:stCondLst>
                                                <p:cond delay="0"/>
                                              </p:stCondLst>
                                            </p:cTn>
                                            <p:tgtEl>
                                              <p:spTgt spid="22"/>
                                            </p:tgtEl>
                                            <p:attrNameLst>
                                              <p:attrName>r</p:attrName>
                                            </p:attrNameLst>
                                          </p:cBhvr>
                                        </p:animRot>
                                        <p:animRot by="-240000">
                                          <p:cBhvr>
                                            <p:cTn id="19" dur="1000" fill="hold">
                                              <p:stCondLst>
                                                <p:cond delay="1000"/>
                                              </p:stCondLst>
                                            </p:cTn>
                                            <p:tgtEl>
                                              <p:spTgt spid="22"/>
                                            </p:tgtEl>
                                            <p:attrNameLst>
                                              <p:attrName>r</p:attrName>
                                            </p:attrNameLst>
                                          </p:cBhvr>
                                        </p:animRot>
                                        <p:animRot by="240000">
                                          <p:cBhvr>
                                            <p:cTn id="20" dur="1000" fill="hold">
                                              <p:stCondLst>
                                                <p:cond delay="2000"/>
                                              </p:stCondLst>
                                            </p:cTn>
                                            <p:tgtEl>
                                              <p:spTgt spid="22"/>
                                            </p:tgtEl>
                                            <p:attrNameLst>
                                              <p:attrName>r</p:attrName>
                                            </p:attrNameLst>
                                          </p:cBhvr>
                                        </p:animRot>
                                        <p:animRot by="-240000">
                                          <p:cBhvr>
                                            <p:cTn id="21" dur="1000" fill="hold">
                                              <p:stCondLst>
                                                <p:cond delay="3000"/>
                                              </p:stCondLst>
                                            </p:cTn>
                                            <p:tgtEl>
                                              <p:spTgt spid="22"/>
                                            </p:tgtEl>
                                            <p:attrNameLst>
                                              <p:attrName>r</p:attrName>
                                            </p:attrNameLst>
                                          </p:cBhvr>
                                        </p:animRot>
                                        <p:animRot by="120000">
                                          <p:cBhvr>
                                            <p:cTn id="22" dur="1000" fill="hold">
                                              <p:stCondLst>
                                                <p:cond delay="4000"/>
                                              </p:stCondLst>
                                            </p:cTn>
                                            <p:tgtEl>
                                              <p:spTgt spid="22"/>
                                            </p:tgtEl>
                                            <p:attrNameLst>
                                              <p:attrName>r</p:attrName>
                                            </p:attrNameLst>
                                          </p:cBhvr>
                                        </p:animRot>
                                      </p:childTnLst>
                                    </p:cTn>
                                  </p:par>
                                  <p:par>
                                    <p:cTn id="23" presetID="2" presetClass="entr" presetSubtype="1" fill="hold" nodeType="withEffect" p14:presetBounceEnd="66000">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14:bounceEnd="66000">
                                          <p:cBhvr additive="base">
                                            <p:cTn id="25" dur="500" fill="hold"/>
                                            <p:tgtEl>
                                              <p:spTgt spid="1028"/>
                                            </p:tgtEl>
                                            <p:attrNameLst>
                                              <p:attrName>ppt_x</p:attrName>
                                            </p:attrNameLst>
                                          </p:cBhvr>
                                          <p:tavLst>
                                            <p:tav tm="0">
                                              <p:val>
                                                <p:strVal val="#ppt_x"/>
                                              </p:val>
                                            </p:tav>
                                            <p:tav tm="100000">
                                              <p:val>
                                                <p:strVal val="#ppt_x"/>
                                              </p:val>
                                            </p:tav>
                                          </p:tavLst>
                                        </p:anim>
                                        <p:anim calcmode="lin" valueType="num" p14:bounceEnd="66000">
                                          <p:cBhvr additive="base">
                                            <p:cTn id="26" dur="500" fill="hold"/>
                                            <p:tgtEl>
                                              <p:spTgt spid="1028"/>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14:presetBounceEnd="66000">
                                      <p:stCondLst>
                                        <p:cond delay="500"/>
                                      </p:stCondLst>
                                      <p:childTnLst>
                                        <p:set>
                                          <p:cBhvr>
                                            <p:cTn id="28" dur="1" fill="hold">
                                              <p:stCondLst>
                                                <p:cond delay="0"/>
                                              </p:stCondLst>
                                            </p:cTn>
                                            <p:tgtEl>
                                              <p:spTgt spid="1026"/>
                                            </p:tgtEl>
                                            <p:attrNameLst>
                                              <p:attrName>style.visibility</p:attrName>
                                            </p:attrNameLst>
                                          </p:cBhvr>
                                          <p:to>
                                            <p:strVal val="visible"/>
                                          </p:to>
                                        </p:set>
                                        <p:anim calcmode="lin" valueType="num" p14:bounceEnd="66000">
                                          <p:cBhvr additive="base">
                                            <p:cTn id="29" dur="500" fill="hold"/>
                                            <p:tgtEl>
                                              <p:spTgt spid="1026"/>
                                            </p:tgtEl>
                                            <p:attrNameLst>
                                              <p:attrName>ppt_x</p:attrName>
                                            </p:attrNameLst>
                                          </p:cBhvr>
                                          <p:tavLst>
                                            <p:tav tm="0">
                                              <p:val>
                                                <p:strVal val="#ppt_x"/>
                                              </p:val>
                                            </p:tav>
                                            <p:tav tm="100000">
                                              <p:val>
                                                <p:strVal val="#ppt_x"/>
                                              </p:val>
                                            </p:tav>
                                          </p:tavLst>
                                        </p:anim>
                                        <p:anim calcmode="lin" valueType="num" p14:bounceEnd="66000">
                                          <p:cBhvr additive="base">
                                            <p:cTn id="30" dur="500" fill="hold"/>
                                            <p:tgtEl>
                                              <p:spTgt spid="1026"/>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14:presetBounceEnd="66000">
                                      <p:stCondLst>
                                        <p:cond delay="750"/>
                                      </p:stCondLst>
                                      <p:childTnLst>
                                        <p:set>
                                          <p:cBhvr>
                                            <p:cTn id="32" dur="1" fill="hold">
                                              <p:stCondLst>
                                                <p:cond delay="0"/>
                                              </p:stCondLst>
                                            </p:cTn>
                                            <p:tgtEl>
                                              <p:spTgt spid="1032"/>
                                            </p:tgtEl>
                                            <p:attrNameLst>
                                              <p:attrName>style.visibility</p:attrName>
                                            </p:attrNameLst>
                                          </p:cBhvr>
                                          <p:to>
                                            <p:strVal val="visible"/>
                                          </p:to>
                                        </p:set>
                                        <p:anim calcmode="lin" valueType="num" p14:bounceEnd="66000">
                                          <p:cBhvr additive="base">
                                            <p:cTn id="33" dur="500" fill="hold"/>
                                            <p:tgtEl>
                                              <p:spTgt spid="1032"/>
                                            </p:tgtEl>
                                            <p:attrNameLst>
                                              <p:attrName>ppt_x</p:attrName>
                                            </p:attrNameLst>
                                          </p:cBhvr>
                                          <p:tavLst>
                                            <p:tav tm="0">
                                              <p:val>
                                                <p:strVal val="#ppt_x"/>
                                              </p:val>
                                            </p:tav>
                                            <p:tav tm="100000">
                                              <p:val>
                                                <p:strVal val="#ppt_x"/>
                                              </p:val>
                                            </p:tav>
                                          </p:tavLst>
                                        </p:anim>
                                        <p:anim calcmode="lin" valueType="num" p14:bounceEnd="66000">
                                          <p:cBhvr additive="base">
                                            <p:cTn id="34" dur="500" fill="hold"/>
                                            <p:tgtEl>
                                              <p:spTgt spid="1032"/>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14:presetBounceEnd="66000">
                                      <p:stCondLst>
                                        <p:cond delay="1000"/>
                                      </p:stCondLst>
                                      <p:childTnLst>
                                        <p:set>
                                          <p:cBhvr>
                                            <p:cTn id="36" dur="1" fill="hold">
                                              <p:stCondLst>
                                                <p:cond delay="0"/>
                                              </p:stCondLst>
                                            </p:cTn>
                                            <p:tgtEl>
                                              <p:spTgt spid="31"/>
                                            </p:tgtEl>
                                            <p:attrNameLst>
                                              <p:attrName>style.visibility</p:attrName>
                                            </p:attrNameLst>
                                          </p:cBhvr>
                                          <p:to>
                                            <p:strVal val="visible"/>
                                          </p:to>
                                        </p:set>
                                        <p:anim calcmode="lin" valueType="num" p14:bounceEnd="66000">
                                          <p:cBhvr additive="base">
                                            <p:cTn id="37" dur="5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16" presetClass="entr" presetSubtype="26" fill="hold" nodeType="withEffect">
                                      <p:stCondLst>
                                        <p:cond delay="1750"/>
                                      </p:stCondLst>
                                      <p:childTnLst>
                                        <p:set>
                                          <p:cBhvr>
                                            <p:cTn id="40" dur="1" fill="hold">
                                              <p:stCondLst>
                                                <p:cond delay="0"/>
                                              </p:stCondLst>
                                            </p:cTn>
                                            <p:tgtEl>
                                              <p:spTgt spid="36"/>
                                            </p:tgtEl>
                                            <p:attrNameLst>
                                              <p:attrName>style.visibility</p:attrName>
                                            </p:attrNameLst>
                                          </p:cBhvr>
                                          <p:to>
                                            <p:strVal val="visible"/>
                                          </p:to>
                                        </p:set>
                                        <p:animEffect transition="in" filter="barn(inHorizontal)">
                                          <p:cBhvr>
                                            <p:cTn id="41" dur="10"/>
                                            <p:tgtEl>
                                              <p:spTgt spid="36"/>
                                            </p:tgtEl>
                                          </p:cBhvr>
                                        </p:animEffect>
                                      </p:childTnLst>
                                    </p:cTn>
                                  </p:par>
                                  <p:par>
                                    <p:cTn id="42" presetID="16" presetClass="exit" presetSubtype="42" fill="hold" nodeType="withEffect">
                                      <p:stCondLst>
                                        <p:cond delay="2000"/>
                                      </p:stCondLst>
                                      <p:childTnLst>
                                        <p:animEffect transition="out" filter="barn(outHorizontal)">
                                          <p:cBhvr>
                                            <p:cTn id="43" dur="10"/>
                                            <p:tgtEl>
                                              <p:spTgt spid="36"/>
                                            </p:tgtEl>
                                          </p:cBhvr>
                                        </p:animEffect>
                                        <p:set>
                                          <p:cBhvr>
                                            <p:cTn id="44" dur="1" fill="hold">
                                              <p:stCondLst>
                                                <p:cond delay="9"/>
                                              </p:stCondLst>
                                            </p:cTn>
                                            <p:tgtEl>
                                              <p:spTgt spid="3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par>
                                    <p:cTn id="52" presetID="53" presetClass="entr" presetSubtype="16"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ppt_w</p:attrName>
                                            </p:attrNameLst>
                                          </p:cBhvr>
                                          <p:tavLst>
                                            <p:tav tm="0">
                                              <p:val>
                                                <p:fltVal val="0"/>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animEffect transition="in" filter="fade">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remove" nodeType="withEffect">
                                      <p:stCondLst>
                                        <p:cond delay="0"/>
                                      </p:stCondLst>
                                      <p:childTnLst>
                                        <p:animEffect transition="out" filter="fade">
                                          <p:cBhvr>
                                            <p:cTn id="6" dur="500" tmFilter="0, 0; .2, .5; .8, .5; 1, 0"/>
                                            <p:tgtEl>
                                              <p:spTgt spid="29"/>
                                            </p:tgtEl>
                                          </p:cBhvr>
                                        </p:animEffect>
                                        <p:animScale>
                                          <p:cBhvr>
                                            <p:cTn id="7" dur="250" autoRev="1" fill="hold"/>
                                            <p:tgtEl>
                                              <p:spTgt spid="29"/>
                                            </p:tgtEl>
                                          </p:cBhvr>
                                          <p:by x="105000" y="105000"/>
                                        </p:animScale>
                                      </p:childTnLst>
                                    </p:cTn>
                                  </p:par>
                                  <p:par>
                                    <p:cTn id="8" presetID="26" presetClass="emph" presetSubtype="0" repeatCount="indefinite" fill="remove" nodeType="withEffect">
                                      <p:stCondLst>
                                        <p:cond delay="0"/>
                                      </p:stCondLst>
                                      <p:childTnLst>
                                        <p:animEffect transition="out" filter="fade">
                                          <p:cBhvr>
                                            <p:cTn id="9" dur="500" tmFilter="0, 0; .2, .5; .8, .5; 1, 0"/>
                                            <p:tgtEl>
                                              <p:spTgt spid="26"/>
                                            </p:tgtEl>
                                          </p:cBhvr>
                                        </p:animEffect>
                                        <p:animScale>
                                          <p:cBhvr>
                                            <p:cTn id="10" dur="250" autoRev="1" fill="hold"/>
                                            <p:tgtEl>
                                              <p:spTgt spid="26"/>
                                            </p:tgtEl>
                                          </p:cBhvr>
                                          <p:by x="105000" y="105000"/>
                                        </p:animScale>
                                      </p:childTnLst>
                                    </p:cTn>
                                  </p:par>
                                  <p:par>
                                    <p:cTn id="11" presetID="26" presetClass="emph" presetSubtype="0" repeatCount="indefinite" fill="remove" nodeType="withEffect">
                                      <p:stCondLst>
                                        <p:cond delay="0"/>
                                      </p:stCondLst>
                                      <p:childTnLst>
                                        <p:animEffect transition="out" filter="fade">
                                          <p:cBhvr>
                                            <p:cTn id="12" dur="500" tmFilter="0, 0; .2, .5; .8, .5; 1, 0"/>
                                            <p:tgtEl>
                                              <p:spTgt spid="27"/>
                                            </p:tgtEl>
                                          </p:cBhvr>
                                        </p:animEffect>
                                        <p:animScale>
                                          <p:cBhvr>
                                            <p:cTn id="13" dur="250" autoRev="1" fill="hold"/>
                                            <p:tgtEl>
                                              <p:spTgt spid="27"/>
                                            </p:tgtEl>
                                          </p:cBhvr>
                                          <p:by x="105000" y="105000"/>
                                        </p:animScale>
                                      </p:childTnLst>
                                    </p:cTn>
                                  </p:par>
                                  <p:par>
                                    <p:cTn id="14" presetID="26" presetClass="emph" presetSubtype="0" repeatCount="indefinite" fill="remove" nodeType="withEffect">
                                      <p:stCondLst>
                                        <p:cond delay="0"/>
                                      </p:stCondLst>
                                      <p:childTnLst>
                                        <p:animEffect transition="out" filter="fade">
                                          <p:cBhvr>
                                            <p:cTn id="15" dur="500" tmFilter="0, 0; .2, .5; .8, .5; 1, 0"/>
                                            <p:tgtEl>
                                              <p:spTgt spid="28"/>
                                            </p:tgtEl>
                                          </p:cBhvr>
                                        </p:animEffect>
                                        <p:animScale>
                                          <p:cBhvr>
                                            <p:cTn id="16" dur="250" autoRev="1" fill="hold"/>
                                            <p:tgtEl>
                                              <p:spTgt spid="28"/>
                                            </p:tgtEl>
                                          </p:cBhvr>
                                          <p:by x="105000" y="105000"/>
                                        </p:animScale>
                                      </p:childTnLst>
                                    </p:cTn>
                                  </p:par>
                                  <p:par>
                                    <p:cTn id="17" presetID="32" presetClass="emph" presetSubtype="0" repeatCount="indefinite" fill="hold" nodeType="withEffect">
                                      <p:stCondLst>
                                        <p:cond delay="0"/>
                                      </p:stCondLst>
                                      <p:childTnLst>
                                        <p:animRot by="120000">
                                          <p:cBhvr>
                                            <p:cTn id="18" dur="500" fill="hold">
                                              <p:stCondLst>
                                                <p:cond delay="0"/>
                                              </p:stCondLst>
                                            </p:cTn>
                                            <p:tgtEl>
                                              <p:spTgt spid="22"/>
                                            </p:tgtEl>
                                            <p:attrNameLst>
                                              <p:attrName>r</p:attrName>
                                            </p:attrNameLst>
                                          </p:cBhvr>
                                        </p:animRot>
                                        <p:animRot by="-240000">
                                          <p:cBhvr>
                                            <p:cTn id="19" dur="1000" fill="hold">
                                              <p:stCondLst>
                                                <p:cond delay="1000"/>
                                              </p:stCondLst>
                                            </p:cTn>
                                            <p:tgtEl>
                                              <p:spTgt spid="22"/>
                                            </p:tgtEl>
                                            <p:attrNameLst>
                                              <p:attrName>r</p:attrName>
                                            </p:attrNameLst>
                                          </p:cBhvr>
                                        </p:animRot>
                                        <p:animRot by="240000">
                                          <p:cBhvr>
                                            <p:cTn id="20" dur="1000" fill="hold">
                                              <p:stCondLst>
                                                <p:cond delay="2000"/>
                                              </p:stCondLst>
                                            </p:cTn>
                                            <p:tgtEl>
                                              <p:spTgt spid="22"/>
                                            </p:tgtEl>
                                            <p:attrNameLst>
                                              <p:attrName>r</p:attrName>
                                            </p:attrNameLst>
                                          </p:cBhvr>
                                        </p:animRot>
                                        <p:animRot by="-240000">
                                          <p:cBhvr>
                                            <p:cTn id="21" dur="1000" fill="hold">
                                              <p:stCondLst>
                                                <p:cond delay="3000"/>
                                              </p:stCondLst>
                                            </p:cTn>
                                            <p:tgtEl>
                                              <p:spTgt spid="22"/>
                                            </p:tgtEl>
                                            <p:attrNameLst>
                                              <p:attrName>r</p:attrName>
                                            </p:attrNameLst>
                                          </p:cBhvr>
                                        </p:animRot>
                                        <p:animRot by="120000">
                                          <p:cBhvr>
                                            <p:cTn id="22" dur="1000" fill="hold">
                                              <p:stCondLst>
                                                <p:cond delay="4000"/>
                                              </p:stCondLst>
                                            </p:cTn>
                                            <p:tgtEl>
                                              <p:spTgt spid="22"/>
                                            </p:tgtEl>
                                            <p:attrNameLst>
                                              <p:attrName>r</p:attrName>
                                            </p:attrNameLst>
                                          </p:cBhvr>
                                        </p:animRot>
                                      </p:childTnLst>
                                    </p:cTn>
                                  </p:par>
                                  <p:par>
                                    <p:cTn id="23" presetID="2" presetClass="entr" presetSubtype="1"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50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750"/>
                                      </p:stCondLst>
                                      <p:childTnLst>
                                        <p:set>
                                          <p:cBhvr>
                                            <p:cTn id="32" dur="1" fill="hold">
                                              <p:stCondLst>
                                                <p:cond delay="0"/>
                                              </p:stCondLst>
                                            </p:cTn>
                                            <p:tgtEl>
                                              <p:spTgt spid="1032"/>
                                            </p:tgtEl>
                                            <p:attrNameLst>
                                              <p:attrName>style.visibility</p:attrName>
                                            </p:attrNameLst>
                                          </p:cBhvr>
                                          <p:to>
                                            <p:strVal val="visible"/>
                                          </p:to>
                                        </p:set>
                                        <p:anim calcmode="lin" valueType="num">
                                          <p:cBhvr additive="base">
                                            <p:cTn id="33" dur="500" fill="hold"/>
                                            <p:tgtEl>
                                              <p:spTgt spid="1032"/>
                                            </p:tgtEl>
                                            <p:attrNameLst>
                                              <p:attrName>ppt_x</p:attrName>
                                            </p:attrNameLst>
                                          </p:cBhvr>
                                          <p:tavLst>
                                            <p:tav tm="0">
                                              <p:val>
                                                <p:strVal val="#ppt_x"/>
                                              </p:val>
                                            </p:tav>
                                            <p:tav tm="100000">
                                              <p:val>
                                                <p:strVal val="#ppt_x"/>
                                              </p:val>
                                            </p:tav>
                                          </p:tavLst>
                                        </p:anim>
                                        <p:anim calcmode="lin" valueType="num">
                                          <p:cBhvr additive="base">
                                            <p:cTn id="34" dur="500" fill="hold"/>
                                            <p:tgtEl>
                                              <p:spTgt spid="1032"/>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1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16" presetClass="entr" presetSubtype="26" fill="hold" nodeType="withEffect">
                                      <p:stCondLst>
                                        <p:cond delay="1750"/>
                                      </p:stCondLst>
                                      <p:childTnLst>
                                        <p:set>
                                          <p:cBhvr>
                                            <p:cTn id="40" dur="1" fill="hold">
                                              <p:stCondLst>
                                                <p:cond delay="0"/>
                                              </p:stCondLst>
                                            </p:cTn>
                                            <p:tgtEl>
                                              <p:spTgt spid="36"/>
                                            </p:tgtEl>
                                            <p:attrNameLst>
                                              <p:attrName>style.visibility</p:attrName>
                                            </p:attrNameLst>
                                          </p:cBhvr>
                                          <p:to>
                                            <p:strVal val="visible"/>
                                          </p:to>
                                        </p:set>
                                        <p:animEffect transition="in" filter="barn(inHorizontal)">
                                          <p:cBhvr>
                                            <p:cTn id="41" dur="10"/>
                                            <p:tgtEl>
                                              <p:spTgt spid="36"/>
                                            </p:tgtEl>
                                          </p:cBhvr>
                                        </p:animEffect>
                                      </p:childTnLst>
                                    </p:cTn>
                                  </p:par>
                                  <p:par>
                                    <p:cTn id="42" presetID="16" presetClass="exit" presetSubtype="42" fill="hold" nodeType="withEffect">
                                      <p:stCondLst>
                                        <p:cond delay="2000"/>
                                      </p:stCondLst>
                                      <p:childTnLst>
                                        <p:animEffect transition="out" filter="barn(outHorizontal)">
                                          <p:cBhvr>
                                            <p:cTn id="43" dur="10"/>
                                            <p:tgtEl>
                                              <p:spTgt spid="36"/>
                                            </p:tgtEl>
                                          </p:cBhvr>
                                        </p:animEffect>
                                        <p:set>
                                          <p:cBhvr>
                                            <p:cTn id="44" dur="1" fill="hold">
                                              <p:stCondLst>
                                                <p:cond delay="9"/>
                                              </p:stCondLst>
                                            </p:cTn>
                                            <p:tgtEl>
                                              <p:spTgt spid="3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par>
                                    <p:cTn id="52" presetID="53" presetClass="entr" presetSubtype="16"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ppt_w</p:attrName>
                                            </p:attrNameLst>
                                          </p:cBhvr>
                                          <p:tavLst>
                                            <p:tav tm="0">
                                              <p:val>
                                                <p:fltVal val="0"/>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animEffect transition="in" filter="fade">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3C0946B-8596-41AE-826C-CB1D0F7A13FD}"/>
              </a:ext>
            </a:extLst>
          </p:cNvPr>
          <p:cNvPicPr>
            <a:picLocks noChangeAspect="1"/>
          </p:cNvPicPr>
          <p:nvPr/>
        </p:nvPicPr>
        <p:blipFill rotWithShape="1">
          <a:blip r:embed="rId3">
            <a:extLst>
              <a:ext uri="{28A0092B-C50C-407E-A947-70E740481C1C}">
                <a14:useLocalDpi xmlns:a14="http://schemas.microsoft.com/office/drawing/2010/main" val="0"/>
              </a:ext>
            </a:extLst>
          </a:blip>
          <a:srcRect l="43854" b="76709"/>
          <a:stretch/>
        </p:blipFill>
        <p:spPr>
          <a:xfrm>
            <a:off x="6484912" y="-1276"/>
            <a:ext cx="5707087" cy="3430276"/>
          </a:xfrm>
          <a:prstGeom prst="rect">
            <a:avLst/>
          </a:prstGeom>
        </p:spPr>
      </p:pic>
      <p:pic>
        <p:nvPicPr>
          <p:cNvPr id="4" name="图片 3">
            <a:extLst>
              <a:ext uri="{FF2B5EF4-FFF2-40B4-BE49-F238E27FC236}">
                <a16:creationId xmlns:a16="http://schemas.microsoft.com/office/drawing/2014/main" id="{7D39A166-ECA0-478D-BA06-395C2FA9FFFE}"/>
              </a:ext>
            </a:extLst>
          </p:cNvPr>
          <p:cNvPicPr>
            <a:picLocks noChangeAspect="1"/>
          </p:cNvPicPr>
          <p:nvPr/>
        </p:nvPicPr>
        <p:blipFill rotWithShape="1">
          <a:blip r:embed="rId4">
            <a:extLst>
              <a:ext uri="{28A0092B-C50C-407E-A947-70E740481C1C}">
                <a14:useLocalDpi xmlns:a14="http://schemas.microsoft.com/office/drawing/2010/main" val="0"/>
              </a:ext>
            </a:extLst>
          </a:blip>
          <a:srcRect l="98" t="62109" r="28789" b="-55"/>
          <a:stretch/>
        </p:blipFill>
        <p:spPr>
          <a:xfrm>
            <a:off x="0" y="1388297"/>
            <a:ext cx="6425057" cy="5469703"/>
          </a:xfrm>
          <a:prstGeom prst="rect">
            <a:avLst/>
          </a:prstGeom>
        </p:spPr>
      </p:pic>
      <p:pic>
        <p:nvPicPr>
          <p:cNvPr id="5" name="图片 4">
            <a:extLst>
              <a:ext uri="{FF2B5EF4-FFF2-40B4-BE49-F238E27FC236}">
                <a16:creationId xmlns:a16="http://schemas.microsoft.com/office/drawing/2014/main" id="{1AF36C5B-544C-4465-BF68-E96543FA8EE3}"/>
              </a:ext>
            </a:extLst>
          </p:cNvPr>
          <p:cNvPicPr>
            <a:picLocks noChangeAspect="1"/>
          </p:cNvPicPr>
          <p:nvPr/>
        </p:nvPicPr>
        <p:blipFill rotWithShape="1">
          <a:blip r:embed="rId3">
            <a:extLst>
              <a:ext uri="{28A0092B-C50C-407E-A947-70E740481C1C}">
                <a14:useLocalDpi xmlns:a14="http://schemas.microsoft.com/office/drawing/2010/main" val="0"/>
              </a:ext>
            </a:extLst>
          </a:blip>
          <a:srcRect l="44445" t="61875" r="1276" b="171"/>
          <a:stretch/>
        </p:blipFill>
        <p:spPr>
          <a:xfrm>
            <a:off x="7240153" y="1880886"/>
            <a:ext cx="4951846" cy="5016911"/>
          </a:xfrm>
          <a:prstGeom prst="rect">
            <a:avLst/>
          </a:prstGeom>
        </p:spPr>
      </p:pic>
      <p:pic>
        <p:nvPicPr>
          <p:cNvPr id="3" name="图片 2">
            <a:extLst>
              <a:ext uri="{FF2B5EF4-FFF2-40B4-BE49-F238E27FC236}">
                <a16:creationId xmlns:a16="http://schemas.microsoft.com/office/drawing/2014/main" id="{C3DA95A3-DE1C-4F5B-AB72-03CDB6FF8C9D}"/>
              </a:ext>
            </a:extLst>
          </p:cNvPr>
          <p:cNvPicPr>
            <a:picLocks noChangeAspect="1"/>
          </p:cNvPicPr>
          <p:nvPr/>
        </p:nvPicPr>
        <p:blipFill rotWithShape="1">
          <a:blip r:embed="rId4">
            <a:extLst>
              <a:ext uri="{28A0092B-C50C-407E-A947-70E740481C1C}">
                <a14:useLocalDpi xmlns:a14="http://schemas.microsoft.com/office/drawing/2010/main" val="0"/>
              </a:ext>
            </a:extLst>
          </a:blip>
          <a:srcRect r="40821" b="72996"/>
          <a:stretch/>
        </p:blipFill>
        <p:spPr>
          <a:xfrm>
            <a:off x="1" y="0"/>
            <a:ext cx="5689678" cy="3761772"/>
          </a:xfrm>
          <a:prstGeom prst="rect">
            <a:avLst/>
          </a:prstGeom>
        </p:spPr>
      </p:pic>
      <p:grpSp>
        <p:nvGrpSpPr>
          <p:cNvPr id="6" name="组合 5">
            <a:extLst>
              <a:ext uri="{FF2B5EF4-FFF2-40B4-BE49-F238E27FC236}">
                <a16:creationId xmlns:a16="http://schemas.microsoft.com/office/drawing/2014/main" id="{A6F3A6A9-6BC8-49DE-9AB9-0A21BB312A72}"/>
              </a:ext>
            </a:extLst>
          </p:cNvPr>
          <p:cNvGrpSpPr/>
          <p:nvPr/>
        </p:nvGrpSpPr>
        <p:grpSpPr>
          <a:xfrm>
            <a:off x="219919" y="324091"/>
            <a:ext cx="11727754" cy="6195495"/>
            <a:chOff x="2428568" y="2128383"/>
            <a:chExt cx="7816645" cy="2512443"/>
          </a:xfrm>
        </p:grpSpPr>
        <p:sp>
          <p:nvSpPr>
            <p:cNvPr id="7" name="矩形 6">
              <a:extLst>
                <a:ext uri="{FF2B5EF4-FFF2-40B4-BE49-F238E27FC236}">
                  <a16:creationId xmlns:a16="http://schemas.microsoft.com/office/drawing/2014/main" id="{44380FF9-E548-4329-91DC-6B6FE9101044}"/>
                </a:ext>
              </a:extLst>
            </p:cNvPr>
            <p:cNvSpPr/>
            <p:nvPr/>
          </p:nvSpPr>
          <p:spPr>
            <a:xfrm>
              <a:off x="2428568" y="2128383"/>
              <a:ext cx="7816645" cy="2512443"/>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8000" b="1" i="0" u="none" strike="noStrike" kern="1200" cap="none" spc="0" normalizeH="0" baseline="0" noProof="0" dirty="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sp>
          <p:nvSpPr>
            <p:cNvPr id="8" name="矩形 7">
              <a:extLst>
                <a:ext uri="{FF2B5EF4-FFF2-40B4-BE49-F238E27FC236}">
                  <a16:creationId xmlns:a16="http://schemas.microsoft.com/office/drawing/2014/main" id="{9C4A781F-4A0F-48C0-9457-4292C776A1B7}"/>
                </a:ext>
              </a:extLst>
            </p:cNvPr>
            <p:cNvSpPr/>
            <p:nvPr/>
          </p:nvSpPr>
          <p:spPr>
            <a:xfrm>
              <a:off x="2580968" y="2206305"/>
              <a:ext cx="7497097" cy="2326367"/>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sp>
          <p:nvSpPr>
            <p:cNvPr id="9" name="矩形 8">
              <a:extLst>
                <a:ext uri="{FF2B5EF4-FFF2-40B4-BE49-F238E27FC236}">
                  <a16:creationId xmlns:a16="http://schemas.microsoft.com/office/drawing/2014/main" id="{3EBED71A-86FB-4E1A-A586-6A5794A0F34D}"/>
                </a:ext>
              </a:extLst>
            </p:cNvPr>
            <p:cNvSpPr/>
            <p:nvPr/>
          </p:nvSpPr>
          <p:spPr>
            <a:xfrm>
              <a:off x="2492219" y="2165645"/>
              <a:ext cx="167684" cy="207450"/>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sp>
          <p:nvSpPr>
            <p:cNvPr id="10" name="矩形 9">
              <a:extLst>
                <a:ext uri="{FF2B5EF4-FFF2-40B4-BE49-F238E27FC236}">
                  <a16:creationId xmlns:a16="http://schemas.microsoft.com/office/drawing/2014/main" id="{CBF9A6DE-B3F7-4CAD-843E-428E0B833E9E}"/>
                </a:ext>
              </a:extLst>
            </p:cNvPr>
            <p:cNvSpPr/>
            <p:nvPr/>
          </p:nvSpPr>
          <p:spPr>
            <a:xfrm>
              <a:off x="9987534" y="4395364"/>
              <a:ext cx="179281" cy="214186"/>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grpSp>
      <p:pic>
        <p:nvPicPr>
          <p:cNvPr id="27" name="Picture 2" descr="Fireworks vector. Fireworks illustration for new year festival , #spon, # vector, #Fireworks, #illustration, #festival… | Fireworks, Firework tattoo,  Rainbow cartoon">
            <a:extLst>
              <a:ext uri="{FF2B5EF4-FFF2-40B4-BE49-F238E27FC236}">
                <a16:creationId xmlns:a16="http://schemas.microsoft.com/office/drawing/2014/main" id="{69B4C670-9D0F-42C4-9D38-407EE987D31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0986" y="1884908"/>
            <a:ext cx="2366629" cy="24639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894DD52E-512C-4CEF-AF5D-F7361BAFA6EE}"/>
              </a:ext>
            </a:extLst>
          </p:cNvPr>
          <p:cNvPicPr>
            <a:picLocks noChangeAspect="1"/>
          </p:cNvPicPr>
          <p:nvPr/>
        </p:nvPicPr>
        <p:blipFill>
          <a:blip r:embed="rId6">
            <a:clrChange>
              <a:clrFrom>
                <a:srgbClr val="FFFEFE"/>
              </a:clrFrom>
              <a:clrTo>
                <a:srgbClr val="FFFEFE">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244327" y="530466"/>
            <a:ext cx="927752" cy="488951"/>
          </a:xfrm>
          <a:prstGeom prst="rect">
            <a:avLst/>
          </a:prstGeom>
        </p:spPr>
      </p:pic>
      <p:sp>
        <p:nvSpPr>
          <p:cNvPr id="29" name="TextBox 28">
            <a:extLst>
              <a:ext uri="{FF2B5EF4-FFF2-40B4-BE49-F238E27FC236}">
                <a16:creationId xmlns:a16="http://schemas.microsoft.com/office/drawing/2014/main" id="{67AAE277-41C1-4F9B-BCD8-EDBE61865195}"/>
              </a:ext>
            </a:extLst>
          </p:cNvPr>
          <p:cNvSpPr txBox="1"/>
          <p:nvPr/>
        </p:nvSpPr>
        <p:spPr>
          <a:xfrm>
            <a:off x="1637105" y="349021"/>
            <a:ext cx="9658905" cy="1049133"/>
          </a:xfrm>
          <a:prstGeom prst="rect">
            <a:avLst/>
          </a:prstGeom>
          <a:noFill/>
        </p:spPr>
        <p:txBody>
          <a:bodyPr wrap="square" rtlCol="0">
            <a:spAutoFit/>
          </a:bodyPr>
          <a:lstStyle/>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 những điều em biết về ngày Tết.</a:t>
            </a:r>
          </a:p>
        </p:txBody>
      </p:sp>
      <p:pic>
        <p:nvPicPr>
          <p:cNvPr id="31" name="Picture 30">
            <a:extLst>
              <a:ext uri="{FF2B5EF4-FFF2-40B4-BE49-F238E27FC236}">
                <a16:creationId xmlns:a16="http://schemas.microsoft.com/office/drawing/2014/main" id="{B843F415-DC94-4726-B766-F887DE95028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039" b="94574" l="3380" r="89577">
                        <a14:foregroundMark x1="4789" y1="72481" x2="7042" y2="50775"/>
                        <a14:foregroundMark x1="47606" y1="17829" x2="55775" y2="5426"/>
                        <a14:foregroundMark x1="44789" y1="94574" x2="44789" y2="94574"/>
                        <a14:foregroundMark x1="89859" y1="50000" x2="89859" y2="50000"/>
                        <a14:foregroundMark x1="3380" y1="63178" x2="3380" y2="63178"/>
                        <a14:foregroundMark x1="6761" y1="49225" x2="18310" y2="39535"/>
                      </a14:backgroundRemoval>
                    </a14:imgEffect>
                    <a14:imgEffect>
                      <a14:sharpenSoften amount="22000"/>
                    </a14:imgEffect>
                    <a14:imgEffect>
                      <a14:saturation sat="200000"/>
                    </a14:imgEffect>
                  </a14:imgLayer>
                </a14:imgProps>
              </a:ext>
            </a:extLst>
          </a:blip>
          <a:stretch>
            <a:fillRect/>
          </a:stretch>
        </p:blipFill>
        <p:spPr>
          <a:xfrm>
            <a:off x="2173993" y="4813068"/>
            <a:ext cx="2028297" cy="1474085"/>
          </a:xfrm>
          <a:prstGeom prst="rect">
            <a:avLst/>
          </a:prstGeom>
        </p:spPr>
      </p:pic>
      <p:pic>
        <p:nvPicPr>
          <p:cNvPr id="32" name="Picture 31">
            <a:extLst>
              <a:ext uri="{FF2B5EF4-FFF2-40B4-BE49-F238E27FC236}">
                <a16:creationId xmlns:a16="http://schemas.microsoft.com/office/drawing/2014/main" id="{83AD6DE9-385C-4931-8CAB-19686CFF134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26" b="96970" l="535" r="98396">
                        <a14:foregroundMark x1="10963" y1="62259" x2="10160" y2="50689"/>
                        <a14:foregroundMark x1="10160" y1="50689" x2="15508" y2="37190"/>
                        <a14:foregroundMark x1="15508" y1="37190" x2="24866" y2="28926"/>
                        <a14:foregroundMark x1="24866" y1="28926" x2="35561" y2="27548"/>
                        <a14:foregroundMark x1="35561" y1="27548" x2="46791" y2="34986"/>
                        <a14:foregroundMark x1="46791" y1="34986" x2="46791" y2="34986"/>
                        <a14:foregroundMark x1="11765" y1="46556" x2="5882" y2="55647"/>
                        <a14:foregroundMark x1="5882" y1="55647" x2="8289" y2="65289"/>
                        <a14:foregroundMark x1="49733" y1="34435" x2="54011" y2="18733"/>
                        <a14:foregroundMark x1="54011" y1="18733" x2="64973" y2="6887"/>
                        <a14:foregroundMark x1="64973" y1="6887" x2="84492" y2="1377"/>
                        <a14:foregroundMark x1="84492" y1="1377" x2="90909" y2="9366"/>
                        <a14:foregroundMark x1="90909" y1="9366" x2="88235" y2="29752"/>
                        <a14:foregroundMark x1="88235" y1="29752" x2="67380" y2="82094"/>
                        <a14:foregroundMark x1="67380" y1="82094" x2="39572" y2="84298"/>
                        <a14:foregroundMark x1="39572" y1="84298" x2="30214" y2="89807"/>
                        <a14:foregroundMark x1="30214" y1="89807" x2="28610" y2="92562"/>
                        <a14:foregroundMark x1="28610" y1="92287" x2="47059" y2="93664"/>
                        <a14:foregroundMark x1="47059" y1="93664" x2="98930" y2="84848"/>
                        <a14:foregroundMark x1="98930" y1="84573" x2="92246" y2="95041"/>
                        <a14:foregroundMark x1="92246" y1="95041" x2="43048" y2="91185"/>
                        <a14:foregroundMark x1="43048" y1="91185" x2="20856" y2="83196"/>
                        <a14:foregroundMark x1="20856" y1="83196" x2="18984" y2="95041"/>
                        <a14:foregroundMark x1="18984" y1="95041" x2="6417" y2="83196"/>
                        <a14:foregroundMark x1="6417" y1="83196" x2="18984" y2="80441"/>
                        <a14:foregroundMark x1="18984" y1="80441" x2="27807" y2="90634"/>
                        <a14:foregroundMark x1="10428" y1="92562" x2="55615" y2="97245"/>
                        <a14:foregroundMark x1="55615" y1="97245" x2="68984" y2="95317"/>
                        <a14:foregroundMark x1="68182" y1="95317" x2="3209" y2="96419"/>
                        <a14:foregroundMark x1="3209" y1="96419" x2="535" y2="80992"/>
                        <a14:foregroundMark x1="535" y1="80992" x2="5080" y2="79614"/>
                        <a14:foregroundMark x1="5080" y1="79339" x2="2139" y2="69421"/>
                        <a14:foregroundMark x1="2139" y1="69421" x2="4278" y2="66942"/>
                        <a14:foregroundMark x1="47594" y1="23140" x2="55348" y2="7438"/>
                        <a14:foregroundMark x1="55348" y1="7438" x2="63904" y2="551"/>
                        <a14:foregroundMark x1="63904" y1="551" x2="82620" y2="1377"/>
                        <a14:foregroundMark x1="82620" y1="1377" x2="91979" y2="6612"/>
                        <a14:foregroundMark x1="91979" y1="6612" x2="91979" y2="7163"/>
                        <a14:foregroundMark x1="91979" y1="6887" x2="98396" y2="7989"/>
                        <a14:foregroundMark x1="98396" y1="11846" x2="98128" y2="1377"/>
                        <a14:foregroundMark x1="98128" y1="1377" x2="74332" y2="826"/>
                        <a14:foregroundMark x1="74332" y1="826" x2="54545" y2="10193"/>
                        <a14:foregroundMark x1="54545" y1="10193" x2="42513" y2="21212"/>
                        <a14:foregroundMark x1="42513" y1="21212" x2="40374" y2="30028"/>
                        <a14:foregroundMark x1="35561" y1="27273" x2="25401" y2="28375"/>
                        <a14:foregroundMark x1="25401" y1="28375" x2="16310" y2="34711"/>
                        <a14:foregroundMark x1="16310" y1="34711" x2="10428" y2="43802"/>
                        <a14:foregroundMark x1="10428" y1="43802" x2="9893" y2="47107"/>
                        <a14:foregroundMark x1="58556" y1="3030" x2="47594" y2="18733"/>
                      </a14:backgroundRemoval>
                    </a14:imgEffect>
                  </a14:imgLayer>
                </a14:imgProps>
              </a:ext>
            </a:extLst>
          </a:blip>
          <a:stretch>
            <a:fillRect/>
          </a:stretch>
        </p:blipFill>
        <p:spPr>
          <a:xfrm>
            <a:off x="7004807" y="3254024"/>
            <a:ext cx="3881357" cy="3253339"/>
          </a:xfrm>
          <a:prstGeom prst="roundRect">
            <a:avLst/>
          </a:prstGeom>
        </p:spPr>
      </p:pic>
      <p:pic>
        <p:nvPicPr>
          <p:cNvPr id="33" name="Picture 32">
            <a:extLst>
              <a:ext uri="{FF2B5EF4-FFF2-40B4-BE49-F238E27FC236}">
                <a16:creationId xmlns:a16="http://schemas.microsoft.com/office/drawing/2014/main" id="{E415F1F1-4709-457D-9512-FD8B13607FE4}"/>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4022583" y="3658898"/>
            <a:ext cx="3304500" cy="2848465"/>
          </a:xfrm>
          <a:prstGeom prst="rect">
            <a:avLst/>
          </a:prstGeom>
        </p:spPr>
      </p:pic>
    </p:spTree>
    <p:extLst>
      <p:ext uri="{BB962C8B-B14F-4D97-AF65-F5344CB8AC3E}">
        <p14:creationId xmlns:p14="http://schemas.microsoft.com/office/powerpoint/2010/main" val="107999938"/>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42"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3C0946B-8596-41AE-826C-CB1D0F7A13FD}"/>
              </a:ext>
            </a:extLst>
          </p:cNvPr>
          <p:cNvPicPr>
            <a:picLocks noChangeAspect="1"/>
          </p:cNvPicPr>
          <p:nvPr/>
        </p:nvPicPr>
        <p:blipFill rotWithShape="1">
          <a:blip r:embed="rId5">
            <a:extLst>
              <a:ext uri="{28A0092B-C50C-407E-A947-70E740481C1C}">
                <a14:useLocalDpi xmlns:a14="http://schemas.microsoft.com/office/drawing/2010/main" val="0"/>
              </a:ext>
            </a:extLst>
          </a:blip>
          <a:srcRect l="43854" b="76709"/>
          <a:stretch/>
        </p:blipFill>
        <p:spPr>
          <a:xfrm>
            <a:off x="6484912" y="-1276"/>
            <a:ext cx="5707087" cy="3430276"/>
          </a:xfrm>
          <a:prstGeom prst="rect">
            <a:avLst/>
          </a:prstGeom>
        </p:spPr>
      </p:pic>
      <p:pic>
        <p:nvPicPr>
          <p:cNvPr id="4" name="图片 3">
            <a:extLst>
              <a:ext uri="{FF2B5EF4-FFF2-40B4-BE49-F238E27FC236}">
                <a16:creationId xmlns:a16="http://schemas.microsoft.com/office/drawing/2014/main" id="{7D39A166-ECA0-478D-BA06-395C2FA9FFFE}"/>
              </a:ext>
            </a:extLst>
          </p:cNvPr>
          <p:cNvPicPr>
            <a:picLocks noChangeAspect="1"/>
          </p:cNvPicPr>
          <p:nvPr/>
        </p:nvPicPr>
        <p:blipFill rotWithShape="1">
          <a:blip r:embed="rId6">
            <a:extLst>
              <a:ext uri="{28A0092B-C50C-407E-A947-70E740481C1C}">
                <a14:useLocalDpi xmlns:a14="http://schemas.microsoft.com/office/drawing/2010/main" val="0"/>
              </a:ext>
            </a:extLst>
          </a:blip>
          <a:srcRect l="98" t="62109" r="28789" b="-55"/>
          <a:stretch/>
        </p:blipFill>
        <p:spPr>
          <a:xfrm>
            <a:off x="1" y="1388297"/>
            <a:ext cx="6484911" cy="5469703"/>
          </a:xfrm>
          <a:prstGeom prst="rect">
            <a:avLst/>
          </a:prstGeom>
        </p:spPr>
      </p:pic>
      <p:pic>
        <p:nvPicPr>
          <p:cNvPr id="5" name="图片 4">
            <a:extLst>
              <a:ext uri="{FF2B5EF4-FFF2-40B4-BE49-F238E27FC236}">
                <a16:creationId xmlns:a16="http://schemas.microsoft.com/office/drawing/2014/main" id="{1AF36C5B-544C-4465-BF68-E96543FA8EE3}"/>
              </a:ext>
            </a:extLst>
          </p:cNvPr>
          <p:cNvPicPr>
            <a:picLocks noChangeAspect="1"/>
          </p:cNvPicPr>
          <p:nvPr/>
        </p:nvPicPr>
        <p:blipFill rotWithShape="1">
          <a:blip r:embed="rId5">
            <a:extLst>
              <a:ext uri="{28A0092B-C50C-407E-A947-70E740481C1C}">
                <a14:useLocalDpi xmlns:a14="http://schemas.microsoft.com/office/drawing/2010/main" val="0"/>
              </a:ext>
            </a:extLst>
          </a:blip>
          <a:srcRect l="44445" t="61875" r="1276" b="171"/>
          <a:stretch/>
        </p:blipFill>
        <p:spPr>
          <a:xfrm>
            <a:off x="7240153" y="1880886"/>
            <a:ext cx="4951846" cy="5016911"/>
          </a:xfrm>
          <a:prstGeom prst="rect">
            <a:avLst/>
          </a:prstGeom>
        </p:spPr>
      </p:pic>
      <p:pic>
        <p:nvPicPr>
          <p:cNvPr id="3" name="图片 2">
            <a:extLst>
              <a:ext uri="{FF2B5EF4-FFF2-40B4-BE49-F238E27FC236}">
                <a16:creationId xmlns:a16="http://schemas.microsoft.com/office/drawing/2014/main" id="{C3DA95A3-DE1C-4F5B-AB72-03CDB6FF8C9D}"/>
              </a:ext>
            </a:extLst>
          </p:cNvPr>
          <p:cNvPicPr>
            <a:picLocks noChangeAspect="1"/>
          </p:cNvPicPr>
          <p:nvPr/>
        </p:nvPicPr>
        <p:blipFill rotWithShape="1">
          <a:blip r:embed="rId6">
            <a:extLst>
              <a:ext uri="{28A0092B-C50C-407E-A947-70E740481C1C}">
                <a14:useLocalDpi xmlns:a14="http://schemas.microsoft.com/office/drawing/2010/main" val="0"/>
              </a:ext>
            </a:extLst>
          </a:blip>
          <a:srcRect r="40821" b="72996"/>
          <a:stretch/>
        </p:blipFill>
        <p:spPr>
          <a:xfrm>
            <a:off x="1" y="0"/>
            <a:ext cx="5689678" cy="3761772"/>
          </a:xfrm>
          <a:prstGeom prst="rect">
            <a:avLst/>
          </a:prstGeom>
        </p:spPr>
      </p:pic>
      <p:grpSp>
        <p:nvGrpSpPr>
          <p:cNvPr id="6" name="组合 5">
            <a:extLst>
              <a:ext uri="{FF2B5EF4-FFF2-40B4-BE49-F238E27FC236}">
                <a16:creationId xmlns:a16="http://schemas.microsoft.com/office/drawing/2014/main" id="{A6F3A6A9-6BC8-49DE-9AB9-0A21BB312A72}"/>
              </a:ext>
            </a:extLst>
          </p:cNvPr>
          <p:cNvGrpSpPr/>
          <p:nvPr/>
        </p:nvGrpSpPr>
        <p:grpSpPr>
          <a:xfrm>
            <a:off x="219919" y="324091"/>
            <a:ext cx="11727754" cy="6195495"/>
            <a:chOff x="2428568" y="2128383"/>
            <a:chExt cx="7816645" cy="2512443"/>
          </a:xfrm>
        </p:grpSpPr>
        <p:sp>
          <p:nvSpPr>
            <p:cNvPr id="7" name="矩形 6">
              <a:extLst>
                <a:ext uri="{FF2B5EF4-FFF2-40B4-BE49-F238E27FC236}">
                  <a16:creationId xmlns:a16="http://schemas.microsoft.com/office/drawing/2014/main" id="{44380FF9-E548-4329-91DC-6B6FE9101044}"/>
                </a:ext>
              </a:extLst>
            </p:cNvPr>
            <p:cNvSpPr/>
            <p:nvPr/>
          </p:nvSpPr>
          <p:spPr>
            <a:xfrm>
              <a:off x="2428568" y="2128383"/>
              <a:ext cx="7816645" cy="2512443"/>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srgbClr val="A26D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矩形 7">
              <a:extLst>
                <a:ext uri="{FF2B5EF4-FFF2-40B4-BE49-F238E27FC236}">
                  <a16:creationId xmlns:a16="http://schemas.microsoft.com/office/drawing/2014/main" id="{9C4A781F-4A0F-48C0-9457-4292C776A1B7}"/>
                </a:ext>
              </a:extLst>
            </p:cNvPr>
            <p:cNvSpPr/>
            <p:nvPr/>
          </p:nvSpPr>
          <p:spPr>
            <a:xfrm>
              <a:off x="2580968" y="2206305"/>
              <a:ext cx="7497097" cy="2326367"/>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矩形 8">
              <a:extLst>
                <a:ext uri="{FF2B5EF4-FFF2-40B4-BE49-F238E27FC236}">
                  <a16:creationId xmlns:a16="http://schemas.microsoft.com/office/drawing/2014/main" id="{3EBED71A-86FB-4E1A-A586-6A5794A0F34D}"/>
                </a:ext>
              </a:extLst>
            </p:cNvPr>
            <p:cNvSpPr/>
            <p:nvPr/>
          </p:nvSpPr>
          <p:spPr>
            <a:xfrm>
              <a:off x="2492219" y="2165645"/>
              <a:ext cx="167684" cy="207450"/>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矩形 9">
              <a:extLst>
                <a:ext uri="{FF2B5EF4-FFF2-40B4-BE49-F238E27FC236}">
                  <a16:creationId xmlns:a16="http://schemas.microsoft.com/office/drawing/2014/main" id="{CBF9A6DE-B3F7-4CAD-843E-428E0B833E9E}"/>
                </a:ext>
              </a:extLst>
            </p:cNvPr>
            <p:cNvSpPr/>
            <p:nvPr/>
          </p:nvSpPr>
          <p:spPr>
            <a:xfrm>
              <a:off x="9987534" y="4395364"/>
              <a:ext cx="179281" cy="214186"/>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2" name="TextBox 21">
            <a:extLst>
              <a:ext uri="{FF2B5EF4-FFF2-40B4-BE49-F238E27FC236}">
                <a16:creationId xmlns:a16="http://schemas.microsoft.com/office/drawing/2014/main" id="{0C331AD1-A016-4A4F-B89A-5166B4CDAF8A}"/>
              </a:ext>
            </a:extLst>
          </p:cNvPr>
          <p:cNvSpPr txBox="1"/>
          <p:nvPr/>
        </p:nvSpPr>
        <p:spPr>
          <a:xfrm>
            <a:off x="4236881" y="353144"/>
            <a:ext cx="3234572" cy="650499"/>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Tết đến rồi</a:t>
            </a:r>
            <a:endParaRPr kumimoji="0" lang="en-US" sz="28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TextBox 22">
            <a:extLst>
              <a:ext uri="{FF2B5EF4-FFF2-40B4-BE49-F238E27FC236}">
                <a16:creationId xmlns:a16="http://schemas.microsoft.com/office/drawing/2014/main" id="{2A2D0B4A-2806-410E-9FA4-6946C3339F76}"/>
              </a:ext>
            </a:extLst>
          </p:cNvPr>
          <p:cNvSpPr txBox="1"/>
          <p:nvPr/>
        </p:nvSpPr>
        <p:spPr>
          <a:xfrm>
            <a:off x="387197" y="927532"/>
            <a:ext cx="11514629" cy="5556714"/>
          </a:xfrm>
          <a:prstGeom prst="rect">
            <a:avLst/>
          </a:prstGeom>
          <a:noFill/>
        </p:spPr>
        <p:txBody>
          <a:bodyPr wrap="square" rtlCol="0">
            <a:spAutoFit/>
          </a:bodyPr>
          <a:lstStyle/>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Tết là khởi đầu cho một năm mới, là dịp lễ được mong chờ nhất trong năm.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Mai và đào là hai loài hoa đặc trưng cho Tết ở hai miền Nam, Bắc. Hoa mai rực rỡ sắc vàng. Hoa đào thường có màu hồng tươi, xen lẫn lá xanh và nụ hồng chúm chím.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Ngày Tết, người lớn thường tặng trẻ em những bao lì xì xinh xắn, với mong ước các em mạnh khoẻ, giỏi giang. Tết là dịp mọi người quây quần bên nhau và dành cho nhau những lời chúc tốt đẹp.</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endParaRPr kumimoji="0" lang="vi-VN" sz="24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1" name="Tết đến rồi_HTS">
            <a:hlinkClick r:id="" action="ppaction://media"/>
            <a:extLst>
              <a:ext uri="{FF2B5EF4-FFF2-40B4-BE49-F238E27FC236}">
                <a16:creationId xmlns:a16="http://schemas.microsoft.com/office/drawing/2014/main" id="{F1668315-2B1A-4B14-9908-1F5E795775B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72041" y="575704"/>
            <a:ext cx="487363" cy="487363"/>
          </a:xfrm>
          <a:prstGeom prst="rect">
            <a:avLst/>
          </a:prstGeom>
        </p:spPr>
      </p:pic>
      <p:pic>
        <p:nvPicPr>
          <p:cNvPr id="12" name="Picture 11">
            <a:extLst>
              <a:ext uri="{FF2B5EF4-FFF2-40B4-BE49-F238E27FC236}">
                <a16:creationId xmlns:a16="http://schemas.microsoft.com/office/drawing/2014/main" id="{49962601-9CB8-A36D-EF05-C12F05ED623A}"/>
              </a:ext>
            </a:extLst>
          </p:cNvPr>
          <p:cNvPicPr>
            <a:picLocks noChangeAspect="1"/>
          </p:cNvPicPr>
          <p:nvPr/>
        </p:nvPicPr>
        <p:blipFill>
          <a:blip r:embed="rId8"/>
          <a:stretch>
            <a:fillRect/>
          </a:stretch>
        </p:blipFill>
        <p:spPr>
          <a:xfrm>
            <a:off x="8270186" y="5330341"/>
            <a:ext cx="2498405" cy="896575"/>
          </a:xfrm>
          <a:prstGeom prst="rect">
            <a:avLst/>
          </a:prstGeom>
        </p:spPr>
      </p:pic>
    </p:spTree>
    <p:extLst>
      <p:ext uri="{BB962C8B-B14F-4D97-AF65-F5344CB8AC3E}">
        <p14:creationId xmlns:p14="http://schemas.microsoft.com/office/powerpoint/2010/main" val="660036828"/>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 presetClass="mediacall" presetSubtype="0" fill="hold" nodeType="withEffect">
                                  <p:stCondLst>
                                    <p:cond delay="0"/>
                                  </p:stCondLst>
                                  <p:childTnLst>
                                    <p:cmd type="call" cmd="playFrom(0.0)">
                                      <p:cBhvr>
                                        <p:cTn id="9" dur="66011" fill="hold"/>
                                        <p:tgtEl>
                                          <p:spTgt spid="11"/>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1"/>
                </p:tgtEl>
              </p:cMediaNode>
            </p:audio>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3C0946B-8596-41AE-826C-CB1D0F7A13FD}"/>
              </a:ext>
            </a:extLst>
          </p:cNvPr>
          <p:cNvPicPr>
            <a:picLocks noChangeAspect="1"/>
          </p:cNvPicPr>
          <p:nvPr/>
        </p:nvPicPr>
        <p:blipFill rotWithShape="1">
          <a:blip r:embed="rId3">
            <a:extLst>
              <a:ext uri="{28A0092B-C50C-407E-A947-70E740481C1C}">
                <a14:useLocalDpi xmlns:a14="http://schemas.microsoft.com/office/drawing/2010/main" val="0"/>
              </a:ext>
            </a:extLst>
          </a:blip>
          <a:srcRect l="43854" b="76709"/>
          <a:stretch/>
        </p:blipFill>
        <p:spPr>
          <a:xfrm>
            <a:off x="6484912" y="-1276"/>
            <a:ext cx="5707087" cy="3430276"/>
          </a:xfrm>
          <a:prstGeom prst="rect">
            <a:avLst/>
          </a:prstGeom>
        </p:spPr>
      </p:pic>
      <p:pic>
        <p:nvPicPr>
          <p:cNvPr id="4" name="图片 3">
            <a:extLst>
              <a:ext uri="{FF2B5EF4-FFF2-40B4-BE49-F238E27FC236}">
                <a16:creationId xmlns:a16="http://schemas.microsoft.com/office/drawing/2014/main" id="{7D39A166-ECA0-478D-BA06-395C2FA9FFFE}"/>
              </a:ext>
            </a:extLst>
          </p:cNvPr>
          <p:cNvPicPr>
            <a:picLocks noChangeAspect="1"/>
          </p:cNvPicPr>
          <p:nvPr/>
        </p:nvPicPr>
        <p:blipFill rotWithShape="1">
          <a:blip r:embed="rId4">
            <a:extLst>
              <a:ext uri="{28A0092B-C50C-407E-A947-70E740481C1C}">
                <a14:useLocalDpi xmlns:a14="http://schemas.microsoft.com/office/drawing/2010/main" val="0"/>
              </a:ext>
            </a:extLst>
          </a:blip>
          <a:srcRect l="98" t="62109" r="28789" b="-55"/>
          <a:stretch/>
        </p:blipFill>
        <p:spPr>
          <a:xfrm>
            <a:off x="1" y="1388297"/>
            <a:ext cx="6484911" cy="5469703"/>
          </a:xfrm>
          <a:prstGeom prst="rect">
            <a:avLst/>
          </a:prstGeom>
        </p:spPr>
      </p:pic>
      <p:pic>
        <p:nvPicPr>
          <p:cNvPr id="5" name="图片 4">
            <a:extLst>
              <a:ext uri="{FF2B5EF4-FFF2-40B4-BE49-F238E27FC236}">
                <a16:creationId xmlns:a16="http://schemas.microsoft.com/office/drawing/2014/main" id="{1AF36C5B-544C-4465-BF68-E96543FA8EE3}"/>
              </a:ext>
            </a:extLst>
          </p:cNvPr>
          <p:cNvPicPr>
            <a:picLocks noChangeAspect="1"/>
          </p:cNvPicPr>
          <p:nvPr/>
        </p:nvPicPr>
        <p:blipFill rotWithShape="1">
          <a:blip r:embed="rId3">
            <a:extLst>
              <a:ext uri="{28A0092B-C50C-407E-A947-70E740481C1C}">
                <a14:useLocalDpi xmlns:a14="http://schemas.microsoft.com/office/drawing/2010/main" val="0"/>
              </a:ext>
            </a:extLst>
          </a:blip>
          <a:srcRect l="44445" t="61875" r="1276" b="171"/>
          <a:stretch/>
        </p:blipFill>
        <p:spPr>
          <a:xfrm>
            <a:off x="7240153" y="1880886"/>
            <a:ext cx="4951846" cy="5016911"/>
          </a:xfrm>
          <a:prstGeom prst="rect">
            <a:avLst/>
          </a:prstGeom>
        </p:spPr>
      </p:pic>
      <p:pic>
        <p:nvPicPr>
          <p:cNvPr id="3" name="图片 2">
            <a:extLst>
              <a:ext uri="{FF2B5EF4-FFF2-40B4-BE49-F238E27FC236}">
                <a16:creationId xmlns:a16="http://schemas.microsoft.com/office/drawing/2014/main" id="{C3DA95A3-DE1C-4F5B-AB72-03CDB6FF8C9D}"/>
              </a:ext>
            </a:extLst>
          </p:cNvPr>
          <p:cNvPicPr>
            <a:picLocks noChangeAspect="1"/>
          </p:cNvPicPr>
          <p:nvPr/>
        </p:nvPicPr>
        <p:blipFill rotWithShape="1">
          <a:blip r:embed="rId4">
            <a:extLst>
              <a:ext uri="{28A0092B-C50C-407E-A947-70E740481C1C}">
                <a14:useLocalDpi xmlns:a14="http://schemas.microsoft.com/office/drawing/2010/main" val="0"/>
              </a:ext>
            </a:extLst>
          </a:blip>
          <a:srcRect r="40821" b="72996"/>
          <a:stretch/>
        </p:blipFill>
        <p:spPr>
          <a:xfrm>
            <a:off x="1" y="0"/>
            <a:ext cx="5689678" cy="3761772"/>
          </a:xfrm>
          <a:prstGeom prst="rect">
            <a:avLst/>
          </a:prstGeom>
        </p:spPr>
      </p:pic>
      <p:grpSp>
        <p:nvGrpSpPr>
          <p:cNvPr id="6" name="组合 5">
            <a:extLst>
              <a:ext uri="{FF2B5EF4-FFF2-40B4-BE49-F238E27FC236}">
                <a16:creationId xmlns:a16="http://schemas.microsoft.com/office/drawing/2014/main" id="{A6F3A6A9-6BC8-49DE-9AB9-0A21BB312A72}"/>
              </a:ext>
            </a:extLst>
          </p:cNvPr>
          <p:cNvGrpSpPr/>
          <p:nvPr/>
        </p:nvGrpSpPr>
        <p:grpSpPr>
          <a:xfrm>
            <a:off x="219919" y="324091"/>
            <a:ext cx="11727754" cy="6195495"/>
            <a:chOff x="2428568" y="2128383"/>
            <a:chExt cx="7816645" cy="2512443"/>
          </a:xfrm>
        </p:grpSpPr>
        <p:sp>
          <p:nvSpPr>
            <p:cNvPr id="7" name="矩形 6">
              <a:extLst>
                <a:ext uri="{FF2B5EF4-FFF2-40B4-BE49-F238E27FC236}">
                  <a16:creationId xmlns:a16="http://schemas.microsoft.com/office/drawing/2014/main" id="{44380FF9-E548-4329-91DC-6B6FE9101044}"/>
                </a:ext>
              </a:extLst>
            </p:cNvPr>
            <p:cNvSpPr/>
            <p:nvPr/>
          </p:nvSpPr>
          <p:spPr>
            <a:xfrm>
              <a:off x="2428568" y="2128383"/>
              <a:ext cx="7816645" cy="2512443"/>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srgbClr val="A26D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矩形 7">
              <a:extLst>
                <a:ext uri="{FF2B5EF4-FFF2-40B4-BE49-F238E27FC236}">
                  <a16:creationId xmlns:a16="http://schemas.microsoft.com/office/drawing/2014/main" id="{9C4A781F-4A0F-48C0-9457-4292C776A1B7}"/>
                </a:ext>
              </a:extLst>
            </p:cNvPr>
            <p:cNvSpPr/>
            <p:nvPr/>
          </p:nvSpPr>
          <p:spPr>
            <a:xfrm>
              <a:off x="2580968" y="2206305"/>
              <a:ext cx="7497097" cy="2326367"/>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矩形 8">
              <a:extLst>
                <a:ext uri="{FF2B5EF4-FFF2-40B4-BE49-F238E27FC236}">
                  <a16:creationId xmlns:a16="http://schemas.microsoft.com/office/drawing/2014/main" id="{3EBED71A-86FB-4E1A-A586-6A5794A0F34D}"/>
                </a:ext>
              </a:extLst>
            </p:cNvPr>
            <p:cNvSpPr/>
            <p:nvPr/>
          </p:nvSpPr>
          <p:spPr>
            <a:xfrm>
              <a:off x="2492219" y="2165645"/>
              <a:ext cx="167684" cy="207450"/>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矩形 9">
              <a:extLst>
                <a:ext uri="{FF2B5EF4-FFF2-40B4-BE49-F238E27FC236}">
                  <a16:creationId xmlns:a16="http://schemas.microsoft.com/office/drawing/2014/main" id="{CBF9A6DE-B3F7-4CAD-843E-428E0B833E9E}"/>
                </a:ext>
              </a:extLst>
            </p:cNvPr>
            <p:cNvSpPr/>
            <p:nvPr/>
          </p:nvSpPr>
          <p:spPr>
            <a:xfrm>
              <a:off x="9987534" y="4395364"/>
              <a:ext cx="179281" cy="214186"/>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Rounded Rectangle 14">
            <a:extLst>
              <a:ext uri="{FF2B5EF4-FFF2-40B4-BE49-F238E27FC236}">
                <a16:creationId xmlns:a16="http://schemas.microsoft.com/office/drawing/2014/main" id="{D0359922-0BD6-1E90-9532-74565777397C}"/>
              </a:ext>
            </a:extLst>
          </p:cNvPr>
          <p:cNvSpPr/>
          <p:nvPr/>
        </p:nvSpPr>
        <p:spPr>
          <a:xfrm>
            <a:off x="3194405" y="751890"/>
            <a:ext cx="5803190" cy="683253"/>
          </a:xfrm>
          <a:custGeom>
            <a:avLst/>
            <a:gdLst>
              <a:gd name="connsiteX0" fmla="*/ 0 w 8839200"/>
              <a:gd name="connsiteY0" fmla="*/ 180879 h 1085255"/>
              <a:gd name="connsiteX1" fmla="*/ 180879 w 8839200"/>
              <a:gd name="connsiteY1" fmla="*/ 0 h 1085255"/>
              <a:gd name="connsiteX2" fmla="*/ 8658321 w 8839200"/>
              <a:gd name="connsiteY2" fmla="*/ 0 h 1085255"/>
              <a:gd name="connsiteX3" fmla="*/ 8839200 w 8839200"/>
              <a:gd name="connsiteY3" fmla="*/ 180879 h 1085255"/>
              <a:gd name="connsiteX4" fmla="*/ 8839200 w 8839200"/>
              <a:gd name="connsiteY4" fmla="*/ 904376 h 1085255"/>
              <a:gd name="connsiteX5" fmla="*/ 8658321 w 8839200"/>
              <a:gd name="connsiteY5" fmla="*/ 1085255 h 1085255"/>
              <a:gd name="connsiteX6" fmla="*/ 180879 w 8839200"/>
              <a:gd name="connsiteY6" fmla="*/ 1085255 h 1085255"/>
              <a:gd name="connsiteX7" fmla="*/ 0 w 8839200"/>
              <a:gd name="connsiteY7" fmla="*/ 904376 h 1085255"/>
              <a:gd name="connsiteX8" fmla="*/ 0 w 8839200"/>
              <a:gd name="connsiteY8" fmla="*/ 180879 h 1085255"/>
              <a:gd name="connsiteX0" fmla="*/ 0 w 8839200"/>
              <a:gd name="connsiteY0" fmla="*/ 180879 h 1085255"/>
              <a:gd name="connsiteX1" fmla="*/ 1179946 w 8839200"/>
              <a:gd name="connsiteY1" fmla="*/ 0 h 1085255"/>
              <a:gd name="connsiteX2" fmla="*/ 8658321 w 8839200"/>
              <a:gd name="connsiteY2" fmla="*/ 0 h 1085255"/>
              <a:gd name="connsiteX3" fmla="*/ 8839200 w 8839200"/>
              <a:gd name="connsiteY3" fmla="*/ 180879 h 1085255"/>
              <a:gd name="connsiteX4" fmla="*/ 8839200 w 8839200"/>
              <a:gd name="connsiteY4" fmla="*/ 904376 h 1085255"/>
              <a:gd name="connsiteX5" fmla="*/ 8658321 w 8839200"/>
              <a:gd name="connsiteY5" fmla="*/ 1085255 h 1085255"/>
              <a:gd name="connsiteX6" fmla="*/ 180879 w 8839200"/>
              <a:gd name="connsiteY6" fmla="*/ 1085255 h 1085255"/>
              <a:gd name="connsiteX7" fmla="*/ 0 w 8839200"/>
              <a:gd name="connsiteY7" fmla="*/ 904376 h 1085255"/>
              <a:gd name="connsiteX8" fmla="*/ 0 w 8839200"/>
              <a:gd name="connsiteY8" fmla="*/ 180879 h 1085255"/>
              <a:gd name="connsiteX0" fmla="*/ 372533 w 8839200"/>
              <a:gd name="connsiteY0" fmla="*/ 231679 h 1085255"/>
              <a:gd name="connsiteX1" fmla="*/ 1179946 w 8839200"/>
              <a:gd name="connsiteY1" fmla="*/ 0 h 1085255"/>
              <a:gd name="connsiteX2" fmla="*/ 8658321 w 8839200"/>
              <a:gd name="connsiteY2" fmla="*/ 0 h 1085255"/>
              <a:gd name="connsiteX3" fmla="*/ 8839200 w 8839200"/>
              <a:gd name="connsiteY3" fmla="*/ 180879 h 1085255"/>
              <a:gd name="connsiteX4" fmla="*/ 8839200 w 8839200"/>
              <a:gd name="connsiteY4" fmla="*/ 904376 h 1085255"/>
              <a:gd name="connsiteX5" fmla="*/ 8658321 w 8839200"/>
              <a:gd name="connsiteY5" fmla="*/ 1085255 h 1085255"/>
              <a:gd name="connsiteX6" fmla="*/ 180879 w 8839200"/>
              <a:gd name="connsiteY6" fmla="*/ 1085255 h 1085255"/>
              <a:gd name="connsiteX7" fmla="*/ 0 w 8839200"/>
              <a:gd name="connsiteY7" fmla="*/ 904376 h 1085255"/>
              <a:gd name="connsiteX8" fmla="*/ 372533 w 8839200"/>
              <a:gd name="connsiteY8" fmla="*/ 231679 h 1085255"/>
              <a:gd name="connsiteX0" fmla="*/ 372533 w 8839200"/>
              <a:gd name="connsiteY0" fmla="*/ 231679 h 1085255"/>
              <a:gd name="connsiteX1" fmla="*/ 1179946 w 8839200"/>
              <a:gd name="connsiteY1" fmla="*/ 0 h 1085255"/>
              <a:gd name="connsiteX2" fmla="*/ 8658321 w 8839200"/>
              <a:gd name="connsiteY2" fmla="*/ 0 h 1085255"/>
              <a:gd name="connsiteX3" fmla="*/ 8483600 w 8839200"/>
              <a:gd name="connsiteY3" fmla="*/ 231679 h 1085255"/>
              <a:gd name="connsiteX4" fmla="*/ 8839200 w 8839200"/>
              <a:gd name="connsiteY4" fmla="*/ 904376 h 1085255"/>
              <a:gd name="connsiteX5" fmla="*/ 8658321 w 8839200"/>
              <a:gd name="connsiteY5" fmla="*/ 1085255 h 1085255"/>
              <a:gd name="connsiteX6" fmla="*/ 180879 w 8839200"/>
              <a:gd name="connsiteY6" fmla="*/ 1085255 h 1085255"/>
              <a:gd name="connsiteX7" fmla="*/ 0 w 8839200"/>
              <a:gd name="connsiteY7" fmla="*/ 904376 h 1085255"/>
              <a:gd name="connsiteX8" fmla="*/ 372533 w 8839200"/>
              <a:gd name="connsiteY8" fmla="*/ 231679 h 1085255"/>
              <a:gd name="connsiteX0" fmla="*/ 372533 w 8839200"/>
              <a:gd name="connsiteY0" fmla="*/ 231679 h 1085255"/>
              <a:gd name="connsiteX1" fmla="*/ 1179946 w 8839200"/>
              <a:gd name="connsiteY1" fmla="*/ 0 h 1085255"/>
              <a:gd name="connsiteX2" fmla="*/ 8150321 w 8839200"/>
              <a:gd name="connsiteY2" fmla="*/ 0 h 1085255"/>
              <a:gd name="connsiteX3" fmla="*/ 8483600 w 8839200"/>
              <a:gd name="connsiteY3" fmla="*/ 231679 h 1085255"/>
              <a:gd name="connsiteX4" fmla="*/ 8839200 w 8839200"/>
              <a:gd name="connsiteY4" fmla="*/ 904376 h 1085255"/>
              <a:gd name="connsiteX5" fmla="*/ 8658321 w 8839200"/>
              <a:gd name="connsiteY5" fmla="*/ 1085255 h 1085255"/>
              <a:gd name="connsiteX6" fmla="*/ 180879 w 8839200"/>
              <a:gd name="connsiteY6" fmla="*/ 1085255 h 1085255"/>
              <a:gd name="connsiteX7" fmla="*/ 0 w 8839200"/>
              <a:gd name="connsiteY7" fmla="*/ 904376 h 1085255"/>
              <a:gd name="connsiteX8" fmla="*/ 372533 w 8839200"/>
              <a:gd name="connsiteY8" fmla="*/ 231679 h 108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9200" h="1085255">
                <a:moveTo>
                  <a:pt x="372533" y="231679"/>
                </a:moveTo>
                <a:cubicBezTo>
                  <a:pt x="372533" y="131782"/>
                  <a:pt x="1080049" y="0"/>
                  <a:pt x="1179946" y="0"/>
                </a:cubicBezTo>
                <a:lnTo>
                  <a:pt x="8150321" y="0"/>
                </a:lnTo>
                <a:cubicBezTo>
                  <a:pt x="8250218" y="0"/>
                  <a:pt x="8483600" y="131782"/>
                  <a:pt x="8483600" y="231679"/>
                </a:cubicBezTo>
                <a:lnTo>
                  <a:pt x="8839200" y="904376"/>
                </a:lnTo>
                <a:cubicBezTo>
                  <a:pt x="8839200" y="1004273"/>
                  <a:pt x="8758218" y="1085255"/>
                  <a:pt x="8658321" y="1085255"/>
                </a:cubicBezTo>
                <a:lnTo>
                  <a:pt x="180879" y="1085255"/>
                </a:lnTo>
                <a:cubicBezTo>
                  <a:pt x="80982" y="1085255"/>
                  <a:pt x="0" y="1004273"/>
                  <a:pt x="0" y="904376"/>
                </a:cubicBezTo>
                <a:lnTo>
                  <a:pt x="372533" y="231679"/>
                </a:lnTo>
                <a:close/>
              </a:path>
            </a:pathLst>
          </a:custGeom>
          <a:solidFill>
            <a:schemeClr val="bg1"/>
          </a:solidFill>
          <a:ln w="28575">
            <a:solidFill>
              <a:schemeClr val="accent4">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843C0C"/>
                </a:solidFill>
                <a:latin typeface="Arial-Rounded" panose="020B0500000000000000" pitchFamily="34" charset="0"/>
                <a:ea typeface="Arial-Rounded" panose="020B0500000000000000" pitchFamily="34" charset="0"/>
                <a:cs typeface="Arial-Rounded" panose="020B0500000000000000" pitchFamily="34" charset="0"/>
              </a:rPr>
              <a:t>LUYỆN ĐỌC TỪ KHÓ</a:t>
            </a:r>
          </a:p>
        </p:txBody>
      </p:sp>
      <p:pic>
        <p:nvPicPr>
          <p:cNvPr id="13" name="图片 2">
            <a:extLst>
              <a:ext uri="{FF2B5EF4-FFF2-40B4-BE49-F238E27FC236}">
                <a16:creationId xmlns:a16="http://schemas.microsoft.com/office/drawing/2014/main" id="{01CDEBAB-1A48-2011-BA3E-EC3277DE95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13378" y="1839765"/>
            <a:ext cx="3762054" cy="1027020"/>
          </a:xfrm>
          <a:prstGeom prst="rect">
            <a:avLst/>
          </a:prstGeom>
        </p:spPr>
      </p:pic>
      <p:pic>
        <p:nvPicPr>
          <p:cNvPr id="14" name="图片 14">
            <a:extLst>
              <a:ext uri="{FF2B5EF4-FFF2-40B4-BE49-F238E27FC236}">
                <a16:creationId xmlns:a16="http://schemas.microsoft.com/office/drawing/2014/main" id="{1080943D-C0A8-5713-030E-63DB2F929E2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13378" y="3038217"/>
            <a:ext cx="3762054" cy="1027020"/>
          </a:xfrm>
          <a:prstGeom prst="rect">
            <a:avLst/>
          </a:prstGeom>
        </p:spPr>
      </p:pic>
      <p:pic>
        <p:nvPicPr>
          <p:cNvPr id="15" name="图片 15">
            <a:extLst>
              <a:ext uri="{FF2B5EF4-FFF2-40B4-BE49-F238E27FC236}">
                <a16:creationId xmlns:a16="http://schemas.microsoft.com/office/drawing/2014/main" id="{86DD847B-A087-58B6-234B-009FE972E5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22781" y="1848908"/>
            <a:ext cx="3762054" cy="1027020"/>
          </a:xfrm>
          <a:prstGeom prst="rect">
            <a:avLst/>
          </a:prstGeom>
        </p:spPr>
      </p:pic>
      <p:pic>
        <p:nvPicPr>
          <p:cNvPr id="16" name="图片 16">
            <a:extLst>
              <a:ext uri="{FF2B5EF4-FFF2-40B4-BE49-F238E27FC236}">
                <a16:creationId xmlns:a16="http://schemas.microsoft.com/office/drawing/2014/main" id="{801D685C-5010-8F21-C62A-49DAB71888B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22781" y="3060444"/>
            <a:ext cx="3762054" cy="1027020"/>
          </a:xfrm>
          <a:prstGeom prst="rect">
            <a:avLst/>
          </a:prstGeom>
        </p:spPr>
      </p:pic>
      <p:sp>
        <p:nvSpPr>
          <p:cNvPr id="17" name="TextBox 16">
            <a:extLst>
              <a:ext uri="{FF2B5EF4-FFF2-40B4-BE49-F238E27FC236}">
                <a16:creationId xmlns:a16="http://schemas.microsoft.com/office/drawing/2014/main" id="{0A70F5A2-D7E8-7307-EF54-909D22329C1A}"/>
              </a:ext>
            </a:extLst>
          </p:cNvPr>
          <p:cNvSpPr txBox="1"/>
          <p:nvPr/>
        </p:nvSpPr>
        <p:spPr>
          <a:xfrm>
            <a:off x="1701481" y="2030109"/>
            <a:ext cx="2985848" cy="707886"/>
          </a:xfrm>
          <a:prstGeom prst="rect">
            <a:avLst/>
          </a:prstGeom>
          <a:noFill/>
        </p:spPr>
        <p:txBody>
          <a:bodyPr wrap="square">
            <a:spAutoFit/>
          </a:bodyPr>
          <a:lstStyle/>
          <a:p>
            <a:pPr algn="ctr"/>
            <a:r>
              <a:rPr lang="en-US" sz="4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bánh </a:t>
            </a:r>
            <a:r>
              <a:rPr lang="en-US" sz="4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chưng</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F546C673-D95C-7309-C433-475AE5CE1245}"/>
              </a:ext>
            </a:extLst>
          </p:cNvPr>
          <p:cNvSpPr txBox="1"/>
          <p:nvPr/>
        </p:nvSpPr>
        <p:spPr>
          <a:xfrm>
            <a:off x="1798077" y="3260539"/>
            <a:ext cx="2985848" cy="707886"/>
          </a:xfrm>
          <a:prstGeom prst="rect">
            <a:avLst/>
          </a:prstGeom>
          <a:noFill/>
        </p:spPr>
        <p:txBody>
          <a:bodyPr wrap="square">
            <a:spAutoFit/>
          </a:bodyPr>
          <a:lstStyle/>
          <a:p>
            <a:pPr algn="ctr"/>
            <a:r>
              <a:rPr lang="en-US" sz="4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giỏi</a:t>
            </a:r>
            <a:r>
              <a:rPr lang="en-US" sz="4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giang</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D1D6FB17-F293-FAEC-BAF7-46FB501F5DDF}"/>
              </a:ext>
            </a:extLst>
          </p:cNvPr>
          <p:cNvSpPr txBox="1"/>
          <p:nvPr/>
        </p:nvSpPr>
        <p:spPr>
          <a:xfrm>
            <a:off x="6910884" y="2039252"/>
            <a:ext cx="2985848" cy="707886"/>
          </a:xfrm>
          <a:prstGeom prst="rect">
            <a:avLst/>
          </a:prstGeom>
          <a:noFill/>
        </p:spPr>
        <p:txBody>
          <a:bodyPr wrap="square">
            <a:spAutoFit/>
          </a:bodyPr>
          <a:lstStyle/>
          <a:p>
            <a:pPr algn="ctr"/>
            <a:r>
              <a:rPr lang="en-US" sz="4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quây</a:t>
            </a:r>
            <a:r>
              <a:rPr lang="en-US" sz="4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quần</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7D53C1AC-CD7C-B566-2AB6-033B26CCE20A}"/>
              </a:ext>
            </a:extLst>
          </p:cNvPr>
          <p:cNvSpPr txBox="1"/>
          <p:nvPr/>
        </p:nvSpPr>
        <p:spPr>
          <a:xfrm>
            <a:off x="7014645" y="3227012"/>
            <a:ext cx="2985848" cy="707886"/>
          </a:xfrm>
          <a:prstGeom prst="rect">
            <a:avLst/>
          </a:prstGeom>
          <a:noFill/>
        </p:spPr>
        <p:txBody>
          <a:bodyPr wrap="square">
            <a:spAutoFit/>
          </a:bodyPr>
          <a:lstStyle/>
          <a:p>
            <a:pPr algn="ctr"/>
            <a:r>
              <a:rPr lang="en-US" sz="4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đỗ</a:t>
            </a:r>
            <a:r>
              <a:rPr lang="en-US" sz="4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xanh</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图片 2">
            <a:extLst>
              <a:ext uri="{FF2B5EF4-FFF2-40B4-BE49-F238E27FC236}">
                <a16:creationId xmlns:a16="http://schemas.microsoft.com/office/drawing/2014/main" id="{85D92657-AB0C-098F-0EC0-20B131EE19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13378" y="4217914"/>
            <a:ext cx="3762054" cy="1027020"/>
          </a:xfrm>
          <a:prstGeom prst="rect">
            <a:avLst/>
          </a:prstGeom>
        </p:spPr>
      </p:pic>
      <p:pic>
        <p:nvPicPr>
          <p:cNvPr id="24" name="图片 15">
            <a:extLst>
              <a:ext uri="{FF2B5EF4-FFF2-40B4-BE49-F238E27FC236}">
                <a16:creationId xmlns:a16="http://schemas.microsoft.com/office/drawing/2014/main" id="{64C08FA8-3379-F991-E739-27DA48F7C0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26542" y="4217914"/>
            <a:ext cx="3762054" cy="1027020"/>
          </a:xfrm>
          <a:prstGeom prst="rect">
            <a:avLst/>
          </a:prstGeom>
        </p:spPr>
      </p:pic>
      <p:sp>
        <p:nvSpPr>
          <p:cNvPr id="25" name="TextBox 24">
            <a:extLst>
              <a:ext uri="{FF2B5EF4-FFF2-40B4-BE49-F238E27FC236}">
                <a16:creationId xmlns:a16="http://schemas.microsoft.com/office/drawing/2014/main" id="{83673678-394D-6D67-DC6D-9189A162A3A7}"/>
              </a:ext>
            </a:extLst>
          </p:cNvPr>
          <p:cNvSpPr txBox="1"/>
          <p:nvPr/>
        </p:nvSpPr>
        <p:spPr>
          <a:xfrm>
            <a:off x="1701481" y="4408257"/>
            <a:ext cx="2985848" cy="707886"/>
          </a:xfrm>
          <a:prstGeom prst="rect">
            <a:avLst/>
          </a:prstGeom>
          <a:noFill/>
        </p:spPr>
        <p:txBody>
          <a:bodyPr wrap="square">
            <a:spAutoFit/>
          </a:bodyPr>
          <a:lstStyle/>
          <a:p>
            <a:pPr algn="ctr"/>
            <a:r>
              <a:rPr lang="en-US" sz="4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đặc</a:t>
            </a:r>
            <a:r>
              <a:rPr lang="en-US" sz="4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trưng</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24C70D4A-D32A-30B1-8E19-1D94DE8C66E0}"/>
              </a:ext>
            </a:extLst>
          </p:cNvPr>
          <p:cNvSpPr txBox="1"/>
          <p:nvPr/>
        </p:nvSpPr>
        <p:spPr>
          <a:xfrm>
            <a:off x="7014645" y="4408257"/>
            <a:ext cx="2985848" cy="707886"/>
          </a:xfrm>
          <a:prstGeom prst="rect">
            <a:avLst/>
          </a:prstGeom>
          <a:noFill/>
        </p:spPr>
        <p:txBody>
          <a:bodyPr wrap="square">
            <a:spAutoFit/>
          </a:bodyPr>
          <a:lstStyle/>
          <a:p>
            <a:pPr algn="ctr"/>
            <a:r>
              <a:rPr lang="en-US" sz="4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xen </a:t>
            </a:r>
            <a:r>
              <a:rPr lang="en-US" sz="40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lẫn</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04877812"/>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16"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P spid="18" grpId="0"/>
      <p:bldP spid="19" grpId="0"/>
      <p:bldP spid="20"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00A636-38F1-4227-AD1D-36CEACAD6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8816491"/>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3C0946B-8596-41AE-826C-CB1D0F7A13FD}"/>
              </a:ext>
            </a:extLst>
          </p:cNvPr>
          <p:cNvPicPr>
            <a:picLocks noChangeAspect="1"/>
          </p:cNvPicPr>
          <p:nvPr/>
        </p:nvPicPr>
        <p:blipFill rotWithShape="1">
          <a:blip r:embed="rId3">
            <a:extLst>
              <a:ext uri="{28A0092B-C50C-407E-A947-70E740481C1C}">
                <a14:useLocalDpi xmlns:a14="http://schemas.microsoft.com/office/drawing/2010/main" val="0"/>
              </a:ext>
            </a:extLst>
          </a:blip>
          <a:srcRect l="43854" b="76709"/>
          <a:stretch/>
        </p:blipFill>
        <p:spPr>
          <a:xfrm>
            <a:off x="6484912" y="-1276"/>
            <a:ext cx="5707087" cy="3430276"/>
          </a:xfrm>
          <a:prstGeom prst="rect">
            <a:avLst/>
          </a:prstGeom>
        </p:spPr>
      </p:pic>
      <p:pic>
        <p:nvPicPr>
          <p:cNvPr id="4" name="图片 3">
            <a:extLst>
              <a:ext uri="{FF2B5EF4-FFF2-40B4-BE49-F238E27FC236}">
                <a16:creationId xmlns:a16="http://schemas.microsoft.com/office/drawing/2014/main" id="{7D39A166-ECA0-478D-BA06-395C2FA9FFFE}"/>
              </a:ext>
            </a:extLst>
          </p:cNvPr>
          <p:cNvPicPr>
            <a:picLocks noChangeAspect="1"/>
          </p:cNvPicPr>
          <p:nvPr/>
        </p:nvPicPr>
        <p:blipFill rotWithShape="1">
          <a:blip r:embed="rId4">
            <a:extLst>
              <a:ext uri="{28A0092B-C50C-407E-A947-70E740481C1C}">
                <a14:useLocalDpi xmlns:a14="http://schemas.microsoft.com/office/drawing/2010/main" val="0"/>
              </a:ext>
            </a:extLst>
          </a:blip>
          <a:srcRect l="98" t="62109" r="28789" b="-55"/>
          <a:stretch/>
        </p:blipFill>
        <p:spPr>
          <a:xfrm>
            <a:off x="0" y="1388297"/>
            <a:ext cx="7074481" cy="5469703"/>
          </a:xfrm>
          <a:prstGeom prst="rect">
            <a:avLst/>
          </a:prstGeom>
        </p:spPr>
      </p:pic>
      <p:pic>
        <p:nvPicPr>
          <p:cNvPr id="5" name="图片 4">
            <a:extLst>
              <a:ext uri="{FF2B5EF4-FFF2-40B4-BE49-F238E27FC236}">
                <a16:creationId xmlns:a16="http://schemas.microsoft.com/office/drawing/2014/main" id="{1AF36C5B-544C-4465-BF68-E96543FA8EE3}"/>
              </a:ext>
            </a:extLst>
          </p:cNvPr>
          <p:cNvPicPr>
            <a:picLocks noChangeAspect="1"/>
          </p:cNvPicPr>
          <p:nvPr/>
        </p:nvPicPr>
        <p:blipFill rotWithShape="1">
          <a:blip r:embed="rId3">
            <a:extLst>
              <a:ext uri="{28A0092B-C50C-407E-A947-70E740481C1C}">
                <a14:useLocalDpi xmlns:a14="http://schemas.microsoft.com/office/drawing/2010/main" val="0"/>
              </a:ext>
            </a:extLst>
          </a:blip>
          <a:srcRect l="44445" t="61875" r="1276" b="171"/>
          <a:stretch/>
        </p:blipFill>
        <p:spPr>
          <a:xfrm>
            <a:off x="7240153" y="1880886"/>
            <a:ext cx="4951846" cy="5016911"/>
          </a:xfrm>
          <a:prstGeom prst="rect">
            <a:avLst/>
          </a:prstGeom>
        </p:spPr>
      </p:pic>
      <p:pic>
        <p:nvPicPr>
          <p:cNvPr id="3" name="图片 2">
            <a:extLst>
              <a:ext uri="{FF2B5EF4-FFF2-40B4-BE49-F238E27FC236}">
                <a16:creationId xmlns:a16="http://schemas.microsoft.com/office/drawing/2014/main" id="{C3DA95A3-DE1C-4F5B-AB72-03CDB6FF8C9D}"/>
              </a:ext>
            </a:extLst>
          </p:cNvPr>
          <p:cNvPicPr>
            <a:picLocks noChangeAspect="1"/>
          </p:cNvPicPr>
          <p:nvPr/>
        </p:nvPicPr>
        <p:blipFill rotWithShape="1">
          <a:blip r:embed="rId4">
            <a:extLst>
              <a:ext uri="{28A0092B-C50C-407E-A947-70E740481C1C}">
                <a14:useLocalDpi xmlns:a14="http://schemas.microsoft.com/office/drawing/2010/main" val="0"/>
              </a:ext>
            </a:extLst>
          </a:blip>
          <a:srcRect r="40821" b="72996"/>
          <a:stretch/>
        </p:blipFill>
        <p:spPr>
          <a:xfrm>
            <a:off x="1" y="0"/>
            <a:ext cx="5689678" cy="3761772"/>
          </a:xfrm>
          <a:prstGeom prst="rect">
            <a:avLst/>
          </a:prstGeom>
        </p:spPr>
      </p:pic>
      <p:grpSp>
        <p:nvGrpSpPr>
          <p:cNvPr id="6" name="组合 5">
            <a:extLst>
              <a:ext uri="{FF2B5EF4-FFF2-40B4-BE49-F238E27FC236}">
                <a16:creationId xmlns:a16="http://schemas.microsoft.com/office/drawing/2014/main" id="{A6F3A6A9-6BC8-49DE-9AB9-0A21BB312A72}"/>
              </a:ext>
            </a:extLst>
          </p:cNvPr>
          <p:cNvGrpSpPr/>
          <p:nvPr/>
        </p:nvGrpSpPr>
        <p:grpSpPr>
          <a:xfrm>
            <a:off x="219919" y="324091"/>
            <a:ext cx="11727754" cy="6195495"/>
            <a:chOff x="2428568" y="2128383"/>
            <a:chExt cx="7816645" cy="2512443"/>
          </a:xfrm>
        </p:grpSpPr>
        <p:sp>
          <p:nvSpPr>
            <p:cNvPr id="7" name="矩形 6">
              <a:extLst>
                <a:ext uri="{FF2B5EF4-FFF2-40B4-BE49-F238E27FC236}">
                  <a16:creationId xmlns:a16="http://schemas.microsoft.com/office/drawing/2014/main" id="{44380FF9-E548-4329-91DC-6B6FE9101044}"/>
                </a:ext>
              </a:extLst>
            </p:cNvPr>
            <p:cNvSpPr/>
            <p:nvPr/>
          </p:nvSpPr>
          <p:spPr>
            <a:xfrm>
              <a:off x="2428568" y="2128383"/>
              <a:ext cx="7816645" cy="2512443"/>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8000" b="1" i="0" u="none" strike="noStrike" kern="1200" cap="none" spc="0" normalizeH="0" baseline="0" noProof="0" dirty="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sp>
          <p:nvSpPr>
            <p:cNvPr id="8" name="矩形 7">
              <a:extLst>
                <a:ext uri="{FF2B5EF4-FFF2-40B4-BE49-F238E27FC236}">
                  <a16:creationId xmlns:a16="http://schemas.microsoft.com/office/drawing/2014/main" id="{9C4A781F-4A0F-48C0-9457-4292C776A1B7}"/>
                </a:ext>
              </a:extLst>
            </p:cNvPr>
            <p:cNvSpPr/>
            <p:nvPr/>
          </p:nvSpPr>
          <p:spPr>
            <a:xfrm>
              <a:off x="2580968" y="2206305"/>
              <a:ext cx="7497097" cy="2326367"/>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sp>
          <p:nvSpPr>
            <p:cNvPr id="9" name="矩形 8">
              <a:extLst>
                <a:ext uri="{FF2B5EF4-FFF2-40B4-BE49-F238E27FC236}">
                  <a16:creationId xmlns:a16="http://schemas.microsoft.com/office/drawing/2014/main" id="{3EBED71A-86FB-4E1A-A586-6A5794A0F34D}"/>
                </a:ext>
              </a:extLst>
            </p:cNvPr>
            <p:cNvSpPr/>
            <p:nvPr/>
          </p:nvSpPr>
          <p:spPr>
            <a:xfrm>
              <a:off x="2492219" y="2165645"/>
              <a:ext cx="167684" cy="207450"/>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sp>
          <p:nvSpPr>
            <p:cNvPr id="10" name="矩形 9">
              <a:extLst>
                <a:ext uri="{FF2B5EF4-FFF2-40B4-BE49-F238E27FC236}">
                  <a16:creationId xmlns:a16="http://schemas.microsoft.com/office/drawing/2014/main" id="{CBF9A6DE-B3F7-4CAD-843E-428E0B833E9E}"/>
                </a:ext>
              </a:extLst>
            </p:cNvPr>
            <p:cNvSpPr/>
            <p:nvPr/>
          </p:nvSpPr>
          <p:spPr>
            <a:xfrm>
              <a:off x="9987534" y="4395364"/>
              <a:ext cx="179281" cy="214186"/>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grpSp>
      <p:sp>
        <p:nvSpPr>
          <p:cNvPr id="20" name="矩形 19">
            <a:extLst>
              <a:ext uri="{FF2B5EF4-FFF2-40B4-BE49-F238E27FC236}">
                <a16:creationId xmlns:a16="http://schemas.microsoft.com/office/drawing/2014/main" id="{327894BC-0372-4E34-9FC9-DE5AF4CD8213}"/>
              </a:ext>
            </a:extLst>
          </p:cNvPr>
          <p:cNvSpPr/>
          <p:nvPr/>
        </p:nvSpPr>
        <p:spPr>
          <a:xfrm>
            <a:off x="7684920" y="1388297"/>
            <a:ext cx="2837315" cy="830997"/>
          </a:xfrm>
          <a:prstGeom prst="rect">
            <a:avLst/>
          </a:prstGeom>
        </p:spPr>
        <p:txBody>
          <a:bodyPr vert="horz"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w="15875">
                  <a:solidFill>
                    <a:srgbClr val="FFB79A"/>
                  </a:solidFill>
                </a:ln>
                <a:solidFill>
                  <a:srgbClr val="D63A42"/>
                </a:solidFill>
                <a:effectLst>
                  <a:outerShdw blurRad="38100" dist="38100" dir="2700000" algn="tl">
                    <a:srgbClr val="000000">
                      <a:alpha val="43137"/>
                    </a:srgbClr>
                  </a:outerShdw>
                </a:effectLst>
                <a:uLnTx/>
                <a:uFillTx/>
                <a:latin typeface="小单纯体" panose="02010601030101010101" pitchFamily="2" charset="-122"/>
                <a:ea typeface="小单纯体" panose="02010601030101010101" pitchFamily="2" charset="-122"/>
                <a:cs typeface="+mn-cs"/>
              </a:rPr>
              <a:t> Bánh </a:t>
            </a:r>
            <a:r>
              <a:rPr kumimoji="0" lang="en-US" altLang="zh-CN" sz="4800" b="0" i="0" u="none" strike="noStrike" kern="1200" cap="none" spc="0" normalizeH="0" baseline="0" noProof="0" dirty="0" err="1">
                <a:ln w="15875">
                  <a:solidFill>
                    <a:srgbClr val="FFB79A"/>
                  </a:solidFill>
                </a:ln>
                <a:solidFill>
                  <a:srgbClr val="D63A42"/>
                </a:solidFill>
                <a:effectLst>
                  <a:outerShdw blurRad="38100" dist="38100" dir="2700000" algn="tl">
                    <a:srgbClr val="000000">
                      <a:alpha val="43137"/>
                    </a:srgbClr>
                  </a:outerShdw>
                </a:effectLst>
                <a:uLnTx/>
                <a:uFillTx/>
                <a:latin typeface="小单纯体" panose="02010601030101010101" pitchFamily="2" charset="-122"/>
                <a:ea typeface="小单纯体" panose="02010601030101010101" pitchFamily="2" charset="-122"/>
                <a:cs typeface="+mn-cs"/>
              </a:rPr>
              <a:t>tét</a:t>
            </a:r>
            <a:endParaRPr kumimoji="0" lang="en-US" altLang="zh-CN" sz="4800" b="0" i="0" u="none" strike="noStrike" kern="1200" cap="none" spc="0" normalizeH="0" baseline="0" noProof="0" dirty="0">
              <a:ln w="15875">
                <a:solidFill>
                  <a:srgbClr val="FFB79A"/>
                </a:solidFill>
              </a:ln>
              <a:solidFill>
                <a:srgbClr val="D63A42"/>
              </a:solidFill>
              <a:effectLst>
                <a:outerShdw blurRad="38100" dist="38100" dir="2700000" algn="tl">
                  <a:srgbClr val="000000">
                    <a:alpha val="43137"/>
                  </a:srgbClr>
                </a:outerShdw>
              </a:effectLst>
              <a:uLnTx/>
              <a:uFillTx/>
              <a:latin typeface="小单纯体" panose="02010601030101010101" pitchFamily="2" charset="-122"/>
              <a:ea typeface="小单纯体" panose="02010601030101010101" pitchFamily="2" charset="-122"/>
              <a:cs typeface="+mn-cs"/>
            </a:endParaRPr>
          </a:p>
        </p:txBody>
      </p:sp>
      <p:grpSp>
        <p:nvGrpSpPr>
          <p:cNvPr id="21" name="组合 20">
            <a:extLst>
              <a:ext uri="{FF2B5EF4-FFF2-40B4-BE49-F238E27FC236}">
                <a16:creationId xmlns:a16="http://schemas.microsoft.com/office/drawing/2014/main" id="{B6734C37-B91B-45A4-A6D1-C9815403D72A}"/>
              </a:ext>
            </a:extLst>
          </p:cNvPr>
          <p:cNvGrpSpPr/>
          <p:nvPr/>
        </p:nvGrpSpPr>
        <p:grpSpPr>
          <a:xfrm>
            <a:off x="481918" y="212105"/>
            <a:ext cx="1553851" cy="2662896"/>
            <a:chOff x="1794768" y="1421343"/>
            <a:chExt cx="2024065" cy="3544864"/>
          </a:xfrm>
        </p:grpSpPr>
        <p:pic>
          <p:nvPicPr>
            <p:cNvPr id="22" name="图片 21">
              <a:extLst>
                <a:ext uri="{FF2B5EF4-FFF2-40B4-BE49-F238E27FC236}">
                  <a16:creationId xmlns:a16="http://schemas.microsoft.com/office/drawing/2014/main" id="{94C43145-7102-4DD0-B914-0C17EFB201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995" t="36034" r="2829" b="41425"/>
            <a:stretch/>
          </p:blipFill>
          <p:spPr>
            <a:xfrm>
              <a:off x="1794768" y="2842025"/>
              <a:ext cx="1204652" cy="2124182"/>
            </a:xfrm>
            <a:prstGeom prst="rect">
              <a:avLst/>
            </a:prstGeom>
          </p:spPr>
        </p:pic>
        <p:pic>
          <p:nvPicPr>
            <p:cNvPr id="23" name="图片 22">
              <a:extLst>
                <a:ext uri="{FF2B5EF4-FFF2-40B4-BE49-F238E27FC236}">
                  <a16:creationId xmlns:a16="http://schemas.microsoft.com/office/drawing/2014/main" id="{18C31FA3-7541-4C01-87F1-CAB87BA1E9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7995" t="36034" r="2829" b="41425"/>
            <a:stretch/>
          </p:blipFill>
          <p:spPr>
            <a:xfrm>
              <a:off x="2550691" y="2739370"/>
              <a:ext cx="989583" cy="1744947"/>
            </a:xfrm>
            <a:prstGeom prst="rect">
              <a:avLst/>
            </a:prstGeom>
          </p:spPr>
        </p:pic>
        <p:pic>
          <p:nvPicPr>
            <p:cNvPr id="25" name="图片 24">
              <a:extLst>
                <a:ext uri="{FF2B5EF4-FFF2-40B4-BE49-F238E27FC236}">
                  <a16:creationId xmlns:a16="http://schemas.microsoft.com/office/drawing/2014/main" id="{5682B4B6-C2A4-450E-A34D-C6277666C4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995" t="36034" r="2829" b="41425"/>
            <a:stretch/>
          </p:blipFill>
          <p:spPr>
            <a:xfrm>
              <a:off x="2130119" y="1782289"/>
              <a:ext cx="1204652" cy="2124182"/>
            </a:xfrm>
            <a:prstGeom prst="rect">
              <a:avLst/>
            </a:prstGeom>
          </p:spPr>
        </p:pic>
        <p:pic>
          <p:nvPicPr>
            <p:cNvPr id="26" name="图片 25">
              <a:extLst>
                <a:ext uri="{FF2B5EF4-FFF2-40B4-BE49-F238E27FC236}">
                  <a16:creationId xmlns:a16="http://schemas.microsoft.com/office/drawing/2014/main" id="{EACAC1C7-FD08-46E9-B69C-FABEB24C819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637" t="26498" r="72450" b="67088"/>
            <a:stretch/>
          </p:blipFill>
          <p:spPr>
            <a:xfrm>
              <a:off x="2202236" y="1421343"/>
              <a:ext cx="1616597" cy="1204528"/>
            </a:xfrm>
            <a:prstGeom prst="rect">
              <a:avLst/>
            </a:prstGeom>
          </p:spPr>
        </p:pic>
      </p:grpSp>
      <p:pic>
        <p:nvPicPr>
          <p:cNvPr id="24" name="Picture 8" descr="Bánh tét">
            <a:extLst>
              <a:ext uri="{FF2B5EF4-FFF2-40B4-BE49-F238E27FC236}">
                <a16:creationId xmlns:a16="http://schemas.microsoft.com/office/drawing/2014/main" id="{B693485B-8926-415E-ACE0-7014806B4BCE}"/>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851482" y="1713862"/>
            <a:ext cx="4282964" cy="42829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43A95B9-7D78-48A6-96DC-02BBD178339C}"/>
              </a:ext>
            </a:extLst>
          </p:cNvPr>
          <p:cNvSpPr txBox="1"/>
          <p:nvPr/>
        </p:nvSpPr>
        <p:spPr>
          <a:xfrm>
            <a:off x="6702641" y="2513006"/>
            <a:ext cx="455424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Vỏ</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gạo</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nếp</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đậu</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thịt mỡ. Bánh có hình trụ dài.</a:t>
            </a:r>
          </a:p>
        </p:txBody>
      </p:sp>
    </p:spTree>
    <p:extLst>
      <p:ext uri="{BB962C8B-B14F-4D97-AF65-F5344CB8AC3E}">
        <p14:creationId xmlns:p14="http://schemas.microsoft.com/office/powerpoint/2010/main" val="4206513485"/>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3C0946B-8596-41AE-826C-CB1D0F7A13FD}"/>
              </a:ext>
            </a:extLst>
          </p:cNvPr>
          <p:cNvPicPr>
            <a:picLocks noChangeAspect="1"/>
          </p:cNvPicPr>
          <p:nvPr/>
        </p:nvPicPr>
        <p:blipFill rotWithShape="1">
          <a:blip r:embed="rId3">
            <a:extLst>
              <a:ext uri="{28A0092B-C50C-407E-A947-70E740481C1C}">
                <a14:useLocalDpi xmlns:a14="http://schemas.microsoft.com/office/drawing/2010/main" val="0"/>
              </a:ext>
            </a:extLst>
          </a:blip>
          <a:srcRect l="43854" b="76709"/>
          <a:stretch/>
        </p:blipFill>
        <p:spPr>
          <a:xfrm>
            <a:off x="6484912" y="-1276"/>
            <a:ext cx="5707087" cy="3430276"/>
          </a:xfrm>
          <a:prstGeom prst="rect">
            <a:avLst/>
          </a:prstGeom>
        </p:spPr>
      </p:pic>
      <p:pic>
        <p:nvPicPr>
          <p:cNvPr id="4" name="图片 3">
            <a:extLst>
              <a:ext uri="{FF2B5EF4-FFF2-40B4-BE49-F238E27FC236}">
                <a16:creationId xmlns:a16="http://schemas.microsoft.com/office/drawing/2014/main" id="{7D39A166-ECA0-478D-BA06-395C2FA9FFFE}"/>
              </a:ext>
            </a:extLst>
          </p:cNvPr>
          <p:cNvPicPr>
            <a:picLocks noChangeAspect="1"/>
          </p:cNvPicPr>
          <p:nvPr/>
        </p:nvPicPr>
        <p:blipFill rotWithShape="1">
          <a:blip r:embed="rId4">
            <a:extLst>
              <a:ext uri="{28A0092B-C50C-407E-A947-70E740481C1C}">
                <a14:useLocalDpi xmlns:a14="http://schemas.microsoft.com/office/drawing/2010/main" val="0"/>
              </a:ext>
            </a:extLst>
          </a:blip>
          <a:srcRect l="98" t="62109" r="28789" b="-55"/>
          <a:stretch/>
        </p:blipFill>
        <p:spPr>
          <a:xfrm>
            <a:off x="0" y="1388297"/>
            <a:ext cx="7074481" cy="5469703"/>
          </a:xfrm>
          <a:prstGeom prst="rect">
            <a:avLst/>
          </a:prstGeom>
        </p:spPr>
      </p:pic>
      <p:pic>
        <p:nvPicPr>
          <p:cNvPr id="5" name="图片 4">
            <a:extLst>
              <a:ext uri="{FF2B5EF4-FFF2-40B4-BE49-F238E27FC236}">
                <a16:creationId xmlns:a16="http://schemas.microsoft.com/office/drawing/2014/main" id="{1AF36C5B-544C-4465-BF68-E96543FA8EE3}"/>
              </a:ext>
            </a:extLst>
          </p:cNvPr>
          <p:cNvPicPr>
            <a:picLocks noChangeAspect="1"/>
          </p:cNvPicPr>
          <p:nvPr/>
        </p:nvPicPr>
        <p:blipFill rotWithShape="1">
          <a:blip r:embed="rId3">
            <a:extLst>
              <a:ext uri="{28A0092B-C50C-407E-A947-70E740481C1C}">
                <a14:useLocalDpi xmlns:a14="http://schemas.microsoft.com/office/drawing/2010/main" val="0"/>
              </a:ext>
            </a:extLst>
          </a:blip>
          <a:srcRect l="44445" t="61875" r="1276" b="171"/>
          <a:stretch/>
        </p:blipFill>
        <p:spPr>
          <a:xfrm>
            <a:off x="7240153" y="1880886"/>
            <a:ext cx="4951846" cy="5016911"/>
          </a:xfrm>
          <a:prstGeom prst="rect">
            <a:avLst/>
          </a:prstGeom>
        </p:spPr>
      </p:pic>
      <p:pic>
        <p:nvPicPr>
          <p:cNvPr id="3" name="图片 2">
            <a:extLst>
              <a:ext uri="{FF2B5EF4-FFF2-40B4-BE49-F238E27FC236}">
                <a16:creationId xmlns:a16="http://schemas.microsoft.com/office/drawing/2014/main" id="{C3DA95A3-DE1C-4F5B-AB72-03CDB6FF8C9D}"/>
              </a:ext>
            </a:extLst>
          </p:cNvPr>
          <p:cNvPicPr>
            <a:picLocks noChangeAspect="1"/>
          </p:cNvPicPr>
          <p:nvPr/>
        </p:nvPicPr>
        <p:blipFill rotWithShape="1">
          <a:blip r:embed="rId4">
            <a:extLst>
              <a:ext uri="{28A0092B-C50C-407E-A947-70E740481C1C}">
                <a14:useLocalDpi xmlns:a14="http://schemas.microsoft.com/office/drawing/2010/main" val="0"/>
              </a:ext>
            </a:extLst>
          </a:blip>
          <a:srcRect r="40821" b="72996"/>
          <a:stretch/>
        </p:blipFill>
        <p:spPr>
          <a:xfrm>
            <a:off x="1" y="0"/>
            <a:ext cx="5689678" cy="3761772"/>
          </a:xfrm>
          <a:prstGeom prst="rect">
            <a:avLst/>
          </a:prstGeom>
        </p:spPr>
      </p:pic>
      <p:grpSp>
        <p:nvGrpSpPr>
          <p:cNvPr id="6" name="组合 5">
            <a:extLst>
              <a:ext uri="{FF2B5EF4-FFF2-40B4-BE49-F238E27FC236}">
                <a16:creationId xmlns:a16="http://schemas.microsoft.com/office/drawing/2014/main" id="{A6F3A6A9-6BC8-49DE-9AB9-0A21BB312A72}"/>
              </a:ext>
            </a:extLst>
          </p:cNvPr>
          <p:cNvGrpSpPr/>
          <p:nvPr/>
        </p:nvGrpSpPr>
        <p:grpSpPr>
          <a:xfrm>
            <a:off x="219919" y="324091"/>
            <a:ext cx="11727754" cy="6195495"/>
            <a:chOff x="2428568" y="2128383"/>
            <a:chExt cx="7816645" cy="2512443"/>
          </a:xfrm>
        </p:grpSpPr>
        <p:sp>
          <p:nvSpPr>
            <p:cNvPr id="7" name="矩形 6">
              <a:extLst>
                <a:ext uri="{FF2B5EF4-FFF2-40B4-BE49-F238E27FC236}">
                  <a16:creationId xmlns:a16="http://schemas.microsoft.com/office/drawing/2014/main" id="{44380FF9-E548-4329-91DC-6B6FE9101044}"/>
                </a:ext>
              </a:extLst>
            </p:cNvPr>
            <p:cNvSpPr/>
            <p:nvPr/>
          </p:nvSpPr>
          <p:spPr>
            <a:xfrm>
              <a:off x="2428568" y="2128383"/>
              <a:ext cx="7816645" cy="2512443"/>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8000" b="1" i="0" u="none" strike="noStrike" kern="1200" cap="none" spc="0" normalizeH="0" baseline="0" noProof="0" dirty="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sp>
          <p:nvSpPr>
            <p:cNvPr id="8" name="矩形 7">
              <a:extLst>
                <a:ext uri="{FF2B5EF4-FFF2-40B4-BE49-F238E27FC236}">
                  <a16:creationId xmlns:a16="http://schemas.microsoft.com/office/drawing/2014/main" id="{9C4A781F-4A0F-48C0-9457-4292C776A1B7}"/>
                </a:ext>
              </a:extLst>
            </p:cNvPr>
            <p:cNvSpPr/>
            <p:nvPr/>
          </p:nvSpPr>
          <p:spPr>
            <a:xfrm>
              <a:off x="2580968" y="2206305"/>
              <a:ext cx="7497097" cy="2326367"/>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sp>
          <p:nvSpPr>
            <p:cNvPr id="9" name="矩形 8">
              <a:extLst>
                <a:ext uri="{FF2B5EF4-FFF2-40B4-BE49-F238E27FC236}">
                  <a16:creationId xmlns:a16="http://schemas.microsoft.com/office/drawing/2014/main" id="{3EBED71A-86FB-4E1A-A586-6A5794A0F34D}"/>
                </a:ext>
              </a:extLst>
            </p:cNvPr>
            <p:cNvSpPr/>
            <p:nvPr/>
          </p:nvSpPr>
          <p:spPr>
            <a:xfrm>
              <a:off x="2492219" y="2165645"/>
              <a:ext cx="167684" cy="207450"/>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sp>
          <p:nvSpPr>
            <p:cNvPr id="10" name="矩形 9">
              <a:extLst>
                <a:ext uri="{FF2B5EF4-FFF2-40B4-BE49-F238E27FC236}">
                  <a16:creationId xmlns:a16="http://schemas.microsoft.com/office/drawing/2014/main" id="{CBF9A6DE-B3F7-4CAD-843E-428E0B833E9E}"/>
                </a:ext>
              </a:extLst>
            </p:cNvPr>
            <p:cNvSpPr/>
            <p:nvPr/>
          </p:nvSpPr>
          <p:spPr>
            <a:xfrm>
              <a:off x="9987534" y="4395364"/>
              <a:ext cx="179281" cy="214186"/>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grpSp>
      <p:grpSp>
        <p:nvGrpSpPr>
          <p:cNvPr id="21" name="组合 20">
            <a:extLst>
              <a:ext uri="{FF2B5EF4-FFF2-40B4-BE49-F238E27FC236}">
                <a16:creationId xmlns:a16="http://schemas.microsoft.com/office/drawing/2014/main" id="{B6734C37-B91B-45A4-A6D1-C9815403D72A}"/>
              </a:ext>
            </a:extLst>
          </p:cNvPr>
          <p:cNvGrpSpPr/>
          <p:nvPr/>
        </p:nvGrpSpPr>
        <p:grpSpPr>
          <a:xfrm>
            <a:off x="-209922" y="-475254"/>
            <a:ext cx="1553851" cy="2662896"/>
            <a:chOff x="1794768" y="1421343"/>
            <a:chExt cx="2024065" cy="3544864"/>
          </a:xfrm>
        </p:grpSpPr>
        <p:pic>
          <p:nvPicPr>
            <p:cNvPr id="22" name="图片 21">
              <a:extLst>
                <a:ext uri="{FF2B5EF4-FFF2-40B4-BE49-F238E27FC236}">
                  <a16:creationId xmlns:a16="http://schemas.microsoft.com/office/drawing/2014/main" id="{94C43145-7102-4DD0-B914-0C17EFB201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995" t="36034" r="2829" b="41425"/>
            <a:stretch/>
          </p:blipFill>
          <p:spPr>
            <a:xfrm>
              <a:off x="1794768" y="2842025"/>
              <a:ext cx="1204652" cy="2124182"/>
            </a:xfrm>
            <a:prstGeom prst="rect">
              <a:avLst/>
            </a:prstGeom>
          </p:spPr>
        </p:pic>
        <p:pic>
          <p:nvPicPr>
            <p:cNvPr id="23" name="图片 22">
              <a:extLst>
                <a:ext uri="{FF2B5EF4-FFF2-40B4-BE49-F238E27FC236}">
                  <a16:creationId xmlns:a16="http://schemas.microsoft.com/office/drawing/2014/main" id="{18C31FA3-7541-4C01-87F1-CAB87BA1E9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7995" t="36034" r="2829" b="41425"/>
            <a:stretch/>
          </p:blipFill>
          <p:spPr>
            <a:xfrm>
              <a:off x="2550691" y="2739370"/>
              <a:ext cx="989583" cy="1744947"/>
            </a:xfrm>
            <a:prstGeom prst="rect">
              <a:avLst/>
            </a:prstGeom>
          </p:spPr>
        </p:pic>
        <p:pic>
          <p:nvPicPr>
            <p:cNvPr id="25" name="图片 24">
              <a:extLst>
                <a:ext uri="{FF2B5EF4-FFF2-40B4-BE49-F238E27FC236}">
                  <a16:creationId xmlns:a16="http://schemas.microsoft.com/office/drawing/2014/main" id="{5682B4B6-C2A4-450E-A34D-C6277666C4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995" t="36034" r="2829" b="41425"/>
            <a:stretch/>
          </p:blipFill>
          <p:spPr>
            <a:xfrm>
              <a:off x="2130119" y="1782289"/>
              <a:ext cx="1204652" cy="2124182"/>
            </a:xfrm>
            <a:prstGeom prst="rect">
              <a:avLst/>
            </a:prstGeom>
          </p:spPr>
        </p:pic>
        <p:pic>
          <p:nvPicPr>
            <p:cNvPr id="26" name="图片 25">
              <a:extLst>
                <a:ext uri="{FF2B5EF4-FFF2-40B4-BE49-F238E27FC236}">
                  <a16:creationId xmlns:a16="http://schemas.microsoft.com/office/drawing/2014/main" id="{EACAC1C7-FD08-46E9-B69C-FABEB24C819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637" t="26498" r="72450" b="67088"/>
            <a:stretch/>
          </p:blipFill>
          <p:spPr>
            <a:xfrm>
              <a:off x="2202236" y="1421343"/>
              <a:ext cx="1616597" cy="1204528"/>
            </a:xfrm>
            <a:prstGeom prst="rect">
              <a:avLst/>
            </a:prstGeom>
          </p:spPr>
        </p:pic>
      </p:grpSp>
      <p:sp>
        <p:nvSpPr>
          <p:cNvPr id="19" name="TextBox 18">
            <a:extLst>
              <a:ext uri="{FF2B5EF4-FFF2-40B4-BE49-F238E27FC236}">
                <a16:creationId xmlns:a16="http://schemas.microsoft.com/office/drawing/2014/main" id="{F444FA34-939B-4C43-BF44-A53F37C17F69}"/>
              </a:ext>
            </a:extLst>
          </p:cNvPr>
          <p:cNvSpPr txBox="1"/>
          <p:nvPr/>
        </p:nvSpPr>
        <p:spPr>
          <a:xfrm>
            <a:off x="1976392" y="459923"/>
            <a:ext cx="1084780" cy="730200"/>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endParaRPr kumimoji="0" lang="en-US" sz="3200" b="1" i="0" u="none" strike="noStrike" kern="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7" name="Picture 26">
            <a:extLst>
              <a:ext uri="{FF2B5EF4-FFF2-40B4-BE49-F238E27FC236}">
                <a16:creationId xmlns:a16="http://schemas.microsoft.com/office/drawing/2014/main" id="{EFA775F9-0247-491E-957C-2CB295709D89}"/>
              </a:ext>
            </a:extLst>
          </p:cNvPr>
          <p:cNvPicPr>
            <a:picLocks noChangeAspect="1"/>
          </p:cNvPicPr>
          <p:nvPr/>
        </p:nvPicPr>
        <p:blipFill rotWithShape="1">
          <a:blip r:embed="rId8">
            <a:clrChange>
              <a:clrFrom>
                <a:srgbClr val="FFFCFF"/>
              </a:clrFrom>
              <a:clrTo>
                <a:srgbClr val="FFFC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rcRect l="1772" t="2351" r="1"/>
          <a:stretch/>
        </p:blipFill>
        <p:spPr>
          <a:xfrm>
            <a:off x="1039488" y="465220"/>
            <a:ext cx="776411" cy="700229"/>
          </a:xfrm>
          <a:prstGeom prst="rect">
            <a:avLst/>
          </a:prstGeom>
        </p:spPr>
      </p:pic>
      <p:sp>
        <p:nvSpPr>
          <p:cNvPr id="28" name="TextBox 27">
            <a:extLst>
              <a:ext uri="{FF2B5EF4-FFF2-40B4-BE49-F238E27FC236}">
                <a16:creationId xmlns:a16="http://schemas.microsoft.com/office/drawing/2014/main" id="{2A5A9F82-C334-4BC3-A258-9F048CB1B05F}"/>
              </a:ext>
            </a:extLst>
          </p:cNvPr>
          <p:cNvSpPr txBox="1"/>
          <p:nvPr/>
        </p:nvSpPr>
        <p:spPr>
          <a:xfrm>
            <a:off x="2518782" y="851389"/>
            <a:ext cx="7154436" cy="730200"/>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Ngắt nghỉ câu dài</a:t>
            </a:r>
            <a:endParaRPr kumimoji="0" lang="en-US" sz="3200" b="1" i="0" u="none" strike="noStrike" kern="0" cap="none" spc="0" normalizeH="0" baseline="0" noProof="0" dirty="0">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9" name="Rectangle 28">
            <a:extLst>
              <a:ext uri="{FF2B5EF4-FFF2-40B4-BE49-F238E27FC236}">
                <a16:creationId xmlns:a16="http://schemas.microsoft.com/office/drawing/2014/main" id="{37823BAE-D5C8-41BB-A76F-97D55A6B117A}"/>
              </a:ext>
            </a:extLst>
          </p:cNvPr>
          <p:cNvSpPr/>
          <p:nvPr/>
        </p:nvSpPr>
        <p:spPr>
          <a:xfrm>
            <a:off x="2090348" y="1607880"/>
            <a:ext cx="7995683" cy="1468864"/>
          </a:xfrm>
          <a:prstGeom prst="rect">
            <a:avLst/>
          </a:prstGeom>
        </p:spPr>
        <p:txBody>
          <a:bodyPr wrap="square">
            <a:spAutoFit/>
          </a:bodyPr>
          <a:lstStyle/>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Hoa đào thường có màu hồng tươi, xen lẫn lá xanh và nụ hồng chúm chím.</a:t>
            </a:r>
          </a:p>
        </p:txBody>
      </p:sp>
      <p:cxnSp>
        <p:nvCxnSpPr>
          <p:cNvPr id="30" name="Straight Connector 29">
            <a:extLst>
              <a:ext uri="{FF2B5EF4-FFF2-40B4-BE49-F238E27FC236}">
                <a16:creationId xmlns:a16="http://schemas.microsoft.com/office/drawing/2014/main" id="{50E7B565-5044-4F5C-8958-6CF56AE91343}"/>
              </a:ext>
            </a:extLst>
          </p:cNvPr>
          <p:cNvCxnSpPr/>
          <p:nvPr/>
        </p:nvCxnSpPr>
        <p:spPr>
          <a:xfrm flipH="1">
            <a:off x="8593854" y="1607880"/>
            <a:ext cx="15016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23FB4C2D-C55C-4A4C-99F1-81D48CD59FD4}"/>
              </a:ext>
            </a:extLst>
          </p:cNvPr>
          <p:cNvGrpSpPr/>
          <p:nvPr/>
        </p:nvGrpSpPr>
        <p:grpSpPr>
          <a:xfrm>
            <a:off x="7503301" y="2247143"/>
            <a:ext cx="306943" cy="627751"/>
            <a:chOff x="4944388" y="3399410"/>
            <a:chExt cx="230207" cy="470813"/>
          </a:xfrm>
        </p:grpSpPr>
        <p:cxnSp>
          <p:nvCxnSpPr>
            <p:cNvPr id="32" name="Straight Connector 31">
              <a:extLst>
                <a:ext uri="{FF2B5EF4-FFF2-40B4-BE49-F238E27FC236}">
                  <a16:creationId xmlns:a16="http://schemas.microsoft.com/office/drawing/2014/main" id="{564EA544-0EA5-4C14-A113-9D15713E2869}"/>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66BCA21-2AB0-4DCE-B576-71E3246331F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EB1FB3B9-10D0-48CE-87C6-4C3CAECDEB0C}"/>
              </a:ext>
            </a:extLst>
          </p:cNvPr>
          <p:cNvCxnSpPr/>
          <p:nvPr/>
        </p:nvCxnSpPr>
        <p:spPr>
          <a:xfrm flipH="1">
            <a:off x="3541409" y="2383232"/>
            <a:ext cx="12410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442D13B-E5CC-42D4-BCFB-E7114FEF3729}"/>
              </a:ext>
            </a:extLst>
          </p:cNvPr>
          <p:cNvSpPr/>
          <p:nvPr/>
        </p:nvSpPr>
        <p:spPr>
          <a:xfrm>
            <a:off x="2146268" y="3643988"/>
            <a:ext cx="7995683" cy="2207527"/>
          </a:xfrm>
          <a:prstGeom prst="rect">
            <a:avLst/>
          </a:prstGeom>
        </p:spPr>
        <p:txBody>
          <a:bodyPr wrap="square">
            <a:spAutoFit/>
          </a:bodyPr>
          <a:lstStyle/>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Ngày Tết, người lớn thường tặng trẻ em những bao lì xì xinh xắn, với mong ước các em mạnh khoẻ, giỏi giang.</a:t>
            </a:r>
          </a:p>
        </p:txBody>
      </p:sp>
      <p:cxnSp>
        <p:nvCxnSpPr>
          <p:cNvPr id="36" name="Straight Connector 35">
            <a:extLst>
              <a:ext uri="{FF2B5EF4-FFF2-40B4-BE49-F238E27FC236}">
                <a16:creationId xmlns:a16="http://schemas.microsoft.com/office/drawing/2014/main" id="{BA35733C-442B-41E9-AC81-D7F7067DF32D}"/>
              </a:ext>
            </a:extLst>
          </p:cNvPr>
          <p:cNvCxnSpPr/>
          <p:nvPr/>
        </p:nvCxnSpPr>
        <p:spPr>
          <a:xfrm flipH="1">
            <a:off x="9309041" y="4433874"/>
            <a:ext cx="12410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4511578-B61C-4802-93D1-0443677F239E}"/>
              </a:ext>
            </a:extLst>
          </p:cNvPr>
          <p:cNvCxnSpPr/>
          <p:nvPr/>
        </p:nvCxnSpPr>
        <p:spPr>
          <a:xfrm flipH="1">
            <a:off x="6662668" y="4433875"/>
            <a:ext cx="15016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1604C3AF-8E27-4776-8513-E34463F9592F}"/>
              </a:ext>
            </a:extLst>
          </p:cNvPr>
          <p:cNvGrpSpPr/>
          <p:nvPr/>
        </p:nvGrpSpPr>
        <p:grpSpPr>
          <a:xfrm>
            <a:off x="6789838" y="5142695"/>
            <a:ext cx="306943" cy="627751"/>
            <a:chOff x="4944388" y="3399410"/>
            <a:chExt cx="230207" cy="470813"/>
          </a:xfrm>
        </p:grpSpPr>
        <p:cxnSp>
          <p:nvCxnSpPr>
            <p:cNvPr id="39" name="Straight Connector 38">
              <a:extLst>
                <a:ext uri="{FF2B5EF4-FFF2-40B4-BE49-F238E27FC236}">
                  <a16:creationId xmlns:a16="http://schemas.microsoft.com/office/drawing/2014/main" id="{467BC222-5555-4A3F-83ED-1757280A4FE0}"/>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2456990-EB1C-4FCE-97B8-06918F843BAB}"/>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5C9EAFD6-2EC1-45BE-B27D-936F0DA9E910}"/>
              </a:ext>
            </a:extLst>
          </p:cNvPr>
          <p:cNvCxnSpPr/>
          <p:nvPr/>
        </p:nvCxnSpPr>
        <p:spPr>
          <a:xfrm flipH="1">
            <a:off x="4358203" y="3700863"/>
            <a:ext cx="12410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388878F-E67F-4F58-B133-08482ED57355}"/>
              </a:ext>
            </a:extLst>
          </p:cNvPr>
          <p:cNvCxnSpPr/>
          <p:nvPr/>
        </p:nvCxnSpPr>
        <p:spPr>
          <a:xfrm flipH="1">
            <a:off x="5041877" y="5205290"/>
            <a:ext cx="124100"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587844"/>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3C0946B-8596-41AE-826C-CB1D0F7A13FD}"/>
              </a:ext>
            </a:extLst>
          </p:cNvPr>
          <p:cNvPicPr>
            <a:picLocks noChangeAspect="1"/>
          </p:cNvPicPr>
          <p:nvPr/>
        </p:nvPicPr>
        <p:blipFill rotWithShape="1">
          <a:blip r:embed="rId3">
            <a:extLst>
              <a:ext uri="{28A0092B-C50C-407E-A947-70E740481C1C}">
                <a14:useLocalDpi xmlns:a14="http://schemas.microsoft.com/office/drawing/2010/main" val="0"/>
              </a:ext>
            </a:extLst>
          </a:blip>
          <a:srcRect l="43854" b="76709"/>
          <a:stretch/>
        </p:blipFill>
        <p:spPr>
          <a:xfrm>
            <a:off x="6484912" y="-1276"/>
            <a:ext cx="5707087" cy="3430276"/>
          </a:xfrm>
          <a:prstGeom prst="rect">
            <a:avLst/>
          </a:prstGeom>
        </p:spPr>
      </p:pic>
      <p:pic>
        <p:nvPicPr>
          <p:cNvPr id="4" name="图片 3">
            <a:extLst>
              <a:ext uri="{FF2B5EF4-FFF2-40B4-BE49-F238E27FC236}">
                <a16:creationId xmlns:a16="http://schemas.microsoft.com/office/drawing/2014/main" id="{7D39A166-ECA0-478D-BA06-395C2FA9FFFE}"/>
              </a:ext>
            </a:extLst>
          </p:cNvPr>
          <p:cNvPicPr>
            <a:picLocks noChangeAspect="1"/>
          </p:cNvPicPr>
          <p:nvPr/>
        </p:nvPicPr>
        <p:blipFill rotWithShape="1">
          <a:blip r:embed="rId4">
            <a:extLst>
              <a:ext uri="{28A0092B-C50C-407E-A947-70E740481C1C}">
                <a14:useLocalDpi xmlns:a14="http://schemas.microsoft.com/office/drawing/2010/main" val="0"/>
              </a:ext>
            </a:extLst>
          </a:blip>
          <a:srcRect l="98" t="62109" r="28789" b="-55"/>
          <a:stretch/>
        </p:blipFill>
        <p:spPr>
          <a:xfrm>
            <a:off x="0" y="1388297"/>
            <a:ext cx="6755907" cy="5469703"/>
          </a:xfrm>
          <a:prstGeom prst="rect">
            <a:avLst/>
          </a:prstGeom>
        </p:spPr>
      </p:pic>
      <p:pic>
        <p:nvPicPr>
          <p:cNvPr id="5" name="图片 4">
            <a:extLst>
              <a:ext uri="{FF2B5EF4-FFF2-40B4-BE49-F238E27FC236}">
                <a16:creationId xmlns:a16="http://schemas.microsoft.com/office/drawing/2014/main" id="{1AF36C5B-544C-4465-BF68-E96543FA8EE3}"/>
              </a:ext>
            </a:extLst>
          </p:cNvPr>
          <p:cNvPicPr>
            <a:picLocks noChangeAspect="1"/>
          </p:cNvPicPr>
          <p:nvPr/>
        </p:nvPicPr>
        <p:blipFill rotWithShape="1">
          <a:blip r:embed="rId3">
            <a:extLst>
              <a:ext uri="{28A0092B-C50C-407E-A947-70E740481C1C}">
                <a14:useLocalDpi xmlns:a14="http://schemas.microsoft.com/office/drawing/2010/main" val="0"/>
              </a:ext>
            </a:extLst>
          </a:blip>
          <a:srcRect l="44445" t="61875" r="1276" b="171"/>
          <a:stretch/>
        </p:blipFill>
        <p:spPr>
          <a:xfrm>
            <a:off x="7240153" y="1880886"/>
            <a:ext cx="4951846" cy="5016911"/>
          </a:xfrm>
          <a:prstGeom prst="rect">
            <a:avLst/>
          </a:prstGeom>
        </p:spPr>
      </p:pic>
      <p:pic>
        <p:nvPicPr>
          <p:cNvPr id="3" name="图片 2">
            <a:extLst>
              <a:ext uri="{FF2B5EF4-FFF2-40B4-BE49-F238E27FC236}">
                <a16:creationId xmlns:a16="http://schemas.microsoft.com/office/drawing/2014/main" id="{C3DA95A3-DE1C-4F5B-AB72-03CDB6FF8C9D}"/>
              </a:ext>
            </a:extLst>
          </p:cNvPr>
          <p:cNvPicPr>
            <a:picLocks noChangeAspect="1"/>
          </p:cNvPicPr>
          <p:nvPr/>
        </p:nvPicPr>
        <p:blipFill rotWithShape="1">
          <a:blip r:embed="rId4">
            <a:extLst>
              <a:ext uri="{28A0092B-C50C-407E-A947-70E740481C1C}">
                <a14:useLocalDpi xmlns:a14="http://schemas.microsoft.com/office/drawing/2010/main" val="0"/>
              </a:ext>
            </a:extLst>
          </a:blip>
          <a:srcRect r="40821" b="72996"/>
          <a:stretch/>
        </p:blipFill>
        <p:spPr>
          <a:xfrm>
            <a:off x="1" y="0"/>
            <a:ext cx="5689678" cy="3761772"/>
          </a:xfrm>
          <a:prstGeom prst="rect">
            <a:avLst/>
          </a:prstGeom>
        </p:spPr>
      </p:pic>
      <p:grpSp>
        <p:nvGrpSpPr>
          <p:cNvPr id="6" name="组合 5">
            <a:extLst>
              <a:ext uri="{FF2B5EF4-FFF2-40B4-BE49-F238E27FC236}">
                <a16:creationId xmlns:a16="http://schemas.microsoft.com/office/drawing/2014/main" id="{A6F3A6A9-6BC8-49DE-9AB9-0A21BB312A72}"/>
              </a:ext>
            </a:extLst>
          </p:cNvPr>
          <p:cNvGrpSpPr/>
          <p:nvPr/>
        </p:nvGrpSpPr>
        <p:grpSpPr>
          <a:xfrm>
            <a:off x="219919" y="324091"/>
            <a:ext cx="11727754" cy="6195495"/>
            <a:chOff x="2428568" y="2128383"/>
            <a:chExt cx="7816645" cy="2512443"/>
          </a:xfrm>
        </p:grpSpPr>
        <p:sp>
          <p:nvSpPr>
            <p:cNvPr id="7" name="矩形 6">
              <a:extLst>
                <a:ext uri="{FF2B5EF4-FFF2-40B4-BE49-F238E27FC236}">
                  <a16:creationId xmlns:a16="http://schemas.microsoft.com/office/drawing/2014/main" id="{44380FF9-E548-4329-91DC-6B6FE9101044}"/>
                </a:ext>
              </a:extLst>
            </p:cNvPr>
            <p:cNvSpPr/>
            <p:nvPr/>
          </p:nvSpPr>
          <p:spPr>
            <a:xfrm>
              <a:off x="2428568" y="2128383"/>
              <a:ext cx="7816645" cy="2512443"/>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srgbClr val="A26D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矩形 7">
              <a:extLst>
                <a:ext uri="{FF2B5EF4-FFF2-40B4-BE49-F238E27FC236}">
                  <a16:creationId xmlns:a16="http://schemas.microsoft.com/office/drawing/2014/main" id="{9C4A781F-4A0F-48C0-9457-4292C776A1B7}"/>
                </a:ext>
              </a:extLst>
            </p:cNvPr>
            <p:cNvSpPr/>
            <p:nvPr/>
          </p:nvSpPr>
          <p:spPr>
            <a:xfrm>
              <a:off x="2580968" y="2206305"/>
              <a:ext cx="7497097" cy="2326367"/>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矩形 8">
              <a:extLst>
                <a:ext uri="{FF2B5EF4-FFF2-40B4-BE49-F238E27FC236}">
                  <a16:creationId xmlns:a16="http://schemas.microsoft.com/office/drawing/2014/main" id="{3EBED71A-86FB-4E1A-A586-6A5794A0F34D}"/>
                </a:ext>
              </a:extLst>
            </p:cNvPr>
            <p:cNvSpPr/>
            <p:nvPr/>
          </p:nvSpPr>
          <p:spPr>
            <a:xfrm>
              <a:off x="2492219" y="2165645"/>
              <a:ext cx="167684" cy="207450"/>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矩形 9">
              <a:extLst>
                <a:ext uri="{FF2B5EF4-FFF2-40B4-BE49-F238E27FC236}">
                  <a16:creationId xmlns:a16="http://schemas.microsoft.com/office/drawing/2014/main" id="{CBF9A6DE-B3F7-4CAD-843E-428E0B833E9E}"/>
                </a:ext>
              </a:extLst>
            </p:cNvPr>
            <p:cNvSpPr/>
            <p:nvPr/>
          </p:nvSpPr>
          <p:spPr>
            <a:xfrm>
              <a:off x="9987534" y="4395364"/>
              <a:ext cx="179281" cy="214186"/>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2" name="TextBox 21">
            <a:extLst>
              <a:ext uri="{FF2B5EF4-FFF2-40B4-BE49-F238E27FC236}">
                <a16:creationId xmlns:a16="http://schemas.microsoft.com/office/drawing/2014/main" id="{0C331AD1-A016-4A4F-B89A-5166B4CDAF8A}"/>
              </a:ext>
            </a:extLst>
          </p:cNvPr>
          <p:cNvSpPr txBox="1"/>
          <p:nvPr/>
        </p:nvSpPr>
        <p:spPr>
          <a:xfrm>
            <a:off x="4236881" y="353144"/>
            <a:ext cx="3234572" cy="650499"/>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Tết đến rồi</a:t>
            </a:r>
            <a:endParaRPr kumimoji="0" lang="en-US" sz="28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TextBox 22">
            <a:extLst>
              <a:ext uri="{FF2B5EF4-FFF2-40B4-BE49-F238E27FC236}">
                <a16:creationId xmlns:a16="http://schemas.microsoft.com/office/drawing/2014/main" id="{2A2D0B4A-2806-410E-9FA4-6946C3339F76}"/>
              </a:ext>
            </a:extLst>
          </p:cNvPr>
          <p:cNvSpPr txBox="1"/>
          <p:nvPr/>
        </p:nvSpPr>
        <p:spPr>
          <a:xfrm>
            <a:off x="387197" y="927532"/>
            <a:ext cx="11514629" cy="5556714"/>
          </a:xfrm>
          <a:prstGeom prst="rect">
            <a:avLst/>
          </a:prstGeom>
          <a:noFill/>
        </p:spPr>
        <p:txBody>
          <a:bodyPr wrap="square" rtlCol="0">
            <a:spAutoFit/>
          </a:bodyPr>
          <a:lstStyle/>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Tết là khởi đầu cho một năm mới, là dịp lễ được mong chờ nhất trong năm.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Vào dịp Tết, các gia đình thường gói bánh chưng hoặc bánh tét. Bánh chưng hình vuông, gói bằng lá dong. Bánh tét hình trụ, thường gói bằng lá chuối. Cả hai loại bánh đều làm từ gạo nếp, đỗ xanh, thịt lợn.</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Mai và đào là hai loài hoa đặc trưng cho Tết ở hai miền Nam, Bắc. Hoa mai rực rỡ sắc vàng. Hoa đào thường có màu hồng tươi, xen lẫn lá xanh và nụ hồng chúm chím.</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Ngày Tết, người lớn thường tặng trẻ em những bao lì xì xinh xắn, với mong ước các em mạnh khoẻ, giỏi giang. Tết là dịp mọi người quây quần bên nhau và dành cho nhau những lời chúc tốt đẹp.</a:t>
            </a:r>
          </a:p>
          <a:p>
            <a:pPr marL="59265" marR="0" lvl="0" indent="0" algn="just" defTabSz="1219170" rtl="0" eaLnBrk="1" fontAlgn="auto" latinLnBrk="0" hangingPunct="1">
              <a:lnSpc>
                <a:spcPct val="150000"/>
              </a:lnSpc>
              <a:spcBef>
                <a:spcPts val="0"/>
              </a:spcBef>
              <a:spcAft>
                <a:spcPts val="0"/>
              </a:spcAft>
              <a:buClr>
                <a:srgbClr val="000000"/>
              </a:buClr>
              <a:buSzTx/>
              <a:buFontTx/>
              <a:buNone/>
              <a:tabLst/>
              <a:defRPr/>
            </a:pPr>
            <a:endParaRPr kumimoji="0" lang="vi-VN" sz="24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4" name="Picture 23">
            <a:extLst>
              <a:ext uri="{FF2B5EF4-FFF2-40B4-BE49-F238E27FC236}">
                <a16:creationId xmlns:a16="http://schemas.microsoft.com/office/drawing/2014/main" id="{9C456681-E597-4A97-BE35-C744D822D9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111" y="1054801"/>
            <a:ext cx="476518" cy="384000"/>
          </a:xfrm>
          <a:prstGeom prst="rect">
            <a:avLst/>
          </a:prstGeom>
        </p:spPr>
      </p:pic>
      <p:pic>
        <p:nvPicPr>
          <p:cNvPr id="30" name="Picture 29">
            <a:extLst>
              <a:ext uri="{FF2B5EF4-FFF2-40B4-BE49-F238E27FC236}">
                <a16:creationId xmlns:a16="http://schemas.microsoft.com/office/drawing/2014/main" id="{79AFCFDB-1D45-4598-B731-04D84666EF07}"/>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30221" y="1678408"/>
            <a:ext cx="450298" cy="384000"/>
          </a:xfrm>
          <a:prstGeom prst="rect">
            <a:avLst/>
          </a:prstGeom>
        </p:spPr>
      </p:pic>
      <p:pic>
        <p:nvPicPr>
          <p:cNvPr id="31" name="Picture 30">
            <a:extLst>
              <a:ext uri="{FF2B5EF4-FFF2-40B4-BE49-F238E27FC236}">
                <a16:creationId xmlns:a16="http://schemas.microsoft.com/office/drawing/2014/main" id="{785FC94E-442D-475D-BE77-2803556B33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221" y="3280560"/>
            <a:ext cx="450298" cy="384000"/>
          </a:xfrm>
          <a:prstGeom prst="rect">
            <a:avLst/>
          </a:prstGeom>
        </p:spPr>
      </p:pic>
      <p:pic>
        <p:nvPicPr>
          <p:cNvPr id="32" name="Picture 31">
            <a:extLst>
              <a:ext uri="{FF2B5EF4-FFF2-40B4-BE49-F238E27FC236}">
                <a16:creationId xmlns:a16="http://schemas.microsoft.com/office/drawing/2014/main" id="{C539565C-7F7B-4CD6-9D1B-AF6AF43E730E}"/>
              </a:ext>
            </a:extLst>
          </p:cNvPr>
          <p:cNvPicPr>
            <a:picLocks noChangeAspect="1"/>
          </p:cNvPicPr>
          <p:nvPr/>
        </p:nvPicPr>
        <p:blipFill rotWithShape="1">
          <a:blip r:embed="rId9"/>
          <a:srcRect l="26090" t="28446" r="16812" b="22809"/>
          <a:stretch/>
        </p:blipFill>
        <p:spPr>
          <a:xfrm>
            <a:off x="617111" y="4365213"/>
            <a:ext cx="535968" cy="502763"/>
          </a:xfrm>
          <a:prstGeom prst="rect">
            <a:avLst/>
          </a:prstGeom>
        </p:spPr>
      </p:pic>
      <p:sp>
        <p:nvSpPr>
          <p:cNvPr id="17" name="Rectangle: Rounded Corners 16">
            <a:extLst>
              <a:ext uri="{FF2B5EF4-FFF2-40B4-BE49-F238E27FC236}">
                <a16:creationId xmlns:a16="http://schemas.microsoft.com/office/drawing/2014/main" id="{36FBFED0-3885-493C-8165-7BAA55A80970}"/>
              </a:ext>
            </a:extLst>
          </p:cNvPr>
          <p:cNvSpPr/>
          <p:nvPr/>
        </p:nvSpPr>
        <p:spPr>
          <a:xfrm>
            <a:off x="8492831" y="119698"/>
            <a:ext cx="3234572" cy="8624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gồm</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id="{974DEEBA-663C-48B8-97D4-F9A3FD8D5226}"/>
              </a:ext>
            </a:extLst>
          </p:cNvPr>
          <p:cNvSpPr/>
          <p:nvPr/>
        </p:nvSpPr>
        <p:spPr>
          <a:xfrm>
            <a:off x="8477575" y="125992"/>
            <a:ext cx="3234572" cy="8624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nối</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tiếp</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73888751"/>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450</Words>
  <Application>Microsoft Office PowerPoint</Application>
  <PresentationFormat>Widescreen</PresentationFormat>
  <Paragraphs>32</Paragraphs>
  <Slides>9</Slides>
  <Notes>6</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等线</vt:lpstr>
      <vt:lpstr>等线 Light</vt:lpstr>
      <vt:lpstr>Arial</vt:lpstr>
      <vt:lpstr>Arial-Rounded</vt:lpstr>
      <vt:lpstr>Calibri</vt:lpstr>
      <vt:lpstr>Calibri Light</vt:lpstr>
      <vt:lpstr>小单纯体</vt:lpstr>
      <vt:lpstr>1_Office Theme</vt:lpstr>
      <vt:lpstr>千图网拥有20W+精美PPT模板 更多PPT模板下载至：www.58pic.com/office/ppt​​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33</cp:revision>
  <dcterms:created xsi:type="dcterms:W3CDTF">2021-07-31T15:43:01Z</dcterms:created>
  <dcterms:modified xsi:type="dcterms:W3CDTF">2026-04-13T11:27:28Z</dcterms:modified>
</cp:coreProperties>
</file>