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85" r:id="rId2"/>
    <p:sldMasterId id="2147483698" r:id="rId3"/>
    <p:sldMasterId id="2147483710" r:id="rId4"/>
    <p:sldMasterId id="2147483716" r:id="rId5"/>
  </p:sldMasterIdLst>
  <p:notesMasterIdLst>
    <p:notesMasterId r:id="rId14"/>
  </p:notesMasterIdLst>
  <p:sldIdLst>
    <p:sldId id="256" r:id="rId6"/>
    <p:sldId id="311" r:id="rId7"/>
    <p:sldId id="915" r:id="rId8"/>
    <p:sldId id="923" r:id="rId9"/>
    <p:sldId id="2007577141" r:id="rId10"/>
    <p:sldId id="2007577157" r:id="rId11"/>
    <p:sldId id="260" r:id="rId12"/>
    <p:sldId id="32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8" autoAdjust="0"/>
    <p:restoredTop sz="94660"/>
  </p:normalViewPr>
  <p:slideViewPr>
    <p:cSldViewPr snapToGrid="0">
      <p:cViewPr varScale="1">
        <p:scale>
          <a:sx n="83" d="100"/>
          <a:sy n="83" d="100"/>
        </p:scale>
        <p:origin x="14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BFE88-D28B-40D9-BA42-6193E9770DCB}"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9D96B-1500-495F-A19A-3CC1ED13108B}" type="slidenum">
              <a:rPr lang="en-US" smtClean="0"/>
              <a:t>‹#›</a:t>
            </a:fld>
            <a:endParaRPr lang="en-US"/>
          </a:p>
        </p:txBody>
      </p:sp>
    </p:spTree>
    <p:extLst>
      <p:ext uri="{BB962C8B-B14F-4D97-AF65-F5344CB8AC3E}">
        <p14:creationId xmlns:p14="http://schemas.microsoft.com/office/powerpoint/2010/main" val="161158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Kho game Phan Linh_0916.604.268</a:t>
            </a:r>
          </a:p>
        </p:txBody>
      </p:sp>
    </p:spTree>
    <p:extLst>
      <p:ext uri="{BB962C8B-B14F-4D97-AF65-F5344CB8AC3E}">
        <p14:creationId xmlns:p14="http://schemas.microsoft.com/office/powerpoint/2010/main" val="3971181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Kho game Phan Linh_0916.604.268</a:t>
            </a:r>
          </a:p>
        </p:txBody>
      </p:sp>
    </p:spTree>
    <p:extLst>
      <p:ext uri="{BB962C8B-B14F-4D97-AF65-F5344CB8AC3E}">
        <p14:creationId xmlns:p14="http://schemas.microsoft.com/office/powerpoint/2010/main" val="259756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380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5275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94040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6" userDrawn="1">
  <p:cSld name="One column text 6">
    <p:bg>
      <p:bgPr>
        <a:solidFill>
          <a:schemeClr val="accent4"/>
        </a:solidFill>
        <a:effectLst/>
      </p:bgPr>
    </p:bg>
    <p:spTree>
      <p:nvGrpSpPr>
        <p:cNvPr id="1" name="Shape 2077"/>
        <p:cNvGrpSpPr/>
        <p:nvPr/>
      </p:nvGrpSpPr>
      <p:grpSpPr>
        <a:xfrm>
          <a:off x="0" y="0"/>
          <a:ext cx="0" cy="0"/>
          <a:chOff x="0" y="0"/>
          <a:chExt cx="0" cy="0"/>
        </a:xfrm>
      </p:grpSpPr>
      <p:sp>
        <p:nvSpPr>
          <p:cNvPr id="2078" name="Google Shape;2078;p26"/>
          <p:cNvSpPr/>
          <p:nvPr/>
        </p:nvSpPr>
        <p:spPr>
          <a:xfrm>
            <a:off x="365201" y="356000"/>
            <a:ext cx="11461600" cy="6146000"/>
          </a:xfrm>
          <a:prstGeom prst="rect">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081" name="Google Shape;2081;p26"/>
          <p:cNvGrpSpPr/>
          <p:nvPr/>
        </p:nvGrpSpPr>
        <p:grpSpPr>
          <a:xfrm>
            <a:off x="861879" y="482667"/>
            <a:ext cx="10796462" cy="5630428"/>
            <a:chOff x="602689" y="390842"/>
            <a:chExt cx="8097346" cy="4222821"/>
          </a:xfrm>
        </p:grpSpPr>
        <p:sp>
          <p:nvSpPr>
            <p:cNvPr id="2082" name="Google Shape;2082;p26"/>
            <p:cNvSpPr/>
            <p:nvPr/>
          </p:nvSpPr>
          <p:spPr>
            <a:xfrm>
              <a:off x="8352065" y="3619459"/>
              <a:ext cx="347970" cy="347970"/>
            </a:xfrm>
            <a:custGeom>
              <a:avLst/>
              <a:gdLst/>
              <a:ahLst/>
              <a:cxnLst/>
              <a:rect l="l" t="t" r="r" b="b"/>
              <a:pathLst>
                <a:path w="14213" h="14213" extrusionOk="0">
                  <a:moveTo>
                    <a:pt x="7118" y="0"/>
                  </a:moveTo>
                  <a:cubicBezTo>
                    <a:pt x="3229" y="0"/>
                    <a:pt x="0" y="3116"/>
                    <a:pt x="0" y="7095"/>
                  </a:cubicBezTo>
                  <a:cubicBezTo>
                    <a:pt x="0" y="10984"/>
                    <a:pt x="3229" y="14213"/>
                    <a:pt x="7118" y="14213"/>
                  </a:cubicBezTo>
                  <a:cubicBezTo>
                    <a:pt x="11097" y="14213"/>
                    <a:pt x="14213" y="10984"/>
                    <a:pt x="14213" y="7095"/>
                  </a:cubicBezTo>
                  <a:cubicBezTo>
                    <a:pt x="14213" y="3116"/>
                    <a:pt x="11097" y="0"/>
                    <a:pt x="71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26"/>
            <p:cNvSpPr/>
            <p:nvPr/>
          </p:nvSpPr>
          <p:spPr>
            <a:xfrm>
              <a:off x="6524147" y="3571409"/>
              <a:ext cx="252782" cy="252757"/>
            </a:xfrm>
            <a:custGeom>
              <a:avLst/>
              <a:gdLst/>
              <a:ahLst/>
              <a:cxnLst/>
              <a:rect l="l" t="t" r="r" b="b"/>
              <a:pathLst>
                <a:path w="10325" h="10324" extrusionOk="0">
                  <a:moveTo>
                    <a:pt x="5208" y="0"/>
                  </a:moveTo>
                  <a:cubicBezTo>
                    <a:pt x="2365" y="0"/>
                    <a:pt x="0" y="2274"/>
                    <a:pt x="0" y="5117"/>
                  </a:cubicBezTo>
                  <a:cubicBezTo>
                    <a:pt x="0" y="7959"/>
                    <a:pt x="2365" y="10324"/>
                    <a:pt x="5208" y="10324"/>
                  </a:cubicBezTo>
                  <a:cubicBezTo>
                    <a:pt x="8050" y="10324"/>
                    <a:pt x="10324" y="7959"/>
                    <a:pt x="10324" y="5117"/>
                  </a:cubicBezTo>
                  <a:cubicBezTo>
                    <a:pt x="10324" y="2274"/>
                    <a:pt x="8050" y="0"/>
                    <a:pt x="5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26"/>
            <p:cNvSpPr/>
            <p:nvPr/>
          </p:nvSpPr>
          <p:spPr>
            <a:xfrm>
              <a:off x="5444908" y="3410952"/>
              <a:ext cx="69628" cy="69604"/>
            </a:xfrm>
            <a:custGeom>
              <a:avLst/>
              <a:gdLst/>
              <a:ahLst/>
              <a:cxnLst/>
              <a:rect l="l" t="t" r="r" b="b"/>
              <a:pathLst>
                <a:path w="2844" h="2843" extrusionOk="0">
                  <a:moveTo>
                    <a:pt x="1433" y="0"/>
                  </a:moveTo>
                  <a:cubicBezTo>
                    <a:pt x="683" y="0"/>
                    <a:pt x="1" y="569"/>
                    <a:pt x="1" y="1410"/>
                  </a:cubicBezTo>
                  <a:cubicBezTo>
                    <a:pt x="1" y="2161"/>
                    <a:pt x="683" y="2843"/>
                    <a:pt x="1433" y="2843"/>
                  </a:cubicBezTo>
                  <a:cubicBezTo>
                    <a:pt x="2184" y="2843"/>
                    <a:pt x="2843" y="2161"/>
                    <a:pt x="2843" y="1410"/>
                  </a:cubicBezTo>
                  <a:cubicBezTo>
                    <a:pt x="2843" y="569"/>
                    <a:pt x="2184" y="0"/>
                    <a:pt x="1433" y="0"/>
                  </a:cubicBezTo>
                  <a:close/>
                </a:path>
              </a:pathLst>
            </a:custGeom>
            <a:solidFill>
              <a:srgbClr val="8DF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26"/>
            <p:cNvSpPr/>
            <p:nvPr/>
          </p:nvSpPr>
          <p:spPr>
            <a:xfrm>
              <a:off x="1355719" y="2459513"/>
              <a:ext cx="66837" cy="69604"/>
            </a:xfrm>
            <a:custGeom>
              <a:avLst/>
              <a:gdLst/>
              <a:ahLst/>
              <a:cxnLst/>
              <a:rect l="l" t="t" r="r" b="b"/>
              <a:pathLst>
                <a:path w="2730" h="2843" extrusionOk="0">
                  <a:moveTo>
                    <a:pt x="1320" y="0"/>
                  </a:moveTo>
                  <a:cubicBezTo>
                    <a:pt x="569" y="0"/>
                    <a:pt x="1" y="660"/>
                    <a:pt x="1" y="1433"/>
                  </a:cubicBezTo>
                  <a:cubicBezTo>
                    <a:pt x="1" y="2274"/>
                    <a:pt x="569" y="2843"/>
                    <a:pt x="1320" y="2843"/>
                  </a:cubicBezTo>
                  <a:cubicBezTo>
                    <a:pt x="2161" y="2843"/>
                    <a:pt x="2730" y="2274"/>
                    <a:pt x="2730" y="1433"/>
                  </a:cubicBezTo>
                  <a:cubicBezTo>
                    <a:pt x="2730" y="660"/>
                    <a:pt x="2161" y="0"/>
                    <a:pt x="13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26"/>
            <p:cNvSpPr/>
            <p:nvPr/>
          </p:nvSpPr>
          <p:spPr>
            <a:xfrm>
              <a:off x="2617278" y="2264657"/>
              <a:ext cx="69628" cy="69604"/>
            </a:xfrm>
            <a:custGeom>
              <a:avLst/>
              <a:gdLst/>
              <a:ahLst/>
              <a:cxnLst/>
              <a:rect l="l" t="t" r="r" b="b"/>
              <a:pathLst>
                <a:path w="2844" h="2843" extrusionOk="0">
                  <a:moveTo>
                    <a:pt x="1433" y="0"/>
                  </a:moveTo>
                  <a:cubicBezTo>
                    <a:pt x="660" y="0"/>
                    <a:pt x="1" y="660"/>
                    <a:pt x="1" y="1433"/>
                  </a:cubicBezTo>
                  <a:cubicBezTo>
                    <a:pt x="1" y="2183"/>
                    <a:pt x="660" y="2843"/>
                    <a:pt x="1433" y="2843"/>
                  </a:cubicBezTo>
                  <a:cubicBezTo>
                    <a:pt x="2184" y="2843"/>
                    <a:pt x="2843" y="2183"/>
                    <a:pt x="2843" y="1433"/>
                  </a:cubicBezTo>
                  <a:cubicBezTo>
                    <a:pt x="2843" y="660"/>
                    <a:pt x="2184" y="0"/>
                    <a:pt x="14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26"/>
            <p:cNvSpPr/>
            <p:nvPr/>
          </p:nvSpPr>
          <p:spPr>
            <a:xfrm>
              <a:off x="677030" y="4316911"/>
              <a:ext cx="296777" cy="296752"/>
            </a:xfrm>
            <a:custGeom>
              <a:avLst/>
              <a:gdLst/>
              <a:ahLst/>
              <a:cxnLst/>
              <a:rect l="l" t="t" r="r" b="b"/>
              <a:pathLst>
                <a:path w="12122" h="12121" extrusionOk="0">
                  <a:moveTo>
                    <a:pt x="6073" y="1"/>
                  </a:moveTo>
                  <a:cubicBezTo>
                    <a:pt x="2753" y="1"/>
                    <a:pt x="1" y="2752"/>
                    <a:pt x="1" y="6072"/>
                  </a:cubicBezTo>
                  <a:cubicBezTo>
                    <a:pt x="1" y="9392"/>
                    <a:pt x="2753" y="12121"/>
                    <a:pt x="6073" y="12121"/>
                  </a:cubicBezTo>
                  <a:cubicBezTo>
                    <a:pt x="9370" y="12121"/>
                    <a:pt x="12121" y="9392"/>
                    <a:pt x="12121" y="6072"/>
                  </a:cubicBezTo>
                  <a:cubicBezTo>
                    <a:pt x="12121" y="2752"/>
                    <a:pt x="9370" y="1"/>
                    <a:pt x="6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26"/>
            <p:cNvSpPr/>
            <p:nvPr/>
          </p:nvSpPr>
          <p:spPr>
            <a:xfrm>
              <a:off x="1483224" y="3155404"/>
              <a:ext cx="296752" cy="297315"/>
            </a:xfrm>
            <a:custGeom>
              <a:avLst/>
              <a:gdLst/>
              <a:ahLst/>
              <a:cxnLst/>
              <a:rect l="l" t="t" r="r" b="b"/>
              <a:pathLst>
                <a:path w="12121" h="12144" extrusionOk="0">
                  <a:moveTo>
                    <a:pt x="6049" y="1"/>
                  </a:moveTo>
                  <a:cubicBezTo>
                    <a:pt x="2752" y="1"/>
                    <a:pt x="0" y="2752"/>
                    <a:pt x="0" y="6072"/>
                  </a:cubicBezTo>
                  <a:cubicBezTo>
                    <a:pt x="0" y="9392"/>
                    <a:pt x="2752" y="12144"/>
                    <a:pt x="6049" y="12144"/>
                  </a:cubicBezTo>
                  <a:cubicBezTo>
                    <a:pt x="9369" y="12144"/>
                    <a:pt x="12121" y="9392"/>
                    <a:pt x="12121" y="6072"/>
                  </a:cubicBezTo>
                  <a:cubicBezTo>
                    <a:pt x="12121" y="2752"/>
                    <a:pt x="9369" y="1"/>
                    <a:pt x="60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26"/>
            <p:cNvSpPr/>
            <p:nvPr/>
          </p:nvSpPr>
          <p:spPr>
            <a:xfrm>
              <a:off x="5830398" y="3774366"/>
              <a:ext cx="779449" cy="690921"/>
            </a:xfrm>
            <a:custGeom>
              <a:avLst/>
              <a:gdLst/>
              <a:ahLst/>
              <a:cxnLst/>
              <a:rect l="l" t="t" r="r" b="b"/>
              <a:pathLst>
                <a:path w="31837" h="28221" extrusionOk="0">
                  <a:moveTo>
                    <a:pt x="15737" y="3025"/>
                  </a:moveTo>
                  <a:lnTo>
                    <a:pt x="18397" y="7482"/>
                  </a:lnTo>
                  <a:lnTo>
                    <a:pt x="13190" y="7573"/>
                  </a:lnTo>
                  <a:lnTo>
                    <a:pt x="15737" y="3025"/>
                  </a:lnTo>
                  <a:close/>
                  <a:moveTo>
                    <a:pt x="25492" y="8232"/>
                  </a:moveTo>
                  <a:lnTo>
                    <a:pt x="22854" y="13167"/>
                  </a:lnTo>
                  <a:lnTo>
                    <a:pt x="19898" y="8323"/>
                  </a:lnTo>
                  <a:lnTo>
                    <a:pt x="25492" y="8232"/>
                  </a:lnTo>
                  <a:close/>
                  <a:moveTo>
                    <a:pt x="18579" y="8323"/>
                  </a:moveTo>
                  <a:lnTo>
                    <a:pt x="17442" y="10415"/>
                  </a:lnTo>
                  <a:lnTo>
                    <a:pt x="17169" y="9460"/>
                  </a:lnTo>
                  <a:lnTo>
                    <a:pt x="16601" y="9665"/>
                  </a:lnTo>
                  <a:lnTo>
                    <a:pt x="16965" y="11279"/>
                  </a:lnTo>
                  <a:lnTo>
                    <a:pt x="15919" y="13258"/>
                  </a:lnTo>
                  <a:lnTo>
                    <a:pt x="14691" y="11279"/>
                  </a:lnTo>
                  <a:lnTo>
                    <a:pt x="15168" y="9665"/>
                  </a:lnTo>
                  <a:lnTo>
                    <a:pt x="14509" y="9574"/>
                  </a:lnTo>
                  <a:lnTo>
                    <a:pt x="14213" y="10506"/>
                  </a:lnTo>
                  <a:lnTo>
                    <a:pt x="12985" y="8437"/>
                  </a:lnTo>
                  <a:lnTo>
                    <a:pt x="18579" y="8323"/>
                  </a:lnTo>
                  <a:close/>
                  <a:moveTo>
                    <a:pt x="11666" y="8528"/>
                  </a:moveTo>
                  <a:lnTo>
                    <a:pt x="9006" y="13349"/>
                  </a:lnTo>
                  <a:lnTo>
                    <a:pt x="6072" y="8619"/>
                  </a:lnTo>
                  <a:lnTo>
                    <a:pt x="11666" y="8528"/>
                  </a:lnTo>
                  <a:close/>
                  <a:moveTo>
                    <a:pt x="19239" y="8892"/>
                  </a:moveTo>
                  <a:lnTo>
                    <a:pt x="22081" y="13553"/>
                  </a:lnTo>
                  <a:lnTo>
                    <a:pt x="19898" y="13644"/>
                  </a:lnTo>
                  <a:lnTo>
                    <a:pt x="19898" y="13644"/>
                  </a:lnTo>
                  <a:lnTo>
                    <a:pt x="20580" y="12871"/>
                  </a:lnTo>
                  <a:lnTo>
                    <a:pt x="20103" y="12416"/>
                  </a:lnTo>
                  <a:lnTo>
                    <a:pt x="18966" y="13644"/>
                  </a:lnTo>
                  <a:lnTo>
                    <a:pt x="16692" y="13644"/>
                  </a:lnTo>
                  <a:lnTo>
                    <a:pt x="17738" y="11643"/>
                  </a:lnTo>
                  <a:lnTo>
                    <a:pt x="19330" y="11166"/>
                  </a:lnTo>
                  <a:lnTo>
                    <a:pt x="19148" y="10597"/>
                  </a:lnTo>
                  <a:lnTo>
                    <a:pt x="18193" y="10802"/>
                  </a:lnTo>
                  <a:lnTo>
                    <a:pt x="19239" y="8892"/>
                  </a:lnTo>
                  <a:close/>
                  <a:moveTo>
                    <a:pt x="12326" y="9096"/>
                  </a:moveTo>
                  <a:lnTo>
                    <a:pt x="13463" y="10893"/>
                  </a:lnTo>
                  <a:lnTo>
                    <a:pt x="12508" y="10711"/>
                  </a:lnTo>
                  <a:lnTo>
                    <a:pt x="12326" y="11370"/>
                  </a:lnTo>
                  <a:lnTo>
                    <a:pt x="13940" y="11734"/>
                  </a:lnTo>
                  <a:lnTo>
                    <a:pt x="15168" y="13735"/>
                  </a:lnTo>
                  <a:lnTo>
                    <a:pt x="12894" y="13735"/>
                  </a:lnTo>
                  <a:lnTo>
                    <a:pt x="11666" y="12598"/>
                  </a:lnTo>
                  <a:lnTo>
                    <a:pt x="11189" y="13076"/>
                  </a:lnTo>
                  <a:lnTo>
                    <a:pt x="11939" y="13735"/>
                  </a:lnTo>
                  <a:lnTo>
                    <a:pt x="9779" y="13826"/>
                  </a:lnTo>
                  <a:lnTo>
                    <a:pt x="12326" y="9096"/>
                  </a:lnTo>
                  <a:close/>
                  <a:moveTo>
                    <a:pt x="22081" y="14486"/>
                  </a:moveTo>
                  <a:lnTo>
                    <a:pt x="19443" y="19125"/>
                  </a:lnTo>
                  <a:lnTo>
                    <a:pt x="18397" y="17328"/>
                  </a:lnTo>
                  <a:lnTo>
                    <a:pt x="19330" y="17533"/>
                  </a:lnTo>
                  <a:lnTo>
                    <a:pt x="19443" y="16851"/>
                  </a:lnTo>
                  <a:lnTo>
                    <a:pt x="17829" y="16487"/>
                  </a:lnTo>
                  <a:lnTo>
                    <a:pt x="16692" y="14577"/>
                  </a:lnTo>
                  <a:lnTo>
                    <a:pt x="18966" y="14486"/>
                  </a:lnTo>
                  <a:lnTo>
                    <a:pt x="20194" y="15623"/>
                  </a:lnTo>
                  <a:lnTo>
                    <a:pt x="20671" y="15145"/>
                  </a:lnTo>
                  <a:lnTo>
                    <a:pt x="19898" y="14486"/>
                  </a:lnTo>
                  <a:close/>
                  <a:moveTo>
                    <a:pt x="15168" y="14577"/>
                  </a:moveTo>
                  <a:lnTo>
                    <a:pt x="14031" y="16578"/>
                  </a:lnTo>
                  <a:lnTo>
                    <a:pt x="12508" y="17055"/>
                  </a:lnTo>
                  <a:lnTo>
                    <a:pt x="12712" y="17715"/>
                  </a:lnTo>
                  <a:lnTo>
                    <a:pt x="13645" y="17419"/>
                  </a:lnTo>
                  <a:lnTo>
                    <a:pt x="13645" y="17419"/>
                  </a:lnTo>
                  <a:lnTo>
                    <a:pt x="12508" y="19329"/>
                  </a:lnTo>
                  <a:lnTo>
                    <a:pt x="9779" y="14690"/>
                  </a:lnTo>
                  <a:lnTo>
                    <a:pt x="11939" y="14690"/>
                  </a:lnTo>
                  <a:lnTo>
                    <a:pt x="11280" y="15350"/>
                  </a:lnTo>
                  <a:lnTo>
                    <a:pt x="11757" y="15827"/>
                  </a:lnTo>
                  <a:lnTo>
                    <a:pt x="12894" y="14577"/>
                  </a:lnTo>
                  <a:close/>
                  <a:moveTo>
                    <a:pt x="22854" y="14872"/>
                  </a:moveTo>
                  <a:lnTo>
                    <a:pt x="25788" y="19602"/>
                  </a:lnTo>
                  <a:lnTo>
                    <a:pt x="20194" y="19807"/>
                  </a:lnTo>
                  <a:lnTo>
                    <a:pt x="22854" y="14872"/>
                  </a:lnTo>
                  <a:close/>
                  <a:moveTo>
                    <a:pt x="15919" y="14963"/>
                  </a:moveTo>
                  <a:lnTo>
                    <a:pt x="17169" y="16964"/>
                  </a:lnTo>
                  <a:lnTo>
                    <a:pt x="16692" y="18556"/>
                  </a:lnTo>
                  <a:lnTo>
                    <a:pt x="17351" y="18761"/>
                  </a:lnTo>
                  <a:lnTo>
                    <a:pt x="17624" y="17806"/>
                  </a:lnTo>
                  <a:lnTo>
                    <a:pt x="18875" y="19807"/>
                  </a:lnTo>
                  <a:lnTo>
                    <a:pt x="13281" y="19898"/>
                  </a:lnTo>
                  <a:lnTo>
                    <a:pt x="13281" y="19898"/>
                  </a:lnTo>
                  <a:lnTo>
                    <a:pt x="14418" y="17806"/>
                  </a:lnTo>
                  <a:lnTo>
                    <a:pt x="14600" y="18761"/>
                  </a:lnTo>
                  <a:lnTo>
                    <a:pt x="15259" y="18556"/>
                  </a:lnTo>
                  <a:lnTo>
                    <a:pt x="14782" y="16964"/>
                  </a:lnTo>
                  <a:lnTo>
                    <a:pt x="15919" y="14963"/>
                  </a:lnTo>
                  <a:close/>
                  <a:moveTo>
                    <a:pt x="9006" y="15145"/>
                  </a:moveTo>
                  <a:lnTo>
                    <a:pt x="11939" y="19898"/>
                  </a:lnTo>
                  <a:lnTo>
                    <a:pt x="6368" y="19989"/>
                  </a:lnTo>
                  <a:lnTo>
                    <a:pt x="9006" y="15145"/>
                  </a:lnTo>
                  <a:close/>
                  <a:moveTo>
                    <a:pt x="18670" y="20648"/>
                  </a:moveTo>
                  <a:lnTo>
                    <a:pt x="16123" y="25196"/>
                  </a:lnTo>
                  <a:lnTo>
                    <a:pt x="13463" y="20739"/>
                  </a:lnTo>
                  <a:lnTo>
                    <a:pt x="18670" y="20648"/>
                  </a:lnTo>
                  <a:close/>
                  <a:moveTo>
                    <a:pt x="22172" y="0"/>
                  </a:moveTo>
                  <a:lnTo>
                    <a:pt x="21513" y="182"/>
                  </a:lnTo>
                  <a:lnTo>
                    <a:pt x="22081" y="2070"/>
                  </a:lnTo>
                  <a:lnTo>
                    <a:pt x="21331" y="3411"/>
                  </a:lnTo>
                  <a:lnTo>
                    <a:pt x="20580" y="751"/>
                  </a:lnTo>
                  <a:lnTo>
                    <a:pt x="19716" y="1046"/>
                  </a:lnTo>
                  <a:lnTo>
                    <a:pt x="20762" y="4548"/>
                  </a:lnTo>
                  <a:lnTo>
                    <a:pt x="20103" y="5685"/>
                  </a:lnTo>
                  <a:lnTo>
                    <a:pt x="19239" y="2547"/>
                  </a:lnTo>
                  <a:lnTo>
                    <a:pt x="18397" y="2752"/>
                  </a:lnTo>
                  <a:lnTo>
                    <a:pt x="19534" y="6731"/>
                  </a:lnTo>
                  <a:lnTo>
                    <a:pt x="19239" y="7186"/>
                  </a:lnTo>
                  <a:lnTo>
                    <a:pt x="16123" y="1888"/>
                  </a:lnTo>
                  <a:lnTo>
                    <a:pt x="15350" y="1888"/>
                  </a:lnTo>
                  <a:lnTo>
                    <a:pt x="12326" y="7300"/>
                  </a:lnTo>
                  <a:lnTo>
                    <a:pt x="12053" y="6822"/>
                  </a:lnTo>
                  <a:lnTo>
                    <a:pt x="12985" y="2934"/>
                  </a:lnTo>
                  <a:lnTo>
                    <a:pt x="12985" y="2843"/>
                  </a:lnTo>
                  <a:lnTo>
                    <a:pt x="12235" y="2638"/>
                  </a:lnTo>
                  <a:lnTo>
                    <a:pt x="11371" y="5776"/>
                  </a:lnTo>
                  <a:lnTo>
                    <a:pt x="10802" y="4730"/>
                  </a:lnTo>
                  <a:lnTo>
                    <a:pt x="11666" y="1228"/>
                  </a:lnTo>
                  <a:lnTo>
                    <a:pt x="11666" y="1137"/>
                  </a:lnTo>
                  <a:lnTo>
                    <a:pt x="10802" y="933"/>
                  </a:lnTo>
                  <a:lnTo>
                    <a:pt x="10143" y="3684"/>
                  </a:lnTo>
                  <a:lnTo>
                    <a:pt x="9301" y="2274"/>
                  </a:lnTo>
                  <a:lnTo>
                    <a:pt x="9779" y="364"/>
                  </a:lnTo>
                  <a:lnTo>
                    <a:pt x="9097" y="273"/>
                  </a:lnTo>
                  <a:lnTo>
                    <a:pt x="8824" y="1501"/>
                  </a:lnTo>
                  <a:lnTo>
                    <a:pt x="8073" y="273"/>
                  </a:lnTo>
                  <a:lnTo>
                    <a:pt x="7300" y="751"/>
                  </a:lnTo>
                  <a:lnTo>
                    <a:pt x="8073" y="1888"/>
                  </a:lnTo>
                  <a:lnTo>
                    <a:pt x="6823" y="1615"/>
                  </a:lnTo>
                  <a:lnTo>
                    <a:pt x="6641" y="2274"/>
                  </a:lnTo>
                  <a:lnTo>
                    <a:pt x="8528" y="2752"/>
                  </a:lnTo>
                  <a:lnTo>
                    <a:pt x="9392" y="4071"/>
                  </a:lnTo>
                  <a:lnTo>
                    <a:pt x="6641" y="3411"/>
                  </a:lnTo>
                  <a:lnTo>
                    <a:pt x="6459" y="4253"/>
                  </a:lnTo>
                  <a:lnTo>
                    <a:pt x="10052" y="5117"/>
                  </a:lnTo>
                  <a:lnTo>
                    <a:pt x="10620" y="6254"/>
                  </a:lnTo>
                  <a:lnTo>
                    <a:pt x="7596" y="5481"/>
                  </a:lnTo>
                  <a:lnTo>
                    <a:pt x="7505" y="5481"/>
                  </a:lnTo>
                  <a:lnTo>
                    <a:pt x="7300" y="6345"/>
                  </a:lnTo>
                  <a:lnTo>
                    <a:pt x="11280" y="7300"/>
                  </a:lnTo>
                  <a:lnTo>
                    <a:pt x="11484" y="7664"/>
                  </a:lnTo>
                  <a:lnTo>
                    <a:pt x="5322" y="7755"/>
                  </a:lnTo>
                  <a:lnTo>
                    <a:pt x="4935" y="8437"/>
                  </a:lnTo>
                  <a:lnTo>
                    <a:pt x="8255" y="13826"/>
                  </a:lnTo>
                  <a:lnTo>
                    <a:pt x="7687" y="13826"/>
                  </a:lnTo>
                  <a:lnTo>
                    <a:pt x="4753" y="11075"/>
                  </a:lnTo>
                  <a:lnTo>
                    <a:pt x="4753" y="10984"/>
                  </a:lnTo>
                  <a:lnTo>
                    <a:pt x="4185" y="11643"/>
                  </a:lnTo>
                  <a:lnTo>
                    <a:pt x="6459" y="13826"/>
                  </a:lnTo>
                  <a:lnTo>
                    <a:pt x="5231" y="13917"/>
                  </a:lnTo>
                  <a:lnTo>
                    <a:pt x="2570" y="11370"/>
                  </a:lnTo>
                  <a:lnTo>
                    <a:pt x="2570" y="11279"/>
                  </a:lnTo>
                  <a:lnTo>
                    <a:pt x="1911" y="11939"/>
                  </a:lnTo>
                  <a:lnTo>
                    <a:pt x="3980" y="13917"/>
                  </a:lnTo>
                  <a:lnTo>
                    <a:pt x="2388" y="13917"/>
                  </a:lnTo>
                  <a:lnTo>
                    <a:pt x="956" y="12598"/>
                  </a:lnTo>
                  <a:lnTo>
                    <a:pt x="478" y="13076"/>
                  </a:lnTo>
                  <a:lnTo>
                    <a:pt x="1433" y="13917"/>
                  </a:lnTo>
                  <a:lnTo>
                    <a:pt x="1" y="14008"/>
                  </a:lnTo>
                  <a:lnTo>
                    <a:pt x="1" y="14872"/>
                  </a:lnTo>
                  <a:lnTo>
                    <a:pt x="1433" y="14872"/>
                  </a:lnTo>
                  <a:lnTo>
                    <a:pt x="569" y="15714"/>
                  </a:lnTo>
                  <a:lnTo>
                    <a:pt x="1047" y="16191"/>
                  </a:lnTo>
                  <a:lnTo>
                    <a:pt x="2388" y="14781"/>
                  </a:lnTo>
                  <a:lnTo>
                    <a:pt x="3980" y="14781"/>
                  </a:lnTo>
                  <a:lnTo>
                    <a:pt x="2093" y="16760"/>
                  </a:lnTo>
                  <a:lnTo>
                    <a:pt x="2002" y="16760"/>
                  </a:lnTo>
                  <a:lnTo>
                    <a:pt x="2661" y="17419"/>
                  </a:lnTo>
                  <a:lnTo>
                    <a:pt x="5231" y="14781"/>
                  </a:lnTo>
                  <a:lnTo>
                    <a:pt x="6459" y="14781"/>
                  </a:lnTo>
                  <a:lnTo>
                    <a:pt x="4276" y="17055"/>
                  </a:lnTo>
                  <a:lnTo>
                    <a:pt x="4844" y="17715"/>
                  </a:lnTo>
                  <a:lnTo>
                    <a:pt x="7687" y="14690"/>
                  </a:lnTo>
                  <a:lnTo>
                    <a:pt x="8255" y="14690"/>
                  </a:lnTo>
                  <a:lnTo>
                    <a:pt x="5231" y="20262"/>
                  </a:lnTo>
                  <a:lnTo>
                    <a:pt x="5595" y="20944"/>
                  </a:lnTo>
                  <a:lnTo>
                    <a:pt x="11757" y="20739"/>
                  </a:lnTo>
                  <a:lnTo>
                    <a:pt x="11757" y="20739"/>
                  </a:lnTo>
                  <a:lnTo>
                    <a:pt x="11575" y="21126"/>
                  </a:lnTo>
                  <a:lnTo>
                    <a:pt x="7596" y="22263"/>
                  </a:lnTo>
                  <a:lnTo>
                    <a:pt x="7869" y="23104"/>
                  </a:lnTo>
                  <a:lnTo>
                    <a:pt x="11007" y="22172"/>
                  </a:lnTo>
                  <a:lnTo>
                    <a:pt x="11007" y="22172"/>
                  </a:lnTo>
                  <a:lnTo>
                    <a:pt x="10347" y="23309"/>
                  </a:lnTo>
                  <a:lnTo>
                    <a:pt x="6823" y="24355"/>
                  </a:lnTo>
                  <a:lnTo>
                    <a:pt x="7027" y="25105"/>
                  </a:lnTo>
                  <a:lnTo>
                    <a:pt x="9779" y="24355"/>
                  </a:lnTo>
                  <a:lnTo>
                    <a:pt x="9006" y="25765"/>
                  </a:lnTo>
                  <a:lnTo>
                    <a:pt x="7118" y="26333"/>
                  </a:lnTo>
                  <a:lnTo>
                    <a:pt x="7300" y="26993"/>
                  </a:lnTo>
                  <a:lnTo>
                    <a:pt x="8528" y="26629"/>
                  </a:lnTo>
                  <a:lnTo>
                    <a:pt x="8528" y="26629"/>
                  </a:lnTo>
                  <a:lnTo>
                    <a:pt x="7869" y="27857"/>
                  </a:lnTo>
                  <a:lnTo>
                    <a:pt x="8642" y="28221"/>
                  </a:lnTo>
                  <a:lnTo>
                    <a:pt x="9301" y="26993"/>
                  </a:lnTo>
                  <a:lnTo>
                    <a:pt x="9665" y="28221"/>
                  </a:lnTo>
                  <a:lnTo>
                    <a:pt x="10234" y="28039"/>
                  </a:lnTo>
                  <a:lnTo>
                    <a:pt x="9779" y="26242"/>
                  </a:lnTo>
                  <a:lnTo>
                    <a:pt x="10529" y="24810"/>
                  </a:lnTo>
                  <a:lnTo>
                    <a:pt x="11280" y="27470"/>
                  </a:lnTo>
                  <a:lnTo>
                    <a:pt x="12144" y="27288"/>
                  </a:lnTo>
                  <a:lnTo>
                    <a:pt x="11098" y="23786"/>
                  </a:lnTo>
                  <a:lnTo>
                    <a:pt x="11757" y="22649"/>
                  </a:lnTo>
                  <a:lnTo>
                    <a:pt x="12621" y="25674"/>
                  </a:lnTo>
                  <a:lnTo>
                    <a:pt x="13463" y="25492"/>
                  </a:lnTo>
                  <a:lnTo>
                    <a:pt x="12326" y="21512"/>
                  </a:lnTo>
                  <a:lnTo>
                    <a:pt x="12621" y="21035"/>
                  </a:lnTo>
                  <a:lnTo>
                    <a:pt x="15737" y="26333"/>
                  </a:lnTo>
                  <a:lnTo>
                    <a:pt x="16487" y="26333"/>
                  </a:lnTo>
                  <a:lnTo>
                    <a:pt x="19534" y="20944"/>
                  </a:lnTo>
                  <a:lnTo>
                    <a:pt x="19807" y="21399"/>
                  </a:lnTo>
                  <a:lnTo>
                    <a:pt x="18875" y="25287"/>
                  </a:lnTo>
                  <a:lnTo>
                    <a:pt x="18761" y="25378"/>
                  </a:lnTo>
                  <a:lnTo>
                    <a:pt x="19625" y="25583"/>
                  </a:lnTo>
                  <a:lnTo>
                    <a:pt x="20467" y="22445"/>
                  </a:lnTo>
                  <a:lnTo>
                    <a:pt x="21035" y="23491"/>
                  </a:lnTo>
                  <a:lnTo>
                    <a:pt x="20194" y="27084"/>
                  </a:lnTo>
                  <a:lnTo>
                    <a:pt x="21035" y="27288"/>
                  </a:lnTo>
                  <a:lnTo>
                    <a:pt x="21717" y="24537"/>
                  </a:lnTo>
                  <a:lnTo>
                    <a:pt x="22559" y="25947"/>
                  </a:lnTo>
                  <a:lnTo>
                    <a:pt x="22081" y="27857"/>
                  </a:lnTo>
                  <a:lnTo>
                    <a:pt x="22741" y="28039"/>
                  </a:lnTo>
                  <a:lnTo>
                    <a:pt x="23036" y="26811"/>
                  </a:lnTo>
                  <a:lnTo>
                    <a:pt x="23696" y="27948"/>
                  </a:lnTo>
                  <a:lnTo>
                    <a:pt x="23787" y="27948"/>
                  </a:lnTo>
                  <a:lnTo>
                    <a:pt x="24560" y="27561"/>
                  </a:lnTo>
                  <a:lnTo>
                    <a:pt x="23787" y="26333"/>
                  </a:lnTo>
                  <a:lnTo>
                    <a:pt x="25015" y="26629"/>
                  </a:lnTo>
                  <a:lnTo>
                    <a:pt x="25219" y="25947"/>
                  </a:lnTo>
                  <a:lnTo>
                    <a:pt x="23309" y="25492"/>
                  </a:lnTo>
                  <a:lnTo>
                    <a:pt x="22468" y="24150"/>
                  </a:lnTo>
                  <a:lnTo>
                    <a:pt x="25219" y="24810"/>
                  </a:lnTo>
                  <a:lnTo>
                    <a:pt x="25401" y="23968"/>
                  </a:lnTo>
                  <a:lnTo>
                    <a:pt x="21808" y="23104"/>
                  </a:lnTo>
                  <a:lnTo>
                    <a:pt x="21149" y="21967"/>
                  </a:lnTo>
                  <a:lnTo>
                    <a:pt x="24264" y="22740"/>
                  </a:lnTo>
                  <a:lnTo>
                    <a:pt x="24560" y="21967"/>
                  </a:lnTo>
                  <a:lnTo>
                    <a:pt x="20580" y="20944"/>
                  </a:lnTo>
                  <a:lnTo>
                    <a:pt x="20376" y="20648"/>
                  </a:lnTo>
                  <a:lnTo>
                    <a:pt x="26538" y="20466"/>
                  </a:lnTo>
                  <a:lnTo>
                    <a:pt x="26925" y="19898"/>
                  </a:lnTo>
                  <a:lnTo>
                    <a:pt x="23605" y="14395"/>
                  </a:lnTo>
                  <a:lnTo>
                    <a:pt x="24173" y="14395"/>
                  </a:lnTo>
                  <a:lnTo>
                    <a:pt x="27107" y="17237"/>
                  </a:lnTo>
                  <a:lnTo>
                    <a:pt x="27675" y="16578"/>
                  </a:lnTo>
                  <a:lnTo>
                    <a:pt x="25401" y="14395"/>
                  </a:lnTo>
                  <a:lnTo>
                    <a:pt x="26629" y="14395"/>
                  </a:lnTo>
                  <a:lnTo>
                    <a:pt x="29290" y="16964"/>
                  </a:lnTo>
                  <a:lnTo>
                    <a:pt x="29858" y="16282"/>
                  </a:lnTo>
                  <a:lnTo>
                    <a:pt x="27857" y="14304"/>
                  </a:lnTo>
                  <a:lnTo>
                    <a:pt x="29472" y="14304"/>
                  </a:lnTo>
                  <a:lnTo>
                    <a:pt x="30813" y="15623"/>
                  </a:lnTo>
                  <a:lnTo>
                    <a:pt x="30904" y="15623"/>
                  </a:lnTo>
                  <a:lnTo>
                    <a:pt x="31382" y="15145"/>
                  </a:lnTo>
                  <a:lnTo>
                    <a:pt x="30427" y="14304"/>
                  </a:lnTo>
                  <a:lnTo>
                    <a:pt x="31837" y="14304"/>
                  </a:lnTo>
                  <a:lnTo>
                    <a:pt x="31837" y="13349"/>
                  </a:lnTo>
                  <a:lnTo>
                    <a:pt x="30427" y="13440"/>
                  </a:lnTo>
                  <a:lnTo>
                    <a:pt x="31268" y="12507"/>
                  </a:lnTo>
                  <a:lnTo>
                    <a:pt x="30813" y="12030"/>
                  </a:lnTo>
                  <a:lnTo>
                    <a:pt x="29472" y="13440"/>
                  </a:lnTo>
                  <a:lnTo>
                    <a:pt x="27857" y="13440"/>
                  </a:lnTo>
                  <a:lnTo>
                    <a:pt x="29767" y="11461"/>
                  </a:lnTo>
                  <a:lnTo>
                    <a:pt x="29858" y="11461"/>
                  </a:lnTo>
                  <a:lnTo>
                    <a:pt x="29199" y="10893"/>
                  </a:lnTo>
                  <a:lnTo>
                    <a:pt x="26629" y="13440"/>
                  </a:lnTo>
                  <a:lnTo>
                    <a:pt x="25401" y="13553"/>
                  </a:lnTo>
                  <a:lnTo>
                    <a:pt x="27584" y="11166"/>
                  </a:lnTo>
                  <a:lnTo>
                    <a:pt x="27016" y="10597"/>
                  </a:lnTo>
                  <a:lnTo>
                    <a:pt x="24173" y="13553"/>
                  </a:lnTo>
                  <a:lnTo>
                    <a:pt x="23605" y="13553"/>
                  </a:lnTo>
                  <a:lnTo>
                    <a:pt x="26629" y="7959"/>
                  </a:lnTo>
                  <a:lnTo>
                    <a:pt x="26265" y="7391"/>
                  </a:lnTo>
                  <a:lnTo>
                    <a:pt x="20103" y="7482"/>
                  </a:lnTo>
                  <a:lnTo>
                    <a:pt x="20103" y="7482"/>
                  </a:lnTo>
                  <a:lnTo>
                    <a:pt x="20285" y="7095"/>
                  </a:lnTo>
                  <a:lnTo>
                    <a:pt x="24264" y="5958"/>
                  </a:lnTo>
                  <a:lnTo>
                    <a:pt x="23991" y="5208"/>
                  </a:lnTo>
                  <a:lnTo>
                    <a:pt x="20853" y="6049"/>
                  </a:lnTo>
                  <a:lnTo>
                    <a:pt x="20853" y="6049"/>
                  </a:lnTo>
                  <a:lnTo>
                    <a:pt x="21513" y="5026"/>
                  </a:lnTo>
                  <a:lnTo>
                    <a:pt x="25015" y="3980"/>
                  </a:lnTo>
                  <a:lnTo>
                    <a:pt x="24833" y="3116"/>
                  </a:lnTo>
                  <a:lnTo>
                    <a:pt x="22081" y="3889"/>
                  </a:lnTo>
                  <a:lnTo>
                    <a:pt x="22854" y="2456"/>
                  </a:lnTo>
                  <a:lnTo>
                    <a:pt x="24742" y="1888"/>
                  </a:lnTo>
                  <a:lnTo>
                    <a:pt x="24560" y="1319"/>
                  </a:lnTo>
                  <a:lnTo>
                    <a:pt x="23309" y="1615"/>
                  </a:lnTo>
                  <a:lnTo>
                    <a:pt x="23991" y="364"/>
                  </a:lnTo>
                  <a:lnTo>
                    <a:pt x="23218" y="0"/>
                  </a:lnTo>
                  <a:lnTo>
                    <a:pt x="22559" y="1228"/>
                  </a:lnTo>
                  <a:lnTo>
                    <a:pt x="221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0" name="Google Shape;2090;p26"/>
            <p:cNvSpPr/>
            <p:nvPr/>
          </p:nvSpPr>
          <p:spPr>
            <a:xfrm>
              <a:off x="973807" y="596709"/>
              <a:ext cx="779449" cy="691484"/>
            </a:xfrm>
            <a:custGeom>
              <a:avLst/>
              <a:gdLst/>
              <a:ahLst/>
              <a:cxnLst/>
              <a:rect l="l" t="t" r="r" b="b"/>
              <a:pathLst>
                <a:path w="31837" h="28244" extrusionOk="0">
                  <a:moveTo>
                    <a:pt x="15714" y="3025"/>
                  </a:moveTo>
                  <a:lnTo>
                    <a:pt x="18375" y="7482"/>
                  </a:lnTo>
                  <a:lnTo>
                    <a:pt x="13167" y="7573"/>
                  </a:lnTo>
                  <a:lnTo>
                    <a:pt x="13167" y="7573"/>
                  </a:lnTo>
                  <a:lnTo>
                    <a:pt x="15714" y="3025"/>
                  </a:lnTo>
                  <a:close/>
                  <a:moveTo>
                    <a:pt x="25470" y="8232"/>
                  </a:moveTo>
                  <a:lnTo>
                    <a:pt x="22832" y="13167"/>
                  </a:lnTo>
                  <a:lnTo>
                    <a:pt x="19898" y="8346"/>
                  </a:lnTo>
                  <a:lnTo>
                    <a:pt x="25470" y="8232"/>
                  </a:lnTo>
                  <a:close/>
                  <a:moveTo>
                    <a:pt x="18557" y="8346"/>
                  </a:moveTo>
                  <a:lnTo>
                    <a:pt x="17420" y="10415"/>
                  </a:lnTo>
                  <a:lnTo>
                    <a:pt x="17147" y="9483"/>
                  </a:lnTo>
                  <a:lnTo>
                    <a:pt x="16578" y="9665"/>
                  </a:lnTo>
                  <a:lnTo>
                    <a:pt x="16942" y="11279"/>
                  </a:lnTo>
                  <a:lnTo>
                    <a:pt x="15919" y="13258"/>
                  </a:lnTo>
                  <a:lnTo>
                    <a:pt x="14668" y="11279"/>
                  </a:lnTo>
                  <a:lnTo>
                    <a:pt x="15055" y="9665"/>
                  </a:lnTo>
                  <a:lnTo>
                    <a:pt x="14486" y="9483"/>
                  </a:lnTo>
                  <a:lnTo>
                    <a:pt x="14213" y="10506"/>
                  </a:lnTo>
                  <a:lnTo>
                    <a:pt x="12963" y="8437"/>
                  </a:lnTo>
                  <a:lnTo>
                    <a:pt x="18557" y="8346"/>
                  </a:lnTo>
                  <a:close/>
                  <a:moveTo>
                    <a:pt x="11644" y="8528"/>
                  </a:moveTo>
                  <a:lnTo>
                    <a:pt x="8983" y="13349"/>
                  </a:lnTo>
                  <a:lnTo>
                    <a:pt x="6050" y="8619"/>
                  </a:lnTo>
                  <a:lnTo>
                    <a:pt x="11644" y="8528"/>
                  </a:lnTo>
                  <a:close/>
                  <a:moveTo>
                    <a:pt x="19216" y="8914"/>
                  </a:moveTo>
                  <a:lnTo>
                    <a:pt x="22059" y="13553"/>
                  </a:lnTo>
                  <a:lnTo>
                    <a:pt x="19898" y="13644"/>
                  </a:lnTo>
                  <a:lnTo>
                    <a:pt x="20558" y="12894"/>
                  </a:lnTo>
                  <a:lnTo>
                    <a:pt x="20080" y="12416"/>
                  </a:lnTo>
                  <a:lnTo>
                    <a:pt x="18943" y="13644"/>
                  </a:lnTo>
                  <a:lnTo>
                    <a:pt x="16669" y="13644"/>
                  </a:lnTo>
                  <a:lnTo>
                    <a:pt x="17715" y="11643"/>
                  </a:lnTo>
                  <a:lnTo>
                    <a:pt x="19330" y="11188"/>
                  </a:lnTo>
                  <a:lnTo>
                    <a:pt x="19125" y="10620"/>
                  </a:lnTo>
                  <a:lnTo>
                    <a:pt x="18193" y="10802"/>
                  </a:lnTo>
                  <a:lnTo>
                    <a:pt x="18193" y="10802"/>
                  </a:lnTo>
                  <a:lnTo>
                    <a:pt x="19216" y="8914"/>
                  </a:lnTo>
                  <a:close/>
                  <a:moveTo>
                    <a:pt x="12303" y="9096"/>
                  </a:moveTo>
                  <a:lnTo>
                    <a:pt x="13440" y="10893"/>
                  </a:lnTo>
                  <a:lnTo>
                    <a:pt x="12508" y="10711"/>
                  </a:lnTo>
                  <a:lnTo>
                    <a:pt x="12303" y="11370"/>
                  </a:lnTo>
                  <a:lnTo>
                    <a:pt x="13918" y="11757"/>
                  </a:lnTo>
                  <a:lnTo>
                    <a:pt x="15146" y="13735"/>
                  </a:lnTo>
                  <a:lnTo>
                    <a:pt x="12872" y="13735"/>
                  </a:lnTo>
                  <a:lnTo>
                    <a:pt x="11644" y="12598"/>
                  </a:lnTo>
                  <a:lnTo>
                    <a:pt x="11166" y="13076"/>
                  </a:lnTo>
                  <a:lnTo>
                    <a:pt x="11939" y="13735"/>
                  </a:lnTo>
                  <a:lnTo>
                    <a:pt x="9756" y="13826"/>
                  </a:lnTo>
                  <a:lnTo>
                    <a:pt x="12303" y="9096"/>
                  </a:lnTo>
                  <a:close/>
                  <a:moveTo>
                    <a:pt x="22059" y="14395"/>
                  </a:moveTo>
                  <a:lnTo>
                    <a:pt x="19421" y="19147"/>
                  </a:lnTo>
                  <a:lnTo>
                    <a:pt x="18375" y="17328"/>
                  </a:lnTo>
                  <a:lnTo>
                    <a:pt x="19330" y="17533"/>
                  </a:lnTo>
                  <a:lnTo>
                    <a:pt x="19421" y="16873"/>
                  </a:lnTo>
                  <a:lnTo>
                    <a:pt x="17806" y="16487"/>
                  </a:lnTo>
                  <a:lnTo>
                    <a:pt x="16669" y="14599"/>
                  </a:lnTo>
                  <a:lnTo>
                    <a:pt x="18943" y="14486"/>
                  </a:lnTo>
                  <a:lnTo>
                    <a:pt x="20171" y="15623"/>
                  </a:lnTo>
                  <a:lnTo>
                    <a:pt x="20649" y="15168"/>
                  </a:lnTo>
                  <a:lnTo>
                    <a:pt x="19898" y="14486"/>
                  </a:lnTo>
                  <a:lnTo>
                    <a:pt x="22059" y="14395"/>
                  </a:lnTo>
                  <a:close/>
                  <a:moveTo>
                    <a:pt x="15146" y="14599"/>
                  </a:moveTo>
                  <a:lnTo>
                    <a:pt x="14009" y="16578"/>
                  </a:lnTo>
                  <a:lnTo>
                    <a:pt x="12508" y="17055"/>
                  </a:lnTo>
                  <a:lnTo>
                    <a:pt x="12599" y="17715"/>
                  </a:lnTo>
                  <a:lnTo>
                    <a:pt x="13531" y="17442"/>
                  </a:lnTo>
                  <a:lnTo>
                    <a:pt x="12508" y="19329"/>
                  </a:lnTo>
                  <a:lnTo>
                    <a:pt x="9756" y="14690"/>
                  </a:lnTo>
                  <a:lnTo>
                    <a:pt x="11939" y="14599"/>
                  </a:lnTo>
                  <a:lnTo>
                    <a:pt x="11257" y="15350"/>
                  </a:lnTo>
                  <a:lnTo>
                    <a:pt x="11735" y="15827"/>
                  </a:lnTo>
                  <a:lnTo>
                    <a:pt x="12872" y="14599"/>
                  </a:lnTo>
                  <a:close/>
                  <a:moveTo>
                    <a:pt x="22832" y="14872"/>
                  </a:moveTo>
                  <a:lnTo>
                    <a:pt x="25674" y="19602"/>
                  </a:lnTo>
                  <a:lnTo>
                    <a:pt x="20171" y="19716"/>
                  </a:lnTo>
                  <a:lnTo>
                    <a:pt x="22832" y="14872"/>
                  </a:lnTo>
                  <a:close/>
                  <a:moveTo>
                    <a:pt x="15919" y="14963"/>
                  </a:moveTo>
                  <a:lnTo>
                    <a:pt x="17147" y="16964"/>
                  </a:lnTo>
                  <a:lnTo>
                    <a:pt x="16669" y="18579"/>
                  </a:lnTo>
                  <a:lnTo>
                    <a:pt x="17329" y="18761"/>
                  </a:lnTo>
                  <a:lnTo>
                    <a:pt x="17624" y="17806"/>
                  </a:lnTo>
                  <a:lnTo>
                    <a:pt x="18852" y="19807"/>
                  </a:lnTo>
                  <a:lnTo>
                    <a:pt x="13258" y="19898"/>
                  </a:lnTo>
                  <a:lnTo>
                    <a:pt x="14395" y="17806"/>
                  </a:lnTo>
                  <a:lnTo>
                    <a:pt x="14577" y="18761"/>
                  </a:lnTo>
                  <a:lnTo>
                    <a:pt x="15237" y="18579"/>
                  </a:lnTo>
                  <a:lnTo>
                    <a:pt x="14782" y="16964"/>
                  </a:lnTo>
                  <a:lnTo>
                    <a:pt x="15919" y="14963"/>
                  </a:lnTo>
                  <a:close/>
                  <a:moveTo>
                    <a:pt x="8983" y="15168"/>
                  </a:moveTo>
                  <a:lnTo>
                    <a:pt x="11939" y="19898"/>
                  </a:lnTo>
                  <a:lnTo>
                    <a:pt x="6345" y="19989"/>
                  </a:lnTo>
                  <a:lnTo>
                    <a:pt x="8983" y="15168"/>
                  </a:lnTo>
                  <a:close/>
                  <a:moveTo>
                    <a:pt x="18648" y="20648"/>
                  </a:moveTo>
                  <a:lnTo>
                    <a:pt x="16101" y="25196"/>
                  </a:lnTo>
                  <a:lnTo>
                    <a:pt x="13440" y="20739"/>
                  </a:lnTo>
                  <a:lnTo>
                    <a:pt x="18648" y="20648"/>
                  </a:lnTo>
                  <a:close/>
                  <a:moveTo>
                    <a:pt x="22172" y="0"/>
                  </a:moveTo>
                  <a:lnTo>
                    <a:pt x="21490" y="182"/>
                  </a:lnTo>
                  <a:lnTo>
                    <a:pt x="22059" y="2092"/>
                  </a:lnTo>
                  <a:lnTo>
                    <a:pt x="21308" y="3411"/>
                  </a:lnTo>
                  <a:lnTo>
                    <a:pt x="20558" y="751"/>
                  </a:lnTo>
                  <a:lnTo>
                    <a:pt x="19694" y="1046"/>
                  </a:lnTo>
                  <a:lnTo>
                    <a:pt x="20740" y="4548"/>
                  </a:lnTo>
                  <a:lnTo>
                    <a:pt x="20080" y="5685"/>
                  </a:lnTo>
                  <a:lnTo>
                    <a:pt x="19216" y="2547"/>
                  </a:lnTo>
                  <a:lnTo>
                    <a:pt x="18375" y="2752"/>
                  </a:lnTo>
                  <a:lnTo>
                    <a:pt x="19512" y="6731"/>
                  </a:lnTo>
                  <a:lnTo>
                    <a:pt x="19216" y="7209"/>
                  </a:lnTo>
                  <a:lnTo>
                    <a:pt x="16010" y="1888"/>
                  </a:lnTo>
                  <a:lnTo>
                    <a:pt x="15350" y="1888"/>
                  </a:lnTo>
                  <a:lnTo>
                    <a:pt x="12303" y="7300"/>
                  </a:lnTo>
                  <a:lnTo>
                    <a:pt x="12030" y="6822"/>
                  </a:lnTo>
                  <a:lnTo>
                    <a:pt x="12963" y="2934"/>
                  </a:lnTo>
                  <a:lnTo>
                    <a:pt x="12963" y="2843"/>
                  </a:lnTo>
                  <a:lnTo>
                    <a:pt x="12212" y="2661"/>
                  </a:lnTo>
                  <a:lnTo>
                    <a:pt x="11371" y="5776"/>
                  </a:lnTo>
                  <a:lnTo>
                    <a:pt x="10802" y="4730"/>
                  </a:lnTo>
                  <a:lnTo>
                    <a:pt x="11644" y="1137"/>
                  </a:lnTo>
                  <a:lnTo>
                    <a:pt x="10802" y="955"/>
                  </a:lnTo>
                  <a:lnTo>
                    <a:pt x="10120" y="3684"/>
                  </a:lnTo>
                  <a:lnTo>
                    <a:pt x="9279" y="2274"/>
                  </a:lnTo>
                  <a:lnTo>
                    <a:pt x="9756" y="387"/>
                  </a:lnTo>
                  <a:lnTo>
                    <a:pt x="9097" y="273"/>
                  </a:lnTo>
                  <a:lnTo>
                    <a:pt x="8801" y="1524"/>
                  </a:lnTo>
                  <a:lnTo>
                    <a:pt x="8051" y="273"/>
                  </a:lnTo>
                  <a:lnTo>
                    <a:pt x="7278" y="751"/>
                  </a:lnTo>
                  <a:lnTo>
                    <a:pt x="8051" y="1888"/>
                  </a:lnTo>
                  <a:lnTo>
                    <a:pt x="6823" y="1615"/>
                  </a:lnTo>
                  <a:lnTo>
                    <a:pt x="6618" y="2274"/>
                  </a:lnTo>
                  <a:lnTo>
                    <a:pt x="8528" y="2752"/>
                  </a:lnTo>
                  <a:lnTo>
                    <a:pt x="9370" y="4071"/>
                  </a:lnTo>
                  <a:lnTo>
                    <a:pt x="6618" y="3411"/>
                  </a:lnTo>
                  <a:lnTo>
                    <a:pt x="6436" y="4253"/>
                  </a:lnTo>
                  <a:lnTo>
                    <a:pt x="9938" y="5117"/>
                  </a:lnTo>
                  <a:lnTo>
                    <a:pt x="10598" y="6254"/>
                  </a:lnTo>
                  <a:lnTo>
                    <a:pt x="7573" y="5503"/>
                  </a:lnTo>
                  <a:lnTo>
                    <a:pt x="7482" y="5503"/>
                  </a:lnTo>
                  <a:lnTo>
                    <a:pt x="7278" y="6345"/>
                  </a:lnTo>
                  <a:lnTo>
                    <a:pt x="11257" y="7300"/>
                  </a:lnTo>
                  <a:lnTo>
                    <a:pt x="11462" y="7664"/>
                  </a:lnTo>
                  <a:lnTo>
                    <a:pt x="5299" y="7777"/>
                  </a:lnTo>
                  <a:lnTo>
                    <a:pt x="4913" y="8437"/>
                  </a:lnTo>
                  <a:lnTo>
                    <a:pt x="8233" y="13826"/>
                  </a:lnTo>
                  <a:lnTo>
                    <a:pt x="7664" y="13826"/>
                  </a:lnTo>
                  <a:lnTo>
                    <a:pt x="4731" y="11075"/>
                  </a:lnTo>
                  <a:lnTo>
                    <a:pt x="4731" y="10984"/>
                  </a:lnTo>
                  <a:lnTo>
                    <a:pt x="4071" y="11643"/>
                  </a:lnTo>
                  <a:lnTo>
                    <a:pt x="6436" y="13826"/>
                  </a:lnTo>
                  <a:lnTo>
                    <a:pt x="5208" y="13917"/>
                  </a:lnTo>
                  <a:lnTo>
                    <a:pt x="2548" y="11370"/>
                  </a:lnTo>
                  <a:lnTo>
                    <a:pt x="2548" y="11279"/>
                  </a:lnTo>
                  <a:lnTo>
                    <a:pt x="1888" y="11939"/>
                  </a:lnTo>
                  <a:lnTo>
                    <a:pt x="3980" y="13917"/>
                  </a:lnTo>
                  <a:lnTo>
                    <a:pt x="2366" y="13917"/>
                  </a:lnTo>
                  <a:lnTo>
                    <a:pt x="933" y="12598"/>
                  </a:lnTo>
                  <a:lnTo>
                    <a:pt x="456" y="13076"/>
                  </a:lnTo>
                  <a:lnTo>
                    <a:pt x="1411" y="13917"/>
                  </a:lnTo>
                  <a:lnTo>
                    <a:pt x="1" y="14031"/>
                  </a:lnTo>
                  <a:lnTo>
                    <a:pt x="1" y="14872"/>
                  </a:lnTo>
                  <a:lnTo>
                    <a:pt x="1411" y="14872"/>
                  </a:lnTo>
                  <a:lnTo>
                    <a:pt x="569" y="15736"/>
                  </a:lnTo>
                  <a:lnTo>
                    <a:pt x="1024" y="16191"/>
                  </a:lnTo>
                  <a:lnTo>
                    <a:pt x="2366" y="14781"/>
                  </a:lnTo>
                  <a:lnTo>
                    <a:pt x="3980" y="14781"/>
                  </a:lnTo>
                  <a:lnTo>
                    <a:pt x="2070" y="16760"/>
                  </a:lnTo>
                  <a:lnTo>
                    <a:pt x="1979" y="16760"/>
                  </a:lnTo>
                  <a:lnTo>
                    <a:pt x="2639" y="17442"/>
                  </a:lnTo>
                  <a:lnTo>
                    <a:pt x="5208" y="14781"/>
                  </a:lnTo>
                  <a:lnTo>
                    <a:pt x="6436" y="14781"/>
                  </a:lnTo>
                  <a:lnTo>
                    <a:pt x="4253" y="17055"/>
                  </a:lnTo>
                  <a:lnTo>
                    <a:pt x="4822" y="17624"/>
                  </a:lnTo>
                  <a:lnTo>
                    <a:pt x="7664" y="14690"/>
                  </a:lnTo>
                  <a:lnTo>
                    <a:pt x="8233" y="14690"/>
                  </a:lnTo>
                  <a:lnTo>
                    <a:pt x="5208" y="20284"/>
                  </a:lnTo>
                  <a:lnTo>
                    <a:pt x="5572" y="20944"/>
                  </a:lnTo>
                  <a:lnTo>
                    <a:pt x="11735" y="20739"/>
                  </a:lnTo>
                  <a:lnTo>
                    <a:pt x="11553" y="21126"/>
                  </a:lnTo>
                  <a:lnTo>
                    <a:pt x="7573" y="22263"/>
                  </a:lnTo>
                  <a:lnTo>
                    <a:pt x="7846" y="23127"/>
                  </a:lnTo>
                  <a:lnTo>
                    <a:pt x="10984" y="22172"/>
                  </a:lnTo>
                  <a:lnTo>
                    <a:pt x="10325" y="23309"/>
                  </a:lnTo>
                  <a:lnTo>
                    <a:pt x="6823" y="24264"/>
                  </a:lnTo>
                  <a:lnTo>
                    <a:pt x="7005" y="25105"/>
                  </a:lnTo>
                  <a:lnTo>
                    <a:pt x="9756" y="24355"/>
                  </a:lnTo>
                  <a:lnTo>
                    <a:pt x="8983" y="25765"/>
                  </a:lnTo>
                  <a:lnTo>
                    <a:pt x="7096" y="26333"/>
                  </a:lnTo>
                  <a:lnTo>
                    <a:pt x="7278" y="26992"/>
                  </a:lnTo>
                  <a:lnTo>
                    <a:pt x="8528" y="26629"/>
                  </a:lnTo>
                  <a:lnTo>
                    <a:pt x="7846" y="27857"/>
                  </a:lnTo>
                  <a:lnTo>
                    <a:pt x="8619" y="28243"/>
                  </a:lnTo>
                  <a:lnTo>
                    <a:pt x="9279" y="26992"/>
                  </a:lnTo>
                  <a:lnTo>
                    <a:pt x="9665" y="28243"/>
                  </a:lnTo>
                  <a:lnTo>
                    <a:pt x="10234" y="28038"/>
                  </a:lnTo>
                  <a:lnTo>
                    <a:pt x="9756" y="26242"/>
                  </a:lnTo>
                  <a:lnTo>
                    <a:pt x="10507" y="24832"/>
                  </a:lnTo>
                  <a:lnTo>
                    <a:pt x="11257" y="27470"/>
                  </a:lnTo>
                  <a:lnTo>
                    <a:pt x="12121" y="27288"/>
                  </a:lnTo>
                  <a:lnTo>
                    <a:pt x="11075" y="23786"/>
                  </a:lnTo>
                  <a:lnTo>
                    <a:pt x="11735" y="22649"/>
                  </a:lnTo>
                  <a:lnTo>
                    <a:pt x="12599" y="25674"/>
                  </a:lnTo>
                  <a:lnTo>
                    <a:pt x="13440" y="25492"/>
                  </a:lnTo>
                  <a:lnTo>
                    <a:pt x="12303" y="21512"/>
                  </a:lnTo>
                  <a:lnTo>
                    <a:pt x="12599" y="21035"/>
                  </a:lnTo>
                  <a:lnTo>
                    <a:pt x="15714" y="26333"/>
                  </a:lnTo>
                  <a:lnTo>
                    <a:pt x="16487" y="26333"/>
                  </a:lnTo>
                  <a:lnTo>
                    <a:pt x="19512" y="20944"/>
                  </a:lnTo>
                  <a:lnTo>
                    <a:pt x="19785" y="21421"/>
                  </a:lnTo>
                  <a:lnTo>
                    <a:pt x="18852" y="25287"/>
                  </a:lnTo>
                  <a:lnTo>
                    <a:pt x="18761" y="25401"/>
                  </a:lnTo>
                  <a:lnTo>
                    <a:pt x="19603" y="25583"/>
                  </a:lnTo>
                  <a:lnTo>
                    <a:pt x="20467" y="22444"/>
                  </a:lnTo>
                  <a:lnTo>
                    <a:pt x="21035" y="23491"/>
                  </a:lnTo>
                  <a:lnTo>
                    <a:pt x="20171" y="27106"/>
                  </a:lnTo>
                  <a:lnTo>
                    <a:pt x="21035" y="27288"/>
                  </a:lnTo>
                  <a:lnTo>
                    <a:pt x="21695" y="24537"/>
                  </a:lnTo>
                  <a:lnTo>
                    <a:pt x="22536" y="25969"/>
                  </a:lnTo>
                  <a:lnTo>
                    <a:pt x="22059" y="27857"/>
                  </a:lnTo>
                  <a:lnTo>
                    <a:pt x="22741" y="28038"/>
                  </a:lnTo>
                  <a:lnTo>
                    <a:pt x="23014" y="26811"/>
                  </a:lnTo>
                  <a:lnTo>
                    <a:pt x="23673" y="27948"/>
                  </a:lnTo>
                  <a:lnTo>
                    <a:pt x="23764" y="27948"/>
                  </a:lnTo>
                  <a:lnTo>
                    <a:pt x="24537" y="27561"/>
                  </a:lnTo>
                  <a:lnTo>
                    <a:pt x="23764" y="26333"/>
                  </a:lnTo>
                  <a:lnTo>
                    <a:pt x="25015" y="26629"/>
                  </a:lnTo>
                  <a:lnTo>
                    <a:pt x="25197" y="25969"/>
                  </a:lnTo>
                  <a:lnTo>
                    <a:pt x="23309" y="25492"/>
                  </a:lnTo>
                  <a:lnTo>
                    <a:pt x="22445" y="24150"/>
                  </a:lnTo>
                  <a:lnTo>
                    <a:pt x="25197" y="24832"/>
                  </a:lnTo>
                  <a:lnTo>
                    <a:pt x="25379" y="23968"/>
                  </a:lnTo>
                  <a:lnTo>
                    <a:pt x="21786" y="23127"/>
                  </a:lnTo>
                  <a:lnTo>
                    <a:pt x="21126" y="21990"/>
                  </a:lnTo>
                  <a:lnTo>
                    <a:pt x="24242" y="22740"/>
                  </a:lnTo>
                  <a:lnTo>
                    <a:pt x="24537" y="21876"/>
                  </a:lnTo>
                  <a:lnTo>
                    <a:pt x="20558" y="20944"/>
                  </a:lnTo>
                  <a:lnTo>
                    <a:pt x="20353" y="20648"/>
                  </a:lnTo>
                  <a:lnTo>
                    <a:pt x="26516" y="20466"/>
                  </a:lnTo>
                  <a:lnTo>
                    <a:pt x="26902" y="19898"/>
                  </a:lnTo>
                  <a:lnTo>
                    <a:pt x="23582" y="14395"/>
                  </a:lnTo>
                  <a:lnTo>
                    <a:pt x="24151" y="14395"/>
                  </a:lnTo>
                  <a:lnTo>
                    <a:pt x="27084" y="17237"/>
                  </a:lnTo>
                  <a:lnTo>
                    <a:pt x="27653" y="16578"/>
                  </a:lnTo>
                  <a:lnTo>
                    <a:pt x="25379" y="14395"/>
                  </a:lnTo>
                  <a:lnTo>
                    <a:pt x="26607" y="14395"/>
                  </a:lnTo>
                  <a:lnTo>
                    <a:pt x="29267" y="16873"/>
                  </a:lnTo>
                  <a:lnTo>
                    <a:pt x="29267" y="16964"/>
                  </a:lnTo>
                  <a:lnTo>
                    <a:pt x="29836" y="16305"/>
                  </a:lnTo>
                  <a:lnTo>
                    <a:pt x="27857" y="14304"/>
                  </a:lnTo>
                  <a:lnTo>
                    <a:pt x="29449" y="14304"/>
                  </a:lnTo>
                  <a:lnTo>
                    <a:pt x="30791" y="15623"/>
                  </a:lnTo>
                  <a:lnTo>
                    <a:pt x="30882" y="15623"/>
                  </a:lnTo>
                  <a:lnTo>
                    <a:pt x="31359" y="15168"/>
                  </a:lnTo>
                  <a:lnTo>
                    <a:pt x="30404" y="14304"/>
                  </a:lnTo>
                  <a:lnTo>
                    <a:pt x="31837" y="14304"/>
                  </a:lnTo>
                  <a:lnTo>
                    <a:pt x="31837" y="13349"/>
                  </a:lnTo>
                  <a:lnTo>
                    <a:pt x="30404" y="13462"/>
                  </a:lnTo>
                  <a:lnTo>
                    <a:pt x="31268" y="12507"/>
                  </a:lnTo>
                  <a:lnTo>
                    <a:pt x="30791" y="12030"/>
                  </a:lnTo>
                  <a:lnTo>
                    <a:pt x="29449" y="13462"/>
                  </a:lnTo>
                  <a:lnTo>
                    <a:pt x="27857" y="13462"/>
                  </a:lnTo>
                  <a:lnTo>
                    <a:pt x="29745" y="11461"/>
                  </a:lnTo>
                  <a:lnTo>
                    <a:pt x="29176" y="10893"/>
                  </a:lnTo>
                  <a:lnTo>
                    <a:pt x="26607" y="13462"/>
                  </a:lnTo>
                  <a:lnTo>
                    <a:pt x="25379" y="13553"/>
                  </a:lnTo>
                  <a:lnTo>
                    <a:pt x="27562" y="11188"/>
                  </a:lnTo>
                  <a:lnTo>
                    <a:pt x="26993" y="10620"/>
                  </a:lnTo>
                  <a:lnTo>
                    <a:pt x="24151" y="13553"/>
                  </a:lnTo>
                  <a:lnTo>
                    <a:pt x="23582" y="13553"/>
                  </a:lnTo>
                  <a:lnTo>
                    <a:pt x="26607" y="7959"/>
                  </a:lnTo>
                  <a:lnTo>
                    <a:pt x="26243" y="7391"/>
                  </a:lnTo>
                  <a:lnTo>
                    <a:pt x="20080" y="7482"/>
                  </a:lnTo>
                  <a:lnTo>
                    <a:pt x="20262" y="7095"/>
                  </a:lnTo>
                  <a:lnTo>
                    <a:pt x="24151" y="5958"/>
                  </a:lnTo>
                  <a:lnTo>
                    <a:pt x="23969" y="5208"/>
                  </a:lnTo>
                  <a:lnTo>
                    <a:pt x="20831" y="6072"/>
                  </a:lnTo>
                  <a:lnTo>
                    <a:pt x="21399" y="5026"/>
                  </a:lnTo>
                  <a:lnTo>
                    <a:pt x="25015" y="3980"/>
                  </a:lnTo>
                  <a:lnTo>
                    <a:pt x="24810" y="3116"/>
                  </a:lnTo>
                  <a:lnTo>
                    <a:pt x="22059" y="3889"/>
                  </a:lnTo>
                  <a:lnTo>
                    <a:pt x="22832" y="2456"/>
                  </a:lnTo>
                  <a:lnTo>
                    <a:pt x="24719" y="1888"/>
                  </a:lnTo>
                  <a:lnTo>
                    <a:pt x="24537" y="1319"/>
                  </a:lnTo>
                  <a:lnTo>
                    <a:pt x="23309" y="1615"/>
                  </a:lnTo>
                  <a:lnTo>
                    <a:pt x="23309" y="1615"/>
                  </a:lnTo>
                  <a:lnTo>
                    <a:pt x="23969" y="387"/>
                  </a:lnTo>
                  <a:lnTo>
                    <a:pt x="23196" y="0"/>
                  </a:lnTo>
                  <a:lnTo>
                    <a:pt x="22536" y="1228"/>
                  </a:lnTo>
                  <a:lnTo>
                    <a:pt x="221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1" name="Google Shape;2091;p26"/>
            <p:cNvSpPr/>
            <p:nvPr/>
          </p:nvSpPr>
          <p:spPr>
            <a:xfrm>
              <a:off x="7449137" y="2998976"/>
              <a:ext cx="454885" cy="405895"/>
            </a:xfrm>
            <a:custGeom>
              <a:avLst/>
              <a:gdLst/>
              <a:ahLst/>
              <a:cxnLst/>
              <a:rect l="l" t="t" r="r" b="b"/>
              <a:pathLst>
                <a:path w="18580" h="16579" extrusionOk="0">
                  <a:moveTo>
                    <a:pt x="9188" y="1797"/>
                  </a:moveTo>
                  <a:lnTo>
                    <a:pt x="10711" y="4344"/>
                  </a:lnTo>
                  <a:lnTo>
                    <a:pt x="7664" y="4435"/>
                  </a:lnTo>
                  <a:lnTo>
                    <a:pt x="7664" y="4435"/>
                  </a:lnTo>
                  <a:lnTo>
                    <a:pt x="9188" y="1797"/>
                  </a:lnTo>
                  <a:close/>
                  <a:moveTo>
                    <a:pt x="14873" y="4822"/>
                  </a:moveTo>
                  <a:lnTo>
                    <a:pt x="13349" y="7664"/>
                  </a:lnTo>
                  <a:lnTo>
                    <a:pt x="11644" y="4913"/>
                  </a:lnTo>
                  <a:lnTo>
                    <a:pt x="14873" y="4822"/>
                  </a:lnTo>
                  <a:close/>
                  <a:moveTo>
                    <a:pt x="10893" y="4913"/>
                  </a:moveTo>
                  <a:lnTo>
                    <a:pt x="10234" y="6050"/>
                  </a:lnTo>
                  <a:lnTo>
                    <a:pt x="10052" y="5572"/>
                  </a:lnTo>
                  <a:lnTo>
                    <a:pt x="9665" y="5686"/>
                  </a:lnTo>
                  <a:lnTo>
                    <a:pt x="9938" y="6618"/>
                  </a:lnTo>
                  <a:lnTo>
                    <a:pt x="9279" y="7755"/>
                  </a:lnTo>
                  <a:lnTo>
                    <a:pt x="8619" y="6618"/>
                  </a:lnTo>
                  <a:lnTo>
                    <a:pt x="8801" y="5686"/>
                  </a:lnTo>
                  <a:lnTo>
                    <a:pt x="8437" y="5572"/>
                  </a:lnTo>
                  <a:lnTo>
                    <a:pt x="8347" y="6141"/>
                  </a:lnTo>
                  <a:lnTo>
                    <a:pt x="7573" y="4913"/>
                  </a:lnTo>
                  <a:close/>
                  <a:moveTo>
                    <a:pt x="6823" y="5004"/>
                  </a:moveTo>
                  <a:lnTo>
                    <a:pt x="5208" y="7846"/>
                  </a:lnTo>
                  <a:lnTo>
                    <a:pt x="3503" y="5004"/>
                  </a:lnTo>
                  <a:close/>
                  <a:moveTo>
                    <a:pt x="11280" y="5208"/>
                  </a:moveTo>
                  <a:lnTo>
                    <a:pt x="12895" y="7960"/>
                  </a:lnTo>
                  <a:lnTo>
                    <a:pt x="11644" y="7960"/>
                  </a:lnTo>
                  <a:lnTo>
                    <a:pt x="12030" y="7573"/>
                  </a:lnTo>
                  <a:lnTo>
                    <a:pt x="11758" y="7278"/>
                  </a:lnTo>
                  <a:lnTo>
                    <a:pt x="11075" y="7960"/>
                  </a:lnTo>
                  <a:lnTo>
                    <a:pt x="9756" y="8051"/>
                  </a:lnTo>
                  <a:lnTo>
                    <a:pt x="9756" y="8051"/>
                  </a:lnTo>
                  <a:lnTo>
                    <a:pt x="10325" y="6823"/>
                  </a:lnTo>
                  <a:lnTo>
                    <a:pt x="11280" y="6527"/>
                  </a:lnTo>
                  <a:lnTo>
                    <a:pt x="11189" y="6141"/>
                  </a:lnTo>
                  <a:lnTo>
                    <a:pt x="10621" y="6345"/>
                  </a:lnTo>
                  <a:lnTo>
                    <a:pt x="10621" y="6345"/>
                  </a:lnTo>
                  <a:lnTo>
                    <a:pt x="11280" y="5208"/>
                  </a:lnTo>
                  <a:close/>
                  <a:moveTo>
                    <a:pt x="7210" y="5299"/>
                  </a:moveTo>
                  <a:lnTo>
                    <a:pt x="7869" y="6436"/>
                  </a:lnTo>
                  <a:lnTo>
                    <a:pt x="7301" y="6254"/>
                  </a:lnTo>
                  <a:lnTo>
                    <a:pt x="7210" y="6618"/>
                  </a:lnTo>
                  <a:lnTo>
                    <a:pt x="8142" y="6914"/>
                  </a:lnTo>
                  <a:lnTo>
                    <a:pt x="8801" y="8051"/>
                  </a:lnTo>
                  <a:lnTo>
                    <a:pt x="7482" y="8051"/>
                  </a:lnTo>
                  <a:lnTo>
                    <a:pt x="6823" y="7391"/>
                  </a:lnTo>
                  <a:lnTo>
                    <a:pt x="6527" y="7664"/>
                  </a:lnTo>
                  <a:lnTo>
                    <a:pt x="6914" y="8051"/>
                  </a:lnTo>
                  <a:lnTo>
                    <a:pt x="5686" y="8051"/>
                  </a:lnTo>
                  <a:lnTo>
                    <a:pt x="7210" y="5299"/>
                  </a:lnTo>
                  <a:close/>
                  <a:moveTo>
                    <a:pt x="12895" y="8415"/>
                  </a:moveTo>
                  <a:lnTo>
                    <a:pt x="11371" y="11166"/>
                  </a:lnTo>
                  <a:lnTo>
                    <a:pt x="10711" y="10120"/>
                  </a:lnTo>
                  <a:lnTo>
                    <a:pt x="11280" y="10234"/>
                  </a:lnTo>
                  <a:lnTo>
                    <a:pt x="11371" y="9847"/>
                  </a:lnTo>
                  <a:lnTo>
                    <a:pt x="10416" y="9665"/>
                  </a:lnTo>
                  <a:lnTo>
                    <a:pt x="9756" y="8528"/>
                  </a:lnTo>
                  <a:lnTo>
                    <a:pt x="11075" y="8528"/>
                  </a:lnTo>
                  <a:lnTo>
                    <a:pt x="11758" y="9188"/>
                  </a:lnTo>
                  <a:lnTo>
                    <a:pt x="12030" y="8892"/>
                  </a:lnTo>
                  <a:lnTo>
                    <a:pt x="11644" y="8528"/>
                  </a:lnTo>
                  <a:lnTo>
                    <a:pt x="12895" y="8415"/>
                  </a:lnTo>
                  <a:close/>
                  <a:moveTo>
                    <a:pt x="8801" y="8528"/>
                  </a:moveTo>
                  <a:lnTo>
                    <a:pt x="8233" y="9665"/>
                  </a:lnTo>
                  <a:lnTo>
                    <a:pt x="7301" y="9938"/>
                  </a:lnTo>
                  <a:lnTo>
                    <a:pt x="7391" y="10325"/>
                  </a:lnTo>
                  <a:lnTo>
                    <a:pt x="7960" y="10234"/>
                  </a:lnTo>
                  <a:lnTo>
                    <a:pt x="7301" y="11257"/>
                  </a:lnTo>
                  <a:lnTo>
                    <a:pt x="5686" y="8619"/>
                  </a:lnTo>
                  <a:lnTo>
                    <a:pt x="6914" y="8528"/>
                  </a:lnTo>
                  <a:lnTo>
                    <a:pt x="6527" y="8983"/>
                  </a:lnTo>
                  <a:lnTo>
                    <a:pt x="6823" y="9279"/>
                  </a:lnTo>
                  <a:lnTo>
                    <a:pt x="7482" y="8528"/>
                  </a:lnTo>
                  <a:close/>
                  <a:moveTo>
                    <a:pt x="13349" y="8710"/>
                  </a:moveTo>
                  <a:lnTo>
                    <a:pt x="15055" y="11462"/>
                  </a:lnTo>
                  <a:lnTo>
                    <a:pt x="11758" y="11553"/>
                  </a:lnTo>
                  <a:lnTo>
                    <a:pt x="11758" y="11553"/>
                  </a:lnTo>
                  <a:lnTo>
                    <a:pt x="13349" y="8710"/>
                  </a:lnTo>
                  <a:close/>
                  <a:moveTo>
                    <a:pt x="9279" y="8801"/>
                  </a:moveTo>
                  <a:lnTo>
                    <a:pt x="9938" y="9938"/>
                  </a:lnTo>
                  <a:lnTo>
                    <a:pt x="9756" y="10893"/>
                  </a:lnTo>
                  <a:lnTo>
                    <a:pt x="10143" y="10984"/>
                  </a:lnTo>
                  <a:lnTo>
                    <a:pt x="10325" y="10416"/>
                  </a:lnTo>
                  <a:lnTo>
                    <a:pt x="10984" y="11553"/>
                  </a:lnTo>
                  <a:lnTo>
                    <a:pt x="7664" y="11644"/>
                  </a:lnTo>
                  <a:lnTo>
                    <a:pt x="8347" y="10416"/>
                  </a:lnTo>
                  <a:lnTo>
                    <a:pt x="8528" y="10984"/>
                  </a:lnTo>
                  <a:lnTo>
                    <a:pt x="8915" y="10893"/>
                  </a:lnTo>
                  <a:lnTo>
                    <a:pt x="8619" y="9938"/>
                  </a:lnTo>
                  <a:lnTo>
                    <a:pt x="9279" y="8801"/>
                  </a:lnTo>
                  <a:close/>
                  <a:moveTo>
                    <a:pt x="5208" y="8801"/>
                  </a:moveTo>
                  <a:lnTo>
                    <a:pt x="6914" y="11644"/>
                  </a:lnTo>
                  <a:lnTo>
                    <a:pt x="3685" y="11735"/>
                  </a:lnTo>
                  <a:lnTo>
                    <a:pt x="5208" y="8801"/>
                  </a:lnTo>
                  <a:close/>
                  <a:moveTo>
                    <a:pt x="10893" y="12121"/>
                  </a:moveTo>
                  <a:lnTo>
                    <a:pt x="9370" y="14782"/>
                  </a:lnTo>
                  <a:lnTo>
                    <a:pt x="7869" y="12121"/>
                  </a:lnTo>
                  <a:close/>
                  <a:moveTo>
                    <a:pt x="12985" y="1"/>
                  </a:moveTo>
                  <a:lnTo>
                    <a:pt x="12599" y="92"/>
                  </a:lnTo>
                  <a:lnTo>
                    <a:pt x="12895" y="1229"/>
                  </a:lnTo>
                  <a:lnTo>
                    <a:pt x="12417" y="1979"/>
                  </a:lnTo>
                  <a:lnTo>
                    <a:pt x="12030" y="456"/>
                  </a:lnTo>
                  <a:lnTo>
                    <a:pt x="11553" y="569"/>
                  </a:lnTo>
                  <a:lnTo>
                    <a:pt x="12121" y="2639"/>
                  </a:lnTo>
                  <a:lnTo>
                    <a:pt x="11758" y="3298"/>
                  </a:lnTo>
                  <a:lnTo>
                    <a:pt x="11189" y="1502"/>
                  </a:lnTo>
                  <a:lnTo>
                    <a:pt x="10711" y="1593"/>
                  </a:lnTo>
                  <a:lnTo>
                    <a:pt x="11371" y="3980"/>
                  </a:lnTo>
                  <a:lnTo>
                    <a:pt x="11280" y="4253"/>
                  </a:lnTo>
                  <a:lnTo>
                    <a:pt x="9370" y="1138"/>
                  </a:lnTo>
                  <a:lnTo>
                    <a:pt x="8915" y="1138"/>
                  </a:lnTo>
                  <a:lnTo>
                    <a:pt x="7210" y="4253"/>
                  </a:lnTo>
                  <a:lnTo>
                    <a:pt x="7005" y="3980"/>
                  </a:lnTo>
                  <a:lnTo>
                    <a:pt x="7573" y="1706"/>
                  </a:lnTo>
                  <a:lnTo>
                    <a:pt x="7096" y="1593"/>
                  </a:lnTo>
                  <a:lnTo>
                    <a:pt x="6641" y="3412"/>
                  </a:lnTo>
                  <a:lnTo>
                    <a:pt x="6254" y="2730"/>
                  </a:lnTo>
                  <a:lnTo>
                    <a:pt x="6823" y="660"/>
                  </a:lnTo>
                  <a:lnTo>
                    <a:pt x="6345" y="569"/>
                  </a:lnTo>
                  <a:lnTo>
                    <a:pt x="5868" y="2161"/>
                  </a:lnTo>
                  <a:lnTo>
                    <a:pt x="5390" y="1320"/>
                  </a:lnTo>
                  <a:lnTo>
                    <a:pt x="5686" y="274"/>
                  </a:lnTo>
                  <a:lnTo>
                    <a:pt x="5299" y="183"/>
                  </a:lnTo>
                  <a:lnTo>
                    <a:pt x="5117" y="842"/>
                  </a:lnTo>
                  <a:lnTo>
                    <a:pt x="4731" y="183"/>
                  </a:lnTo>
                  <a:lnTo>
                    <a:pt x="4253" y="456"/>
                  </a:lnTo>
                  <a:lnTo>
                    <a:pt x="4731" y="1138"/>
                  </a:lnTo>
                  <a:lnTo>
                    <a:pt x="3980" y="933"/>
                  </a:lnTo>
                  <a:lnTo>
                    <a:pt x="3890" y="1320"/>
                  </a:lnTo>
                  <a:lnTo>
                    <a:pt x="5027" y="1593"/>
                  </a:lnTo>
                  <a:lnTo>
                    <a:pt x="5504" y="2366"/>
                  </a:lnTo>
                  <a:lnTo>
                    <a:pt x="3890" y="1979"/>
                  </a:lnTo>
                  <a:lnTo>
                    <a:pt x="3799" y="2457"/>
                  </a:lnTo>
                  <a:lnTo>
                    <a:pt x="5868" y="3025"/>
                  </a:lnTo>
                  <a:lnTo>
                    <a:pt x="6254" y="3685"/>
                  </a:lnTo>
                  <a:lnTo>
                    <a:pt x="4458" y="3207"/>
                  </a:lnTo>
                  <a:lnTo>
                    <a:pt x="4367" y="3207"/>
                  </a:lnTo>
                  <a:lnTo>
                    <a:pt x="4253" y="3685"/>
                  </a:lnTo>
                  <a:lnTo>
                    <a:pt x="6641" y="4253"/>
                  </a:lnTo>
                  <a:lnTo>
                    <a:pt x="6732" y="4435"/>
                  </a:lnTo>
                  <a:lnTo>
                    <a:pt x="3116" y="4549"/>
                  </a:lnTo>
                  <a:lnTo>
                    <a:pt x="2843" y="4913"/>
                  </a:lnTo>
                  <a:lnTo>
                    <a:pt x="4822" y="8051"/>
                  </a:lnTo>
                  <a:lnTo>
                    <a:pt x="4458" y="8142"/>
                  </a:lnTo>
                  <a:lnTo>
                    <a:pt x="2753" y="6436"/>
                  </a:lnTo>
                  <a:lnTo>
                    <a:pt x="2366" y="6823"/>
                  </a:lnTo>
                  <a:lnTo>
                    <a:pt x="3799" y="8142"/>
                  </a:lnTo>
                  <a:lnTo>
                    <a:pt x="3025" y="8142"/>
                  </a:lnTo>
                  <a:lnTo>
                    <a:pt x="1525" y="6618"/>
                  </a:lnTo>
                  <a:lnTo>
                    <a:pt x="1411" y="6618"/>
                  </a:lnTo>
                  <a:lnTo>
                    <a:pt x="1138" y="7005"/>
                  </a:lnTo>
                  <a:lnTo>
                    <a:pt x="2275" y="8142"/>
                  </a:lnTo>
                  <a:lnTo>
                    <a:pt x="1320" y="8142"/>
                  </a:lnTo>
                  <a:lnTo>
                    <a:pt x="569" y="7391"/>
                  </a:lnTo>
                  <a:lnTo>
                    <a:pt x="274" y="7664"/>
                  </a:lnTo>
                  <a:lnTo>
                    <a:pt x="751" y="8142"/>
                  </a:lnTo>
                  <a:lnTo>
                    <a:pt x="1" y="8142"/>
                  </a:lnTo>
                  <a:lnTo>
                    <a:pt x="1" y="8710"/>
                  </a:lnTo>
                  <a:lnTo>
                    <a:pt x="842" y="8710"/>
                  </a:lnTo>
                  <a:lnTo>
                    <a:pt x="274" y="9188"/>
                  </a:lnTo>
                  <a:lnTo>
                    <a:pt x="569" y="9461"/>
                  </a:lnTo>
                  <a:lnTo>
                    <a:pt x="1320" y="8710"/>
                  </a:lnTo>
                  <a:lnTo>
                    <a:pt x="2275" y="8619"/>
                  </a:lnTo>
                  <a:lnTo>
                    <a:pt x="2275" y="8619"/>
                  </a:lnTo>
                  <a:lnTo>
                    <a:pt x="1229" y="9847"/>
                  </a:lnTo>
                  <a:lnTo>
                    <a:pt x="1138" y="9847"/>
                  </a:lnTo>
                  <a:lnTo>
                    <a:pt x="1525" y="10120"/>
                  </a:lnTo>
                  <a:lnTo>
                    <a:pt x="3025" y="8619"/>
                  </a:lnTo>
                  <a:lnTo>
                    <a:pt x="3799" y="8619"/>
                  </a:lnTo>
                  <a:lnTo>
                    <a:pt x="2457" y="9938"/>
                  </a:lnTo>
                  <a:lnTo>
                    <a:pt x="2843" y="10325"/>
                  </a:lnTo>
                  <a:lnTo>
                    <a:pt x="4458" y="8619"/>
                  </a:lnTo>
                  <a:lnTo>
                    <a:pt x="4822" y="8619"/>
                  </a:lnTo>
                  <a:lnTo>
                    <a:pt x="3025" y="11826"/>
                  </a:lnTo>
                  <a:lnTo>
                    <a:pt x="3230" y="12212"/>
                  </a:lnTo>
                  <a:lnTo>
                    <a:pt x="6823" y="12121"/>
                  </a:lnTo>
                  <a:lnTo>
                    <a:pt x="6823" y="12121"/>
                  </a:lnTo>
                  <a:lnTo>
                    <a:pt x="6732" y="12303"/>
                  </a:lnTo>
                  <a:lnTo>
                    <a:pt x="4458" y="12963"/>
                  </a:lnTo>
                  <a:lnTo>
                    <a:pt x="4549" y="13531"/>
                  </a:lnTo>
                  <a:lnTo>
                    <a:pt x="6345" y="12963"/>
                  </a:lnTo>
                  <a:lnTo>
                    <a:pt x="6073" y="13645"/>
                  </a:lnTo>
                  <a:lnTo>
                    <a:pt x="3980" y="14213"/>
                  </a:lnTo>
                  <a:lnTo>
                    <a:pt x="4071" y="14668"/>
                  </a:lnTo>
                  <a:lnTo>
                    <a:pt x="5686" y="14213"/>
                  </a:lnTo>
                  <a:lnTo>
                    <a:pt x="5208" y="15055"/>
                  </a:lnTo>
                  <a:lnTo>
                    <a:pt x="4162" y="15441"/>
                  </a:lnTo>
                  <a:lnTo>
                    <a:pt x="4253" y="15805"/>
                  </a:lnTo>
                  <a:lnTo>
                    <a:pt x="4936" y="15532"/>
                  </a:lnTo>
                  <a:lnTo>
                    <a:pt x="4549" y="16283"/>
                  </a:lnTo>
                  <a:lnTo>
                    <a:pt x="5027" y="16578"/>
                  </a:lnTo>
                  <a:lnTo>
                    <a:pt x="5390" y="15805"/>
                  </a:lnTo>
                  <a:lnTo>
                    <a:pt x="5595" y="16487"/>
                  </a:lnTo>
                  <a:lnTo>
                    <a:pt x="5959" y="16374"/>
                  </a:lnTo>
                  <a:lnTo>
                    <a:pt x="5686" y="15350"/>
                  </a:lnTo>
                  <a:lnTo>
                    <a:pt x="6164" y="14486"/>
                  </a:lnTo>
                  <a:lnTo>
                    <a:pt x="6527" y="16101"/>
                  </a:lnTo>
                  <a:lnTo>
                    <a:pt x="7096" y="15919"/>
                  </a:lnTo>
                  <a:lnTo>
                    <a:pt x="6436" y="13918"/>
                  </a:lnTo>
                  <a:lnTo>
                    <a:pt x="6823" y="13258"/>
                  </a:lnTo>
                  <a:lnTo>
                    <a:pt x="7391" y="15055"/>
                  </a:lnTo>
                  <a:lnTo>
                    <a:pt x="7869" y="14873"/>
                  </a:lnTo>
                  <a:lnTo>
                    <a:pt x="7210" y="12599"/>
                  </a:lnTo>
                  <a:lnTo>
                    <a:pt x="7391" y="12303"/>
                  </a:lnTo>
                  <a:lnTo>
                    <a:pt x="9188" y="15441"/>
                  </a:lnTo>
                  <a:lnTo>
                    <a:pt x="9665" y="15441"/>
                  </a:lnTo>
                  <a:lnTo>
                    <a:pt x="11371" y="12212"/>
                  </a:lnTo>
                  <a:lnTo>
                    <a:pt x="11553" y="12508"/>
                  </a:lnTo>
                  <a:lnTo>
                    <a:pt x="10984" y="14782"/>
                  </a:lnTo>
                  <a:lnTo>
                    <a:pt x="10984" y="14873"/>
                  </a:lnTo>
                  <a:lnTo>
                    <a:pt x="11462" y="14964"/>
                  </a:lnTo>
                  <a:lnTo>
                    <a:pt x="11939" y="13167"/>
                  </a:lnTo>
                  <a:lnTo>
                    <a:pt x="12326" y="13736"/>
                  </a:lnTo>
                  <a:lnTo>
                    <a:pt x="11758" y="15805"/>
                  </a:lnTo>
                  <a:lnTo>
                    <a:pt x="12326" y="16010"/>
                  </a:lnTo>
                  <a:lnTo>
                    <a:pt x="12690" y="14395"/>
                  </a:lnTo>
                  <a:lnTo>
                    <a:pt x="13167" y="15146"/>
                  </a:lnTo>
                  <a:lnTo>
                    <a:pt x="12895" y="16283"/>
                  </a:lnTo>
                  <a:lnTo>
                    <a:pt x="13258" y="16374"/>
                  </a:lnTo>
                  <a:lnTo>
                    <a:pt x="13463" y="15623"/>
                  </a:lnTo>
                  <a:lnTo>
                    <a:pt x="13827" y="16374"/>
                  </a:lnTo>
                  <a:lnTo>
                    <a:pt x="14304" y="16101"/>
                  </a:lnTo>
                  <a:lnTo>
                    <a:pt x="13918" y="15441"/>
                  </a:lnTo>
                  <a:lnTo>
                    <a:pt x="13918" y="15441"/>
                  </a:lnTo>
                  <a:lnTo>
                    <a:pt x="14600" y="15532"/>
                  </a:lnTo>
                  <a:lnTo>
                    <a:pt x="14691" y="15146"/>
                  </a:lnTo>
                  <a:lnTo>
                    <a:pt x="13645" y="14964"/>
                  </a:lnTo>
                  <a:lnTo>
                    <a:pt x="13167" y="14100"/>
                  </a:lnTo>
                  <a:lnTo>
                    <a:pt x="14691" y="14486"/>
                  </a:lnTo>
                  <a:lnTo>
                    <a:pt x="14782" y="14009"/>
                  </a:lnTo>
                  <a:lnTo>
                    <a:pt x="12781" y="13531"/>
                  </a:lnTo>
                  <a:lnTo>
                    <a:pt x="12417" y="12872"/>
                  </a:lnTo>
                  <a:lnTo>
                    <a:pt x="12417" y="12872"/>
                  </a:lnTo>
                  <a:lnTo>
                    <a:pt x="14213" y="13349"/>
                  </a:lnTo>
                  <a:lnTo>
                    <a:pt x="14304" y="12781"/>
                  </a:lnTo>
                  <a:lnTo>
                    <a:pt x="12030" y="12212"/>
                  </a:lnTo>
                  <a:lnTo>
                    <a:pt x="11848" y="12030"/>
                  </a:lnTo>
                  <a:lnTo>
                    <a:pt x="15532" y="12030"/>
                  </a:lnTo>
                  <a:lnTo>
                    <a:pt x="15737" y="11644"/>
                  </a:lnTo>
                  <a:lnTo>
                    <a:pt x="13736" y="8415"/>
                  </a:lnTo>
                  <a:lnTo>
                    <a:pt x="14122" y="8415"/>
                  </a:lnTo>
                  <a:lnTo>
                    <a:pt x="15828" y="10029"/>
                  </a:lnTo>
                  <a:lnTo>
                    <a:pt x="15828" y="10120"/>
                  </a:lnTo>
                  <a:lnTo>
                    <a:pt x="16192" y="9756"/>
                  </a:lnTo>
                  <a:lnTo>
                    <a:pt x="14782" y="8415"/>
                  </a:lnTo>
                  <a:lnTo>
                    <a:pt x="15532" y="8415"/>
                  </a:lnTo>
                  <a:lnTo>
                    <a:pt x="17056" y="9847"/>
                  </a:lnTo>
                  <a:lnTo>
                    <a:pt x="17147" y="9938"/>
                  </a:lnTo>
                  <a:lnTo>
                    <a:pt x="17443" y="9552"/>
                  </a:lnTo>
                  <a:lnTo>
                    <a:pt x="16306" y="8415"/>
                  </a:lnTo>
                  <a:lnTo>
                    <a:pt x="17238" y="8324"/>
                  </a:lnTo>
                  <a:lnTo>
                    <a:pt x="18011" y="9097"/>
                  </a:lnTo>
                  <a:lnTo>
                    <a:pt x="18011" y="9188"/>
                  </a:lnTo>
                  <a:lnTo>
                    <a:pt x="18284" y="8892"/>
                  </a:lnTo>
                  <a:lnTo>
                    <a:pt x="17806" y="8324"/>
                  </a:lnTo>
                  <a:lnTo>
                    <a:pt x="18580" y="8324"/>
                  </a:lnTo>
                  <a:lnTo>
                    <a:pt x="18580" y="7846"/>
                  </a:lnTo>
                  <a:lnTo>
                    <a:pt x="17806" y="7846"/>
                  </a:lnTo>
                  <a:lnTo>
                    <a:pt x="18284" y="7278"/>
                  </a:lnTo>
                  <a:lnTo>
                    <a:pt x="18011" y="7005"/>
                  </a:lnTo>
                  <a:lnTo>
                    <a:pt x="17238" y="7846"/>
                  </a:lnTo>
                  <a:lnTo>
                    <a:pt x="16306" y="7846"/>
                  </a:lnTo>
                  <a:lnTo>
                    <a:pt x="17443" y="6709"/>
                  </a:lnTo>
                  <a:lnTo>
                    <a:pt x="17056" y="6345"/>
                  </a:lnTo>
                  <a:lnTo>
                    <a:pt x="15532" y="7846"/>
                  </a:lnTo>
                  <a:lnTo>
                    <a:pt x="14782" y="7846"/>
                  </a:lnTo>
                  <a:lnTo>
                    <a:pt x="16101" y="6527"/>
                  </a:lnTo>
                  <a:lnTo>
                    <a:pt x="15737" y="6141"/>
                  </a:lnTo>
                  <a:lnTo>
                    <a:pt x="14122" y="7960"/>
                  </a:lnTo>
                  <a:lnTo>
                    <a:pt x="13736" y="7960"/>
                  </a:lnTo>
                  <a:lnTo>
                    <a:pt x="15532" y="4640"/>
                  </a:lnTo>
                  <a:lnTo>
                    <a:pt x="15350" y="4253"/>
                  </a:lnTo>
                  <a:lnTo>
                    <a:pt x="11758" y="4344"/>
                  </a:lnTo>
                  <a:lnTo>
                    <a:pt x="11848" y="4162"/>
                  </a:lnTo>
                  <a:lnTo>
                    <a:pt x="14122" y="3503"/>
                  </a:lnTo>
                  <a:lnTo>
                    <a:pt x="14032" y="3025"/>
                  </a:lnTo>
                  <a:lnTo>
                    <a:pt x="12212" y="3503"/>
                  </a:lnTo>
                  <a:lnTo>
                    <a:pt x="12508" y="2934"/>
                  </a:lnTo>
                  <a:lnTo>
                    <a:pt x="14600" y="2275"/>
                  </a:lnTo>
                  <a:lnTo>
                    <a:pt x="14486" y="1797"/>
                  </a:lnTo>
                  <a:lnTo>
                    <a:pt x="12895" y="2275"/>
                  </a:lnTo>
                  <a:lnTo>
                    <a:pt x="12895" y="2275"/>
                  </a:lnTo>
                  <a:lnTo>
                    <a:pt x="13349" y="1411"/>
                  </a:lnTo>
                  <a:lnTo>
                    <a:pt x="14395" y="1138"/>
                  </a:lnTo>
                  <a:lnTo>
                    <a:pt x="14304" y="751"/>
                  </a:lnTo>
                  <a:lnTo>
                    <a:pt x="13645" y="933"/>
                  </a:lnTo>
                  <a:lnTo>
                    <a:pt x="13645" y="933"/>
                  </a:lnTo>
                  <a:lnTo>
                    <a:pt x="14032" y="274"/>
                  </a:lnTo>
                  <a:lnTo>
                    <a:pt x="13554" y="1"/>
                  </a:lnTo>
                  <a:lnTo>
                    <a:pt x="13167" y="751"/>
                  </a:lnTo>
                  <a:lnTo>
                    <a:pt x="129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26"/>
            <p:cNvSpPr/>
            <p:nvPr/>
          </p:nvSpPr>
          <p:spPr>
            <a:xfrm>
              <a:off x="6776929" y="390842"/>
              <a:ext cx="454885" cy="403643"/>
            </a:xfrm>
            <a:custGeom>
              <a:avLst/>
              <a:gdLst/>
              <a:ahLst/>
              <a:cxnLst/>
              <a:rect l="l" t="t" r="r" b="b"/>
              <a:pathLst>
                <a:path w="18580" h="16487" extrusionOk="0">
                  <a:moveTo>
                    <a:pt x="9188" y="1797"/>
                  </a:moveTo>
                  <a:lnTo>
                    <a:pt x="10802" y="4366"/>
                  </a:lnTo>
                  <a:lnTo>
                    <a:pt x="7687" y="4457"/>
                  </a:lnTo>
                  <a:lnTo>
                    <a:pt x="7687" y="4457"/>
                  </a:lnTo>
                  <a:lnTo>
                    <a:pt x="9188" y="1797"/>
                  </a:lnTo>
                  <a:close/>
                  <a:moveTo>
                    <a:pt x="14873" y="4844"/>
                  </a:moveTo>
                  <a:lnTo>
                    <a:pt x="13372" y="7686"/>
                  </a:lnTo>
                  <a:lnTo>
                    <a:pt x="11666" y="4935"/>
                  </a:lnTo>
                  <a:lnTo>
                    <a:pt x="14873" y="4844"/>
                  </a:lnTo>
                  <a:close/>
                  <a:moveTo>
                    <a:pt x="10893" y="4935"/>
                  </a:moveTo>
                  <a:lnTo>
                    <a:pt x="10234" y="6072"/>
                  </a:lnTo>
                  <a:lnTo>
                    <a:pt x="10052" y="5503"/>
                  </a:lnTo>
                  <a:lnTo>
                    <a:pt x="9665" y="5685"/>
                  </a:lnTo>
                  <a:lnTo>
                    <a:pt x="9961" y="6549"/>
                  </a:lnTo>
                  <a:lnTo>
                    <a:pt x="9279" y="7777"/>
                  </a:lnTo>
                  <a:lnTo>
                    <a:pt x="8619" y="6640"/>
                  </a:lnTo>
                  <a:lnTo>
                    <a:pt x="8824" y="5685"/>
                  </a:lnTo>
                  <a:lnTo>
                    <a:pt x="8437" y="5594"/>
                  </a:lnTo>
                  <a:lnTo>
                    <a:pt x="8346" y="6163"/>
                  </a:lnTo>
                  <a:lnTo>
                    <a:pt x="7573" y="4935"/>
                  </a:lnTo>
                  <a:close/>
                  <a:moveTo>
                    <a:pt x="6823" y="4935"/>
                  </a:moveTo>
                  <a:lnTo>
                    <a:pt x="5208" y="7868"/>
                  </a:lnTo>
                  <a:lnTo>
                    <a:pt x="3594" y="5026"/>
                  </a:lnTo>
                  <a:lnTo>
                    <a:pt x="6823" y="4935"/>
                  </a:lnTo>
                  <a:close/>
                  <a:moveTo>
                    <a:pt x="11280" y="5208"/>
                  </a:moveTo>
                  <a:lnTo>
                    <a:pt x="12894" y="7959"/>
                  </a:lnTo>
                  <a:lnTo>
                    <a:pt x="11666" y="7959"/>
                  </a:lnTo>
                  <a:lnTo>
                    <a:pt x="12030" y="7595"/>
                  </a:lnTo>
                  <a:lnTo>
                    <a:pt x="11757" y="7300"/>
                  </a:lnTo>
                  <a:lnTo>
                    <a:pt x="11098" y="7959"/>
                  </a:lnTo>
                  <a:lnTo>
                    <a:pt x="9756" y="7959"/>
                  </a:lnTo>
                  <a:lnTo>
                    <a:pt x="10416" y="6822"/>
                  </a:lnTo>
                  <a:lnTo>
                    <a:pt x="11371" y="6549"/>
                  </a:lnTo>
                  <a:lnTo>
                    <a:pt x="11189" y="6163"/>
                  </a:lnTo>
                  <a:lnTo>
                    <a:pt x="10711" y="6345"/>
                  </a:lnTo>
                  <a:lnTo>
                    <a:pt x="11280" y="5208"/>
                  </a:lnTo>
                  <a:close/>
                  <a:moveTo>
                    <a:pt x="7209" y="5321"/>
                  </a:moveTo>
                  <a:lnTo>
                    <a:pt x="7869" y="6345"/>
                  </a:lnTo>
                  <a:lnTo>
                    <a:pt x="7869" y="6345"/>
                  </a:lnTo>
                  <a:lnTo>
                    <a:pt x="7300" y="6254"/>
                  </a:lnTo>
                  <a:lnTo>
                    <a:pt x="7209" y="6640"/>
                  </a:lnTo>
                  <a:lnTo>
                    <a:pt x="8142" y="6913"/>
                  </a:lnTo>
                  <a:lnTo>
                    <a:pt x="8915" y="8050"/>
                  </a:lnTo>
                  <a:lnTo>
                    <a:pt x="7482" y="8050"/>
                  </a:lnTo>
                  <a:lnTo>
                    <a:pt x="6823" y="7391"/>
                  </a:lnTo>
                  <a:lnTo>
                    <a:pt x="6550" y="7686"/>
                  </a:lnTo>
                  <a:lnTo>
                    <a:pt x="6914" y="8050"/>
                  </a:lnTo>
                  <a:lnTo>
                    <a:pt x="5686" y="8050"/>
                  </a:lnTo>
                  <a:lnTo>
                    <a:pt x="7209" y="5321"/>
                  </a:lnTo>
                  <a:close/>
                  <a:moveTo>
                    <a:pt x="12894" y="8437"/>
                  </a:moveTo>
                  <a:lnTo>
                    <a:pt x="11371" y="11188"/>
                  </a:lnTo>
                  <a:lnTo>
                    <a:pt x="10711" y="10142"/>
                  </a:lnTo>
                  <a:lnTo>
                    <a:pt x="11280" y="10233"/>
                  </a:lnTo>
                  <a:lnTo>
                    <a:pt x="11371" y="9869"/>
                  </a:lnTo>
                  <a:lnTo>
                    <a:pt x="10416" y="9665"/>
                  </a:lnTo>
                  <a:lnTo>
                    <a:pt x="9756" y="8528"/>
                  </a:lnTo>
                  <a:lnTo>
                    <a:pt x="11098" y="8528"/>
                  </a:lnTo>
                  <a:lnTo>
                    <a:pt x="11757" y="9187"/>
                  </a:lnTo>
                  <a:lnTo>
                    <a:pt x="12030" y="8914"/>
                  </a:lnTo>
                  <a:lnTo>
                    <a:pt x="11666" y="8437"/>
                  </a:lnTo>
                  <a:close/>
                  <a:moveTo>
                    <a:pt x="8915" y="8528"/>
                  </a:moveTo>
                  <a:lnTo>
                    <a:pt x="8255" y="9665"/>
                  </a:lnTo>
                  <a:lnTo>
                    <a:pt x="7300" y="9960"/>
                  </a:lnTo>
                  <a:lnTo>
                    <a:pt x="7391" y="10324"/>
                  </a:lnTo>
                  <a:lnTo>
                    <a:pt x="7960" y="10233"/>
                  </a:lnTo>
                  <a:lnTo>
                    <a:pt x="7960" y="10233"/>
                  </a:lnTo>
                  <a:lnTo>
                    <a:pt x="7300" y="11279"/>
                  </a:lnTo>
                  <a:lnTo>
                    <a:pt x="5686" y="8619"/>
                  </a:lnTo>
                  <a:lnTo>
                    <a:pt x="7005" y="8528"/>
                  </a:lnTo>
                  <a:lnTo>
                    <a:pt x="6550" y="9005"/>
                  </a:lnTo>
                  <a:lnTo>
                    <a:pt x="6823" y="9301"/>
                  </a:lnTo>
                  <a:lnTo>
                    <a:pt x="7573" y="8528"/>
                  </a:lnTo>
                  <a:close/>
                  <a:moveTo>
                    <a:pt x="13372" y="8732"/>
                  </a:moveTo>
                  <a:lnTo>
                    <a:pt x="15077" y="11461"/>
                  </a:lnTo>
                  <a:lnTo>
                    <a:pt x="11757" y="11575"/>
                  </a:lnTo>
                  <a:lnTo>
                    <a:pt x="13372" y="8732"/>
                  </a:lnTo>
                  <a:close/>
                  <a:moveTo>
                    <a:pt x="9279" y="8823"/>
                  </a:moveTo>
                  <a:lnTo>
                    <a:pt x="10052" y="9960"/>
                  </a:lnTo>
                  <a:lnTo>
                    <a:pt x="9756" y="10893"/>
                  </a:lnTo>
                  <a:lnTo>
                    <a:pt x="10143" y="11006"/>
                  </a:lnTo>
                  <a:lnTo>
                    <a:pt x="10325" y="10438"/>
                  </a:lnTo>
                  <a:lnTo>
                    <a:pt x="10984" y="11575"/>
                  </a:lnTo>
                  <a:lnTo>
                    <a:pt x="7778" y="11666"/>
                  </a:lnTo>
                  <a:lnTo>
                    <a:pt x="8437" y="10438"/>
                  </a:lnTo>
                  <a:lnTo>
                    <a:pt x="8528" y="11006"/>
                  </a:lnTo>
                  <a:lnTo>
                    <a:pt x="8915" y="10893"/>
                  </a:lnTo>
                  <a:lnTo>
                    <a:pt x="8619" y="9960"/>
                  </a:lnTo>
                  <a:lnTo>
                    <a:pt x="9279" y="8823"/>
                  </a:lnTo>
                  <a:close/>
                  <a:moveTo>
                    <a:pt x="5299" y="8823"/>
                  </a:moveTo>
                  <a:lnTo>
                    <a:pt x="6914" y="11666"/>
                  </a:lnTo>
                  <a:lnTo>
                    <a:pt x="3707" y="11757"/>
                  </a:lnTo>
                  <a:lnTo>
                    <a:pt x="5299" y="8823"/>
                  </a:lnTo>
                  <a:close/>
                  <a:moveTo>
                    <a:pt x="10893" y="12030"/>
                  </a:moveTo>
                  <a:lnTo>
                    <a:pt x="9483" y="14781"/>
                  </a:lnTo>
                  <a:lnTo>
                    <a:pt x="7869" y="12143"/>
                  </a:lnTo>
                  <a:lnTo>
                    <a:pt x="10893" y="12030"/>
                  </a:lnTo>
                  <a:close/>
                  <a:moveTo>
                    <a:pt x="12985" y="0"/>
                  </a:moveTo>
                  <a:lnTo>
                    <a:pt x="12599" y="91"/>
                  </a:lnTo>
                  <a:lnTo>
                    <a:pt x="12894" y="1228"/>
                  </a:lnTo>
                  <a:lnTo>
                    <a:pt x="12508" y="2001"/>
                  </a:lnTo>
                  <a:lnTo>
                    <a:pt x="12030" y="478"/>
                  </a:lnTo>
                  <a:lnTo>
                    <a:pt x="11553" y="569"/>
                  </a:lnTo>
                  <a:lnTo>
                    <a:pt x="12121" y="2661"/>
                  </a:lnTo>
                  <a:lnTo>
                    <a:pt x="11757" y="3320"/>
                  </a:lnTo>
                  <a:lnTo>
                    <a:pt x="11280" y="1524"/>
                  </a:lnTo>
                  <a:lnTo>
                    <a:pt x="10711" y="1615"/>
                  </a:lnTo>
                  <a:lnTo>
                    <a:pt x="11371" y="3889"/>
                  </a:lnTo>
                  <a:lnTo>
                    <a:pt x="11280" y="4184"/>
                  </a:lnTo>
                  <a:lnTo>
                    <a:pt x="9392" y="1137"/>
                  </a:lnTo>
                  <a:lnTo>
                    <a:pt x="9006" y="1137"/>
                  </a:lnTo>
                  <a:lnTo>
                    <a:pt x="7209" y="4275"/>
                  </a:lnTo>
                  <a:lnTo>
                    <a:pt x="7005" y="3980"/>
                  </a:lnTo>
                  <a:lnTo>
                    <a:pt x="7573" y="1706"/>
                  </a:lnTo>
                  <a:lnTo>
                    <a:pt x="7118" y="1524"/>
                  </a:lnTo>
                  <a:lnTo>
                    <a:pt x="6641" y="3411"/>
                  </a:lnTo>
                  <a:lnTo>
                    <a:pt x="6254" y="2752"/>
                  </a:lnTo>
                  <a:lnTo>
                    <a:pt x="6823" y="660"/>
                  </a:lnTo>
                  <a:lnTo>
                    <a:pt x="6345" y="569"/>
                  </a:lnTo>
                  <a:lnTo>
                    <a:pt x="5981" y="2183"/>
                  </a:lnTo>
                  <a:lnTo>
                    <a:pt x="5413" y="1342"/>
                  </a:lnTo>
                  <a:lnTo>
                    <a:pt x="5686" y="296"/>
                  </a:lnTo>
                  <a:lnTo>
                    <a:pt x="5299" y="205"/>
                  </a:lnTo>
                  <a:lnTo>
                    <a:pt x="5117" y="864"/>
                  </a:lnTo>
                  <a:lnTo>
                    <a:pt x="4731" y="205"/>
                  </a:lnTo>
                  <a:lnTo>
                    <a:pt x="4276" y="387"/>
                  </a:lnTo>
                  <a:lnTo>
                    <a:pt x="4731" y="1137"/>
                  </a:lnTo>
                  <a:lnTo>
                    <a:pt x="3980" y="955"/>
                  </a:lnTo>
                  <a:lnTo>
                    <a:pt x="3889" y="1342"/>
                  </a:lnTo>
                  <a:lnTo>
                    <a:pt x="5026" y="1615"/>
                  </a:lnTo>
                  <a:lnTo>
                    <a:pt x="5504" y="2365"/>
                  </a:lnTo>
                  <a:lnTo>
                    <a:pt x="5504" y="2365"/>
                  </a:lnTo>
                  <a:lnTo>
                    <a:pt x="3889" y="2001"/>
                  </a:lnTo>
                  <a:lnTo>
                    <a:pt x="3798" y="2479"/>
                  </a:lnTo>
                  <a:lnTo>
                    <a:pt x="5868" y="3048"/>
                  </a:lnTo>
                  <a:lnTo>
                    <a:pt x="6254" y="3707"/>
                  </a:lnTo>
                  <a:lnTo>
                    <a:pt x="6254" y="3707"/>
                  </a:lnTo>
                  <a:lnTo>
                    <a:pt x="4458" y="3229"/>
                  </a:lnTo>
                  <a:lnTo>
                    <a:pt x="4367" y="3229"/>
                  </a:lnTo>
                  <a:lnTo>
                    <a:pt x="4276" y="3707"/>
                  </a:lnTo>
                  <a:lnTo>
                    <a:pt x="6641" y="4275"/>
                  </a:lnTo>
                  <a:lnTo>
                    <a:pt x="6732" y="4457"/>
                  </a:lnTo>
                  <a:lnTo>
                    <a:pt x="3139" y="4548"/>
                  </a:lnTo>
                  <a:lnTo>
                    <a:pt x="2934" y="4935"/>
                  </a:lnTo>
                  <a:lnTo>
                    <a:pt x="4844" y="8050"/>
                  </a:lnTo>
                  <a:lnTo>
                    <a:pt x="4458" y="8050"/>
                  </a:lnTo>
                  <a:lnTo>
                    <a:pt x="2752" y="6458"/>
                  </a:lnTo>
                  <a:lnTo>
                    <a:pt x="2366" y="6822"/>
                  </a:lnTo>
                  <a:lnTo>
                    <a:pt x="3798" y="8164"/>
                  </a:lnTo>
                  <a:lnTo>
                    <a:pt x="3025" y="8164"/>
                  </a:lnTo>
                  <a:lnTo>
                    <a:pt x="1524" y="6640"/>
                  </a:lnTo>
                  <a:lnTo>
                    <a:pt x="1138" y="7027"/>
                  </a:lnTo>
                  <a:lnTo>
                    <a:pt x="2366" y="8164"/>
                  </a:lnTo>
                  <a:lnTo>
                    <a:pt x="1433" y="8164"/>
                  </a:lnTo>
                  <a:lnTo>
                    <a:pt x="569" y="7391"/>
                  </a:lnTo>
                  <a:lnTo>
                    <a:pt x="296" y="7686"/>
                  </a:lnTo>
                  <a:lnTo>
                    <a:pt x="865" y="8164"/>
                  </a:lnTo>
                  <a:lnTo>
                    <a:pt x="1" y="8164"/>
                  </a:lnTo>
                  <a:lnTo>
                    <a:pt x="1" y="8732"/>
                  </a:lnTo>
                  <a:lnTo>
                    <a:pt x="865" y="8732"/>
                  </a:lnTo>
                  <a:lnTo>
                    <a:pt x="296" y="9187"/>
                  </a:lnTo>
                  <a:lnTo>
                    <a:pt x="569" y="9483"/>
                  </a:lnTo>
                  <a:lnTo>
                    <a:pt x="1433" y="8619"/>
                  </a:lnTo>
                  <a:lnTo>
                    <a:pt x="2275" y="8619"/>
                  </a:lnTo>
                  <a:lnTo>
                    <a:pt x="1229" y="9756"/>
                  </a:lnTo>
                  <a:lnTo>
                    <a:pt x="1138" y="9869"/>
                  </a:lnTo>
                  <a:lnTo>
                    <a:pt x="1524" y="10142"/>
                  </a:lnTo>
                  <a:lnTo>
                    <a:pt x="3025" y="8619"/>
                  </a:lnTo>
                  <a:lnTo>
                    <a:pt x="3798" y="8619"/>
                  </a:lnTo>
                  <a:lnTo>
                    <a:pt x="2457" y="9960"/>
                  </a:lnTo>
                  <a:lnTo>
                    <a:pt x="2843" y="10324"/>
                  </a:lnTo>
                  <a:lnTo>
                    <a:pt x="4458" y="8619"/>
                  </a:lnTo>
                  <a:lnTo>
                    <a:pt x="4844" y="8619"/>
                  </a:lnTo>
                  <a:lnTo>
                    <a:pt x="3025" y="11848"/>
                  </a:lnTo>
                  <a:lnTo>
                    <a:pt x="3230" y="12234"/>
                  </a:lnTo>
                  <a:lnTo>
                    <a:pt x="6823" y="12143"/>
                  </a:lnTo>
                  <a:lnTo>
                    <a:pt x="6732" y="12325"/>
                  </a:lnTo>
                  <a:lnTo>
                    <a:pt x="4458" y="12985"/>
                  </a:lnTo>
                  <a:lnTo>
                    <a:pt x="4549" y="13553"/>
                  </a:lnTo>
                  <a:lnTo>
                    <a:pt x="6436" y="12985"/>
                  </a:lnTo>
                  <a:lnTo>
                    <a:pt x="6072" y="13644"/>
                  </a:lnTo>
                  <a:lnTo>
                    <a:pt x="3980" y="14213"/>
                  </a:lnTo>
                  <a:lnTo>
                    <a:pt x="4071" y="14690"/>
                  </a:lnTo>
                  <a:lnTo>
                    <a:pt x="5686" y="14213"/>
                  </a:lnTo>
                  <a:lnTo>
                    <a:pt x="5686" y="14213"/>
                  </a:lnTo>
                  <a:lnTo>
                    <a:pt x="5208" y="15077"/>
                  </a:lnTo>
                  <a:lnTo>
                    <a:pt x="4162" y="15350"/>
                  </a:lnTo>
                  <a:lnTo>
                    <a:pt x="4276" y="15736"/>
                  </a:lnTo>
                  <a:lnTo>
                    <a:pt x="5026" y="15554"/>
                  </a:lnTo>
                  <a:lnTo>
                    <a:pt x="4549" y="16305"/>
                  </a:lnTo>
                  <a:lnTo>
                    <a:pt x="5026" y="16487"/>
                  </a:lnTo>
                  <a:lnTo>
                    <a:pt x="5413" y="15827"/>
                  </a:lnTo>
                  <a:lnTo>
                    <a:pt x="5595" y="16487"/>
                  </a:lnTo>
                  <a:lnTo>
                    <a:pt x="5981" y="16396"/>
                  </a:lnTo>
                  <a:lnTo>
                    <a:pt x="5686" y="15350"/>
                  </a:lnTo>
                  <a:lnTo>
                    <a:pt x="6163" y="14508"/>
                  </a:lnTo>
                  <a:lnTo>
                    <a:pt x="6641" y="16123"/>
                  </a:lnTo>
                  <a:lnTo>
                    <a:pt x="7118" y="15918"/>
                  </a:lnTo>
                  <a:lnTo>
                    <a:pt x="6550" y="13940"/>
                  </a:lnTo>
                  <a:lnTo>
                    <a:pt x="6823" y="13280"/>
                  </a:lnTo>
                  <a:lnTo>
                    <a:pt x="7391" y="15077"/>
                  </a:lnTo>
                  <a:lnTo>
                    <a:pt x="7869" y="14872"/>
                  </a:lnTo>
                  <a:lnTo>
                    <a:pt x="7209" y="12598"/>
                  </a:lnTo>
                  <a:lnTo>
                    <a:pt x="7391" y="12325"/>
                  </a:lnTo>
                  <a:lnTo>
                    <a:pt x="9188" y="15441"/>
                  </a:lnTo>
                  <a:lnTo>
                    <a:pt x="9665" y="15441"/>
                  </a:lnTo>
                  <a:lnTo>
                    <a:pt x="11371" y="12234"/>
                  </a:lnTo>
                  <a:lnTo>
                    <a:pt x="11553" y="12507"/>
                  </a:lnTo>
                  <a:lnTo>
                    <a:pt x="10984" y="14781"/>
                  </a:lnTo>
                  <a:lnTo>
                    <a:pt x="10984" y="14872"/>
                  </a:lnTo>
                  <a:lnTo>
                    <a:pt x="11462" y="14986"/>
                  </a:lnTo>
                  <a:lnTo>
                    <a:pt x="11939" y="13167"/>
                  </a:lnTo>
                  <a:lnTo>
                    <a:pt x="12326" y="13735"/>
                  </a:lnTo>
                  <a:lnTo>
                    <a:pt x="11848" y="15827"/>
                  </a:lnTo>
                  <a:lnTo>
                    <a:pt x="11757" y="15827"/>
                  </a:lnTo>
                  <a:lnTo>
                    <a:pt x="12326" y="16009"/>
                  </a:lnTo>
                  <a:lnTo>
                    <a:pt x="12690" y="14417"/>
                  </a:lnTo>
                  <a:lnTo>
                    <a:pt x="13167" y="15168"/>
                  </a:lnTo>
                  <a:lnTo>
                    <a:pt x="12894" y="16305"/>
                  </a:lnTo>
                  <a:lnTo>
                    <a:pt x="13258" y="16396"/>
                  </a:lnTo>
                  <a:lnTo>
                    <a:pt x="13463" y="15645"/>
                  </a:lnTo>
                  <a:lnTo>
                    <a:pt x="13827" y="16305"/>
                  </a:lnTo>
                  <a:lnTo>
                    <a:pt x="13940" y="16396"/>
                  </a:lnTo>
                  <a:lnTo>
                    <a:pt x="14304" y="16123"/>
                  </a:lnTo>
                  <a:lnTo>
                    <a:pt x="13940" y="15441"/>
                  </a:lnTo>
                  <a:lnTo>
                    <a:pt x="14600" y="15554"/>
                  </a:lnTo>
                  <a:lnTo>
                    <a:pt x="14691" y="15168"/>
                  </a:lnTo>
                  <a:lnTo>
                    <a:pt x="13645" y="14872"/>
                  </a:lnTo>
                  <a:lnTo>
                    <a:pt x="13167" y="14122"/>
                  </a:lnTo>
                  <a:lnTo>
                    <a:pt x="13167" y="14122"/>
                  </a:lnTo>
                  <a:lnTo>
                    <a:pt x="14691" y="14508"/>
                  </a:lnTo>
                  <a:lnTo>
                    <a:pt x="14873" y="14031"/>
                  </a:lnTo>
                  <a:lnTo>
                    <a:pt x="12803" y="13553"/>
                  </a:lnTo>
                  <a:lnTo>
                    <a:pt x="12417" y="12894"/>
                  </a:lnTo>
                  <a:lnTo>
                    <a:pt x="14213" y="13371"/>
                  </a:lnTo>
                  <a:lnTo>
                    <a:pt x="14304" y="12803"/>
                  </a:lnTo>
                  <a:lnTo>
                    <a:pt x="12030" y="12234"/>
                  </a:lnTo>
                  <a:lnTo>
                    <a:pt x="11939" y="12030"/>
                  </a:lnTo>
                  <a:lnTo>
                    <a:pt x="15532" y="12030"/>
                  </a:lnTo>
                  <a:lnTo>
                    <a:pt x="15737" y="11666"/>
                  </a:lnTo>
                  <a:lnTo>
                    <a:pt x="13827" y="8437"/>
                  </a:lnTo>
                  <a:lnTo>
                    <a:pt x="14122" y="8437"/>
                  </a:lnTo>
                  <a:lnTo>
                    <a:pt x="15828" y="10051"/>
                  </a:lnTo>
                  <a:lnTo>
                    <a:pt x="16214" y="9756"/>
                  </a:lnTo>
                  <a:lnTo>
                    <a:pt x="14873" y="8437"/>
                  </a:lnTo>
                  <a:lnTo>
                    <a:pt x="15532" y="8437"/>
                  </a:lnTo>
                  <a:lnTo>
                    <a:pt x="17147" y="9869"/>
                  </a:lnTo>
                  <a:lnTo>
                    <a:pt x="17147" y="9960"/>
                  </a:lnTo>
                  <a:lnTo>
                    <a:pt x="17533" y="9574"/>
                  </a:lnTo>
                  <a:lnTo>
                    <a:pt x="16305" y="8437"/>
                  </a:lnTo>
                  <a:lnTo>
                    <a:pt x="17238" y="8346"/>
                  </a:lnTo>
                  <a:lnTo>
                    <a:pt x="18011" y="9096"/>
                  </a:lnTo>
                  <a:lnTo>
                    <a:pt x="18102" y="9187"/>
                  </a:lnTo>
                  <a:lnTo>
                    <a:pt x="18284" y="8914"/>
                  </a:lnTo>
                  <a:lnTo>
                    <a:pt x="17806" y="8346"/>
                  </a:lnTo>
                  <a:lnTo>
                    <a:pt x="18579" y="8346"/>
                  </a:lnTo>
                  <a:lnTo>
                    <a:pt x="18579" y="7868"/>
                  </a:lnTo>
                  <a:lnTo>
                    <a:pt x="17806" y="7868"/>
                  </a:lnTo>
                  <a:lnTo>
                    <a:pt x="18284" y="7300"/>
                  </a:lnTo>
                  <a:lnTo>
                    <a:pt x="18011" y="7027"/>
                  </a:lnTo>
                  <a:lnTo>
                    <a:pt x="17238" y="7868"/>
                  </a:lnTo>
                  <a:lnTo>
                    <a:pt x="16305" y="7868"/>
                  </a:lnTo>
                  <a:lnTo>
                    <a:pt x="17442" y="6731"/>
                  </a:lnTo>
                  <a:lnTo>
                    <a:pt x="17056" y="6345"/>
                  </a:lnTo>
                  <a:lnTo>
                    <a:pt x="15532" y="7868"/>
                  </a:lnTo>
                  <a:lnTo>
                    <a:pt x="14873" y="7868"/>
                  </a:lnTo>
                  <a:lnTo>
                    <a:pt x="16101" y="6549"/>
                  </a:lnTo>
                  <a:lnTo>
                    <a:pt x="15737" y="6163"/>
                  </a:lnTo>
                  <a:lnTo>
                    <a:pt x="14122" y="7959"/>
                  </a:lnTo>
                  <a:lnTo>
                    <a:pt x="13827" y="7959"/>
                  </a:lnTo>
                  <a:lnTo>
                    <a:pt x="15646" y="4639"/>
                  </a:lnTo>
                  <a:lnTo>
                    <a:pt x="15350" y="4275"/>
                  </a:lnTo>
                  <a:lnTo>
                    <a:pt x="11757" y="4366"/>
                  </a:lnTo>
                  <a:lnTo>
                    <a:pt x="11848" y="4184"/>
                  </a:lnTo>
                  <a:lnTo>
                    <a:pt x="14122" y="3502"/>
                  </a:lnTo>
                  <a:lnTo>
                    <a:pt x="14031" y="3048"/>
                  </a:lnTo>
                  <a:lnTo>
                    <a:pt x="12235" y="3502"/>
                  </a:lnTo>
                  <a:lnTo>
                    <a:pt x="12508" y="2934"/>
                  </a:lnTo>
                  <a:lnTo>
                    <a:pt x="14691" y="2274"/>
                  </a:lnTo>
                  <a:lnTo>
                    <a:pt x="14509" y="1797"/>
                  </a:lnTo>
                  <a:lnTo>
                    <a:pt x="12894" y="2274"/>
                  </a:lnTo>
                  <a:lnTo>
                    <a:pt x="13372" y="1433"/>
                  </a:lnTo>
                  <a:lnTo>
                    <a:pt x="14509" y="1137"/>
                  </a:lnTo>
                  <a:lnTo>
                    <a:pt x="14304" y="774"/>
                  </a:lnTo>
                  <a:lnTo>
                    <a:pt x="13645" y="955"/>
                  </a:lnTo>
                  <a:lnTo>
                    <a:pt x="13645" y="955"/>
                  </a:lnTo>
                  <a:lnTo>
                    <a:pt x="14031" y="296"/>
                  </a:lnTo>
                  <a:lnTo>
                    <a:pt x="13554" y="0"/>
                  </a:lnTo>
                  <a:lnTo>
                    <a:pt x="13167" y="660"/>
                  </a:lnTo>
                  <a:lnTo>
                    <a:pt x="1298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26"/>
            <p:cNvSpPr/>
            <p:nvPr/>
          </p:nvSpPr>
          <p:spPr>
            <a:xfrm>
              <a:off x="7556483" y="3826769"/>
              <a:ext cx="253345" cy="252782"/>
            </a:xfrm>
            <a:custGeom>
              <a:avLst/>
              <a:gdLst/>
              <a:ahLst/>
              <a:cxnLst/>
              <a:rect l="l" t="t" r="r" b="b"/>
              <a:pathLst>
                <a:path w="10348" h="10325" extrusionOk="0">
                  <a:moveTo>
                    <a:pt x="5231" y="1"/>
                  </a:moveTo>
                  <a:lnTo>
                    <a:pt x="3321" y="3321"/>
                  </a:lnTo>
                  <a:lnTo>
                    <a:pt x="1" y="5117"/>
                  </a:lnTo>
                  <a:lnTo>
                    <a:pt x="3321" y="7005"/>
                  </a:lnTo>
                  <a:lnTo>
                    <a:pt x="5231" y="10325"/>
                  </a:lnTo>
                  <a:lnTo>
                    <a:pt x="7027" y="7005"/>
                  </a:lnTo>
                  <a:lnTo>
                    <a:pt x="10347" y="5117"/>
                  </a:lnTo>
                  <a:lnTo>
                    <a:pt x="7027" y="3321"/>
                  </a:lnTo>
                  <a:lnTo>
                    <a:pt x="52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26"/>
            <p:cNvSpPr/>
            <p:nvPr/>
          </p:nvSpPr>
          <p:spPr>
            <a:xfrm>
              <a:off x="7387236" y="3745488"/>
              <a:ext cx="39564" cy="39564"/>
            </a:xfrm>
            <a:custGeom>
              <a:avLst/>
              <a:gdLst/>
              <a:ahLst/>
              <a:cxnLst/>
              <a:rect l="l" t="t" r="r" b="b"/>
              <a:pathLst>
                <a:path w="1616" h="1616" extrusionOk="0">
                  <a:moveTo>
                    <a:pt x="774" y="1"/>
                  </a:moveTo>
                  <a:lnTo>
                    <a:pt x="478" y="569"/>
                  </a:lnTo>
                  <a:lnTo>
                    <a:pt x="1" y="865"/>
                  </a:lnTo>
                  <a:lnTo>
                    <a:pt x="478" y="1138"/>
                  </a:lnTo>
                  <a:lnTo>
                    <a:pt x="774" y="1615"/>
                  </a:lnTo>
                  <a:lnTo>
                    <a:pt x="1047" y="1138"/>
                  </a:lnTo>
                  <a:lnTo>
                    <a:pt x="1615" y="865"/>
                  </a:lnTo>
                  <a:lnTo>
                    <a:pt x="1047" y="569"/>
                  </a:lnTo>
                  <a:lnTo>
                    <a:pt x="77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26"/>
            <p:cNvSpPr/>
            <p:nvPr/>
          </p:nvSpPr>
          <p:spPr>
            <a:xfrm>
              <a:off x="3278958" y="4051833"/>
              <a:ext cx="257801" cy="257238"/>
            </a:xfrm>
            <a:custGeom>
              <a:avLst/>
              <a:gdLst/>
              <a:ahLst/>
              <a:cxnLst/>
              <a:rect l="l" t="t" r="r" b="b"/>
              <a:pathLst>
                <a:path w="10530" h="10507" extrusionOk="0">
                  <a:moveTo>
                    <a:pt x="5231" y="0"/>
                  </a:moveTo>
                  <a:lnTo>
                    <a:pt x="3412" y="3411"/>
                  </a:lnTo>
                  <a:lnTo>
                    <a:pt x="1" y="5299"/>
                  </a:lnTo>
                  <a:lnTo>
                    <a:pt x="3412" y="7095"/>
                  </a:lnTo>
                  <a:lnTo>
                    <a:pt x="5231" y="10506"/>
                  </a:lnTo>
                  <a:lnTo>
                    <a:pt x="7118" y="7095"/>
                  </a:lnTo>
                  <a:lnTo>
                    <a:pt x="10529" y="5299"/>
                  </a:lnTo>
                  <a:lnTo>
                    <a:pt x="7118" y="3411"/>
                  </a:lnTo>
                  <a:lnTo>
                    <a:pt x="52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26"/>
            <p:cNvSpPr/>
            <p:nvPr/>
          </p:nvSpPr>
          <p:spPr>
            <a:xfrm>
              <a:off x="602689" y="2678394"/>
              <a:ext cx="148682" cy="150910"/>
            </a:xfrm>
            <a:custGeom>
              <a:avLst/>
              <a:gdLst/>
              <a:ahLst/>
              <a:cxnLst/>
              <a:rect l="l" t="t" r="r" b="b"/>
              <a:pathLst>
                <a:path w="6073" h="6164" extrusionOk="0">
                  <a:moveTo>
                    <a:pt x="3025" y="1"/>
                  </a:moveTo>
                  <a:lnTo>
                    <a:pt x="2002" y="2002"/>
                  </a:lnTo>
                  <a:lnTo>
                    <a:pt x="0" y="3139"/>
                  </a:lnTo>
                  <a:lnTo>
                    <a:pt x="2002" y="4185"/>
                  </a:lnTo>
                  <a:lnTo>
                    <a:pt x="3025" y="6163"/>
                  </a:lnTo>
                  <a:lnTo>
                    <a:pt x="4162" y="4185"/>
                  </a:lnTo>
                  <a:lnTo>
                    <a:pt x="6072" y="3139"/>
                  </a:lnTo>
                  <a:lnTo>
                    <a:pt x="4162" y="2002"/>
                  </a:lnTo>
                  <a:lnTo>
                    <a:pt x="30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26"/>
            <p:cNvSpPr/>
            <p:nvPr/>
          </p:nvSpPr>
          <p:spPr>
            <a:xfrm>
              <a:off x="5572952" y="3969912"/>
              <a:ext cx="169272" cy="167044"/>
            </a:xfrm>
            <a:custGeom>
              <a:avLst/>
              <a:gdLst/>
              <a:ahLst/>
              <a:cxnLst/>
              <a:rect l="l" t="t" r="r" b="b"/>
              <a:pathLst>
                <a:path w="6914" h="6823" extrusionOk="0">
                  <a:moveTo>
                    <a:pt x="3503" y="0"/>
                  </a:moveTo>
                  <a:lnTo>
                    <a:pt x="2275" y="2274"/>
                  </a:lnTo>
                  <a:lnTo>
                    <a:pt x="1" y="3411"/>
                  </a:lnTo>
                  <a:lnTo>
                    <a:pt x="2275" y="4639"/>
                  </a:lnTo>
                  <a:lnTo>
                    <a:pt x="3503" y="6822"/>
                  </a:lnTo>
                  <a:lnTo>
                    <a:pt x="4640" y="4639"/>
                  </a:lnTo>
                  <a:lnTo>
                    <a:pt x="6914" y="3411"/>
                  </a:lnTo>
                  <a:lnTo>
                    <a:pt x="4640" y="2274"/>
                  </a:lnTo>
                  <a:lnTo>
                    <a:pt x="35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26"/>
            <p:cNvSpPr/>
            <p:nvPr/>
          </p:nvSpPr>
          <p:spPr>
            <a:xfrm>
              <a:off x="7835915" y="837119"/>
              <a:ext cx="189886" cy="189862"/>
            </a:xfrm>
            <a:custGeom>
              <a:avLst/>
              <a:gdLst/>
              <a:ahLst/>
              <a:cxnLst/>
              <a:rect l="l" t="t" r="r" b="b"/>
              <a:pathLst>
                <a:path w="7756" h="7755" extrusionOk="0">
                  <a:moveTo>
                    <a:pt x="3889" y="1"/>
                  </a:moveTo>
                  <a:lnTo>
                    <a:pt x="2548" y="2547"/>
                  </a:lnTo>
                  <a:lnTo>
                    <a:pt x="1" y="3866"/>
                  </a:lnTo>
                  <a:lnTo>
                    <a:pt x="2548" y="5299"/>
                  </a:lnTo>
                  <a:lnTo>
                    <a:pt x="3889" y="7755"/>
                  </a:lnTo>
                  <a:lnTo>
                    <a:pt x="5299" y="5299"/>
                  </a:lnTo>
                  <a:lnTo>
                    <a:pt x="7755" y="3866"/>
                  </a:lnTo>
                  <a:lnTo>
                    <a:pt x="5299" y="2547"/>
                  </a:lnTo>
                  <a:lnTo>
                    <a:pt x="38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9" name="Google Shape;2099;p26"/>
            <p:cNvSpPr/>
            <p:nvPr/>
          </p:nvSpPr>
          <p:spPr>
            <a:xfrm>
              <a:off x="2609224" y="390842"/>
              <a:ext cx="296752" cy="297315"/>
            </a:xfrm>
            <a:custGeom>
              <a:avLst/>
              <a:gdLst/>
              <a:ahLst/>
              <a:cxnLst/>
              <a:rect l="l" t="t" r="r" b="b"/>
              <a:pathLst>
                <a:path w="12121" h="12144" extrusionOk="0">
                  <a:moveTo>
                    <a:pt x="6049" y="1"/>
                  </a:moveTo>
                  <a:cubicBezTo>
                    <a:pt x="2752" y="1"/>
                    <a:pt x="0" y="2752"/>
                    <a:pt x="0" y="6072"/>
                  </a:cubicBezTo>
                  <a:cubicBezTo>
                    <a:pt x="0" y="9392"/>
                    <a:pt x="2752" y="12144"/>
                    <a:pt x="6049" y="12144"/>
                  </a:cubicBezTo>
                  <a:cubicBezTo>
                    <a:pt x="9369" y="12144"/>
                    <a:pt x="12121" y="9392"/>
                    <a:pt x="12121" y="6072"/>
                  </a:cubicBezTo>
                  <a:cubicBezTo>
                    <a:pt x="12121" y="2752"/>
                    <a:pt x="9369" y="1"/>
                    <a:pt x="60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902539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2">
  <p:cSld name="One column text 2">
    <p:bg>
      <p:bgPr>
        <a:solidFill>
          <a:schemeClr val="lt1"/>
        </a:solidFill>
        <a:effectLst/>
      </p:bgPr>
    </p:bg>
    <p:spTree>
      <p:nvGrpSpPr>
        <p:cNvPr id="1" name="Shape 1943"/>
        <p:cNvGrpSpPr/>
        <p:nvPr/>
      </p:nvGrpSpPr>
      <p:grpSpPr>
        <a:xfrm>
          <a:off x="0" y="0"/>
          <a:ext cx="0" cy="0"/>
          <a:chOff x="0" y="0"/>
          <a:chExt cx="0" cy="0"/>
        </a:xfrm>
      </p:grpSpPr>
      <p:sp>
        <p:nvSpPr>
          <p:cNvPr id="1944" name="Google Shape;1944;p22"/>
          <p:cNvSpPr txBox="1">
            <a:spLocks noGrp="1"/>
          </p:cNvSpPr>
          <p:nvPr>
            <p:ph type="title"/>
          </p:nvPr>
        </p:nvSpPr>
        <p:spPr>
          <a:xfrm>
            <a:off x="914200" y="2032067"/>
            <a:ext cx="4109200" cy="209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384">
                <a:solidFill>
                  <a:srgbClr val="FFFFFF"/>
                </a:solidFill>
              </a:defRPr>
            </a:lvl1pPr>
            <a:lvl2pPr lvl="1" rtl="0">
              <a:spcBef>
                <a:spcPts val="0"/>
              </a:spcBef>
              <a:spcAft>
                <a:spcPts val="0"/>
              </a:spcAft>
              <a:buSzPts val="2400"/>
              <a:buNone/>
              <a:defRPr sz="3192"/>
            </a:lvl2pPr>
            <a:lvl3pPr lvl="2" rtl="0">
              <a:spcBef>
                <a:spcPts val="0"/>
              </a:spcBef>
              <a:spcAft>
                <a:spcPts val="0"/>
              </a:spcAft>
              <a:buSzPts val="2400"/>
              <a:buNone/>
              <a:defRPr sz="3192"/>
            </a:lvl3pPr>
            <a:lvl4pPr lvl="3" rtl="0">
              <a:spcBef>
                <a:spcPts val="0"/>
              </a:spcBef>
              <a:spcAft>
                <a:spcPts val="0"/>
              </a:spcAft>
              <a:buSzPts val="2400"/>
              <a:buNone/>
              <a:defRPr sz="3192"/>
            </a:lvl4pPr>
            <a:lvl5pPr lvl="4" rtl="0">
              <a:spcBef>
                <a:spcPts val="0"/>
              </a:spcBef>
              <a:spcAft>
                <a:spcPts val="0"/>
              </a:spcAft>
              <a:buSzPts val="2400"/>
              <a:buNone/>
              <a:defRPr sz="3192"/>
            </a:lvl5pPr>
            <a:lvl6pPr lvl="5" rtl="0">
              <a:spcBef>
                <a:spcPts val="0"/>
              </a:spcBef>
              <a:spcAft>
                <a:spcPts val="0"/>
              </a:spcAft>
              <a:buSzPts val="2400"/>
              <a:buNone/>
              <a:defRPr sz="3192"/>
            </a:lvl6pPr>
            <a:lvl7pPr lvl="6" rtl="0">
              <a:spcBef>
                <a:spcPts val="0"/>
              </a:spcBef>
              <a:spcAft>
                <a:spcPts val="0"/>
              </a:spcAft>
              <a:buSzPts val="2400"/>
              <a:buNone/>
              <a:defRPr sz="3192"/>
            </a:lvl7pPr>
            <a:lvl8pPr lvl="7" rtl="0">
              <a:spcBef>
                <a:spcPts val="0"/>
              </a:spcBef>
              <a:spcAft>
                <a:spcPts val="0"/>
              </a:spcAft>
              <a:buSzPts val="2400"/>
              <a:buNone/>
              <a:defRPr sz="3192"/>
            </a:lvl8pPr>
            <a:lvl9pPr lvl="8" rtl="0">
              <a:spcBef>
                <a:spcPts val="0"/>
              </a:spcBef>
              <a:spcAft>
                <a:spcPts val="0"/>
              </a:spcAft>
              <a:buSzPts val="2400"/>
              <a:buNone/>
              <a:defRPr sz="3192"/>
            </a:lvl9pPr>
          </a:lstStyle>
          <a:p>
            <a:endParaRPr/>
          </a:p>
        </p:txBody>
      </p:sp>
      <p:sp>
        <p:nvSpPr>
          <p:cNvPr id="1945" name="Google Shape;1945;p22"/>
          <p:cNvSpPr txBox="1">
            <a:spLocks noGrp="1"/>
          </p:cNvSpPr>
          <p:nvPr>
            <p:ph type="body" idx="1"/>
          </p:nvPr>
        </p:nvSpPr>
        <p:spPr>
          <a:xfrm>
            <a:off x="1061700" y="4240133"/>
            <a:ext cx="3744000" cy="763600"/>
          </a:xfrm>
          <a:prstGeom prst="rect">
            <a:avLst/>
          </a:prstGeom>
        </p:spPr>
        <p:txBody>
          <a:bodyPr spcFirstLastPara="1" wrap="square" lIns="91425" tIns="91425" rIns="91425" bIns="91425" anchor="t" anchorCtr="0">
            <a:noAutofit/>
          </a:bodyPr>
          <a:lstStyle>
            <a:lvl1pPr marL="608076" lvl="0" indent="-405384" algn="ctr" rtl="0">
              <a:spcBef>
                <a:spcPts val="0"/>
              </a:spcBef>
              <a:spcAft>
                <a:spcPts val="0"/>
              </a:spcAft>
              <a:buSzPts val="1200"/>
              <a:buChar char="●"/>
              <a:defRPr sz="3458">
                <a:solidFill>
                  <a:schemeClr val="accent3"/>
                </a:solidFill>
                <a:latin typeface="Satisfy"/>
                <a:ea typeface="Satisfy"/>
                <a:cs typeface="Satisfy"/>
                <a:sym typeface="Satisfy"/>
              </a:defRPr>
            </a:lvl1pPr>
            <a:lvl2pPr marL="1216152" lvl="1" indent="-405384" rtl="0">
              <a:spcBef>
                <a:spcPts val="2128"/>
              </a:spcBef>
              <a:spcAft>
                <a:spcPts val="0"/>
              </a:spcAft>
              <a:buSzPts val="1200"/>
              <a:buChar char="○"/>
              <a:defRPr sz="1596"/>
            </a:lvl2pPr>
            <a:lvl3pPr marL="1824228" lvl="2" indent="-405384" rtl="0">
              <a:spcBef>
                <a:spcPts val="2128"/>
              </a:spcBef>
              <a:spcAft>
                <a:spcPts val="0"/>
              </a:spcAft>
              <a:buSzPts val="1200"/>
              <a:buChar char="■"/>
              <a:defRPr sz="1596"/>
            </a:lvl3pPr>
            <a:lvl4pPr marL="2432304" lvl="3" indent="-405384" rtl="0">
              <a:spcBef>
                <a:spcPts val="2128"/>
              </a:spcBef>
              <a:spcAft>
                <a:spcPts val="0"/>
              </a:spcAft>
              <a:buSzPts val="1200"/>
              <a:buChar char="●"/>
              <a:defRPr sz="1596"/>
            </a:lvl4pPr>
            <a:lvl5pPr marL="3040380" lvl="4" indent="-405384" rtl="0">
              <a:spcBef>
                <a:spcPts val="2128"/>
              </a:spcBef>
              <a:spcAft>
                <a:spcPts val="0"/>
              </a:spcAft>
              <a:buSzPts val="1200"/>
              <a:buChar char="○"/>
              <a:defRPr sz="1596"/>
            </a:lvl5pPr>
            <a:lvl6pPr marL="3648456" lvl="5" indent="-405384" rtl="0">
              <a:spcBef>
                <a:spcPts val="2128"/>
              </a:spcBef>
              <a:spcAft>
                <a:spcPts val="0"/>
              </a:spcAft>
              <a:buSzPts val="1200"/>
              <a:buChar char="■"/>
              <a:defRPr sz="1596"/>
            </a:lvl6pPr>
            <a:lvl7pPr marL="4256532" lvl="6" indent="-405384" rtl="0">
              <a:spcBef>
                <a:spcPts val="2128"/>
              </a:spcBef>
              <a:spcAft>
                <a:spcPts val="0"/>
              </a:spcAft>
              <a:buSzPts val="1200"/>
              <a:buChar char="●"/>
              <a:defRPr sz="1596"/>
            </a:lvl7pPr>
            <a:lvl8pPr marL="4864608" lvl="7" indent="-405384" rtl="0">
              <a:spcBef>
                <a:spcPts val="2128"/>
              </a:spcBef>
              <a:spcAft>
                <a:spcPts val="0"/>
              </a:spcAft>
              <a:buSzPts val="1200"/>
              <a:buChar char="○"/>
              <a:defRPr sz="1596"/>
            </a:lvl8pPr>
            <a:lvl9pPr marL="5472684" lvl="8" indent="-405384" rtl="0">
              <a:spcBef>
                <a:spcPts val="2128"/>
              </a:spcBef>
              <a:spcAft>
                <a:spcPts val="2128"/>
              </a:spcAft>
              <a:buSzPts val="1200"/>
              <a:buChar char="■"/>
              <a:defRPr sz="1596"/>
            </a:lvl9pPr>
          </a:lstStyle>
          <a:p>
            <a:endParaRPr/>
          </a:p>
        </p:txBody>
      </p:sp>
      <p:grpSp>
        <p:nvGrpSpPr>
          <p:cNvPr id="1946" name="Google Shape;1946;p22"/>
          <p:cNvGrpSpPr/>
          <p:nvPr/>
        </p:nvGrpSpPr>
        <p:grpSpPr>
          <a:xfrm>
            <a:off x="365201" y="356000"/>
            <a:ext cx="11461600" cy="6146000"/>
            <a:chOff x="273900" y="267000"/>
            <a:chExt cx="8596200" cy="4609500"/>
          </a:xfrm>
        </p:grpSpPr>
        <p:sp>
          <p:nvSpPr>
            <p:cNvPr id="1947" name="Google Shape;1947;p22"/>
            <p:cNvSpPr/>
            <p:nvPr/>
          </p:nvSpPr>
          <p:spPr>
            <a:xfrm>
              <a:off x="273900" y="267000"/>
              <a:ext cx="8596200" cy="460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948" name="Google Shape;1948;p22"/>
            <p:cNvGrpSpPr/>
            <p:nvPr/>
          </p:nvGrpSpPr>
          <p:grpSpPr>
            <a:xfrm>
              <a:off x="342798" y="350833"/>
              <a:ext cx="5077866" cy="3958930"/>
              <a:chOff x="3883050" y="954775"/>
              <a:chExt cx="4282950" cy="3339179"/>
            </a:xfrm>
          </p:grpSpPr>
          <p:sp>
            <p:nvSpPr>
              <p:cNvPr id="1949" name="Google Shape;1949;p22"/>
              <p:cNvSpPr/>
              <p:nvPr/>
            </p:nvSpPr>
            <p:spPr>
              <a:xfrm>
                <a:off x="3941150" y="1082200"/>
                <a:ext cx="40800" cy="41150"/>
              </a:xfrm>
              <a:custGeom>
                <a:avLst/>
                <a:gdLst/>
                <a:ahLst/>
                <a:cxnLst/>
                <a:rect l="l" t="t" r="r" b="b"/>
                <a:pathLst>
                  <a:path w="1632" h="1646" extrusionOk="0">
                    <a:moveTo>
                      <a:pt x="789" y="1"/>
                    </a:moveTo>
                    <a:cubicBezTo>
                      <a:pt x="340" y="1"/>
                      <a:pt x="1" y="395"/>
                      <a:pt x="1" y="843"/>
                    </a:cubicBezTo>
                    <a:cubicBezTo>
                      <a:pt x="1" y="1305"/>
                      <a:pt x="340" y="1645"/>
                      <a:pt x="789" y="1645"/>
                    </a:cubicBezTo>
                    <a:cubicBezTo>
                      <a:pt x="1292" y="1645"/>
                      <a:pt x="1632" y="1305"/>
                      <a:pt x="1632" y="843"/>
                    </a:cubicBezTo>
                    <a:cubicBezTo>
                      <a:pt x="1632" y="395"/>
                      <a:pt x="1292" y="1"/>
                      <a:pt x="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22"/>
              <p:cNvSpPr/>
              <p:nvPr/>
            </p:nvSpPr>
            <p:spPr>
              <a:xfrm>
                <a:off x="3892900" y="2533525"/>
                <a:ext cx="41150" cy="40800"/>
              </a:xfrm>
              <a:custGeom>
                <a:avLst/>
                <a:gdLst/>
                <a:ahLst/>
                <a:cxnLst/>
                <a:rect l="l" t="t" r="r" b="b"/>
                <a:pathLst>
                  <a:path w="1646" h="1632" extrusionOk="0">
                    <a:moveTo>
                      <a:pt x="843" y="0"/>
                    </a:moveTo>
                    <a:cubicBezTo>
                      <a:pt x="395" y="0"/>
                      <a:pt x="1" y="340"/>
                      <a:pt x="1" y="788"/>
                    </a:cubicBezTo>
                    <a:cubicBezTo>
                      <a:pt x="1" y="1237"/>
                      <a:pt x="395" y="1631"/>
                      <a:pt x="843" y="1631"/>
                    </a:cubicBezTo>
                    <a:cubicBezTo>
                      <a:pt x="1305" y="1631"/>
                      <a:pt x="1645" y="1237"/>
                      <a:pt x="1645" y="788"/>
                    </a:cubicBezTo>
                    <a:cubicBezTo>
                      <a:pt x="1645" y="340"/>
                      <a:pt x="1305" y="0"/>
                      <a:pt x="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22"/>
              <p:cNvSpPr/>
              <p:nvPr/>
            </p:nvSpPr>
            <p:spPr>
              <a:xfrm>
                <a:off x="4151825" y="1199775"/>
                <a:ext cx="55425" cy="55075"/>
              </a:xfrm>
              <a:custGeom>
                <a:avLst/>
                <a:gdLst/>
                <a:ahLst/>
                <a:cxnLst/>
                <a:rect l="l" t="t" r="r" b="b"/>
                <a:pathLst>
                  <a:path w="2217" h="2203" extrusionOk="0">
                    <a:moveTo>
                      <a:pt x="1143" y="0"/>
                    </a:moveTo>
                    <a:cubicBezTo>
                      <a:pt x="517" y="0"/>
                      <a:pt x="1" y="503"/>
                      <a:pt x="1" y="1129"/>
                    </a:cubicBezTo>
                    <a:cubicBezTo>
                      <a:pt x="1" y="1700"/>
                      <a:pt x="517" y="2202"/>
                      <a:pt x="1143" y="2202"/>
                    </a:cubicBezTo>
                    <a:cubicBezTo>
                      <a:pt x="1768" y="2202"/>
                      <a:pt x="2216" y="1700"/>
                      <a:pt x="2216" y="1129"/>
                    </a:cubicBezTo>
                    <a:cubicBezTo>
                      <a:pt x="2216" y="503"/>
                      <a:pt x="1768" y="0"/>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22"/>
              <p:cNvSpPr/>
              <p:nvPr/>
            </p:nvSpPr>
            <p:spPr>
              <a:xfrm>
                <a:off x="4007425" y="1678225"/>
                <a:ext cx="55400" cy="53700"/>
              </a:xfrm>
              <a:custGeom>
                <a:avLst/>
                <a:gdLst/>
                <a:ahLst/>
                <a:cxnLst/>
                <a:rect l="l" t="t" r="r" b="b"/>
                <a:pathLst>
                  <a:path w="2216" h="2148" extrusionOk="0">
                    <a:moveTo>
                      <a:pt x="1088" y="0"/>
                    </a:moveTo>
                    <a:cubicBezTo>
                      <a:pt x="517" y="0"/>
                      <a:pt x="0" y="503"/>
                      <a:pt x="0" y="1074"/>
                    </a:cubicBezTo>
                    <a:cubicBezTo>
                      <a:pt x="0" y="1699"/>
                      <a:pt x="517" y="2148"/>
                      <a:pt x="1088" y="2148"/>
                    </a:cubicBezTo>
                    <a:cubicBezTo>
                      <a:pt x="1699" y="2148"/>
                      <a:pt x="2216" y="1699"/>
                      <a:pt x="2216" y="1074"/>
                    </a:cubicBezTo>
                    <a:cubicBezTo>
                      <a:pt x="2216" y="503"/>
                      <a:pt x="1699" y="0"/>
                      <a:pt x="10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22"/>
              <p:cNvSpPr/>
              <p:nvPr/>
            </p:nvSpPr>
            <p:spPr>
              <a:xfrm>
                <a:off x="6094500" y="1103275"/>
                <a:ext cx="56775" cy="55400"/>
              </a:xfrm>
              <a:custGeom>
                <a:avLst/>
                <a:gdLst/>
                <a:ahLst/>
                <a:cxnLst/>
                <a:rect l="l" t="t" r="r" b="b"/>
                <a:pathLst>
                  <a:path w="2271" h="2216" extrusionOk="0">
                    <a:moveTo>
                      <a:pt x="1129" y="0"/>
                    </a:moveTo>
                    <a:cubicBezTo>
                      <a:pt x="517" y="0"/>
                      <a:pt x="1" y="462"/>
                      <a:pt x="1" y="1074"/>
                    </a:cubicBezTo>
                    <a:cubicBezTo>
                      <a:pt x="1" y="1699"/>
                      <a:pt x="517" y="2216"/>
                      <a:pt x="1129" y="2216"/>
                    </a:cubicBezTo>
                    <a:cubicBezTo>
                      <a:pt x="1754" y="2216"/>
                      <a:pt x="2271" y="1699"/>
                      <a:pt x="2271" y="1074"/>
                    </a:cubicBezTo>
                    <a:cubicBezTo>
                      <a:pt x="2271" y="462"/>
                      <a:pt x="1754" y="0"/>
                      <a:pt x="1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22"/>
              <p:cNvSpPr/>
              <p:nvPr/>
            </p:nvSpPr>
            <p:spPr>
              <a:xfrm>
                <a:off x="7640976" y="1343221"/>
                <a:ext cx="48275" cy="42500"/>
              </a:xfrm>
              <a:custGeom>
                <a:avLst/>
                <a:gdLst/>
                <a:ahLst/>
                <a:cxnLst/>
                <a:rect l="l" t="t" r="r" b="b"/>
                <a:pathLst>
                  <a:path w="1931" h="1700" extrusionOk="0">
                    <a:moveTo>
                      <a:pt x="965" y="0"/>
                    </a:moveTo>
                    <a:cubicBezTo>
                      <a:pt x="789" y="0"/>
                      <a:pt x="571" y="109"/>
                      <a:pt x="394" y="232"/>
                    </a:cubicBezTo>
                    <a:cubicBezTo>
                      <a:pt x="55" y="503"/>
                      <a:pt x="0" y="1020"/>
                      <a:pt x="340" y="1360"/>
                    </a:cubicBezTo>
                    <a:cubicBezTo>
                      <a:pt x="517" y="1591"/>
                      <a:pt x="734" y="1700"/>
                      <a:pt x="965" y="1700"/>
                    </a:cubicBezTo>
                    <a:cubicBezTo>
                      <a:pt x="1128" y="1700"/>
                      <a:pt x="1360" y="1645"/>
                      <a:pt x="1536" y="1468"/>
                    </a:cubicBezTo>
                    <a:cubicBezTo>
                      <a:pt x="1876" y="1183"/>
                      <a:pt x="1930" y="680"/>
                      <a:pt x="1591" y="340"/>
                    </a:cubicBezTo>
                    <a:cubicBezTo>
                      <a:pt x="1414" y="109"/>
                      <a:pt x="1196"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22"/>
              <p:cNvSpPr/>
              <p:nvPr/>
            </p:nvSpPr>
            <p:spPr>
              <a:xfrm>
                <a:off x="7854375" y="3248475"/>
                <a:ext cx="42500" cy="42500"/>
              </a:xfrm>
              <a:custGeom>
                <a:avLst/>
                <a:gdLst/>
                <a:ahLst/>
                <a:cxnLst/>
                <a:rect l="l" t="t" r="r" b="b"/>
                <a:pathLst>
                  <a:path w="1700" h="1700" extrusionOk="0">
                    <a:moveTo>
                      <a:pt x="856" y="0"/>
                    </a:moveTo>
                    <a:cubicBezTo>
                      <a:pt x="394" y="0"/>
                      <a:pt x="0" y="394"/>
                      <a:pt x="0" y="843"/>
                    </a:cubicBezTo>
                    <a:cubicBezTo>
                      <a:pt x="0" y="1305"/>
                      <a:pt x="394" y="1699"/>
                      <a:pt x="856" y="1699"/>
                    </a:cubicBezTo>
                    <a:cubicBezTo>
                      <a:pt x="1305" y="1699"/>
                      <a:pt x="1699" y="1305"/>
                      <a:pt x="1699" y="843"/>
                    </a:cubicBezTo>
                    <a:cubicBezTo>
                      <a:pt x="1699" y="394"/>
                      <a:pt x="1305" y="0"/>
                      <a:pt x="8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22"/>
              <p:cNvSpPr/>
              <p:nvPr/>
            </p:nvSpPr>
            <p:spPr>
              <a:xfrm>
                <a:off x="8018825" y="954775"/>
                <a:ext cx="62225" cy="53725"/>
              </a:xfrm>
              <a:custGeom>
                <a:avLst/>
                <a:gdLst/>
                <a:ahLst/>
                <a:cxnLst/>
                <a:rect l="l" t="t" r="r" b="b"/>
                <a:pathLst>
                  <a:path w="2489" h="2149" extrusionOk="0">
                    <a:moveTo>
                      <a:pt x="1238" y="0"/>
                    </a:moveTo>
                    <a:cubicBezTo>
                      <a:pt x="952" y="0"/>
                      <a:pt x="735" y="55"/>
                      <a:pt x="504" y="218"/>
                    </a:cubicBezTo>
                    <a:cubicBezTo>
                      <a:pt x="55" y="626"/>
                      <a:pt x="1" y="1305"/>
                      <a:pt x="395" y="1754"/>
                    </a:cubicBezTo>
                    <a:cubicBezTo>
                      <a:pt x="612" y="2039"/>
                      <a:pt x="898" y="2148"/>
                      <a:pt x="1238" y="2148"/>
                    </a:cubicBezTo>
                    <a:cubicBezTo>
                      <a:pt x="1469" y="2148"/>
                      <a:pt x="1754" y="2094"/>
                      <a:pt x="1917" y="1917"/>
                    </a:cubicBezTo>
                    <a:cubicBezTo>
                      <a:pt x="2379" y="1523"/>
                      <a:pt x="2488" y="843"/>
                      <a:pt x="2094" y="395"/>
                    </a:cubicBezTo>
                    <a:cubicBezTo>
                      <a:pt x="1863" y="109"/>
                      <a:pt x="1523"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22"/>
              <p:cNvSpPr/>
              <p:nvPr/>
            </p:nvSpPr>
            <p:spPr>
              <a:xfrm>
                <a:off x="3947950" y="3285175"/>
                <a:ext cx="62550" cy="53700"/>
              </a:xfrm>
              <a:custGeom>
                <a:avLst/>
                <a:gdLst/>
                <a:ahLst/>
                <a:cxnLst/>
                <a:rect l="l" t="t" r="r" b="b"/>
                <a:pathLst>
                  <a:path w="2502" h="2148" extrusionOk="0">
                    <a:moveTo>
                      <a:pt x="1251" y="0"/>
                    </a:moveTo>
                    <a:cubicBezTo>
                      <a:pt x="1020" y="0"/>
                      <a:pt x="748" y="54"/>
                      <a:pt x="571" y="231"/>
                    </a:cubicBezTo>
                    <a:cubicBezTo>
                      <a:pt x="123" y="625"/>
                      <a:pt x="1" y="1305"/>
                      <a:pt x="408" y="1753"/>
                    </a:cubicBezTo>
                    <a:cubicBezTo>
                      <a:pt x="626" y="2039"/>
                      <a:pt x="966" y="2148"/>
                      <a:pt x="1251" y="2148"/>
                    </a:cubicBezTo>
                    <a:cubicBezTo>
                      <a:pt x="1536" y="2148"/>
                      <a:pt x="1768" y="2039"/>
                      <a:pt x="1985" y="1876"/>
                    </a:cubicBezTo>
                    <a:cubicBezTo>
                      <a:pt x="2447" y="1536"/>
                      <a:pt x="2501" y="856"/>
                      <a:pt x="2107" y="394"/>
                    </a:cubicBezTo>
                    <a:cubicBezTo>
                      <a:pt x="1876" y="109"/>
                      <a:pt x="1591"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22"/>
              <p:cNvSpPr/>
              <p:nvPr/>
            </p:nvSpPr>
            <p:spPr>
              <a:xfrm>
                <a:off x="3921100" y="2904250"/>
                <a:ext cx="60850" cy="55400"/>
              </a:xfrm>
              <a:custGeom>
                <a:avLst/>
                <a:gdLst/>
                <a:ahLst/>
                <a:cxnLst/>
                <a:rect l="l" t="t" r="r" b="b"/>
                <a:pathLst>
                  <a:path w="2434" h="2216" extrusionOk="0">
                    <a:moveTo>
                      <a:pt x="1251" y="0"/>
                    </a:moveTo>
                    <a:cubicBezTo>
                      <a:pt x="966" y="0"/>
                      <a:pt x="735" y="122"/>
                      <a:pt x="517" y="286"/>
                    </a:cubicBezTo>
                    <a:cubicBezTo>
                      <a:pt x="55" y="680"/>
                      <a:pt x="1" y="1359"/>
                      <a:pt x="395" y="1822"/>
                    </a:cubicBezTo>
                    <a:cubicBezTo>
                      <a:pt x="626" y="2039"/>
                      <a:pt x="911" y="2216"/>
                      <a:pt x="1251" y="2216"/>
                    </a:cubicBezTo>
                    <a:cubicBezTo>
                      <a:pt x="1482" y="2216"/>
                      <a:pt x="1754" y="2093"/>
                      <a:pt x="1931" y="1930"/>
                    </a:cubicBezTo>
                    <a:cubicBezTo>
                      <a:pt x="2379" y="1590"/>
                      <a:pt x="2434" y="856"/>
                      <a:pt x="2094" y="394"/>
                    </a:cubicBezTo>
                    <a:cubicBezTo>
                      <a:pt x="1876" y="177"/>
                      <a:pt x="1537"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22"/>
              <p:cNvSpPr/>
              <p:nvPr/>
            </p:nvSpPr>
            <p:spPr>
              <a:xfrm>
                <a:off x="4012176" y="4240254"/>
                <a:ext cx="60850" cy="53700"/>
              </a:xfrm>
              <a:custGeom>
                <a:avLst/>
                <a:gdLst/>
                <a:ahLst/>
                <a:cxnLst/>
                <a:rect l="l" t="t" r="r" b="b"/>
                <a:pathLst>
                  <a:path w="2434" h="2148" extrusionOk="0">
                    <a:moveTo>
                      <a:pt x="1251" y="0"/>
                    </a:moveTo>
                    <a:cubicBezTo>
                      <a:pt x="966" y="0"/>
                      <a:pt x="735" y="55"/>
                      <a:pt x="504" y="218"/>
                    </a:cubicBezTo>
                    <a:cubicBezTo>
                      <a:pt x="55" y="626"/>
                      <a:pt x="1" y="1305"/>
                      <a:pt x="395" y="1754"/>
                    </a:cubicBezTo>
                    <a:cubicBezTo>
                      <a:pt x="626" y="2039"/>
                      <a:pt x="911" y="2148"/>
                      <a:pt x="1251" y="2148"/>
                    </a:cubicBezTo>
                    <a:cubicBezTo>
                      <a:pt x="1469" y="2148"/>
                      <a:pt x="1700" y="2094"/>
                      <a:pt x="1931" y="1917"/>
                    </a:cubicBezTo>
                    <a:cubicBezTo>
                      <a:pt x="2379" y="1523"/>
                      <a:pt x="2434" y="843"/>
                      <a:pt x="2039" y="394"/>
                    </a:cubicBezTo>
                    <a:cubicBezTo>
                      <a:pt x="1863" y="109"/>
                      <a:pt x="1523"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22"/>
              <p:cNvSpPr/>
              <p:nvPr/>
            </p:nvSpPr>
            <p:spPr>
              <a:xfrm>
                <a:off x="8105150" y="3333425"/>
                <a:ext cx="60850" cy="53700"/>
              </a:xfrm>
              <a:custGeom>
                <a:avLst/>
                <a:gdLst/>
                <a:ahLst/>
                <a:cxnLst/>
                <a:rect l="l" t="t" r="r" b="b"/>
                <a:pathLst>
                  <a:path w="2434" h="2148" extrusionOk="0">
                    <a:moveTo>
                      <a:pt x="1237" y="0"/>
                    </a:moveTo>
                    <a:cubicBezTo>
                      <a:pt x="965" y="0"/>
                      <a:pt x="734" y="55"/>
                      <a:pt x="503" y="218"/>
                    </a:cubicBezTo>
                    <a:cubicBezTo>
                      <a:pt x="55" y="625"/>
                      <a:pt x="0" y="1305"/>
                      <a:pt x="394" y="1754"/>
                    </a:cubicBezTo>
                    <a:cubicBezTo>
                      <a:pt x="625" y="2039"/>
                      <a:pt x="897" y="2148"/>
                      <a:pt x="1237" y="2148"/>
                    </a:cubicBezTo>
                    <a:cubicBezTo>
                      <a:pt x="1468" y="2148"/>
                      <a:pt x="1699" y="2093"/>
                      <a:pt x="1917" y="1917"/>
                    </a:cubicBezTo>
                    <a:cubicBezTo>
                      <a:pt x="2379" y="1522"/>
                      <a:pt x="2433" y="843"/>
                      <a:pt x="2039" y="394"/>
                    </a:cubicBezTo>
                    <a:cubicBezTo>
                      <a:pt x="1862" y="109"/>
                      <a:pt x="1523" y="0"/>
                      <a:pt x="1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22"/>
              <p:cNvSpPr/>
              <p:nvPr/>
            </p:nvSpPr>
            <p:spPr>
              <a:xfrm>
                <a:off x="5355425" y="1069300"/>
                <a:ext cx="41150" cy="41125"/>
              </a:xfrm>
              <a:custGeom>
                <a:avLst/>
                <a:gdLst/>
                <a:ahLst/>
                <a:cxnLst/>
                <a:rect l="l" t="t" r="r" b="b"/>
                <a:pathLst>
                  <a:path w="1646" h="1645" extrusionOk="0">
                    <a:moveTo>
                      <a:pt x="789" y="0"/>
                    </a:moveTo>
                    <a:cubicBezTo>
                      <a:pt x="340" y="0"/>
                      <a:pt x="1" y="340"/>
                      <a:pt x="1" y="802"/>
                    </a:cubicBezTo>
                    <a:cubicBezTo>
                      <a:pt x="1" y="1251"/>
                      <a:pt x="340" y="1645"/>
                      <a:pt x="789" y="1645"/>
                    </a:cubicBezTo>
                    <a:cubicBezTo>
                      <a:pt x="1305" y="1645"/>
                      <a:pt x="1645" y="1251"/>
                      <a:pt x="1645" y="802"/>
                    </a:cubicBezTo>
                    <a:cubicBezTo>
                      <a:pt x="1645" y="340"/>
                      <a:pt x="1305" y="0"/>
                      <a:pt x="7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2" name="Google Shape;1962;p22"/>
              <p:cNvSpPr/>
              <p:nvPr/>
            </p:nvSpPr>
            <p:spPr>
              <a:xfrm>
                <a:off x="5723450" y="1083550"/>
                <a:ext cx="62550" cy="53725"/>
              </a:xfrm>
              <a:custGeom>
                <a:avLst/>
                <a:gdLst/>
                <a:ahLst/>
                <a:cxnLst/>
                <a:rect l="l" t="t" r="r" b="b"/>
                <a:pathLst>
                  <a:path w="2502" h="2149" extrusionOk="0">
                    <a:moveTo>
                      <a:pt x="1251" y="1"/>
                    </a:moveTo>
                    <a:cubicBezTo>
                      <a:pt x="1087" y="1"/>
                      <a:pt x="856" y="55"/>
                      <a:pt x="680" y="164"/>
                    </a:cubicBezTo>
                    <a:cubicBezTo>
                      <a:pt x="177" y="449"/>
                      <a:pt x="0" y="1129"/>
                      <a:pt x="340" y="1646"/>
                    </a:cubicBezTo>
                    <a:cubicBezTo>
                      <a:pt x="571" y="1985"/>
                      <a:pt x="911" y="2149"/>
                      <a:pt x="1251" y="2149"/>
                    </a:cubicBezTo>
                    <a:cubicBezTo>
                      <a:pt x="1482" y="2149"/>
                      <a:pt x="1699" y="2094"/>
                      <a:pt x="1876" y="1985"/>
                    </a:cubicBezTo>
                    <a:cubicBezTo>
                      <a:pt x="2379" y="1646"/>
                      <a:pt x="2501" y="1020"/>
                      <a:pt x="2216" y="504"/>
                    </a:cubicBezTo>
                    <a:cubicBezTo>
                      <a:pt x="1985" y="164"/>
                      <a:pt x="1645"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3" name="Google Shape;1963;p22"/>
              <p:cNvSpPr/>
              <p:nvPr/>
            </p:nvSpPr>
            <p:spPr>
              <a:xfrm>
                <a:off x="7307950" y="1089350"/>
                <a:ext cx="42500" cy="40800"/>
              </a:xfrm>
              <a:custGeom>
                <a:avLst/>
                <a:gdLst/>
                <a:ahLst/>
                <a:cxnLst/>
                <a:rect l="l" t="t" r="r" b="b"/>
                <a:pathLst>
                  <a:path w="1700" h="1632" extrusionOk="0">
                    <a:moveTo>
                      <a:pt x="843" y="0"/>
                    </a:moveTo>
                    <a:cubicBezTo>
                      <a:pt x="395" y="0"/>
                      <a:pt x="1" y="394"/>
                      <a:pt x="1" y="843"/>
                    </a:cubicBezTo>
                    <a:cubicBezTo>
                      <a:pt x="1" y="1291"/>
                      <a:pt x="395" y="1631"/>
                      <a:pt x="843" y="1631"/>
                    </a:cubicBezTo>
                    <a:cubicBezTo>
                      <a:pt x="1306" y="1631"/>
                      <a:pt x="1700" y="1291"/>
                      <a:pt x="1700" y="843"/>
                    </a:cubicBezTo>
                    <a:cubicBezTo>
                      <a:pt x="1700" y="394"/>
                      <a:pt x="1306" y="0"/>
                      <a:pt x="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22"/>
              <p:cNvSpPr/>
              <p:nvPr/>
            </p:nvSpPr>
            <p:spPr>
              <a:xfrm>
                <a:off x="7599500" y="981625"/>
                <a:ext cx="41150" cy="41125"/>
              </a:xfrm>
              <a:custGeom>
                <a:avLst/>
                <a:gdLst/>
                <a:ahLst/>
                <a:cxnLst/>
                <a:rect l="l" t="t" r="r" b="b"/>
                <a:pathLst>
                  <a:path w="1646" h="1645" extrusionOk="0">
                    <a:moveTo>
                      <a:pt x="857" y="0"/>
                    </a:moveTo>
                    <a:cubicBezTo>
                      <a:pt x="341" y="0"/>
                      <a:pt x="1" y="394"/>
                      <a:pt x="1" y="843"/>
                    </a:cubicBezTo>
                    <a:cubicBezTo>
                      <a:pt x="1" y="1305"/>
                      <a:pt x="341" y="1645"/>
                      <a:pt x="857" y="1645"/>
                    </a:cubicBezTo>
                    <a:cubicBezTo>
                      <a:pt x="1306" y="1645"/>
                      <a:pt x="1646" y="1305"/>
                      <a:pt x="1646" y="843"/>
                    </a:cubicBezTo>
                    <a:cubicBezTo>
                      <a:pt x="1646" y="394"/>
                      <a:pt x="1306" y="0"/>
                      <a:pt x="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22"/>
              <p:cNvSpPr/>
              <p:nvPr/>
            </p:nvSpPr>
            <p:spPr>
              <a:xfrm>
                <a:off x="3883050" y="2128475"/>
                <a:ext cx="60850" cy="53700"/>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66" name="Google Shape;1966;p22"/>
            <p:cNvSpPr/>
            <p:nvPr/>
          </p:nvSpPr>
          <p:spPr>
            <a:xfrm>
              <a:off x="3764481" y="654308"/>
              <a:ext cx="48372" cy="48787"/>
            </a:xfrm>
            <a:custGeom>
              <a:avLst/>
              <a:gdLst/>
              <a:ahLst/>
              <a:cxnLst/>
              <a:rect l="l" t="t" r="r" b="b"/>
              <a:pathLst>
                <a:path w="1632" h="1646" extrusionOk="0">
                  <a:moveTo>
                    <a:pt x="789" y="1"/>
                  </a:moveTo>
                  <a:cubicBezTo>
                    <a:pt x="340" y="1"/>
                    <a:pt x="1" y="395"/>
                    <a:pt x="1" y="843"/>
                  </a:cubicBezTo>
                  <a:cubicBezTo>
                    <a:pt x="1" y="1305"/>
                    <a:pt x="340" y="1645"/>
                    <a:pt x="789" y="1645"/>
                  </a:cubicBezTo>
                  <a:cubicBezTo>
                    <a:pt x="1292" y="1645"/>
                    <a:pt x="1632" y="1305"/>
                    <a:pt x="1632" y="843"/>
                  </a:cubicBezTo>
                  <a:cubicBezTo>
                    <a:pt x="1632" y="395"/>
                    <a:pt x="1292" y="1"/>
                    <a:pt x="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22"/>
            <p:cNvSpPr/>
            <p:nvPr/>
          </p:nvSpPr>
          <p:spPr>
            <a:xfrm>
              <a:off x="4014257" y="793705"/>
              <a:ext cx="65712" cy="65297"/>
            </a:xfrm>
            <a:custGeom>
              <a:avLst/>
              <a:gdLst/>
              <a:ahLst/>
              <a:cxnLst/>
              <a:rect l="l" t="t" r="r" b="b"/>
              <a:pathLst>
                <a:path w="2217" h="2203" extrusionOk="0">
                  <a:moveTo>
                    <a:pt x="1143" y="0"/>
                  </a:moveTo>
                  <a:cubicBezTo>
                    <a:pt x="517" y="0"/>
                    <a:pt x="1" y="503"/>
                    <a:pt x="1" y="1129"/>
                  </a:cubicBezTo>
                  <a:cubicBezTo>
                    <a:pt x="1" y="1700"/>
                    <a:pt x="517" y="2202"/>
                    <a:pt x="1143" y="2202"/>
                  </a:cubicBezTo>
                  <a:cubicBezTo>
                    <a:pt x="1768" y="2202"/>
                    <a:pt x="2216" y="1700"/>
                    <a:pt x="2216" y="1129"/>
                  </a:cubicBezTo>
                  <a:cubicBezTo>
                    <a:pt x="2216" y="503"/>
                    <a:pt x="1768" y="0"/>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22"/>
            <p:cNvSpPr/>
            <p:nvPr/>
          </p:nvSpPr>
          <p:spPr>
            <a:xfrm>
              <a:off x="6097534" y="1406067"/>
              <a:ext cx="74159" cy="64082"/>
            </a:xfrm>
            <a:custGeom>
              <a:avLst/>
              <a:gdLst/>
              <a:ahLst/>
              <a:cxnLst/>
              <a:rect l="l" t="t" r="r" b="b"/>
              <a:pathLst>
                <a:path w="2502" h="2162" extrusionOk="0">
                  <a:moveTo>
                    <a:pt x="1251" y="1"/>
                  </a:moveTo>
                  <a:cubicBezTo>
                    <a:pt x="1020" y="1"/>
                    <a:pt x="857" y="69"/>
                    <a:pt x="680" y="177"/>
                  </a:cubicBezTo>
                  <a:cubicBezTo>
                    <a:pt x="177" y="463"/>
                    <a:pt x="0" y="1142"/>
                    <a:pt x="340" y="1645"/>
                  </a:cubicBezTo>
                  <a:cubicBezTo>
                    <a:pt x="517" y="1985"/>
                    <a:pt x="857" y="2162"/>
                    <a:pt x="1251" y="2162"/>
                  </a:cubicBezTo>
                  <a:cubicBezTo>
                    <a:pt x="1414" y="2162"/>
                    <a:pt x="1645" y="2107"/>
                    <a:pt x="1822" y="1985"/>
                  </a:cubicBezTo>
                  <a:cubicBezTo>
                    <a:pt x="2325" y="1645"/>
                    <a:pt x="2501" y="1020"/>
                    <a:pt x="2162" y="517"/>
                  </a:cubicBezTo>
                  <a:cubicBezTo>
                    <a:pt x="1985" y="177"/>
                    <a:pt x="1591"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22"/>
            <p:cNvSpPr/>
            <p:nvPr/>
          </p:nvSpPr>
          <p:spPr>
            <a:xfrm>
              <a:off x="5286940" y="1369403"/>
              <a:ext cx="55219" cy="48787"/>
            </a:xfrm>
            <a:custGeom>
              <a:avLst/>
              <a:gdLst/>
              <a:ahLst/>
              <a:cxnLst/>
              <a:rect l="l" t="t" r="r" b="b"/>
              <a:pathLst>
                <a:path w="1863" h="1646" extrusionOk="0">
                  <a:moveTo>
                    <a:pt x="966" y="1"/>
                  </a:moveTo>
                  <a:cubicBezTo>
                    <a:pt x="789" y="1"/>
                    <a:pt x="626" y="55"/>
                    <a:pt x="504" y="110"/>
                  </a:cubicBezTo>
                  <a:cubicBezTo>
                    <a:pt x="110" y="341"/>
                    <a:pt x="1" y="844"/>
                    <a:pt x="218" y="1238"/>
                  </a:cubicBezTo>
                  <a:cubicBezTo>
                    <a:pt x="395" y="1469"/>
                    <a:pt x="680" y="1645"/>
                    <a:pt x="966" y="1645"/>
                  </a:cubicBezTo>
                  <a:cubicBezTo>
                    <a:pt x="1075" y="1645"/>
                    <a:pt x="1238" y="1577"/>
                    <a:pt x="1360" y="1523"/>
                  </a:cubicBezTo>
                  <a:cubicBezTo>
                    <a:pt x="1754" y="1238"/>
                    <a:pt x="1863" y="735"/>
                    <a:pt x="1645" y="395"/>
                  </a:cubicBezTo>
                  <a:cubicBezTo>
                    <a:pt x="1469" y="110"/>
                    <a:pt x="1183" y="1"/>
                    <a:pt x="9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22"/>
            <p:cNvSpPr/>
            <p:nvPr/>
          </p:nvSpPr>
          <p:spPr>
            <a:xfrm>
              <a:off x="6005265" y="1681630"/>
              <a:ext cx="48787" cy="48787"/>
            </a:xfrm>
            <a:custGeom>
              <a:avLst/>
              <a:gdLst/>
              <a:ahLst/>
              <a:cxnLst/>
              <a:rect l="l" t="t" r="r" b="b"/>
              <a:pathLst>
                <a:path w="1646" h="1646" extrusionOk="0">
                  <a:moveTo>
                    <a:pt x="857" y="1"/>
                  </a:moveTo>
                  <a:cubicBezTo>
                    <a:pt x="395" y="1"/>
                    <a:pt x="1" y="395"/>
                    <a:pt x="1" y="843"/>
                  </a:cubicBezTo>
                  <a:cubicBezTo>
                    <a:pt x="1" y="1306"/>
                    <a:pt x="395" y="1645"/>
                    <a:pt x="857" y="1645"/>
                  </a:cubicBezTo>
                  <a:cubicBezTo>
                    <a:pt x="1306" y="1645"/>
                    <a:pt x="1645" y="1306"/>
                    <a:pt x="1645" y="843"/>
                  </a:cubicBezTo>
                  <a:cubicBezTo>
                    <a:pt x="1645" y="395"/>
                    <a:pt x="1306"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22"/>
            <p:cNvSpPr/>
            <p:nvPr/>
          </p:nvSpPr>
          <p:spPr>
            <a:xfrm>
              <a:off x="6723590" y="889175"/>
              <a:ext cx="48787" cy="47187"/>
            </a:xfrm>
            <a:custGeom>
              <a:avLst/>
              <a:gdLst/>
              <a:ahLst/>
              <a:cxnLst/>
              <a:rect l="l" t="t" r="r" b="b"/>
              <a:pathLst>
                <a:path w="1646" h="1592" extrusionOk="0">
                  <a:moveTo>
                    <a:pt x="857" y="1"/>
                  </a:moveTo>
                  <a:cubicBezTo>
                    <a:pt x="409" y="1"/>
                    <a:pt x="1" y="341"/>
                    <a:pt x="1" y="789"/>
                  </a:cubicBezTo>
                  <a:cubicBezTo>
                    <a:pt x="1" y="1251"/>
                    <a:pt x="409" y="1591"/>
                    <a:pt x="857" y="1591"/>
                  </a:cubicBezTo>
                  <a:cubicBezTo>
                    <a:pt x="1306" y="1591"/>
                    <a:pt x="1645" y="1251"/>
                    <a:pt x="1645" y="789"/>
                  </a:cubicBezTo>
                  <a:cubicBezTo>
                    <a:pt x="1645" y="341"/>
                    <a:pt x="1306"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22"/>
            <p:cNvSpPr/>
            <p:nvPr/>
          </p:nvSpPr>
          <p:spPr>
            <a:xfrm>
              <a:off x="6350927" y="1162723"/>
              <a:ext cx="65712" cy="65712"/>
            </a:xfrm>
            <a:custGeom>
              <a:avLst/>
              <a:gdLst/>
              <a:ahLst/>
              <a:cxnLst/>
              <a:rect l="l" t="t" r="r" b="b"/>
              <a:pathLst>
                <a:path w="2217" h="2217" extrusionOk="0">
                  <a:moveTo>
                    <a:pt x="1088" y="1"/>
                  </a:moveTo>
                  <a:cubicBezTo>
                    <a:pt x="517" y="1"/>
                    <a:pt x="1" y="517"/>
                    <a:pt x="1" y="1143"/>
                  </a:cubicBezTo>
                  <a:cubicBezTo>
                    <a:pt x="1" y="1700"/>
                    <a:pt x="517" y="2217"/>
                    <a:pt x="1088" y="2217"/>
                  </a:cubicBezTo>
                  <a:cubicBezTo>
                    <a:pt x="1700" y="2217"/>
                    <a:pt x="2216" y="1700"/>
                    <a:pt x="2216" y="1143"/>
                  </a:cubicBezTo>
                  <a:cubicBezTo>
                    <a:pt x="2216" y="517"/>
                    <a:pt x="1700"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22"/>
            <p:cNvSpPr/>
            <p:nvPr/>
          </p:nvSpPr>
          <p:spPr>
            <a:xfrm>
              <a:off x="5380809" y="2060756"/>
              <a:ext cx="55634" cy="48758"/>
            </a:xfrm>
            <a:custGeom>
              <a:avLst/>
              <a:gdLst/>
              <a:ahLst/>
              <a:cxnLst/>
              <a:rect l="l" t="t" r="r" b="b"/>
              <a:pathLst>
                <a:path w="1877" h="1645" extrusionOk="0">
                  <a:moveTo>
                    <a:pt x="966" y="0"/>
                  </a:moveTo>
                  <a:cubicBezTo>
                    <a:pt x="735" y="0"/>
                    <a:pt x="572" y="122"/>
                    <a:pt x="395" y="231"/>
                  </a:cubicBezTo>
                  <a:cubicBezTo>
                    <a:pt x="55" y="517"/>
                    <a:pt x="1" y="1019"/>
                    <a:pt x="286" y="1359"/>
                  </a:cubicBezTo>
                  <a:cubicBezTo>
                    <a:pt x="449" y="1590"/>
                    <a:pt x="680" y="1645"/>
                    <a:pt x="966" y="1645"/>
                  </a:cubicBezTo>
                  <a:cubicBezTo>
                    <a:pt x="1129" y="1645"/>
                    <a:pt x="1306" y="1590"/>
                    <a:pt x="1469" y="1482"/>
                  </a:cubicBezTo>
                  <a:cubicBezTo>
                    <a:pt x="1809" y="1196"/>
                    <a:pt x="1877" y="680"/>
                    <a:pt x="1591" y="340"/>
                  </a:cubicBezTo>
                  <a:cubicBezTo>
                    <a:pt x="1414" y="122"/>
                    <a:pt x="1197" y="0"/>
                    <a:pt x="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22"/>
            <p:cNvSpPr/>
            <p:nvPr/>
          </p:nvSpPr>
          <p:spPr>
            <a:xfrm>
              <a:off x="5708361" y="1790824"/>
              <a:ext cx="55219" cy="48372"/>
            </a:xfrm>
            <a:custGeom>
              <a:avLst/>
              <a:gdLst/>
              <a:ahLst/>
              <a:cxnLst/>
              <a:rect l="l" t="t" r="r" b="b"/>
              <a:pathLst>
                <a:path w="1863" h="1632" extrusionOk="0">
                  <a:moveTo>
                    <a:pt x="897" y="0"/>
                  </a:moveTo>
                  <a:cubicBezTo>
                    <a:pt x="734" y="0"/>
                    <a:pt x="558" y="55"/>
                    <a:pt x="394" y="218"/>
                  </a:cubicBezTo>
                  <a:cubicBezTo>
                    <a:pt x="55" y="503"/>
                    <a:pt x="0" y="1020"/>
                    <a:pt x="272" y="1359"/>
                  </a:cubicBezTo>
                  <a:cubicBezTo>
                    <a:pt x="449" y="1523"/>
                    <a:pt x="680" y="1631"/>
                    <a:pt x="897" y="1631"/>
                  </a:cubicBezTo>
                  <a:cubicBezTo>
                    <a:pt x="1128" y="1631"/>
                    <a:pt x="1292" y="1577"/>
                    <a:pt x="1468" y="1468"/>
                  </a:cubicBezTo>
                  <a:cubicBezTo>
                    <a:pt x="1808" y="1128"/>
                    <a:pt x="1862" y="612"/>
                    <a:pt x="1577" y="272"/>
                  </a:cubicBezTo>
                  <a:cubicBezTo>
                    <a:pt x="1414" y="109"/>
                    <a:pt x="1183" y="0"/>
                    <a:pt x="8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22"/>
            <p:cNvSpPr/>
            <p:nvPr/>
          </p:nvSpPr>
          <p:spPr>
            <a:xfrm>
              <a:off x="5531885" y="1085778"/>
              <a:ext cx="55634" cy="46772"/>
            </a:xfrm>
            <a:custGeom>
              <a:avLst/>
              <a:gdLst/>
              <a:ahLst/>
              <a:cxnLst/>
              <a:rect l="l" t="t" r="r" b="b"/>
              <a:pathLst>
                <a:path w="1877" h="1578" extrusionOk="0">
                  <a:moveTo>
                    <a:pt x="966" y="1"/>
                  </a:moveTo>
                  <a:cubicBezTo>
                    <a:pt x="735" y="1"/>
                    <a:pt x="572" y="55"/>
                    <a:pt x="395" y="164"/>
                  </a:cubicBezTo>
                  <a:cubicBezTo>
                    <a:pt x="55" y="449"/>
                    <a:pt x="1" y="952"/>
                    <a:pt x="341" y="1292"/>
                  </a:cubicBezTo>
                  <a:cubicBezTo>
                    <a:pt x="449" y="1523"/>
                    <a:pt x="735" y="1578"/>
                    <a:pt x="966" y="1578"/>
                  </a:cubicBezTo>
                  <a:cubicBezTo>
                    <a:pt x="1129" y="1578"/>
                    <a:pt x="1306" y="1523"/>
                    <a:pt x="1469" y="1414"/>
                  </a:cubicBezTo>
                  <a:cubicBezTo>
                    <a:pt x="1809" y="1129"/>
                    <a:pt x="1877" y="613"/>
                    <a:pt x="1591" y="273"/>
                  </a:cubicBezTo>
                  <a:cubicBezTo>
                    <a:pt x="1414" y="55"/>
                    <a:pt x="1197" y="1"/>
                    <a:pt x="9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22"/>
            <p:cNvSpPr/>
            <p:nvPr/>
          </p:nvSpPr>
          <p:spPr>
            <a:xfrm>
              <a:off x="5674512" y="1431439"/>
              <a:ext cx="74159" cy="63696"/>
            </a:xfrm>
            <a:custGeom>
              <a:avLst/>
              <a:gdLst/>
              <a:ahLst/>
              <a:cxnLst/>
              <a:rect l="l" t="t" r="r" b="b"/>
              <a:pathLst>
                <a:path w="2502" h="2149" extrusionOk="0">
                  <a:moveTo>
                    <a:pt x="1251" y="1"/>
                  </a:moveTo>
                  <a:cubicBezTo>
                    <a:pt x="1020" y="1"/>
                    <a:pt x="857" y="55"/>
                    <a:pt x="680" y="164"/>
                  </a:cubicBezTo>
                  <a:cubicBezTo>
                    <a:pt x="177" y="504"/>
                    <a:pt x="1" y="1129"/>
                    <a:pt x="340" y="1646"/>
                  </a:cubicBezTo>
                  <a:cubicBezTo>
                    <a:pt x="517" y="1985"/>
                    <a:pt x="911" y="2149"/>
                    <a:pt x="1251" y="2149"/>
                  </a:cubicBezTo>
                  <a:cubicBezTo>
                    <a:pt x="1414" y="2149"/>
                    <a:pt x="1645" y="2094"/>
                    <a:pt x="1822" y="1985"/>
                  </a:cubicBezTo>
                  <a:cubicBezTo>
                    <a:pt x="2325" y="1700"/>
                    <a:pt x="2502" y="1020"/>
                    <a:pt x="2162" y="504"/>
                  </a:cubicBezTo>
                  <a:cubicBezTo>
                    <a:pt x="1985" y="164"/>
                    <a:pt x="1591"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22"/>
            <p:cNvSpPr/>
            <p:nvPr/>
          </p:nvSpPr>
          <p:spPr>
            <a:xfrm>
              <a:off x="5993587" y="1003200"/>
              <a:ext cx="73744" cy="64082"/>
            </a:xfrm>
            <a:custGeom>
              <a:avLst/>
              <a:gdLst/>
              <a:ahLst/>
              <a:cxnLst/>
              <a:rect l="l" t="t" r="r" b="b"/>
              <a:pathLst>
                <a:path w="2488" h="2162" extrusionOk="0">
                  <a:moveTo>
                    <a:pt x="1251" y="0"/>
                  </a:moveTo>
                  <a:cubicBezTo>
                    <a:pt x="1020" y="0"/>
                    <a:pt x="789" y="68"/>
                    <a:pt x="626" y="177"/>
                  </a:cubicBezTo>
                  <a:cubicBezTo>
                    <a:pt x="109" y="517"/>
                    <a:pt x="1" y="1197"/>
                    <a:pt x="286" y="1699"/>
                  </a:cubicBezTo>
                  <a:cubicBezTo>
                    <a:pt x="504" y="1985"/>
                    <a:pt x="843" y="2162"/>
                    <a:pt x="1251" y="2162"/>
                  </a:cubicBezTo>
                  <a:cubicBezTo>
                    <a:pt x="1414" y="2162"/>
                    <a:pt x="1645" y="2162"/>
                    <a:pt x="1808" y="2039"/>
                  </a:cubicBezTo>
                  <a:cubicBezTo>
                    <a:pt x="2325" y="1699"/>
                    <a:pt x="2488" y="1020"/>
                    <a:pt x="2148" y="517"/>
                  </a:cubicBezTo>
                  <a:cubicBezTo>
                    <a:pt x="1931" y="177"/>
                    <a:pt x="1591"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22"/>
            <p:cNvSpPr/>
            <p:nvPr/>
          </p:nvSpPr>
          <p:spPr>
            <a:xfrm>
              <a:off x="6317493" y="679295"/>
              <a:ext cx="67312" cy="65682"/>
            </a:xfrm>
            <a:custGeom>
              <a:avLst/>
              <a:gdLst/>
              <a:ahLst/>
              <a:cxnLst/>
              <a:rect l="l" t="t" r="r" b="b"/>
              <a:pathLst>
                <a:path w="2271" h="2216" extrusionOk="0">
                  <a:moveTo>
                    <a:pt x="1129" y="0"/>
                  </a:moveTo>
                  <a:cubicBezTo>
                    <a:pt x="517" y="0"/>
                    <a:pt x="1" y="462"/>
                    <a:pt x="1" y="1074"/>
                  </a:cubicBezTo>
                  <a:cubicBezTo>
                    <a:pt x="1" y="1699"/>
                    <a:pt x="517" y="2216"/>
                    <a:pt x="1129" y="2216"/>
                  </a:cubicBezTo>
                  <a:cubicBezTo>
                    <a:pt x="1754" y="2216"/>
                    <a:pt x="2271" y="1699"/>
                    <a:pt x="2271" y="1074"/>
                  </a:cubicBezTo>
                  <a:cubicBezTo>
                    <a:pt x="2271" y="462"/>
                    <a:pt x="1754" y="0"/>
                    <a:pt x="1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22"/>
            <p:cNvSpPr/>
            <p:nvPr/>
          </p:nvSpPr>
          <p:spPr>
            <a:xfrm>
              <a:off x="8675918" y="1471750"/>
              <a:ext cx="55634" cy="48758"/>
            </a:xfrm>
            <a:custGeom>
              <a:avLst/>
              <a:gdLst/>
              <a:ahLst/>
              <a:cxnLst/>
              <a:rect l="l" t="t" r="r" b="b"/>
              <a:pathLst>
                <a:path w="1877" h="1645" extrusionOk="0">
                  <a:moveTo>
                    <a:pt x="966" y="0"/>
                  </a:moveTo>
                  <a:cubicBezTo>
                    <a:pt x="803" y="0"/>
                    <a:pt x="572" y="55"/>
                    <a:pt x="395" y="163"/>
                  </a:cubicBezTo>
                  <a:cubicBezTo>
                    <a:pt x="55" y="449"/>
                    <a:pt x="1" y="965"/>
                    <a:pt x="341" y="1359"/>
                  </a:cubicBezTo>
                  <a:cubicBezTo>
                    <a:pt x="463" y="1523"/>
                    <a:pt x="735" y="1645"/>
                    <a:pt x="966" y="1645"/>
                  </a:cubicBezTo>
                  <a:cubicBezTo>
                    <a:pt x="1143" y="1645"/>
                    <a:pt x="1360" y="1591"/>
                    <a:pt x="1482" y="1468"/>
                  </a:cubicBezTo>
                  <a:cubicBezTo>
                    <a:pt x="1877" y="1128"/>
                    <a:pt x="1877" y="625"/>
                    <a:pt x="1591" y="286"/>
                  </a:cubicBezTo>
                  <a:cubicBezTo>
                    <a:pt x="1414" y="55"/>
                    <a:pt x="1197" y="0"/>
                    <a:pt x="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22"/>
            <p:cNvSpPr/>
            <p:nvPr/>
          </p:nvSpPr>
          <p:spPr>
            <a:xfrm>
              <a:off x="8684395" y="887575"/>
              <a:ext cx="57235" cy="50388"/>
            </a:xfrm>
            <a:custGeom>
              <a:avLst/>
              <a:gdLst/>
              <a:ahLst/>
              <a:cxnLst/>
              <a:rect l="l" t="t" r="r" b="b"/>
              <a:pathLst>
                <a:path w="1931" h="1700" extrusionOk="0">
                  <a:moveTo>
                    <a:pt x="965" y="0"/>
                  </a:moveTo>
                  <a:cubicBezTo>
                    <a:pt x="789" y="0"/>
                    <a:pt x="571" y="109"/>
                    <a:pt x="394" y="232"/>
                  </a:cubicBezTo>
                  <a:cubicBezTo>
                    <a:pt x="55" y="503"/>
                    <a:pt x="0" y="1020"/>
                    <a:pt x="340" y="1360"/>
                  </a:cubicBezTo>
                  <a:cubicBezTo>
                    <a:pt x="517" y="1591"/>
                    <a:pt x="734" y="1700"/>
                    <a:pt x="965" y="1700"/>
                  </a:cubicBezTo>
                  <a:cubicBezTo>
                    <a:pt x="1128" y="1700"/>
                    <a:pt x="1360" y="1645"/>
                    <a:pt x="1536" y="1468"/>
                  </a:cubicBezTo>
                  <a:cubicBezTo>
                    <a:pt x="1876" y="1183"/>
                    <a:pt x="1930" y="680"/>
                    <a:pt x="1591" y="340"/>
                  </a:cubicBezTo>
                  <a:cubicBezTo>
                    <a:pt x="1414" y="109"/>
                    <a:pt x="1196"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22"/>
            <p:cNvSpPr/>
            <p:nvPr/>
          </p:nvSpPr>
          <p:spPr>
            <a:xfrm>
              <a:off x="7234050" y="879127"/>
              <a:ext cx="55605" cy="48758"/>
            </a:xfrm>
            <a:custGeom>
              <a:avLst/>
              <a:gdLst/>
              <a:ahLst/>
              <a:cxnLst/>
              <a:rect l="l" t="t" r="r" b="b"/>
              <a:pathLst>
                <a:path w="1876" h="1645" extrusionOk="0">
                  <a:moveTo>
                    <a:pt x="965" y="0"/>
                  </a:moveTo>
                  <a:cubicBezTo>
                    <a:pt x="789" y="0"/>
                    <a:pt x="625" y="54"/>
                    <a:pt x="517" y="109"/>
                  </a:cubicBezTo>
                  <a:cubicBezTo>
                    <a:pt x="109" y="340"/>
                    <a:pt x="0" y="856"/>
                    <a:pt x="231" y="1251"/>
                  </a:cubicBezTo>
                  <a:cubicBezTo>
                    <a:pt x="394" y="1536"/>
                    <a:pt x="680" y="1645"/>
                    <a:pt x="965" y="1645"/>
                  </a:cubicBezTo>
                  <a:cubicBezTo>
                    <a:pt x="1074" y="1645"/>
                    <a:pt x="1251" y="1590"/>
                    <a:pt x="1359" y="1536"/>
                  </a:cubicBezTo>
                  <a:cubicBezTo>
                    <a:pt x="1754" y="1305"/>
                    <a:pt x="1876" y="788"/>
                    <a:pt x="1645" y="394"/>
                  </a:cubicBezTo>
                  <a:cubicBezTo>
                    <a:pt x="1468" y="109"/>
                    <a:pt x="1196"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22"/>
            <p:cNvSpPr/>
            <p:nvPr/>
          </p:nvSpPr>
          <p:spPr>
            <a:xfrm>
              <a:off x="8420895" y="2324611"/>
              <a:ext cx="65297" cy="65297"/>
            </a:xfrm>
            <a:custGeom>
              <a:avLst/>
              <a:gdLst/>
              <a:ahLst/>
              <a:cxnLst/>
              <a:rect l="l" t="t" r="r" b="b"/>
              <a:pathLst>
                <a:path w="2203" h="2203" extrusionOk="0">
                  <a:moveTo>
                    <a:pt x="1129" y="1"/>
                  </a:moveTo>
                  <a:cubicBezTo>
                    <a:pt x="504" y="1"/>
                    <a:pt x="1" y="450"/>
                    <a:pt x="1" y="1075"/>
                  </a:cubicBezTo>
                  <a:cubicBezTo>
                    <a:pt x="1" y="1700"/>
                    <a:pt x="504" y="2203"/>
                    <a:pt x="1129" y="2203"/>
                  </a:cubicBezTo>
                  <a:cubicBezTo>
                    <a:pt x="1754" y="2203"/>
                    <a:pt x="2203" y="1700"/>
                    <a:pt x="2203" y="1075"/>
                  </a:cubicBezTo>
                  <a:cubicBezTo>
                    <a:pt x="2203" y="450"/>
                    <a:pt x="1754" y="1"/>
                    <a:pt x="1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22"/>
            <p:cNvSpPr/>
            <p:nvPr/>
          </p:nvSpPr>
          <p:spPr>
            <a:xfrm>
              <a:off x="7364970" y="3175486"/>
              <a:ext cx="50388" cy="48787"/>
            </a:xfrm>
            <a:custGeom>
              <a:avLst/>
              <a:gdLst/>
              <a:ahLst/>
              <a:cxnLst/>
              <a:rect l="l" t="t" r="r" b="b"/>
              <a:pathLst>
                <a:path w="1700" h="1646" extrusionOk="0">
                  <a:moveTo>
                    <a:pt x="857" y="1"/>
                  </a:moveTo>
                  <a:cubicBezTo>
                    <a:pt x="395" y="1"/>
                    <a:pt x="1" y="341"/>
                    <a:pt x="1" y="789"/>
                  </a:cubicBezTo>
                  <a:cubicBezTo>
                    <a:pt x="1" y="1251"/>
                    <a:pt x="395" y="1645"/>
                    <a:pt x="857" y="1645"/>
                  </a:cubicBezTo>
                  <a:cubicBezTo>
                    <a:pt x="1306" y="1645"/>
                    <a:pt x="1700" y="1251"/>
                    <a:pt x="1700" y="789"/>
                  </a:cubicBezTo>
                  <a:cubicBezTo>
                    <a:pt x="1700" y="341"/>
                    <a:pt x="1306"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22"/>
            <p:cNvSpPr/>
            <p:nvPr/>
          </p:nvSpPr>
          <p:spPr>
            <a:xfrm>
              <a:off x="7799671" y="3175486"/>
              <a:ext cx="50388" cy="48787"/>
            </a:xfrm>
            <a:custGeom>
              <a:avLst/>
              <a:gdLst/>
              <a:ahLst/>
              <a:cxnLst/>
              <a:rect l="l" t="t" r="r" b="b"/>
              <a:pathLst>
                <a:path w="1700" h="1646" extrusionOk="0">
                  <a:moveTo>
                    <a:pt x="857" y="1"/>
                  </a:moveTo>
                  <a:cubicBezTo>
                    <a:pt x="395" y="1"/>
                    <a:pt x="1" y="341"/>
                    <a:pt x="1" y="789"/>
                  </a:cubicBezTo>
                  <a:cubicBezTo>
                    <a:pt x="1" y="1251"/>
                    <a:pt x="395" y="1645"/>
                    <a:pt x="857" y="1645"/>
                  </a:cubicBezTo>
                  <a:cubicBezTo>
                    <a:pt x="1306" y="1645"/>
                    <a:pt x="1700" y="1251"/>
                    <a:pt x="1700" y="789"/>
                  </a:cubicBezTo>
                  <a:cubicBezTo>
                    <a:pt x="1700" y="341"/>
                    <a:pt x="1306"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22"/>
            <p:cNvSpPr/>
            <p:nvPr/>
          </p:nvSpPr>
          <p:spPr>
            <a:xfrm>
              <a:off x="8083296" y="2972452"/>
              <a:ext cx="67312" cy="65297"/>
            </a:xfrm>
            <a:custGeom>
              <a:avLst/>
              <a:gdLst/>
              <a:ahLst/>
              <a:cxnLst/>
              <a:rect l="l" t="t" r="r" b="b"/>
              <a:pathLst>
                <a:path w="2271" h="2203" extrusionOk="0">
                  <a:moveTo>
                    <a:pt x="1142" y="0"/>
                  </a:moveTo>
                  <a:cubicBezTo>
                    <a:pt x="517" y="0"/>
                    <a:pt x="1" y="503"/>
                    <a:pt x="1" y="1128"/>
                  </a:cubicBezTo>
                  <a:cubicBezTo>
                    <a:pt x="1" y="1754"/>
                    <a:pt x="517" y="2202"/>
                    <a:pt x="1142" y="2202"/>
                  </a:cubicBezTo>
                  <a:cubicBezTo>
                    <a:pt x="1768" y="2202"/>
                    <a:pt x="2271" y="1754"/>
                    <a:pt x="2271" y="1128"/>
                  </a:cubicBezTo>
                  <a:cubicBezTo>
                    <a:pt x="2271" y="503"/>
                    <a:pt x="1768" y="0"/>
                    <a:pt x="1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22"/>
            <p:cNvSpPr/>
            <p:nvPr/>
          </p:nvSpPr>
          <p:spPr>
            <a:xfrm>
              <a:off x="8404001" y="3222644"/>
              <a:ext cx="50388" cy="50388"/>
            </a:xfrm>
            <a:custGeom>
              <a:avLst/>
              <a:gdLst/>
              <a:ahLst/>
              <a:cxnLst/>
              <a:rect l="l" t="t" r="r" b="b"/>
              <a:pathLst>
                <a:path w="1700" h="1700" extrusionOk="0">
                  <a:moveTo>
                    <a:pt x="856" y="0"/>
                  </a:moveTo>
                  <a:cubicBezTo>
                    <a:pt x="394" y="0"/>
                    <a:pt x="0" y="394"/>
                    <a:pt x="0" y="843"/>
                  </a:cubicBezTo>
                  <a:cubicBezTo>
                    <a:pt x="0" y="1305"/>
                    <a:pt x="394" y="1699"/>
                    <a:pt x="856" y="1699"/>
                  </a:cubicBezTo>
                  <a:cubicBezTo>
                    <a:pt x="1305" y="1699"/>
                    <a:pt x="1699" y="1305"/>
                    <a:pt x="1699" y="843"/>
                  </a:cubicBezTo>
                  <a:cubicBezTo>
                    <a:pt x="1699" y="394"/>
                    <a:pt x="1305" y="0"/>
                    <a:pt x="8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22"/>
            <p:cNvSpPr/>
            <p:nvPr/>
          </p:nvSpPr>
          <p:spPr>
            <a:xfrm>
              <a:off x="8538537" y="2848350"/>
              <a:ext cx="66927" cy="65297"/>
            </a:xfrm>
            <a:custGeom>
              <a:avLst/>
              <a:gdLst/>
              <a:ahLst/>
              <a:cxnLst/>
              <a:rect l="l" t="t" r="r" b="b"/>
              <a:pathLst>
                <a:path w="2258" h="2203" extrusionOk="0">
                  <a:moveTo>
                    <a:pt x="1129" y="1"/>
                  </a:moveTo>
                  <a:cubicBezTo>
                    <a:pt x="504" y="1"/>
                    <a:pt x="1" y="449"/>
                    <a:pt x="1" y="1075"/>
                  </a:cubicBezTo>
                  <a:cubicBezTo>
                    <a:pt x="1" y="1700"/>
                    <a:pt x="504" y="2203"/>
                    <a:pt x="1129" y="2203"/>
                  </a:cubicBezTo>
                  <a:cubicBezTo>
                    <a:pt x="1754" y="2203"/>
                    <a:pt x="2257" y="1700"/>
                    <a:pt x="2257" y="1075"/>
                  </a:cubicBezTo>
                  <a:cubicBezTo>
                    <a:pt x="2257" y="449"/>
                    <a:pt x="1754" y="1"/>
                    <a:pt x="1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22"/>
            <p:cNvSpPr/>
            <p:nvPr/>
          </p:nvSpPr>
          <p:spPr>
            <a:xfrm>
              <a:off x="7467317" y="679295"/>
              <a:ext cx="65682" cy="65682"/>
            </a:xfrm>
            <a:custGeom>
              <a:avLst/>
              <a:gdLst/>
              <a:ahLst/>
              <a:cxnLst/>
              <a:rect l="l" t="t" r="r" b="b"/>
              <a:pathLst>
                <a:path w="2216" h="2216" extrusionOk="0">
                  <a:moveTo>
                    <a:pt x="1142" y="0"/>
                  </a:moveTo>
                  <a:cubicBezTo>
                    <a:pt x="517" y="0"/>
                    <a:pt x="0" y="462"/>
                    <a:pt x="0" y="1074"/>
                  </a:cubicBezTo>
                  <a:cubicBezTo>
                    <a:pt x="0" y="1699"/>
                    <a:pt x="517" y="2216"/>
                    <a:pt x="1142" y="2216"/>
                  </a:cubicBezTo>
                  <a:cubicBezTo>
                    <a:pt x="1753" y="2216"/>
                    <a:pt x="2216" y="1699"/>
                    <a:pt x="2216" y="1074"/>
                  </a:cubicBezTo>
                  <a:cubicBezTo>
                    <a:pt x="2216" y="462"/>
                    <a:pt x="1753" y="0"/>
                    <a:pt x="1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22"/>
            <p:cNvSpPr/>
            <p:nvPr/>
          </p:nvSpPr>
          <p:spPr>
            <a:xfrm>
              <a:off x="5117340" y="2616713"/>
              <a:ext cx="65297" cy="65297"/>
            </a:xfrm>
            <a:custGeom>
              <a:avLst/>
              <a:gdLst/>
              <a:ahLst/>
              <a:cxnLst/>
              <a:rect l="l" t="t" r="r" b="b"/>
              <a:pathLst>
                <a:path w="2203" h="2203" extrusionOk="0">
                  <a:moveTo>
                    <a:pt x="1129" y="0"/>
                  </a:moveTo>
                  <a:cubicBezTo>
                    <a:pt x="503" y="0"/>
                    <a:pt x="0" y="503"/>
                    <a:pt x="0" y="1129"/>
                  </a:cubicBezTo>
                  <a:cubicBezTo>
                    <a:pt x="0" y="1699"/>
                    <a:pt x="503" y="2202"/>
                    <a:pt x="1129" y="2202"/>
                  </a:cubicBezTo>
                  <a:cubicBezTo>
                    <a:pt x="1754" y="2202"/>
                    <a:pt x="2202" y="1699"/>
                    <a:pt x="2202" y="1129"/>
                  </a:cubicBezTo>
                  <a:cubicBezTo>
                    <a:pt x="2202" y="503"/>
                    <a:pt x="1754" y="0"/>
                    <a:pt x="1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22"/>
            <p:cNvSpPr/>
            <p:nvPr/>
          </p:nvSpPr>
          <p:spPr>
            <a:xfrm>
              <a:off x="7921392" y="2406527"/>
              <a:ext cx="65267" cy="63667"/>
            </a:xfrm>
            <a:custGeom>
              <a:avLst/>
              <a:gdLst/>
              <a:ahLst/>
              <a:cxnLst/>
              <a:rect l="l" t="t" r="r" b="b"/>
              <a:pathLst>
                <a:path w="2202" h="2148" extrusionOk="0">
                  <a:moveTo>
                    <a:pt x="1074" y="0"/>
                  </a:moveTo>
                  <a:cubicBezTo>
                    <a:pt x="503" y="0"/>
                    <a:pt x="0" y="449"/>
                    <a:pt x="0" y="1074"/>
                  </a:cubicBezTo>
                  <a:cubicBezTo>
                    <a:pt x="0" y="1631"/>
                    <a:pt x="503" y="2148"/>
                    <a:pt x="1074" y="2148"/>
                  </a:cubicBezTo>
                  <a:cubicBezTo>
                    <a:pt x="1699" y="2148"/>
                    <a:pt x="2202" y="1631"/>
                    <a:pt x="2202" y="1074"/>
                  </a:cubicBezTo>
                  <a:cubicBezTo>
                    <a:pt x="2202" y="449"/>
                    <a:pt x="1699" y="0"/>
                    <a:pt x="1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22"/>
            <p:cNvSpPr/>
            <p:nvPr/>
          </p:nvSpPr>
          <p:spPr>
            <a:xfrm>
              <a:off x="5406211" y="2888660"/>
              <a:ext cx="53589" cy="48372"/>
            </a:xfrm>
            <a:custGeom>
              <a:avLst/>
              <a:gdLst/>
              <a:ahLst/>
              <a:cxnLst/>
              <a:rect l="l" t="t" r="r" b="b"/>
              <a:pathLst>
                <a:path w="1808" h="1632" extrusionOk="0">
                  <a:moveTo>
                    <a:pt x="897" y="0"/>
                  </a:moveTo>
                  <a:cubicBezTo>
                    <a:pt x="734" y="0"/>
                    <a:pt x="557" y="54"/>
                    <a:pt x="394" y="218"/>
                  </a:cubicBezTo>
                  <a:cubicBezTo>
                    <a:pt x="54" y="503"/>
                    <a:pt x="0" y="1020"/>
                    <a:pt x="272" y="1359"/>
                  </a:cubicBezTo>
                  <a:cubicBezTo>
                    <a:pt x="449" y="1522"/>
                    <a:pt x="680" y="1631"/>
                    <a:pt x="897" y="1631"/>
                  </a:cubicBezTo>
                  <a:cubicBezTo>
                    <a:pt x="1074" y="1631"/>
                    <a:pt x="1291" y="1577"/>
                    <a:pt x="1414" y="1468"/>
                  </a:cubicBezTo>
                  <a:cubicBezTo>
                    <a:pt x="1808" y="1128"/>
                    <a:pt x="1808" y="612"/>
                    <a:pt x="1522" y="272"/>
                  </a:cubicBezTo>
                  <a:cubicBezTo>
                    <a:pt x="1359" y="109"/>
                    <a:pt x="1128" y="0"/>
                    <a:pt x="8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22"/>
            <p:cNvSpPr/>
            <p:nvPr/>
          </p:nvSpPr>
          <p:spPr>
            <a:xfrm>
              <a:off x="5946459" y="2760941"/>
              <a:ext cx="55634" cy="48787"/>
            </a:xfrm>
            <a:custGeom>
              <a:avLst/>
              <a:gdLst/>
              <a:ahLst/>
              <a:cxnLst/>
              <a:rect l="l" t="t" r="r" b="b"/>
              <a:pathLst>
                <a:path w="1877" h="1646" extrusionOk="0">
                  <a:moveTo>
                    <a:pt x="911" y="0"/>
                  </a:moveTo>
                  <a:cubicBezTo>
                    <a:pt x="734" y="0"/>
                    <a:pt x="571" y="109"/>
                    <a:pt x="395" y="231"/>
                  </a:cubicBezTo>
                  <a:cubicBezTo>
                    <a:pt x="55" y="503"/>
                    <a:pt x="0" y="1020"/>
                    <a:pt x="286" y="1360"/>
                  </a:cubicBezTo>
                  <a:cubicBezTo>
                    <a:pt x="462" y="1591"/>
                    <a:pt x="680" y="1645"/>
                    <a:pt x="911" y="1645"/>
                  </a:cubicBezTo>
                  <a:cubicBezTo>
                    <a:pt x="1142" y="1645"/>
                    <a:pt x="1305" y="1591"/>
                    <a:pt x="1482" y="1468"/>
                  </a:cubicBezTo>
                  <a:cubicBezTo>
                    <a:pt x="1822" y="1183"/>
                    <a:pt x="1876" y="680"/>
                    <a:pt x="1536" y="340"/>
                  </a:cubicBezTo>
                  <a:cubicBezTo>
                    <a:pt x="1414" y="109"/>
                    <a:pt x="1142" y="0"/>
                    <a:pt x="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22"/>
            <p:cNvSpPr/>
            <p:nvPr/>
          </p:nvSpPr>
          <p:spPr>
            <a:xfrm>
              <a:off x="8685996" y="2099406"/>
              <a:ext cx="54034" cy="48787"/>
            </a:xfrm>
            <a:custGeom>
              <a:avLst/>
              <a:gdLst/>
              <a:ahLst/>
              <a:cxnLst/>
              <a:rect l="l" t="t" r="r" b="b"/>
              <a:pathLst>
                <a:path w="1823" h="1646" extrusionOk="0">
                  <a:moveTo>
                    <a:pt x="911" y="1"/>
                  </a:moveTo>
                  <a:cubicBezTo>
                    <a:pt x="735" y="1"/>
                    <a:pt x="517" y="55"/>
                    <a:pt x="395" y="178"/>
                  </a:cubicBezTo>
                  <a:cubicBezTo>
                    <a:pt x="1" y="463"/>
                    <a:pt x="1" y="966"/>
                    <a:pt x="286" y="1306"/>
                  </a:cubicBezTo>
                  <a:cubicBezTo>
                    <a:pt x="463" y="1537"/>
                    <a:pt x="680" y="1646"/>
                    <a:pt x="911" y="1646"/>
                  </a:cubicBezTo>
                  <a:cubicBezTo>
                    <a:pt x="1074" y="1646"/>
                    <a:pt x="1306" y="1537"/>
                    <a:pt x="1414" y="1415"/>
                  </a:cubicBezTo>
                  <a:cubicBezTo>
                    <a:pt x="1822" y="1143"/>
                    <a:pt x="1822" y="626"/>
                    <a:pt x="1537" y="286"/>
                  </a:cubicBezTo>
                  <a:cubicBezTo>
                    <a:pt x="1360" y="123"/>
                    <a:pt x="1142" y="1"/>
                    <a:pt x="9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22"/>
            <p:cNvSpPr/>
            <p:nvPr/>
          </p:nvSpPr>
          <p:spPr>
            <a:xfrm>
              <a:off x="8699689" y="2443467"/>
              <a:ext cx="75375" cy="65712"/>
            </a:xfrm>
            <a:custGeom>
              <a:avLst/>
              <a:gdLst/>
              <a:ahLst/>
              <a:cxnLst/>
              <a:rect l="l" t="t" r="r" b="b"/>
              <a:pathLst>
                <a:path w="2543" h="2217" extrusionOk="0">
                  <a:moveTo>
                    <a:pt x="1292" y="1"/>
                  </a:moveTo>
                  <a:cubicBezTo>
                    <a:pt x="1075" y="1"/>
                    <a:pt x="844" y="69"/>
                    <a:pt x="680" y="177"/>
                  </a:cubicBezTo>
                  <a:cubicBezTo>
                    <a:pt x="164" y="517"/>
                    <a:pt x="1" y="1197"/>
                    <a:pt x="341" y="1700"/>
                  </a:cubicBezTo>
                  <a:cubicBezTo>
                    <a:pt x="558" y="2040"/>
                    <a:pt x="898" y="2216"/>
                    <a:pt x="1292" y="2216"/>
                  </a:cubicBezTo>
                  <a:cubicBezTo>
                    <a:pt x="1469" y="2216"/>
                    <a:pt x="1700" y="2162"/>
                    <a:pt x="1863" y="2040"/>
                  </a:cubicBezTo>
                  <a:cubicBezTo>
                    <a:pt x="2379" y="1700"/>
                    <a:pt x="2543" y="1020"/>
                    <a:pt x="2203" y="517"/>
                  </a:cubicBezTo>
                  <a:cubicBezTo>
                    <a:pt x="1972" y="177"/>
                    <a:pt x="1632" y="1"/>
                    <a:pt x="1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22"/>
            <p:cNvSpPr/>
            <p:nvPr/>
          </p:nvSpPr>
          <p:spPr>
            <a:xfrm>
              <a:off x="5187853" y="1139367"/>
              <a:ext cx="55219" cy="48787"/>
            </a:xfrm>
            <a:custGeom>
              <a:avLst/>
              <a:gdLst/>
              <a:ahLst/>
              <a:cxnLst/>
              <a:rect l="l" t="t" r="r" b="b"/>
              <a:pathLst>
                <a:path w="1863" h="1646" extrusionOk="0">
                  <a:moveTo>
                    <a:pt x="965" y="1"/>
                  </a:moveTo>
                  <a:cubicBezTo>
                    <a:pt x="734" y="1"/>
                    <a:pt x="571" y="55"/>
                    <a:pt x="394" y="164"/>
                  </a:cubicBezTo>
                  <a:cubicBezTo>
                    <a:pt x="54" y="449"/>
                    <a:pt x="0" y="1020"/>
                    <a:pt x="286" y="1360"/>
                  </a:cubicBezTo>
                  <a:cubicBezTo>
                    <a:pt x="449" y="1523"/>
                    <a:pt x="680" y="1645"/>
                    <a:pt x="965" y="1645"/>
                  </a:cubicBezTo>
                  <a:cubicBezTo>
                    <a:pt x="1128" y="1645"/>
                    <a:pt x="1305" y="1591"/>
                    <a:pt x="1468" y="1414"/>
                  </a:cubicBezTo>
                  <a:cubicBezTo>
                    <a:pt x="1808" y="1129"/>
                    <a:pt x="1862" y="626"/>
                    <a:pt x="1590" y="286"/>
                  </a:cubicBezTo>
                  <a:cubicBezTo>
                    <a:pt x="1414" y="109"/>
                    <a:pt x="1183" y="1"/>
                    <a:pt x="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22"/>
            <p:cNvSpPr/>
            <p:nvPr/>
          </p:nvSpPr>
          <p:spPr>
            <a:xfrm>
              <a:off x="8598972" y="503233"/>
              <a:ext cx="73774" cy="63696"/>
            </a:xfrm>
            <a:custGeom>
              <a:avLst/>
              <a:gdLst/>
              <a:ahLst/>
              <a:cxnLst/>
              <a:rect l="l" t="t" r="r" b="b"/>
              <a:pathLst>
                <a:path w="2489" h="2149" extrusionOk="0">
                  <a:moveTo>
                    <a:pt x="1238" y="0"/>
                  </a:moveTo>
                  <a:cubicBezTo>
                    <a:pt x="952" y="0"/>
                    <a:pt x="735" y="55"/>
                    <a:pt x="504" y="218"/>
                  </a:cubicBezTo>
                  <a:cubicBezTo>
                    <a:pt x="55" y="626"/>
                    <a:pt x="1" y="1305"/>
                    <a:pt x="395" y="1754"/>
                  </a:cubicBezTo>
                  <a:cubicBezTo>
                    <a:pt x="612" y="2039"/>
                    <a:pt x="898" y="2148"/>
                    <a:pt x="1238" y="2148"/>
                  </a:cubicBezTo>
                  <a:cubicBezTo>
                    <a:pt x="1469" y="2148"/>
                    <a:pt x="1754" y="2094"/>
                    <a:pt x="1917" y="1917"/>
                  </a:cubicBezTo>
                  <a:cubicBezTo>
                    <a:pt x="2379" y="1523"/>
                    <a:pt x="2488" y="843"/>
                    <a:pt x="2094" y="395"/>
                  </a:cubicBezTo>
                  <a:cubicBezTo>
                    <a:pt x="1863" y="109"/>
                    <a:pt x="1523"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22"/>
            <p:cNvSpPr/>
            <p:nvPr/>
          </p:nvSpPr>
          <p:spPr>
            <a:xfrm>
              <a:off x="4502962" y="2584465"/>
              <a:ext cx="72144" cy="65712"/>
            </a:xfrm>
            <a:custGeom>
              <a:avLst/>
              <a:gdLst/>
              <a:ahLst/>
              <a:cxnLst/>
              <a:rect l="l" t="t" r="r" b="b"/>
              <a:pathLst>
                <a:path w="2434" h="2217" extrusionOk="0">
                  <a:moveTo>
                    <a:pt x="1251" y="1"/>
                  </a:moveTo>
                  <a:cubicBezTo>
                    <a:pt x="965" y="1"/>
                    <a:pt x="734" y="123"/>
                    <a:pt x="503" y="286"/>
                  </a:cubicBezTo>
                  <a:cubicBezTo>
                    <a:pt x="55" y="681"/>
                    <a:pt x="0" y="1360"/>
                    <a:pt x="394" y="1822"/>
                  </a:cubicBezTo>
                  <a:cubicBezTo>
                    <a:pt x="626" y="2040"/>
                    <a:pt x="911" y="2217"/>
                    <a:pt x="1251" y="2217"/>
                  </a:cubicBezTo>
                  <a:cubicBezTo>
                    <a:pt x="1468" y="2217"/>
                    <a:pt x="1754" y="2108"/>
                    <a:pt x="1930" y="1931"/>
                  </a:cubicBezTo>
                  <a:cubicBezTo>
                    <a:pt x="2379" y="1537"/>
                    <a:pt x="2433" y="857"/>
                    <a:pt x="2093" y="409"/>
                  </a:cubicBezTo>
                  <a:cubicBezTo>
                    <a:pt x="1862" y="178"/>
                    <a:pt x="1523"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22"/>
            <p:cNvSpPr/>
            <p:nvPr/>
          </p:nvSpPr>
          <p:spPr>
            <a:xfrm>
              <a:off x="4382090" y="2950697"/>
              <a:ext cx="72144" cy="63667"/>
            </a:xfrm>
            <a:custGeom>
              <a:avLst/>
              <a:gdLst/>
              <a:ahLst/>
              <a:cxnLst/>
              <a:rect l="l" t="t" r="r" b="b"/>
              <a:pathLst>
                <a:path w="2434" h="2148" extrusionOk="0">
                  <a:moveTo>
                    <a:pt x="1251" y="0"/>
                  </a:moveTo>
                  <a:cubicBezTo>
                    <a:pt x="966" y="0"/>
                    <a:pt x="735" y="55"/>
                    <a:pt x="504" y="218"/>
                  </a:cubicBezTo>
                  <a:cubicBezTo>
                    <a:pt x="55" y="626"/>
                    <a:pt x="1" y="1305"/>
                    <a:pt x="395" y="1754"/>
                  </a:cubicBezTo>
                  <a:cubicBezTo>
                    <a:pt x="626" y="2039"/>
                    <a:pt x="911" y="2148"/>
                    <a:pt x="1251" y="2148"/>
                  </a:cubicBezTo>
                  <a:cubicBezTo>
                    <a:pt x="1469" y="2148"/>
                    <a:pt x="1700" y="2094"/>
                    <a:pt x="1931" y="1917"/>
                  </a:cubicBezTo>
                  <a:cubicBezTo>
                    <a:pt x="2379" y="1523"/>
                    <a:pt x="2434" y="843"/>
                    <a:pt x="2039" y="394"/>
                  </a:cubicBezTo>
                  <a:cubicBezTo>
                    <a:pt x="1863" y="109"/>
                    <a:pt x="1523" y="0"/>
                    <a:pt x="1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22"/>
            <p:cNvSpPr/>
            <p:nvPr/>
          </p:nvSpPr>
          <p:spPr>
            <a:xfrm>
              <a:off x="8701319" y="3323360"/>
              <a:ext cx="72144" cy="63667"/>
            </a:xfrm>
            <a:custGeom>
              <a:avLst/>
              <a:gdLst/>
              <a:ahLst/>
              <a:cxnLst/>
              <a:rect l="l" t="t" r="r" b="b"/>
              <a:pathLst>
                <a:path w="2434" h="2148" extrusionOk="0">
                  <a:moveTo>
                    <a:pt x="1237" y="0"/>
                  </a:moveTo>
                  <a:cubicBezTo>
                    <a:pt x="965" y="0"/>
                    <a:pt x="734" y="55"/>
                    <a:pt x="503" y="218"/>
                  </a:cubicBezTo>
                  <a:cubicBezTo>
                    <a:pt x="55" y="625"/>
                    <a:pt x="0" y="1305"/>
                    <a:pt x="394" y="1754"/>
                  </a:cubicBezTo>
                  <a:cubicBezTo>
                    <a:pt x="625" y="2039"/>
                    <a:pt x="897" y="2148"/>
                    <a:pt x="1237" y="2148"/>
                  </a:cubicBezTo>
                  <a:cubicBezTo>
                    <a:pt x="1468" y="2148"/>
                    <a:pt x="1699" y="2093"/>
                    <a:pt x="1917" y="1917"/>
                  </a:cubicBezTo>
                  <a:cubicBezTo>
                    <a:pt x="2379" y="1522"/>
                    <a:pt x="2433" y="843"/>
                    <a:pt x="2039" y="394"/>
                  </a:cubicBezTo>
                  <a:cubicBezTo>
                    <a:pt x="1862" y="109"/>
                    <a:pt x="1523" y="0"/>
                    <a:pt x="1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22"/>
            <p:cNvSpPr/>
            <p:nvPr/>
          </p:nvSpPr>
          <p:spPr>
            <a:xfrm>
              <a:off x="5441245" y="639014"/>
              <a:ext cx="48787" cy="48758"/>
            </a:xfrm>
            <a:custGeom>
              <a:avLst/>
              <a:gdLst/>
              <a:ahLst/>
              <a:cxnLst/>
              <a:rect l="l" t="t" r="r" b="b"/>
              <a:pathLst>
                <a:path w="1646" h="1645" extrusionOk="0">
                  <a:moveTo>
                    <a:pt x="789" y="0"/>
                  </a:moveTo>
                  <a:cubicBezTo>
                    <a:pt x="340" y="0"/>
                    <a:pt x="1" y="340"/>
                    <a:pt x="1" y="802"/>
                  </a:cubicBezTo>
                  <a:cubicBezTo>
                    <a:pt x="1" y="1251"/>
                    <a:pt x="340" y="1645"/>
                    <a:pt x="789" y="1645"/>
                  </a:cubicBezTo>
                  <a:cubicBezTo>
                    <a:pt x="1305" y="1645"/>
                    <a:pt x="1645" y="1251"/>
                    <a:pt x="1645" y="802"/>
                  </a:cubicBezTo>
                  <a:cubicBezTo>
                    <a:pt x="1645" y="340"/>
                    <a:pt x="1305" y="0"/>
                    <a:pt x="7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22"/>
            <p:cNvSpPr/>
            <p:nvPr/>
          </p:nvSpPr>
          <p:spPr>
            <a:xfrm>
              <a:off x="5877576" y="655909"/>
              <a:ext cx="74159" cy="63696"/>
            </a:xfrm>
            <a:custGeom>
              <a:avLst/>
              <a:gdLst/>
              <a:ahLst/>
              <a:cxnLst/>
              <a:rect l="l" t="t" r="r" b="b"/>
              <a:pathLst>
                <a:path w="2502" h="2149" extrusionOk="0">
                  <a:moveTo>
                    <a:pt x="1251" y="1"/>
                  </a:moveTo>
                  <a:cubicBezTo>
                    <a:pt x="1087" y="1"/>
                    <a:pt x="856" y="55"/>
                    <a:pt x="680" y="164"/>
                  </a:cubicBezTo>
                  <a:cubicBezTo>
                    <a:pt x="177" y="449"/>
                    <a:pt x="0" y="1129"/>
                    <a:pt x="340" y="1646"/>
                  </a:cubicBezTo>
                  <a:cubicBezTo>
                    <a:pt x="571" y="1985"/>
                    <a:pt x="911" y="2149"/>
                    <a:pt x="1251" y="2149"/>
                  </a:cubicBezTo>
                  <a:cubicBezTo>
                    <a:pt x="1482" y="2149"/>
                    <a:pt x="1699" y="2094"/>
                    <a:pt x="1876" y="1985"/>
                  </a:cubicBezTo>
                  <a:cubicBezTo>
                    <a:pt x="2379" y="1646"/>
                    <a:pt x="2501" y="1020"/>
                    <a:pt x="2216" y="504"/>
                  </a:cubicBezTo>
                  <a:cubicBezTo>
                    <a:pt x="1985" y="164"/>
                    <a:pt x="1645" y="1"/>
                    <a:pt x="1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22"/>
            <p:cNvSpPr/>
            <p:nvPr/>
          </p:nvSpPr>
          <p:spPr>
            <a:xfrm>
              <a:off x="7171984" y="614027"/>
              <a:ext cx="50388" cy="50388"/>
            </a:xfrm>
            <a:custGeom>
              <a:avLst/>
              <a:gdLst/>
              <a:ahLst/>
              <a:cxnLst/>
              <a:rect l="l" t="t" r="r" b="b"/>
              <a:pathLst>
                <a:path w="1700" h="1700" extrusionOk="0">
                  <a:moveTo>
                    <a:pt x="844" y="0"/>
                  </a:moveTo>
                  <a:cubicBezTo>
                    <a:pt x="395" y="0"/>
                    <a:pt x="1" y="395"/>
                    <a:pt x="1" y="843"/>
                  </a:cubicBezTo>
                  <a:cubicBezTo>
                    <a:pt x="1" y="1305"/>
                    <a:pt x="395" y="1699"/>
                    <a:pt x="844" y="1699"/>
                  </a:cubicBezTo>
                  <a:cubicBezTo>
                    <a:pt x="1306" y="1699"/>
                    <a:pt x="1700" y="1305"/>
                    <a:pt x="1700" y="843"/>
                  </a:cubicBezTo>
                  <a:cubicBezTo>
                    <a:pt x="1700" y="395"/>
                    <a:pt x="1306" y="0"/>
                    <a:pt x="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22"/>
            <p:cNvSpPr/>
            <p:nvPr/>
          </p:nvSpPr>
          <p:spPr>
            <a:xfrm>
              <a:off x="7756159" y="662785"/>
              <a:ext cx="50388" cy="48372"/>
            </a:xfrm>
            <a:custGeom>
              <a:avLst/>
              <a:gdLst/>
              <a:ahLst/>
              <a:cxnLst/>
              <a:rect l="l" t="t" r="r" b="b"/>
              <a:pathLst>
                <a:path w="1700" h="1632" extrusionOk="0">
                  <a:moveTo>
                    <a:pt x="843" y="0"/>
                  </a:moveTo>
                  <a:cubicBezTo>
                    <a:pt x="395" y="0"/>
                    <a:pt x="1" y="394"/>
                    <a:pt x="1" y="843"/>
                  </a:cubicBezTo>
                  <a:cubicBezTo>
                    <a:pt x="1" y="1291"/>
                    <a:pt x="395" y="1631"/>
                    <a:pt x="843" y="1631"/>
                  </a:cubicBezTo>
                  <a:cubicBezTo>
                    <a:pt x="1306" y="1631"/>
                    <a:pt x="1700" y="1291"/>
                    <a:pt x="1700" y="843"/>
                  </a:cubicBezTo>
                  <a:cubicBezTo>
                    <a:pt x="1700" y="394"/>
                    <a:pt x="1306" y="0"/>
                    <a:pt x="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22"/>
            <p:cNvSpPr/>
            <p:nvPr/>
          </p:nvSpPr>
          <p:spPr>
            <a:xfrm>
              <a:off x="8101821" y="535066"/>
              <a:ext cx="48787" cy="48758"/>
            </a:xfrm>
            <a:custGeom>
              <a:avLst/>
              <a:gdLst/>
              <a:ahLst/>
              <a:cxnLst/>
              <a:rect l="l" t="t" r="r" b="b"/>
              <a:pathLst>
                <a:path w="1646" h="1645" extrusionOk="0">
                  <a:moveTo>
                    <a:pt x="857" y="0"/>
                  </a:moveTo>
                  <a:cubicBezTo>
                    <a:pt x="341" y="0"/>
                    <a:pt x="1" y="394"/>
                    <a:pt x="1" y="843"/>
                  </a:cubicBezTo>
                  <a:cubicBezTo>
                    <a:pt x="1" y="1305"/>
                    <a:pt x="341" y="1645"/>
                    <a:pt x="857" y="1645"/>
                  </a:cubicBezTo>
                  <a:cubicBezTo>
                    <a:pt x="1306" y="1645"/>
                    <a:pt x="1646" y="1305"/>
                    <a:pt x="1646" y="843"/>
                  </a:cubicBezTo>
                  <a:cubicBezTo>
                    <a:pt x="1646" y="394"/>
                    <a:pt x="1306" y="0"/>
                    <a:pt x="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22"/>
            <p:cNvSpPr/>
            <p:nvPr/>
          </p:nvSpPr>
          <p:spPr>
            <a:xfrm>
              <a:off x="8714598" y="1156291"/>
              <a:ext cx="50388" cy="48372"/>
            </a:xfrm>
            <a:custGeom>
              <a:avLst/>
              <a:gdLst/>
              <a:ahLst/>
              <a:cxnLst/>
              <a:rect l="l" t="t" r="r" b="b"/>
              <a:pathLst>
                <a:path w="1700" h="1632" extrusionOk="0">
                  <a:moveTo>
                    <a:pt x="857" y="0"/>
                  </a:moveTo>
                  <a:cubicBezTo>
                    <a:pt x="395" y="0"/>
                    <a:pt x="1" y="340"/>
                    <a:pt x="1" y="789"/>
                  </a:cubicBezTo>
                  <a:cubicBezTo>
                    <a:pt x="1" y="1237"/>
                    <a:pt x="395" y="1632"/>
                    <a:pt x="857" y="1632"/>
                  </a:cubicBezTo>
                  <a:cubicBezTo>
                    <a:pt x="1306" y="1632"/>
                    <a:pt x="1700" y="1237"/>
                    <a:pt x="1700" y="789"/>
                  </a:cubicBezTo>
                  <a:cubicBezTo>
                    <a:pt x="1700" y="340"/>
                    <a:pt x="1306" y="0"/>
                    <a:pt x="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22"/>
            <p:cNvSpPr/>
            <p:nvPr/>
          </p:nvSpPr>
          <p:spPr>
            <a:xfrm>
              <a:off x="4842162" y="2791145"/>
              <a:ext cx="73774" cy="65297"/>
            </a:xfrm>
            <a:custGeom>
              <a:avLst/>
              <a:gdLst/>
              <a:ahLst/>
              <a:cxnLst/>
              <a:rect l="l" t="t" r="r" b="b"/>
              <a:pathLst>
                <a:path w="2489" h="2203" extrusionOk="0">
                  <a:moveTo>
                    <a:pt x="1238" y="1"/>
                  </a:moveTo>
                  <a:cubicBezTo>
                    <a:pt x="1020" y="1"/>
                    <a:pt x="735" y="110"/>
                    <a:pt x="558" y="286"/>
                  </a:cubicBezTo>
                  <a:cubicBezTo>
                    <a:pt x="55" y="680"/>
                    <a:pt x="1" y="1360"/>
                    <a:pt x="395" y="1809"/>
                  </a:cubicBezTo>
                  <a:cubicBezTo>
                    <a:pt x="613" y="2040"/>
                    <a:pt x="952" y="2203"/>
                    <a:pt x="1238" y="2203"/>
                  </a:cubicBezTo>
                  <a:cubicBezTo>
                    <a:pt x="1469" y="2203"/>
                    <a:pt x="1754" y="2094"/>
                    <a:pt x="1917" y="1931"/>
                  </a:cubicBezTo>
                  <a:cubicBezTo>
                    <a:pt x="2434" y="1523"/>
                    <a:pt x="2488" y="844"/>
                    <a:pt x="2094" y="395"/>
                  </a:cubicBezTo>
                  <a:cubicBezTo>
                    <a:pt x="1863" y="164"/>
                    <a:pt x="1578" y="1"/>
                    <a:pt x="12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07" name="Google Shape;2007;p22"/>
          <p:cNvSpPr/>
          <p:nvPr/>
        </p:nvSpPr>
        <p:spPr>
          <a:xfrm>
            <a:off x="817998" y="2423365"/>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08" name="Google Shape;2008;p22"/>
          <p:cNvSpPr/>
          <p:nvPr/>
        </p:nvSpPr>
        <p:spPr>
          <a:xfrm>
            <a:off x="817998" y="3154465"/>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09" name="Google Shape;2009;p22"/>
          <p:cNvSpPr/>
          <p:nvPr/>
        </p:nvSpPr>
        <p:spPr>
          <a:xfrm>
            <a:off x="721798" y="3885565"/>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10" name="Google Shape;2010;p22"/>
          <p:cNvSpPr/>
          <p:nvPr/>
        </p:nvSpPr>
        <p:spPr>
          <a:xfrm>
            <a:off x="865964" y="5975898"/>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11" name="Google Shape;2011;p22"/>
          <p:cNvSpPr/>
          <p:nvPr/>
        </p:nvSpPr>
        <p:spPr>
          <a:xfrm>
            <a:off x="962164" y="1887898"/>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12" name="Google Shape;2012;p22"/>
          <p:cNvSpPr/>
          <p:nvPr/>
        </p:nvSpPr>
        <p:spPr>
          <a:xfrm>
            <a:off x="1713864" y="1064131"/>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13" name="Google Shape;2013;p22"/>
          <p:cNvSpPr/>
          <p:nvPr/>
        </p:nvSpPr>
        <p:spPr>
          <a:xfrm>
            <a:off x="2249298" y="1383365"/>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14" name="Google Shape;2014;p22"/>
          <p:cNvSpPr/>
          <p:nvPr/>
        </p:nvSpPr>
        <p:spPr>
          <a:xfrm>
            <a:off x="2681798" y="1105331"/>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15" name="Google Shape;2015;p22"/>
          <p:cNvSpPr/>
          <p:nvPr/>
        </p:nvSpPr>
        <p:spPr>
          <a:xfrm>
            <a:off x="3701231" y="1424565"/>
            <a:ext cx="96192" cy="84889"/>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547364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980"/>
        <p:cNvGrpSpPr/>
        <p:nvPr/>
      </p:nvGrpSpPr>
      <p:grpSpPr>
        <a:xfrm>
          <a:off x="0" y="0"/>
          <a:ext cx="0" cy="0"/>
          <a:chOff x="0" y="0"/>
          <a:chExt cx="0" cy="0"/>
        </a:xfrm>
      </p:grpSpPr>
      <p:sp>
        <p:nvSpPr>
          <p:cNvPr id="981" name="Google Shape;981;p15"/>
          <p:cNvSpPr txBox="1">
            <a:spLocks noGrp="1"/>
          </p:cNvSpPr>
          <p:nvPr>
            <p:ph type="title"/>
          </p:nvPr>
        </p:nvSpPr>
        <p:spPr>
          <a:xfrm>
            <a:off x="1850801" y="1870151"/>
            <a:ext cx="8490400" cy="220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384"/>
            </a:lvl1pPr>
            <a:lvl2pPr lvl="1" rtl="0">
              <a:spcBef>
                <a:spcPts val="0"/>
              </a:spcBef>
              <a:spcAft>
                <a:spcPts val="0"/>
              </a:spcAft>
              <a:buSzPts val="4800"/>
              <a:buNone/>
              <a:defRPr sz="6384"/>
            </a:lvl2pPr>
            <a:lvl3pPr lvl="2" rtl="0">
              <a:spcBef>
                <a:spcPts val="0"/>
              </a:spcBef>
              <a:spcAft>
                <a:spcPts val="0"/>
              </a:spcAft>
              <a:buSzPts val="4800"/>
              <a:buNone/>
              <a:defRPr sz="6384"/>
            </a:lvl3pPr>
            <a:lvl4pPr lvl="3" rtl="0">
              <a:spcBef>
                <a:spcPts val="0"/>
              </a:spcBef>
              <a:spcAft>
                <a:spcPts val="0"/>
              </a:spcAft>
              <a:buSzPts val="4800"/>
              <a:buNone/>
              <a:defRPr sz="6384"/>
            </a:lvl4pPr>
            <a:lvl5pPr lvl="4" rtl="0">
              <a:spcBef>
                <a:spcPts val="0"/>
              </a:spcBef>
              <a:spcAft>
                <a:spcPts val="0"/>
              </a:spcAft>
              <a:buSzPts val="4800"/>
              <a:buNone/>
              <a:defRPr sz="6384"/>
            </a:lvl5pPr>
            <a:lvl6pPr lvl="5" rtl="0">
              <a:spcBef>
                <a:spcPts val="0"/>
              </a:spcBef>
              <a:spcAft>
                <a:spcPts val="0"/>
              </a:spcAft>
              <a:buSzPts val="4800"/>
              <a:buNone/>
              <a:defRPr sz="6384"/>
            </a:lvl6pPr>
            <a:lvl7pPr lvl="6" rtl="0">
              <a:spcBef>
                <a:spcPts val="0"/>
              </a:spcBef>
              <a:spcAft>
                <a:spcPts val="0"/>
              </a:spcAft>
              <a:buSzPts val="4800"/>
              <a:buNone/>
              <a:defRPr sz="6384"/>
            </a:lvl7pPr>
            <a:lvl8pPr lvl="7" rtl="0">
              <a:spcBef>
                <a:spcPts val="0"/>
              </a:spcBef>
              <a:spcAft>
                <a:spcPts val="0"/>
              </a:spcAft>
              <a:buSzPts val="4800"/>
              <a:buNone/>
              <a:defRPr sz="6384"/>
            </a:lvl8pPr>
            <a:lvl9pPr lvl="8" rtl="0">
              <a:spcBef>
                <a:spcPts val="0"/>
              </a:spcBef>
              <a:spcAft>
                <a:spcPts val="0"/>
              </a:spcAft>
              <a:buSzPts val="4800"/>
              <a:buNone/>
              <a:defRPr sz="6384"/>
            </a:lvl9pPr>
          </a:lstStyle>
          <a:p>
            <a:endParaRPr/>
          </a:p>
        </p:txBody>
      </p:sp>
      <p:sp>
        <p:nvSpPr>
          <p:cNvPr id="982" name="Google Shape;982;p15"/>
          <p:cNvSpPr txBox="1">
            <a:spLocks noGrp="1"/>
          </p:cNvSpPr>
          <p:nvPr>
            <p:ph type="subTitle" idx="1"/>
          </p:nvPr>
        </p:nvSpPr>
        <p:spPr>
          <a:xfrm>
            <a:off x="2247800" y="1071051"/>
            <a:ext cx="76964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Ubuntu"/>
              <a:buNone/>
              <a:defRPr sz="3458">
                <a:solidFill>
                  <a:schemeClr val="accent3"/>
                </a:solidFill>
                <a:latin typeface="Satisfy"/>
                <a:ea typeface="Satisfy"/>
                <a:cs typeface="Satisfy"/>
                <a:sym typeface="Satisfy"/>
              </a:defRPr>
            </a:lvl1pPr>
            <a:lvl2pPr lvl="1" rtl="0">
              <a:spcBef>
                <a:spcPts val="0"/>
              </a:spcBef>
              <a:spcAft>
                <a:spcPts val="0"/>
              </a:spcAft>
              <a:buSzPts val="1400"/>
              <a:buNone/>
              <a:defRPr/>
            </a:lvl2pPr>
            <a:lvl3pPr lvl="2" rtl="0">
              <a:spcBef>
                <a:spcPts val="2128"/>
              </a:spcBef>
              <a:spcAft>
                <a:spcPts val="0"/>
              </a:spcAft>
              <a:buSzPts val="1400"/>
              <a:buNone/>
              <a:defRPr/>
            </a:lvl3pPr>
            <a:lvl4pPr lvl="3" rtl="0">
              <a:spcBef>
                <a:spcPts val="2128"/>
              </a:spcBef>
              <a:spcAft>
                <a:spcPts val="0"/>
              </a:spcAft>
              <a:buSzPts val="1400"/>
              <a:buNone/>
              <a:defRPr/>
            </a:lvl4pPr>
            <a:lvl5pPr lvl="4" rtl="0">
              <a:spcBef>
                <a:spcPts val="2128"/>
              </a:spcBef>
              <a:spcAft>
                <a:spcPts val="0"/>
              </a:spcAft>
              <a:buSzPts val="1400"/>
              <a:buNone/>
              <a:defRPr/>
            </a:lvl5pPr>
            <a:lvl6pPr lvl="5" rtl="0">
              <a:spcBef>
                <a:spcPts val="2128"/>
              </a:spcBef>
              <a:spcAft>
                <a:spcPts val="0"/>
              </a:spcAft>
              <a:buSzPts val="1400"/>
              <a:buNone/>
              <a:defRPr/>
            </a:lvl6pPr>
            <a:lvl7pPr lvl="6" rtl="0">
              <a:spcBef>
                <a:spcPts val="2128"/>
              </a:spcBef>
              <a:spcAft>
                <a:spcPts val="0"/>
              </a:spcAft>
              <a:buSzPts val="1400"/>
              <a:buNone/>
              <a:defRPr/>
            </a:lvl7pPr>
            <a:lvl8pPr lvl="7" rtl="0">
              <a:spcBef>
                <a:spcPts val="2128"/>
              </a:spcBef>
              <a:spcAft>
                <a:spcPts val="0"/>
              </a:spcAft>
              <a:buSzPts val="1400"/>
              <a:buNone/>
              <a:defRPr/>
            </a:lvl8pPr>
            <a:lvl9pPr lvl="8" rtl="0">
              <a:spcBef>
                <a:spcPts val="2128"/>
              </a:spcBef>
              <a:spcAft>
                <a:spcPts val="2128"/>
              </a:spcAft>
              <a:buSzPts val="1400"/>
              <a:buNone/>
              <a:defRPr/>
            </a:lvl9pPr>
          </a:lstStyle>
          <a:p>
            <a:endParaRPr/>
          </a:p>
        </p:txBody>
      </p:sp>
    </p:spTree>
    <p:extLst>
      <p:ext uri="{BB962C8B-B14F-4D97-AF65-F5344CB8AC3E}">
        <p14:creationId xmlns:p14="http://schemas.microsoft.com/office/powerpoint/2010/main" val="3424819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4C4A-0773-4E03-BD25-E3D9DCCE2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17953A-B445-4BE8-B972-A1E8C4FC5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B16B3C-36C3-4480-BCFF-BAFDB746554B}"/>
              </a:ext>
            </a:extLst>
          </p:cNvPr>
          <p:cNvSpPr>
            <a:spLocks noGrp="1"/>
          </p:cNvSpPr>
          <p:nvPr>
            <p:ph type="dt" sz="half" idx="10"/>
          </p:nvPr>
        </p:nvSpPr>
        <p:spPr/>
        <p:txBody>
          <a:bodyPr/>
          <a:lstStyle/>
          <a:p>
            <a:fld id="{BE202E1C-BD8B-4773-A44B-3A2DC14F8C8C}" type="datetimeFigureOut">
              <a:rPr lang="en-US" smtClean="0"/>
              <a:t>4/13/2026</a:t>
            </a:fld>
            <a:endParaRPr lang="en-US"/>
          </a:p>
        </p:txBody>
      </p:sp>
      <p:sp>
        <p:nvSpPr>
          <p:cNvPr id="5" name="Footer Placeholder 4">
            <a:extLst>
              <a:ext uri="{FF2B5EF4-FFF2-40B4-BE49-F238E27FC236}">
                <a16:creationId xmlns:a16="http://schemas.microsoft.com/office/drawing/2014/main" id="{276F7CB6-87B4-49A8-BBD8-F3AC67A88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0A9F8-6790-4FCA-90C4-62CE49140C8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86282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B429-58C1-4016-A721-8A15EA9640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45FED-7C29-4543-929D-42BB128C7F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BF823-F7F2-41A4-B01D-461E5641367C}"/>
              </a:ext>
            </a:extLst>
          </p:cNvPr>
          <p:cNvSpPr>
            <a:spLocks noGrp="1"/>
          </p:cNvSpPr>
          <p:nvPr>
            <p:ph type="dt" sz="half" idx="10"/>
          </p:nvPr>
        </p:nvSpPr>
        <p:spPr/>
        <p:txBody>
          <a:bodyPr/>
          <a:lstStyle/>
          <a:p>
            <a:fld id="{BE202E1C-BD8B-4773-A44B-3A2DC14F8C8C}" type="datetimeFigureOut">
              <a:rPr lang="en-US" smtClean="0"/>
              <a:t>4/13/2026</a:t>
            </a:fld>
            <a:endParaRPr lang="en-US"/>
          </a:p>
        </p:txBody>
      </p:sp>
      <p:sp>
        <p:nvSpPr>
          <p:cNvPr id="5" name="Footer Placeholder 4">
            <a:extLst>
              <a:ext uri="{FF2B5EF4-FFF2-40B4-BE49-F238E27FC236}">
                <a16:creationId xmlns:a16="http://schemas.microsoft.com/office/drawing/2014/main" id="{3B95B917-29A8-4885-85D3-76C06CA8C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26F16-129D-4C90-AF46-054B2CC9793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680752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8954-63E0-41A9-BEBE-98E8C43234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D28184-FAF6-4736-88E7-457A946FD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25812-940B-477D-B8D3-5B43143F51D9}"/>
              </a:ext>
            </a:extLst>
          </p:cNvPr>
          <p:cNvSpPr>
            <a:spLocks noGrp="1"/>
          </p:cNvSpPr>
          <p:nvPr>
            <p:ph type="dt" sz="half" idx="10"/>
          </p:nvPr>
        </p:nvSpPr>
        <p:spPr/>
        <p:txBody>
          <a:bodyPr/>
          <a:lstStyle/>
          <a:p>
            <a:fld id="{BE202E1C-BD8B-4773-A44B-3A2DC14F8C8C}" type="datetimeFigureOut">
              <a:rPr lang="en-US" smtClean="0"/>
              <a:t>4/13/2026</a:t>
            </a:fld>
            <a:endParaRPr lang="en-US"/>
          </a:p>
        </p:txBody>
      </p:sp>
      <p:sp>
        <p:nvSpPr>
          <p:cNvPr id="5" name="Footer Placeholder 4">
            <a:extLst>
              <a:ext uri="{FF2B5EF4-FFF2-40B4-BE49-F238E27FC236}">
                <a16:creationId xmlns:a16="http://schemas.microsoft.com/office/drawing/2014/main" id="{B4AA8BDD-7604-4384-9E81-D12D7D2A9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3E9C3-226A-425A-B66C-EE84EBFA8C64}"/>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2262763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1DC9-3405-4E06-B912-ADF708769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5F2004-09FF-4D6C-83BA-2B42EC7B9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B01F7-1EF5-4BE8-B77A-CD0888458B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652FD-1ED1-4DE9-A530-BAD11ABF07D3}"/>
              </a:ext>
            </a:extLst>
          </p:cNvPr>
          <p:cNvSpPr>
            <a:spLocks noGrp="1"/>
          </p:cNvSpPr>
          <p:nvPr>
            <p:ph type="dt" sz="half" idx="10"/>
          </p:nvPr>
        </p:nvSpPr>
        <p:spPr/>
        <p:txBody>
          <a:bodyPr/>
          <a:lstStyle/>
          <a:p>
            <a:fld id="{BE202E1C-BD8B-4773-A44B-3A2DC14F8C8C}" type="datetimeFigureOut">
              <a:rPr lang="en-US" smtClean="0"/>
              <a:t>4/13/2026</a:t>
            </a:fld>
            <a:endParaRPr lang="en-US"/>
          </a:p>
        </p:txBody>
      </p:sp>
      <p:sp>
        <p:nvSpPr>
          <p:cNvPr id="6" name="Footer Placeholder 5">
            <a:extLst>
              <a:ext uri="{FF2B5EF4-FFF2-40B4-BE49-F238E27FC236}">
                <a16:creationId xmlns:a16="http://schemas.microsoft.com/office/drawing/2014/main" id="{98BA3703-4763-47C3-903F-ACB1D8AD2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EBCC7C-3E41-41C7-B1E9-DC4C7B8DF1B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980701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5B2F-2523-437D-B671-D51515E2CA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BADAD7-D161-4519-AA06-6F8E28A88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FF87C6-5B32-4FCC-B31E-27645899C8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90A311-370D-4A91-A140-4CE4BF322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9BA752-A11A-497D-AF49-134B09BAB9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F435A-785F-4EC0-A7EA-0860D6B50A24}"/>
              </a:ext>
            </a:extLst>
          </p:cNvPr>
          <p:cNvSpPr>
            <a:spLocks noGrp="1"/>
          </p:cNvSpPr>
          <p:nvPr>
            <p:ph type="dt" sz="half" idx="10"/>
          </p:nvPr>
        </p:nvSpPr>
        <p:spPr/>
        <p:txBody>
          <a:bodyPr/>
          <a:lstStyle/>
          <a:p>
            <a:fld id="{BE202E1C-BD8B-4773-A44B-3A2DC14F8C8C}" type="datetimeFigureOut">
              <a:rPr lang="en-US" smtClean="0"/>
              <a:t>4/13/2026</a:t>
            </a:fld>
            <a:endParaRPr lang="en-US"/>
          </a:p>
        </p:txBody>
      </p:sp>
      <p:sp>
        <p:nvSpPr>
          <p:cNvPr id="8" name="Footer Placeholder 7">
            <a:extLst>
              <a:ext uri="{FF2B5EF4-FFF2-40B4-BE49-F238E27FC236}">
                <a16:creationId xmlns:a16="http://schemas.microsoft.com/office/drawing/2014/main" id="{7CEC1599-0E36-48E7-B2CF-7D1C9566C7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2C14A2-2902-495F-99DB-600FB44186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602895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D174-F67A-4CDC-AFB9-051768AE5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6C164-3053-49D1-903A-DCAA530CAC17}"/>
              </a:ext>
            </a:extLst>
          </p:cNvPr>
          <p:cNvSpPr>
            <a:spLocks noGrp="1"/>
          </p:cNvSpPr>
          <p:nvPr>
            <p:ph type="dt" sz="half" idx="10"/>
          </p:nvPr>
        </p:nvSpPr>
        <p:spPr/>
        <p:txBody>
          <a:bodyPr/>
          <a:lstStyle/>
          <a:p>
            <a:fld id="{BE202E1C-BD8B-4773-A44B-3A2DC14F8C8C}" type="datetimeFigureOut">
              <a:rPr lang="en-US" smtClean="0"/>
              <a:t>4/13/2026</a:t>
            </a:fld>
            <a:endParaRPr lang="en-US"/>
          </a:p>
        </p:txBody>
      </p:sp>
      <p:sp>
        <p:nvSpPr>
          <p:cNvPr id="4" name="Footer Placeholder 3">
            <a:extLst>
              <a:ext uri="{FF2B5EF4-FFF2-40B4-BE49-F238E27FC236}">
                <a16:creationId xmlns:a16="http://schemas.microsoft.com/office/drawing/2014/main" id="{0CC970E4-CF1C-42BE-823E-9387947252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ACE7E0-BB4A-4F77-A047-D3533564C676}"/>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341281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573FD-3E4D-421A-A040-FBF881F9506D}"/>
              </a:ext>
            </a:extLst>
          </p:cNvPr>
          <p:cNvSpPr>
            <a:spLocks noGrp="1"/>
          </p:cNvSpPr>
          <p:nvPr>
            <p:ph type="dt" sz="half" idx="10"/>
          </p:nvPr>
        </p:nvSpPr>
        <p:spPr/>
        <p:txBody>
          <a:bodyPr/>
          <a:lstStyle/>
          <a:p>
            <a:fld id="{BE202E1C-BD8B-4773-A44B-3A2DC14F8C8C}" type="datetimeFigureOut">
              <a:rPr lang="en-US" smtClean="0"/>
              <a:t>4/13/2026</a:t>
            </a:fld>
            <a:endParaRPr lang="en-US"/>
          </a:p>
        </p:txBody>
      </p:sp>
      <p:sp>
        <p:nvSpPr>
          <p:cNvPr id="3" name="Footer Placeholder 2">
            <a:extLst>
              <a:ext uri="{FF2B5EF4-FFF2-40B4-BE49-F238E27FC236}">
                <a16:creationId xmlns:a16="http://schemas.microsoft.com/office/drawing/2014/main" id="{0C167154-0241-4DD6-AD60-EA607597B2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E34F1-CAE8-47AF-90AB-A8A51DC5BC9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832846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8" y="3602569"/>
            <a:ext cx="12191989" cy="3255449"/>
          </a:xfrm>
          <a:custGeom>
            <a:avLst/>
            <a:gdLst/>
            <a:ahLst/>
            <a:cxnLst/>
            <a:rect l="l" t="t" r="r" b="b"/>
            <a:pathLst>
              <a:path w="227053" h="80355" extrusionOk="0">
                <a:moveTo>
                  <a:pt x="195442" y="0"/>
                </a:moveTo>
                <a:cubicBezTo>
                  <a:pt x="193206" y="0"/>
                  <a:pt x="190993" y="362"/>
                  <a:pt x="188845" y="1202"/>
                </a:cubicBezTo>
                <a:cubicBezTo>
                  <a:pt x="184509" y="2896"/>
                  <a:pt x="181126" y="6325"/>
                  <a:pt x="177878" y="9654"/>
                </a:cubicBezTo>
                <a:cubicBezTo>
                  <a:pt x="172280" y="15394"/>
                  <a:pt x="166686" y="21133"/>
                  <a:pt x="161090" y="26877"/>
                </a:cubicBezTo>
                <a:cubicBezTo>
                  <a:pt x="150965" y="37264"/>
                  <a:pt x="139212" y="48380"/>
                  <a:pt x="124708" y="48505"/>
                </a:cubicBezTo>
                <a:cubicBezTo>
                  <a:pt x="124629" y="48505"/>
                  <a:pt x="124550" y="48506"/>
                  <a:pt x="124472" y="48506"/>
                </a:cubicBezTo>
                <a:cubicBezTo>
                  <a:pt x="114982" y="48506"/>
                  <a:pt x="106238" y="43724"/>
                  <a:pt x="97581" y="39807"/>
                </a:cubicBezTo>
                <a:cubicBezTo>
                  <a:pt x="91433" y="37024"/>
                  <a:pt x="84638" y="34617"/>
                  <a:pt x="78026" y="34617"/>
                </a:cubicBezTo>
                <a:cubicBezTo>
                  <a:pt x="75250" y="34617"/>
                  <a:pt x="72506" y="35041"/>
                  <a:pt x="69856" y="36040"/>
                </a:cubicBezTo>
                <a:cubicBezTo>
                  <a:pt x="64274" y="38140"/>
                  <a:pt x="59553" y="42664"/>
                  <a:pt x="53623" y="43296"/>
                </a:cubicBezTo>
                <a:cubicBezTo>
                  <a:pt x="53132" y="43349"/>
                  <a:pt x="52647" y="43374"/>
                  <a:pt x="52168" y="43374"/>
                </a:cubicBezTo>
                <a:cubicBezTo>
                  <a:pt x="43942" y="43374"/>
                  <a:pt x="37368" y="35944"/>
                  <a:pt x="31815" y="29550"/>
                </a:cubicBezTo>
                <a:cubicBezTo>
                  <a:pt x="26084" y="22953"/>
                  <a:pt x="19808" y="16770"/>
                  <a:pt x="12793" y="11543"/>
                </a:cubicBezTo>
                <a:cubicBezTo>
                  <a:pt x="10169" y="9582"/>
                  <a:pt x="5259" y="6024"/>
                  <a:pt x="0" y="3253"/>
                </a:cubicBezTo>
                <a:lnTo>
                  <a:pt x="0" y="80354"/>
                </a:lnTo>
                <a:lnTo>
                  <a:pt x="227052" y="80354"/>
                </a:lnTo>
                <a:lnTo>
                  <a:pt x="227052" y="13952"/>
                </a:lnTo>
                <a:cubicBezTo>
                  <a:pt x="222861" y="11196"/>
                  <a:pt x="218566" y="8599"/>
                  <a:pt x="214182" y="6164"/>
                </a:cubicBezTo>
                <a:cubicBezTo>
                  <a:pt x="208414" y="2961"/>
                  <a:pt x="201836" y="0"/>
                  <a:pt x="195442" y="0"/>
                </a:cubicBezTo>
                <a:close/>
              </a:path>
            </a:pathLst>
          </a:custGeom>
          <a:solidFill>
            <a:srgbClr val="EF9F9C">
              <a:alpha val="4302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313901" y="344569"/>
            <a:ext cx="11564237" cy="6168923"/>
          </a:xfrm>
          <a:custGeom>
            <a:avLst/>
            <a:gdLst/>
            <a:ahLst/>
            <a:cxnLst/>
            <a:rect l="l" t="t" r="r" b="b"/>
            <a:pathLst>
              <a:path w="65742" h="31774" fill="none" extrusionOk="0">
                <a:moveTo>
                  <a:pt x="0" y="8317"/>
                </a:moveTo>
                <a:lnTo>
                  <a:pt x="0" y="3533"/>
                </a:lnTo>
                <a:lnTo>
                  <a:pt x="2279" y="3533"/>
                </a:lnTo>
                <a:lnTo>
                  <a:pt x="2279" y="1"/>
                </a:lnTo>
                <a:lnTo>
                  <a:pt x="0" y="1"/>
                </a:lnTo>
                <a:lnTo>
                  <a:pt x="0" y="2391"/>
                </a:lnTo>
                <a:lnTo>
                  <a:pt x="3423" y="2391"/>
                </a:lnTo>
                <a:lnTo>
                  <a:pt x="3423" y="1"/>
                </a:lnTo>
                <a:lnTo>
                  <a:pt x="7622" y="1"/>
                </a:lnTo>
                <a:lnTo>
                  <a:pt x="58123" y="1"/>
                </a:lnTo>
                <a:lnTo>
                  <a:pt x="62321" y="1"/>
                </a:lnTo>
                <a:lnTo>
                  <a:pt x="62321" y="2391"/>
                </a:lnTo>
                <a:lnTo>
                  <a:pt x="65742" y="2391"/>
                </a:lnTo>
                <a:lnTo>
                  <a:pt x="65742" y="1"/>
                </a:lnTo>
                <a:lnTo>
                  <a:pt x="63460" y="1"/>
                </a:lnTo>
                <a:lnTo>
                  <a:pt x="63460" y="3533"/>
                </a:lnTo>
                <a:lnTo>
                  <a:pt x="65742" y="3533"/>
                </a:lnTo>
                <a:lnTo>
                  <a:pt x="65742" y="8317"/>
                </a:lnTo>
                <a:lnTo>
                  <a:pt x="65742" y="23454"/>
                </a:lnTo>
                <a:lnTo>
                  <a:pt x="65742" y="28239"/>
                </a:lnTo>
                <a:lnTo>
                  <a:pt x="63460" y="28239"/>
                </a:lnTo>
                <a:lnTo>
                  <a:pt x="63460" y="31773"/>
                </a:lnTo>
                <a:lnTo>
                  <a:pt x="65742" y="31773"/>
                </a:lnTo>
                <a:lnTo>
                  <a:pt x="65742" y="29380"/>
                </a:lnTo>
                <a:lnTo>
                  <a:pt x="62321" y="29380"/>
                </a:lnTo>
                <a:lnTo>
                  <a:pt x="62321" y="31773"/>
                </a:lnTo>
                <a:lnTo>
                  <a:pt x="58123" y="31773"/>
                </a:lnTo>
                <a:lnTo>
                  <a:pt x="7622" y="31773"/>
                </a:lnTo>
                <a:lnTo>
                  <a:pt x="3423" y="31773"/>
                </a:lnTo>
                <a:lnTo>
                  <a:pt x="3423" y="29380"/>
                </a:lnTo>
                <a:lnTo>
                  <a:pt x="0" y="29380"/>
                </a:lnTo>
                <a:lnTo>
                  <a:pt x="0" y="31773"/>
                </a:lnTo>
                <a:lnTo>
                  <a:pt x="2279" y="31773"/>
                </a:lnTo>
                <a:lnTo>
                  <a:pt x="2279" y="28239"/>
                </a:lnTo>
                <a:lnTo>
                  <a:pt x="0" y="28239"/>
                </a:lnTo>
                <a:lnTo>
                  <a:pt x="0" y="23454"/>
                </a:lnTo>
                <a:close/>
              </a:path>
            </a:pathLst>
          </a:custGeom>
          <a:noFill/>
          <a:ln w="9525" cap="rnd"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txBox="1">
            <a:spLocks noGrp="1"/>
          </p:cNvSpPr>
          <p:nvPr>
            <p:ph type="subTitle" idx="1"/>
          </p:nvPr>
        </p:nvSpPr>
        <p:spPr>
          <a:xfrm rot="-637">
            <a:off x="2859165" y="3364395"/>
            <a:ext cx="64736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28"/>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2" name="Google Shape;12;p2"/>
          <p:cNvSpPr txBox="1">
            <a:spLocks noGrp="1"/>
          </p:cNvSpPr>
          <p:nvPr>
            <p:ph type="ctrTitle"/>
          </p:nvPr>
        </p:nvSpPr>
        <p:spPr>
          <a:xfrm>
            <a:off x="1360801" y="720000"/>
            <a:ext cx="9470400" cy="285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sz="8379"/>
            </a:lvl1pPr>
            <a:lvl2pPr lvl="1" algn="ctr" rtl="0">
              <a:spcBef>
                <a:spcPts val="0"/>
              </a:spcBef>
              <a:spcAft>
                <a:spcPts val="0"/>
              </a:spcAft>
              <a:buClr>
                <a:srgbClr val="191919"/>
              </a:buClr>
              <a:buSzPts val="5200"/>
              <a:buNone/>
              <a:defRPr sz="6916">
                <a:solidFill>
                  <a:srgbClr val="191919"/>
                </a:solidFill>
              </a:defRPr>
            </a:lvl2pPr>
            <a:lvl3pPr lvl="2" algn="ctr" rtl="0">
              <a:spcBef>
                <a:spcPts val="0"/>
              </a:spcBef>
              <a:spcAft>
                <a:spcPts val="0"/>
              </a:spcAft>
              <a:buClr>
                <a:srgbClr val="191919"/>
              </a:buClr>
              <a:buSzPts val="5200"/>
              <a:buNone/>
              <a:defRPr sz="6916">
                <a:solidFill>
                  <a:srgbClr val="191919"/>
                </a:solidFill>
              </a:defRPr>
            </a:lvl3pPr>
            <a:lvl4pPr lvl="3" algn="ctr" rtl="0">
              <a:spcBef>
                <a:spcPts val="0"/>
              </a:spcBef>
              <a:spcAft>
                <a:spcPts val="0"/>
              </a:spcAft>
              <a:buClr>
                <a:srgbClr val="191919"/>
              </a:buClr>
              <a:buSzPts val="5200"/>
              <a:buNone/>
              <a:defRPr sz="6916">
                <a:solidFill>
                  <a:srgbClr val="191919"/>
                </a:solidFill>
              </a:defRPr>
            </a:lvl4pPr>
            <a:lvl5pPr lvl="4" algn="ctr" rtl="0">
              <a:spcBef>
                <a:spcPts val="0"/>
              </a:spcBef>
              <a:spcAft>
                <a:spcPts val="0"/>
              </a:spcAft>
              <a:buClr>
                <a:srgbClr val="191919"/>
              </a:buClr>
              <a:buSzPts val="5200"/>
              <a:buNone/>
              <a:defRPr sz="6916">
                <a:solidFill>
                  <a:srgbClr val="191919"/>
                </a:solidFill>
              </a:defRPr>
            </a:lvl5pPr>
            <a:lvl6pPr lvl="5" algn="ctr" rtl="0">
              <a:spcBef>
                <a:spcPts val="0"/>
              </a:spcBef>
              <a:spcAft>
                <a:spcPts val="0"/>
              </a:spcAft>
              <a:buClr>
                <a:srgbClr val="191919"/>
              </a:buClr>
              <a:buSzPts val="5200"/>
              <a:buNone/>
              <a:defRPr sz="6916">
                <a:solidFill>
                  <a:srgbClr val="191919"/>
                </a:solidFill>
              </a:defRPr>
            </a:lvl6pPr>
            <a:lvl7pPr lvl="6" algn="ctr" rtl="0">
              <a:spcBef>
                <a:spcPts val="0"/>
              </a:spcBef>
              <a:spcAft>
                <a:spcPts val="0"/>
              </a:spcAft>
              <a:buClr>
                <a:srgbClr val="191919"/>
              </a:buClr>
              <a:buSzPts val="5200"/>
              <a:buNone/>
              <a:defRPr sz="6916">
                <a:solidFill>
                  <a:srgbClr val="191919"/>
                </a:solidFill>
              </a:defRPr>
            </a:lvl7pPr>
            <a:lvl8pPr lvl="7" algn="ctr" rtl="0">
              <a:spcBef>
                <a:spcPts val="0"/>
              </a:spcBef>
              <a:spcAft>
                <a:spcPts val="0"/>
              </a:spcAft>
              <a:buClr>
                <a:srgbClr val="191919"/>
              </a:buClr>
              <a:buSzPts val="5200"/>
              <a:buNone/>
              <a:defRPr sz="6916">
                <a:solidFill>
                  <a:srgbClr val="191919"/>
                </a:solidFill>
              </a:defRPr>
            </a:lvl8pPr>
            <a:lvl9pPr lvl="8" algn="ctr" rtl="0">
              <a:spcBef>
                <a:spcPts val="0"/>
              </a:spcBef>
              <a:spcAft>
                <a:spcPts val="0"/>
              </a:spcAft>
              <a:buClr>
                <a:srgbClr val="191919"/>
              </a:buClr>
              <a:buSzPts val="5200"/>
              <a:buNone/>
              <a:defRPr sz="6916">
                <a:solidFill>
                  <a:srgbClr val="191919"/>
                </a:solidFill>
              </a:defRPr>
            </a:lvl9pPr>
          </a:lstStyle>
          <a:p>
            <a:endParaRPr/>
          </a:p>
        </p:txBody>
      </p:sp>
      <p:grpSp>
        <p:nvGrpSpPr>
          <p:cNvPr id="13" name="Google Shape;13;p2"/>
          <p:cNvGrpSpPr/>
          <p:nvPr/>
        </p:nvGrpSpPr>
        <p:grpSpPr>
          <a:xfrm>
            <a:off x="423305" y="499130"/>
            <a:ext cx="10646988" cy="5485084"/>
            <a:chOff x="317478" y="374347"/>
            <a:chExt cx="7985241" cy="4113813"/>
          </a:xfrm>
        </p:grpSpPr>
        <p:grpSp>
          <p:nvGrpSpPr>
            <p:cNvPr id="14" name="Google Shape;14;p2"/>
            <p:cNvGrpSpPr/>
            <p:nvPr/>
          </p:nvGrpSpPr>
          <p:grpSpPr>
            <a:xfrm>
              <a:off x="8041453" y="1760222"/>
              <a:ext cx="139138" cy="127771"/>
              <a:chOff x="585175" y="1520600"/>
              <a:chExt cx="54425" cy="49975"/>
            </a:xfrm>
          </p:grpSpPr>
          <p:sp>
            <p:nvSpPr>
              <p:cNvPr id="15" name="Google Shape;15;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8240319" y="20881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015119" y="29662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2468844" y="33926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1856544" y="28110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806594" y="38021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5808119" y="4425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7048969" y="34550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8079819" y="884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5165444" y="4070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2963744" y="469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1042044" y="2025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456619" y="14339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1180044" y="7531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3" name="Google Shape;33;p2"/>
            <p:cNvGrpSpPr/>
            <p:nvPr/>
          </p:nvGrpSpPr>
          <p:grpSpPr>
            <a:xfrm>
              <a:off x="8159478" y="625322"/>
              <a:ext cx="139138" cy="127771"/>
              <a:chOff x="585175" y="1520600"/>
              <a:chExt cx="54425" cy="49975"/>
            </a:xfrm>
          </p:grpSpPr>
          <p:sp>
            <p:nvSpPr>
              <p:cNvPr id="34" name="Google Shape;34;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 name="Google Shape;39;p2"/>
            <p:cNvGrpSpPr/>
            <p:nvPr/>
          </p:nvGrpSpPr>
          <p:grpSpPr>
            <a:xfrm>
              <a:off x="5429628" y="476110"/>
              <a:ext cx="139138" cy="127771"/>
              <a:chOff x="585175" y="1520600"/>
              <a:chExt cx="54425" cy="49975"/>
            </a:xfrm>
          </p:grpSpPr>
          <p:sp>
            <p:nvSpPr>
              <p:cNvPr id="40" name="Google Shape;40;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5" name="Google Shape;45;p2"/>
            <p:cNvGrpSpPr/>
            <p:nvPr/>
          </p:nvGrpSpPr>
          <p:grpSpPr>
            <a:xfrm>
              <a:off x="3151578" y="374347"/>
              <a:ext cx="139138" cy="127771"/>
              <a:chOff x="585175" y="1520600"/>
              <a:chExt cx="54425" cy="49975"/>
            </a:xfrm>
          </p:grpSpPr>
          <p:sp>
            <p:nvSpPr>
              <p:cNvPr id="46" name="Google Shape;46;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 name="Google Shape;51;p2"/>
            <p:cNvGrpSpPr/>
            <p:nvPr/>
          </p:nvGrpSpPr>
          <p:grpSpPr>
            <a:xfrm>
              <a:off x="937153" y="531822"/>
              <a:ext cx="139138" cy="127771"/>
              <a:chOff x="585175" y="1520600"/>
              <a:chExt cx="54425" cy="49975"/>
            </a:xfrm>
          </p:grpSpPr>
          <p:sp>
            <p:nvSpPr>
              <p:cNvPr id="52" name="Google Shape;52;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 name="Google Shape;57;p2"/>
            <p:cNvGrpSpPr/>
            <p:nvPr/>
          </p:nvGrpSpPr>
          <p:grpSpPr>
            <a:xfrm>
              <a:off x="317478" y="1123597"/>
              <a:ext cx="139138" cy="127771"/>
              <a:chOff x="585175" y="1520600"/>
              <a:chExt cx="54425" cy="49975"/>
            </a:xfrm>
          </p:grpSpPr>
          <p:sp>
            <p:nvSpPr>
              <p:cNvPr id="58" name="Google Shape;58;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3" name="Google Shape;63;p2"/>
            <p:cNvGrpSpPr/>
            <p:nvPr/>
          </p:nvGrpSpPr>
          <p:grpSpPr>
            <a:xfrm>
              <a:off x="1076303" y="1670822"/>
              <a:ext cx="139138" cy="127771"/>
              <a:chOff x="585175" y="1520600"/>
              <a:chExt cx="54425" cy="49975"/>
            </a:xfrm>
          </p:grpSpPr>
          <p:sp>
            <p:nvSpPr>
              <p:cNvPr id="64" name="Google Shape;64;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9" name="Google Shape;69;p2"/>
            <p:cNvGrpSpPr/>
            <p:nvPr/>
          </p:nvGrpSpPr>
          <p:grpSpPr>
            <a:xfrm>
              <a:off x="1610828" y="2873472"/>
              <a:ext cx="139138" cy="127771"/>
              <a:chOff x="585175" y="1520600"/>
              <a:chExt cx="54425" cy="49975"/>
            </a:xfrm>
          </p:grpSpPr>
          <p:sp>
            <p:nvSpPr>
              <p:cNvPr id="70" name="Google Shape;70;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 name="Google Shape;75;p2"/>
            <p:cNvGrpSpPr/>
            <p:nvPr/>
          </p:nvGrpSpPr>
          <p:grpSpPr>
            <a:xfrm>
              <a:off x="580853" y="3897947"/>
              <a:ext cx="139138" cy="127771"/>
              <a:chOff x="585175" y="1520600"/>
              <a:chExt cx="54425" cy="49975"/>
            </a:xfrm>
          </p:grpSpPr>
          <p:sp>
            <p:nvSpPr>
              <p:cNvPr id="76" name="Google Shape;76;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 name="Google Shape;81;p2"/>
            <p:cNvGrpSpPr/>
            <p:nvPr/>
          </p:nvGrpSpPr>
          <p:grpSpPr>
            <a:xfrm>
              <a:off x="2329703" y="3192972"/>
              <a:ext cx="139138" cy="127771"/>
              <a:chOff x="585175" y="1520600"/>
              <a:chExt cx="54425" cy="49975"/>
            </a:xfrm>
          </p:grpSpPr>
          <p:sp>
            <p:nvSpPr>
              <p:cNvPr id="82" name="Google Shape;82;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 name="Google Shape;87;p2"/>
            <p:cNvGrpSpPr/>
            <p:nvPr/>
          </p:nvGrpSpPr>
          <p:grpSpPr>
            <a:xfrm>
              <a:off x="4843178" y="3001247"/>
              <a:ext cx="139138" cy="127771"/>
              <a:chOff x="585175" y="1520600"/>
              <a:chExt cx="54425" cy="49975"/>
            </a:xfrm>
          </p:grpSpPr>
          <p:sp>
            <p:nvSpPr>
              <p:cNvPr id="88" name="Google Shape;88;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3" name="Google Shape;93;p2"/>
            <p:cNvGrpSpPr/>
            <p:nvPr/>
          </p:nvGrpSpPr>
          <p:grpSpPr>
            <a:xfrm>
              <a:off x="6812903" y="3264847"/>
              <a:ext cx="139138" cy="127771"/>
              <a:chOff x="585175" y="1520600"/>
              <a:chExt cx="54425" cy="49975"/>
            </a:xfrm>
          </p:grpSpPr>
          <p:sp>
            <p:nvSpPr>
              <p:cNvPr id="94" name="Google Shape;94;p2"/>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 name="TextBox 1">
            <a:extLst>
              <a:ext uri="{FF2B5EF4-FFF2-40B4-BE49-F238E27FC236}">
                <a16:creationId xmlns:a16="http://schemas.microsoft.com/office/drawing/2014/main" id="{9EC9DEEF-AE4A-1F83-EFF4-E469C724A08D}"/>
              </a:ext>
            </a:extLst>
          </p:cNvPr>
          <p:cNvSpPr txBox="1"/>
          <p:nvPr userDrawn="1"/>
        </p:nvSpPr>
        <p:spPr>
          <a:xfrm>
            <a:off x="3572875" y="7717648"/>
            <a:ext cx="5960533" cy="66543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62">
                <a:latin typeface="Annifont" panose="020B0603050302020204" pitchFamily="34" charset="0"/>
              </a:rPr>
              <a:t>Phan Linh sưu tầm</a:t>
            </a:r>
          </a:p>
          <a:p>
            <a:r>
              <a:rPr lang="en-US" sz="1862">
                <a:latin typeface="Annifont" panose="020B0603050302020204" pitchFamily="34" charset="0"/>
              </a:rPr>
              <a:t>Kho ppt Phan Linh_0916.604.268</a:t>
            </a:r>
          </a:p>
        </p:txBody>
      </p:sp>
    </p:spTree>
    <p:extLst>
      <p:ext uri="{BB962C8B-B14F-4D97-AF65-F5344CB8AC3E}">
        <p14:creationId xmlns:p14="http://schemas.microsoft.com/office/powerpoint/2010/main" val="4146706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C71C-C06C-47C5-A643-4BE83EDCA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AB326-33E3-4166-A39B-29472960E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46CF5-C059-433F-9733-72CC5B025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A0A37-E654-4D24-A0D0-62D4D6744DF1}"/>
              </a:ext>
            </a:extLst>
          </p:cNvPr>
          <p:cNvSpPr>
            <a:spLocks noGrp="1"/>
          </p:cNvSpPr>
          <p:nvPr>
            <p:ph type="dt" sz="half" idx="10"/>
          </p:nvPr>
        </p:nvSpPr>
        <p:spPr/>
        <p:txBody>
          <a:bodyPr/>
          <a:lstStyle/>
          <a:p>
            <a:fld id="{BE202E1C-BD8B-4773-A44B-3A2DC14F8C8C}" type="datetimeFigureOut">
              <a:rPr lang="en-US" smtClean="0"/>
              <a:t>4/13/2026</a:t>
            </a:fld>
            <a:endParaRPr lang="en-US"/>
          </a:p>
        </p:txBody>
      </p:sp>
      <p:sp>
        <p:nvSpPr>
          <p:cNvPr id="6" name="Footer Placeholder 5">
            <a:extLst>
              <a:ext uri="{FF2B5EF4-FFF2-40B4-BE49-F238E27FC236}">
                <a16:creationId xmlns:a16="http://schemas.microsoft.com/office/drawing/2014/main" id="{475719BB-391D-450A-BD1B-34E16AC1A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71371-CD65-47FE-A102-9105D16CE3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761901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F265C-6945-4185-A4CE-A9E24E334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1CFC9-D23F-42D1-A1D5-714FA634E7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3CB75C-C672-4300-B59F-6E20F601B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A8C7E-DDFF-4697-AD85-4A8456B4BB91}"/>
              </a:ext>
            </a:extLst>
          </p:cNvPr>
          <p:cNvSpPr>
            <a:spLocks noGrp="1"/>
          </p:cNvSpPr>
          <p:nvPr>
            <p:ph type="dt" sz="half" idx="10"/>
          </p:nvPr>
        </p:nvSpPr>
        <p:spPr/>
        <p:txBody>
          <a:bodyPr/>
          <a:lstStyle/>
          <a:p>
            <a:fld id="{BE202E1C-BD8B-4773-A44B-3A2DC14F8C8C}" type="datetimeFigureOut">
              <a:rPr lang="en-US" smtClean="0"/>
              <a:t>4/13/2026</a:t>
            </a:fld>
            <a:endParaRPr lang="en-US"/>
          </a:p>
        </p:txBody>
      </p:sp>
      <p:sp>
        <p:nvSpPr>
          <p:cNvPr id="6" name="Footer Placeholder 5">
            <a:extLst>
              <a:ext uri="{FF2B5EF4-FFF2-40B4-BE49-F238E27FC236}">
                <a16:creationId xmlns:a16="http://schemas.microsoft.com/office/drawing/2014/main" id="{05B9D371-C750-48EA-B373-EFA7936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91A86-40C4-4930-BF59-32101840A15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046811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1888-1FF2-4E30-B7B6-9DB2F5D7EF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122481-17D9-4761-B47C-B664C91E7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55027-849A-403A-96C3-81DA6F8176F2}"/>
              </a:ext>
            </a:extLst>
          </p:cNvPr>
          <p:cNvSpPr>
            <a:spLocks noGrp="1"/>
          </p:cNvSpPr>
          <p:nvPr>
            <p:ph type="dt" sz="half" idx="10"/>
          </p:nvPr>
        </p:nvSpPr>
        <p:spPr/>
        <p:txBody>
          <a:bodyPr/>
          <a:lstStyle/>
          <a:p>
            <a:fld id="{BE202E1C-BD8B-4773-A44B-3A2DC14F8C8C}" type="datetimeFigureOut">
              <a:rPr lang="en-US" smtClean="0"/>
              <a:t>4/13/2026</a:t>
            </a:fld>
            <a:endParaRPr lang="en-US"/>
          </a:p>
        </p:txBody>
      </p:sp>
      <p:sp>
        <p:nvSpPr>
          <p:cNvPr id="5" name="Footer Placeholder 4">
            <a:extLst>
              <a:ext uri="{FF2B5EF4-FFF2-40B4-BE49-F238E27FC236}">
                <a16:creationId xmlns:a16="http://schemas.microsoft.com/office/drawing/2014/main" id="{37440358-252E-43A4-AA8B-DEA90BB18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60D58-AEEB-48AE-8133-8397722D02F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305224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4AE9A8-1848-4AA8-B631-A2D061AC4C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728D9-A68E-4E11-B744-0D4ECB6FE4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57EFB-E4B9-4406-84D0-9EE42CAAA67A}"/>
              </a:ext>
            </a:extLst>
          </p:cNvPr>
          <p:cNvSpPr>
            <a:spLocks noGrp="1"/>
          </p:cNvSpPr>
          <p:nvPr>
            <p:ph type="dt" sz="half" idx="10"/>
          </p:nvPr>
        </p:nvSpPr>
        <p:spPr/>
        <p:txBody>
          <a:bodyPr/>
          <a:lstStyle/>
          <a:p>
            <a:fld id="{BE202E1C-BD8B-4773-A44B-3A2DC14F8C8C}" type="datetimeFigureOut">
              <a:rPr lang="en-US" smtClean="0"/>
              <a:t>4/13/2026</a:t>
            </a:fld>
            <a:endParaRPr lang="en-US"/>
          </a:p>
        </p:txBody>
      </p:sp>
      <p:sp>
        <p:nvSpPr>
          <p:cNvPr id="5" name="Footer Placeholder 4">
            <a:extLst>
              <a:ext uri="{FF2B5EF4-FFF2-40B4-BE49-F238E27FC236}">
                <a16:creationId xmlns:a16="http://schemas.microsoft.com/office/drawing/2014/main" id="{BE361AFE-27F7-4407-970E-0E6CD2867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BF108-AB25-41DF-AAFF-5D9C4334D997}"/>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498310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0453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380DCA47-A4A1-4374-B4A4-B801B468B3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674"/>
          <a:stretch/>
        </p:blipFill>
        <p:spPr>
          <a:xfrm>
            <a:off x="10541000" y="4800600"/>
            <a:ext cx="1651000" cy="2057400"/>
          </a:xfrm>
          <a:prstGeom prst="rect">
            <a:avLst/>
          </a:prstGeom>
        </p:spPr>
      </p:pic>
      <p:sp>
        <p:nvSpPr>
          <p:cNvPr id="36" name="矩形 35">
            <a:extLst>
              <a:ext uri="{FF2B5EF4-FFF2-40B4-BE49-F238E27FC236}">
                <a16:creationId xmlns:a16="http://schemas.microsoft.com/office/drawing/2014/main" id="{DE66D610-F080-4BA8-B03F-1D9DABCA7AF1}"/>
              </a:ext>
            </a:extLst>
          </p:cNvPr>
          <p:cNvSpPr/>
          <p:nvPr userDrawn="1"/>
        </p:nvSpPr>
        <p:spPr>
          <a:xfrm>
            <a:off x="916973" y="638403"/>
            <a:ext cx="10358055" cy="5581194"/>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a:extLst>
              <a:ext uri="{FF2B5EF4-FFF2-40B4-BE49-F238E27FC236}">
                <a16:creationId xmlns:a16="http://schemas.microsoft.com/office/drawing/2014/main" id="{916E6B3B-24D7-4ADC-ABF7-B769CB6A37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5542" b="57556"/>
          <a:stretch/>
        </p:blipFill>
        <p:spPr>
          <a:xfrm>
            <a:off x="916972" y="638403"/>
            <a:ext cx="4201128" cy="2587397"/>
          </a:xfrm>
          <a:prstGeom prst="rect">
            <a:avLst/>
          </a:prstGeom>
        </p:spPr>
      </p:pic>
      <p:pic>
        <p:nvPicPr>
          <p:cNvPr id="38" name="图片 37">
            <a:extLst>
              <a:ext uri="{FF2B5EF4-FFF2-40B4-BE49-F238E27FC236}">
                <a16:creationId xmlns:a16="http://schemas.microsoft.com/office/drawing/2014/main" id="{05A68491-BF56-4FC6-AEED-469C3F023B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V="1">
            <a:off x="7594600" y="4860697"/>
            <a:ext cx="3680427" cy="1358900"/>
          </a:xfrm>
          <a:prstGeom prst="rect">
            <a:avLst/>
          </a:prstGeom>
        </p:spPr>
      </p:pic>
      <p:pic>
        <p:nvPicPr>
          <p:cNvPr id="5" name="图片 4">
            <a:extLst>
              <a:ext uri="{FF2B5EF4-FFF2-40B4-BE49-F238E27FC236}">
                <a16:creationId xmlns:a16="http://schemas.microsoft.com/office/drawing/2014/main" id="{CC703063-3F44-4D74-8B16-EBBC1FDD49E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6209" t="11026" r="13681" b="12084"/>
          <a:stretch/>
        </p:blipFill>
        <p:spPr>
          <a:xfrm>
            <a:off x="9878374" y="638402"/>
            <a:ext cx="1416974" cy="1554009"/>
          </a:xfrm>
          <a:prstGeom prst="rect">
            <a:avLst/>
          </a:prstGeom>
        </p:spPr>
      </p:pic>
      <p:pic>
        <p:nvPicPr>
          <p:cNvPr id="18" name="图片 17">
            <a:extLst>
              <a:ext uri="{FF2B5EF4-FFF2-40B4-BE49-F238E27FC236}">
                <a16:creationId xmlns:a16="http://schemas.microsoft.com/office/drawing/2014/main" id="{7005ACB5-2735-4D0D-8D1E-1BF68A658719}"/>
              </a:ext>
            </a:extLst>
          </p:cNvPr>
          <p:cNvPicPr>
            <a:picLocks noChangeAspect="1"/>
          </p:cNvPicPr>
          <p:nvPr userDrawn="1"/>
        </p:nvPicPr>
        <p:blipFill rotWithShape="1">
          <a:blip r:embed="rId6" cstate="hqprint">
            <a:extLst>
              <a:ext uri="{BEBA8EAE-BF5A-486C-A8C5-ECC9F3942E4B}">
                <a14:imgProps xmlns:a14="http://schemas.microsoft.com/office/drawing/2010/main">
                  <a14:imgLayer r:embed="rId7">
                    <a14:imgEffect>
                      <a14:backgroundRemoval t="2082" b="94421" l="9929" r="89953"/>
                    </a14:imgEffect>
                  </a14:imgLayer>
                </a14:imgProps>
              </a:ext>
              <a:ext uri="{28A0092B-C50C-407E-A947-70E740481C1C}">
                <a14:useLocalDpi xmlns:a14="http://schemas.microsoft.com/office/drawing/2010/main" val="0"/>
              </a:ext>
            </a:extLst>
          </a:blip>
          <a:srcRect l="22521" t="4445" r="17891" b="6065"/>
          <a:stretch/>
        </p:blipFill>
        <p:spPr>
          <a:xfrm>
            <a:off x="1183267" y="5303520"/>
            <a:ext cx="782112" cy="828849"/>
          </a:xfrm>
          <a:prstGeom prst="rect">
            <a:avLst/>
          </a:prstGeom>
        </p:spPr>
      </p:pic>
    </p:spTree>
    <p:extLst>
      <p:ext uri="{BB962C8B-B14F-4D97-AF65-F5344CB8AC3E}">
        <p14:creationId xmlns:p14="http://schemas.microsoft.com/office/powerpoint/2010/main" val="107088519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CB7A5A2B-CDB1-4D9F-849A-BECD51B2EE21}"/>
              </a:ext>
            </a:extLst>
          </p:cNvPr>
          <p:cNvSpPr/>
          <p:nvPr userDrawn="1"/>
        </p:nvSpPr>
        <p:spPr>
          <a:xfrm>
            <a:off x="3527425" y="860425"/>
            <a:ext cx="5137150" cy="5137150"/>
          </a:xfrm>
          <a:prstGeom prst="ellipse">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nvGrpSpPr>
          <p:cNvPr id="17" name="组合 16">
            <a:extLst>
              <a:ext uri="{FF2B5EF4-FFF2-40B4-BE49-F238E27FC236}">
                <a16:creationId xmlns:a16="http://schemas.microsoft.com/office/drawing/2014/main" id="{C0520F04-E3BE-4E53-8EC8-284A55BDBD77}"/>
              </a:ext>
            </a:extLst>
          </p:cNvPr>
          <p:cNvGrpSpPr/>
          <p:nvPr userDrawn="1"/>
        </p:nvGrpSpPr>
        <p:grpSpPr>
          <a:xfrm>
            <a:off x="3186643" y="569914"/>
            <a:ext cx="2909359" cy="2959627"/>
            <a:chOff x="3186643" y="569914"/>
            <a:chExt cx="2909359" cy="2959627"/>
          </a:xfrm>
        </p:grpSpPr>
        <p:sp>
          <p:nvSpPr>
            <p:cNvPr id="4" name="椭圆 3">
              <a:extLst>
                <a:ext uri="{FF2B5EF4-FFF2-40B4-BE49-F238E27FC236}">
                  <a16:creationId xmlns:a16="http://schemas.microsoft.com/office/drawing/2014/main" id="{C0812C1F-58DF-4D9F-BDB6-E30970A89F0F}"/>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 name="椭圆 5">
              <a:extLst>
                <a:ext uri="{FF2B5EF4-FFF2-40B4-BE49-F238E27FC236}">
                  <a16:creationId xmlns:a16="http://schemas.microsoft.com/office/drawing/2014/main" id="{CE875C9C-02A1-4280-B044-C1551A530158}"/>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19" name="组合 18">
            <a:extLst>
              <a:ext uri="{FF2B5EF4-FFF2-40B4-BE49-F238E27FC236}">
                <a16:creationId xmlns:a16="http://schemas.microsoft.com/office/drawing/2014/main" id="{403E7AC3-0130-4A32-A2FD-871A77D95D28}"/>
              </a:ext>
            </a:extLst>
          </p:cNvPr>
          <p:cNvGrpSpPr/>
          <p:nvPr userDrawn="1"/>
        </p:nvGrpSpPr>
        <p:grpSpPr>
          <a:xfrm rot="10800000">
            <a:off x="6146273" y="3320786"/>
            <a:ext cx="2909359" cy="2959627"/>
            <a:chOff x="3186643" y="569914"/>
            <a:chExt cx="2909359" cy="2959627"/>
          </a:xfrm>
        </p:grpSpPr>
        <p:sp>
          <p:nvSpPr>
            <p:cNvPr id="20" name="椭圆 3">
              <a:extLst>
                <a:ext uri="{FF2B5EF4-FFF2-40B4-BE49-F238E27FC236}">
                  <a16:creationId xmlns:a16="http://schemas.microsoft.com/office/drawing/2014/main" id="{EE5A2B4B-1410-4792-B7FE-17F3CA0112CB}"/>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1" name="椭圆 20">
              <a:extLst>
                <a:ext uri="{FF2B5EF4-FFF2-40B4-BE49-F238E27FC236}">
                  <a16:creationId xmlns:a16="http://schemas.microsoft.com/office/drawing/2014/main" id="{ECA4C24E-0BE6-4DDC-833A-ABC4DD9DC152}"/>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pic>
        <p:nvPicPr>
          <p:cNvPr id="31" name="图片 30">
            <a:extLst>
              <a:ext uri="{FF2B5EF4-FFF2-40B4-BE49-F238E27FC236}">
                <a16:creationId xmlns:a16="http://schemas.microsoft.com/office/drawing/2014/main" id="{62175799-9BD7-4A64-96E7-7B08BCD5F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119" r="915"/>
          <a:stretch/>
        </p:blipFill>
        <p:spPr>
          <a:xfrm flipH="1" flipV="1">
            <a:off x="3519613" y="1319432"/>
            <a:ext cx="3883273" cy="2061903"/>
          </a:xfrm>
          <a:custGeom>
            <a:avLst/>
            <a:gdLst>
              <a:gd name="connsiteX0" fmla="*/ 2792457 w 3883273"/>
              <a:gd name="connsiteY0" fmla="*/ 2061903 h 2061903"/>
              <a:gd name="connsiteX1" fmla="*/ 0 w 3883273"/>
              <a:gd name="connsiteY1" fmla="*/ 2061903 h 2061903"/>
              <a:gd name="connsiteX2" fmla="*/ 0 w 3883273"/>
              <a:gd name="connsiteY2" fmla="*/ 0 h 2061903"/>
              <a:gd name="connsiteX3" fmla="*/ 3883273 w 3883273"/>
              <a:gd name="connsiteY3" fmla="*/ 0 h 2061903"/>
              <a:gd name="connsiteX4" fmla="*/ 3870700 w 3883273"/>
              <a:gd name="connsiteY4" fmla="*/ 248991 h 2061903"/>
              <a:gd name="connsiteX5" fmla="*/ 2970472 w 3883273"/>
              <a:gd name="connsiteY5" fmla="*/ 1928786 h 206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73" h="2061903">
                <a:moveTo>
                  <a:pt x="2792457" y="2061903"/>
                </a:moveTo>
                <a:lnTo>
                  <a:pt x="0" y="2061903"/>
                </a:lnTo>
                <a:lnTo>
                  <a:pt x="0" y="0"/>
                </a:lnTo>
                <a:lnTo>
                  <a:pt x="3883273" y="0"/>
                </a:lnTo>
                <a:lnTo>
                  <a:pt x="3870700" y="248991"/>
                </a:lnTo>
                <a:cubicBezTo>
                  <a:pt x="3802164" y="923857"/>
                  <a:pt x="3466209" y="1519667"/>
                  <a:pt x="2970472" y="1928786"/>
                </a:cubicBezTo>
                <a:close/>
              </a:path>
            </a:pathLst>
          </a:custGeom>
        </p:spPr>
      </p:pic>
      <p:pic>
        <p:nvPicPr>
          <p:cNvPr id="32" name="图片 31">
            <a:extLst>
              <a:ext uri="{FF2B5EF4-FFF2-40B4-BE49-F238E27FC236}">
                <a16:creationId xmlns:a16="http://schemas.microsoft.com/office/drawing/2014/main" id="{26A0B97C-B27C-4F81-94DB-9500772CCE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042" b="18166"/>
          <a:stretch/>
        </p:blipFill>
        <p:spPr>
          <a:xfrm>
            <a:off x="5461249" y="4527138"/>
            <a:ext cx="2973687" cy="1011430"/>
          </a:xfrm>
          <a:custGeom>
            <a:avLst/>
            <a:gdLst>
              <a:gd name="connsiteX0" fmla="*/ 0 w 2973687"/>
              <a:gd name="connsiteY0" fmla="*/ 0 h 1011430"/>
              <a:gd name="connsiteX1" fmla="*/ 2973687 w 2973687"/>
              <a:gd name="connsiteY1" fmla="*/ 0 h 1011430"/>
              <a:gd name="connsiteX2" fmla="*/ 2968998 w 2973687"/>
              <a:gd name="connsiteY2" fmla="*/ 9735 h 1011430"/>
              <a:gd name="connsiteX3" fmla="*/ 2165502 w 2973687"/>
              <a:gd name="connsiteY3" fmla="*/ 894435 h 1011430"/>
              <a:gd name="connsiteX4" fmla="*/ 1972923 w 2973687"/>
              <a:gd name="connsiteY4" fmla="*/ 1011430 h 1011430"/>
              <a:gd name="connsiteX5" fmla="*/ 0 w 2973687"/>
              <a:gd name="connsiteY5" fmla="*/ 1011430 h 10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3687" h="1011430">
                <a:moveTo>
                  <a:pt x="0" y="0"/>
                </a:moveTo>
                <a:lnTo>
                  <a:pt x="2973687" y="0"/>
                </a:lnTo>
                <a:lnTo>
                  <a:pt x="2968998" y="9735"/>
                </a:lnTo>
                <a:cubicBezTo>
                  <a:pt x="2775844" y="365298"/>
                  <a:pt x="2499253" y="668958"/>
                  <a:pt x="2165502" y="894435"/>
                </a:cubicBezTo>
                <a:lnTo>
                  <a:pt x="1972923" y="1011430"/>
                </a:lnTo>
                <a:lnTo>
                  <a:pt x="0" y="1011430"/>
                </a:lnTo>
                <a:close/>
              </a:path>
            </a:pathLst>
          </a:custGeom>
        </p:spPr>
      </p:pic>
      <p:pic>
        <p:nvPicPr>
          <p:cNvPr id="35" name="图片 34">
            <a:extLst>
              <a:ext uri="{FF2B5EF4-FFF2-40B4-BE49-F238E27FC236}">
                <a16:creationId xmlns:a16="http://schemas.microsoft.com/office/drawing/2014/main" id="{AA6C47FC-8589-429F-B86A-E18DBD3DC90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355287" y="1854200"/>
            <a:ext cx="1073000" cy="1125753"/>
          </a:xfrm>
          <a:prstGeom prst="rect">
            <a:avLst/>
          </a:prstGeom>
        </p:spPr>
      </p:pic>
    </p:spTree>
    <p:extLst>
      <p:ext uri="{BB962C8B-B14F-4D97-AF65-F5344CB8AC3E}">
        <p14:creationId xmlns:p14="http://schemas.microsoft.com/office/powerpoint/2010/main" val="11537483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4BC44A8-9F49-41EF-8AF7-C8A619FA2F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
        <p:nvSpPr>
          <p:cNvPr id="13" name="矩形 12">
            <a:extLst>
              <a:ext uri="{FF2B5EF4-FFF2-40B4-BE49-F238E27FC236}">
                <a16:creationId xmlns:a16="http://schemas.microsoft.com/office/drawing/2014/main"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3320051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6" name="图片 15">
            <a:extLst>
              <a:ext uri="{FF2B5EF4-FFF2-40B4-BE49-F238E27FC236}">
                <a16:creationId xmlns:a16="http://schemas.microsoft.com/office/drawing/2014/main" id="{2156E0FA-5C6F-4554-B941-E24B9B35E5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802208" y="676889"/>
            <a:ext cx="2577422" cy="703622"/>
          </a:xfrm>
          <a:prstGeom prst="rect">
            <a:avLst/>
          </a:prstGeom>
        </p:spPr>
      </p:pic>
    </p:spTree>
    <p:extLst>
      <p:ext uri="{BB962C8B-B14F-4D97-AF65-F5344CB8AC3E}">
        <p14:creationId xmlns:p14="http://schemas.microsoft.com/office/powerpoint/2010/main" val="14754214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1"/>
            <a:ext cx="9144000" cy="2388017"/>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669"/>
            <a:ext cx="9144000" cy="165605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978" indent="0" algn="ctr">
              <a:buNone/>
              <a:defRPr sz="1600"/>
            </a:lvl7pPr>
            <a:lvl8pPr marL="3201167" indent="0" algn="ctr">
              <a:buNone/>
              <a:defRPr sz="1600"/>
            </a:lvl8pPr>
            <a:lvl9pPr marL="3658355"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7463"/>
            <a:ext cx="2743200" cy="365189"/>
          </a:xfrm>
        </p:spPr>
        <p:txBody>
          <a:bodyPr/>
          <a:lstStyle/>
          <a:p>
            <a:fld id="{82F288E0-7875-42C4-84C8-98DBBD3BF4D2}" type="datetimeFigureOut">
              <a:rPr lang="zh-CN" altLang="en-US" smtClean="0"/>
              <a:t>2026/4/13</a:t>
            </a:fld>
            <a:endParaRPr lang="zh-CN" altLang="en-US"/>
          </a:p>
        </p:txBody>
      </p:sp>
      <p:sp>
        <p:nvSpPr>
          <p:cNvPr id="5" name="页脚占位符 4"/>
          <p:cNvSpPr>
            <a:spLocks noGrp="1"/>
          </p:cNvSpPr>
          <p:nvPr>
            <p:ph type="ftr" sz="quarter" idx="11"/>
          </p:nvPr>
        </p:nvSpPr>
        <p:spPr>
          <a:xfrm>
            <a:off x="4038600" y="6357463"/>
            <a:ext cx="4114800" cy="365189"/>
          </a:xfrm>
        </p:spPr>
        <p:txBody>
          <a:bodyPr/>
          <a:lstStyle/>
          <a:p>
            <a:endParaRPr lang="zh-CN" altLang="en-US" dirty="0"/>
          </a:p>
        </p:txBody>
      </p:sp>
      <p:sp>
        <p:nvSpPr>
          <p:cNvPr id="6" name="灯片编号占位符 5"/>
          <p:cNvSpPr>
            <a:spLocks noGrp="1"/>
          </p:cNvSpPr>
          <p:nvPr>
            <p:ph type="sldNum" sz="quarter" idx="12"/>
          </p:nvPr>
        </p:nvSpPr>
        <p:spPr>
          <a:xfrm>
            <a:off x="8610600" y="6357463"/>
            <a:ext cx="2743200" cy="365189"/>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8445630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57"/>
        <p:cNvGrpSpPr/>
        <p:nvPr/>
      </p:nvGrpSpPr>
      <p:grpSpPr>
        <a:xfrm>
          <a:off x="0" y="0"/>
          <a:ext cx="0" cy="0"/>
          <a:chOff x="0" y="0"/>
          <a:chExt cx="0" cy="0"/>
        </a:xfrm>
      </p:grpSpPr>
    </p:spTree>
    <p:extLst>
      <p:ext uri="{BB962C8B-B14F-4D97-AF65-F5344CB8AC3E}">
        <p14:creationId xmlns:p14="http://schemas.microsoft.com/office/powerpoint/2010/main" val="3659541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89"/>
            <a:ext cx="10515600" cy="1325795"/>
          </a:xfrm>
        </p:spPr>
        <p:txBody>
          <a:bodyPr/>
          <a:lstStyle/>
          <a:p>
            <a:r>
              <a:rPr lang="zh-CN" altLang="en-US"/>
              <a:t>单击此处编辑母版标题样式</a:t>
            </a:r>
          </a:p>
        </p:txBody>
      </p:sp>
      <p:sp>
        <p:nvSpPr>
          <p:cNvPr id="3" name="内容占位符 2"/>
          <p:cNvSpPr>
            <a:spLocks noGrp="1"/>
          </p:cNvSpPr>
          <p:nvPr>
            <p:ph idx="1"/>
          </p:nvPr>
        </p:nvSpPr>
        <p:spPr>
          <a:xfrm>
            <a:off x="838200" y="1825945"/>
            <a:ext cx="10515600" cy="43521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7463"/>
            <a:ext cx="2743200" cy="365189"/>
          </a:xfrm>
        </p:spPr>
        <p:txBody>
          <a:bodyPr/>
          <a:lstStyle/>
          <a:p>
            <a:fld id="{82F288E0-7875-42C4-84C8-98DBBD3BF4D2}" type="datetimeFigureOut">
              <a:rPr lang="zh-CN" altLang="en-US" smtClean="0"/>
              <a:t>2026/4/13</a:t>
            </a:fld>
            <a:endParaRPr lang="zh-CN" altLang="en-US"/>
          </a:p>
        </p:txBody>
      </p:sp>
      <p:sp>
        <p:nvSpPr>
          <p:cNvPr id="5" name="页脚占位符 4"/>
          <p:cNvSpPr>
            <a:spLocks noGrp="1"/>
          </p:cNvSpPr>
          <p:nvPr>
            <p:ph type="ftr" sz="quarter" idx="11"/>
          </p:nvPr>
        </p:nvSpPr>
        <p:spPr>
          <a:xfrm>
            <a:off x="4038600" y="6357463"/>
            <a:ext cx="4114800" cy="365189"/>
          </a:xfrm>
        </p:spPr>
        <p:txBody>
          <a:bodyPr/>
          <a:lstStyle/>
          <a:p>
            <a:endParaRPr lang="zh-CN" altLang="en-US"/>
          </a:p>
        </p:txBody>
      </p:sp>
      <p:sp>
        <p:nvSpPr>
          <p:cNvPr id="6" name="灯片编号占位符 5"/>
          <p:cNvSpPr>
            <a:spLocks noGrp="1"/>
          </p:cNvSpPr>
          <p:nvPr>
            <p:ph type="sldNum" sz="quarter" idx="12"/>
          </p:nvPr>
        </p:nvSpPr>
        <p:spPr>
          <a:xfrm>
            <a:off x="8610600" y="6357463"/>
            <a:ext cx="2743200" cy="365189"/>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395128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038"/>
            <a:ext cx="10515600" cy="2853236"/>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90268"/>
            <a:ext cx="10515600" cy="1500449"/>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978" indent="0">
              <a:buNone/>
              <a:defRPr sz="1600">
                <a:solidFill>
                  <a:schemeClr val="tx1">
                    <a:tint val="75000"/>
                  </a:schemeClr>
                </a:solidFill>
              </a:defRPr>
            </a:lvl7pPr>
            <a:lvl8pPr marL="3201167" indent="0">
              <a:buNone/>
              <a:defRPr sz="1600">
                <a:solidFill>
                  <a:schemeClr val="tx1">
                    <a:tint val="75000"/>
                  </a:schemeClr>
                </a:solidFill>
              </a:defRPr>
            </a:lvl8pPr>
            <a:lvl9pPr marL="365835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7463"/>
            <a:ext cx="2743200" cy="365189"/>
          </a:xfrm>
        </p:spPr>
        <p:txBody>
          <a:bodyPr/>
          <a:lstStyle/>
          <a:p>
            <a:fld id="{82F288E0-7875-42C4-84C8-98DBBD3BF4D2}" type="datetimeFigureOut">
              <a:rPr lang="zh-CN" altLang="en-US" smtClean="0"/>
              <a:t>2026/4/13</a:t>
            </a:fld>
            <a:endParaRPr lang="zh-CN" altLang="en-US"/>
          </a:p>
        </p:txBody>
      </p:sp>
      <p:sp>
        <p:nvSpPr>
          <p:cNvPr id="5" name="页脚占位符 4"/>
          <p:cNvSpPr>
            <a:spLocks noGrp="1"/>
          </p:cNvSpPr>
          <p:nvPr>
            <p:ph type="ftr" sz="quarter" idx="11"/>
          </p:nvPr>
        </p:nvSpPr>
        <p:spPr>
          <a:xfrm>
            <a:off x="4038600" y="6357463"/>
            <a:ext cx="4114800" cy="365189"/>
          </a:xfrm>
        </p:spPr>
        <p:txBody>
          <a:bodyPr/>
          <a:lstStyle/>
          <a:p>
            <a:endParaRPr lang="zh-CN" altLang="en-US"/>
          </a:p>
        </p:txBody>
      </p:sp>
      <p:sp>
        <p:nvSpPr>
          <p:cNvPr id="6" name="灯片编号占位符 5"/>
          <p:cNvSpPr>
            <a:spLocks noGrp="1"/>
          </p:cNvSpPr>
          <p:nvPr>
            <p:ph type="sldNum" sz="quarter" idx="12"/>
          </p:nvPr>
        </p:nvSpPr>
        <p:spPr>
          <a:xfrm>
            <a:off x="8610600" y="6357463"/>
            <a:ext cx="2743200" cy="365189"/>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8574448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89"/>
            <a:ext cx="10515600" cy="1325795"/>
          </a:xfrm>
        </p:spPr>
        <p:txBody>
          <a:bodyPr/>
          <a:lstStyle/>
          <a:p>
            <a:r>
              <a:rPr lang="zh-CN" altLang="en-US"/>
              <a:t>单击此处编辑母版标题样式</a:t>
            </a:r>
          </a:p>
        </p:txBody>
      </p:sp>
      <p:sp>
        <p:nvSpPr>
          <p:cNvPr id="3" name="内容占位符 2"/>
          <p:cNvSpPr>
            <a:spLocks noGrp="1"/>
          </p:cNvSpPr>
          <p:nvPr>
            <p:ph sz="half" idx="1"/>
          </p:nvPr>
        </p:nvSpPr>
        <p:spPr>
          <a:xfrm>
            <a:off x="838200" y="1825945"/>
            <a:ext cx="5181600" cy="43521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945"/>
            <a:ext cx="5181600" cy="43521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7463"/>
            <a:ext cx="2743200" cy="365189"/>
          </a:xfrm>
        </p:spPr>
        <p:txBody>
          <a:bodyPr/>
          <a:lstStyle/>
          <a:p>
            <a:fld id="{82F288E0-7875-42C4-84C8-98DBBD3BF4D2}" type="datetimeFigureOut">
              <a:rPr lang="zh-CN" altLang="en-US" smtClean="0"/>
              <a:t>2026/4/13</a:t>
            </a:fld>
            <a:endParaRPr lang="zh-CN" altLang="en-US"/>
          </a:p>
        </p:txBody>
      </p:sp>
      <p:sp>
        <p:nvSpPr>
          <p:cNvPr id="6" name="页脚占位符 5"/>
          <p:cNvSpPr>
            <a:spLocks noGrp="1"/>
          </p:cNvSpPr>
          <p:nvPr>
            <p:ph type="ftr" sz="quarter" idx="11"/>
          </p:nvPr>
        </p:nvSpPr>
        <p:spPr>
          <a:xfrm>
            <a:off x="4038600" y="6357463"/>
            <a:ext cx="4114800" cy="365189"/>
          </a:xfrm>
        </p:spPr>
        <p:txBody>
          <a:bodyPr/>
          <a:lstStyle/>
          <a:p>
            <a:endParaRPr lang="zh-CN" altLang="en-US"/>
          </a:p>
        </p:txBody>
      </p:sp>
      <p:sp>
        <p:nvSpPr>
          <p:cNvPr id="7" name="灯片编号占位符 6"/>
          <p:cNvSpPr>
            <a:spLocks noGrp="1"/>
          </p:cNvSpPr>
          <p:nvPr>
            <p:ph type="sldNum" sz="quarter" idx="12"/>
          </p:nvPr>
        </p:nvSpPr>
        <p:spPr>
          <a:xfrm>
            <a:off x="8610600" y="6357463"/>
            <a:ext cx="2743200" cy="365189"/>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27206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89"/>
            <a:ext cx="10515600" cy="1325795"/>
          </a:xfrm>
        </p:spPr>
        <p:txBody>
          <a:bodyPr/>
          <a:lstStyle/>
          <a:p>
            <a:r>
              <a:rPr lang="zh-CN" altLang="en-US"/>
              <a:t>单击此处编辑母版标题样式</a:t>
            </a:r>
          </a:p>
        </p:txBody>
      </p:sp>
      <p:sp>
        <p:nvSpPr>
          <p:cNvPr id="3" name="文本占位符 2"/>
          <p:cNvSpPr>
            <a:spLocks noGrp="1"/>
          </p:cNvSpPr>
          <p:nvPr>
            <p:ph type="body" idx="1"/>
          </p:nvPr>
        </p:nvSpPr>
        <p:spPr>
          <a:xfrm>
            <a:off x="1186775" y="1778749"/>
            <a:ext cx="4873575" cy="824056"/>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978" indent="0">
              <a:buNone/>
              <a:defRPr sz="1800"/>
            </a:lvl7pPr>
            <a:lvl8pPr marL="3201167" indent="0">
              <a:buNone/>
              <a:defRPr sz="1800"/>
            </a:lvl8pPr>
            <a:lvl9pPr marL="3658355"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5" y="2665846"/>
            <a:ext cx="4873575" cy="352490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749"/>
            <a:ext cx="4897576" cy="824056"/>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978" indent="0">
              <a:buNone/>
              <a:defRPr sz="1800"/>
            </a:lvl7pPr>
            <a:lvl8pPr marL="3201167" indent="0">
              <a:buNone/>
              <a:defRPr sz="1800"/>
            </a:lvl8pPr>
            <a:lvl9pPr marL="3658355"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846"/>
            <a:ext cx="4897576" cy="352490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7463"/>
            <a:ext cx="2743200" cy="365189"/>
          </a:xfrm>
        </p:spPr>
        <p:txBody>
          <a:bodyPr/>
          <a:lstStyle/>
          <a:p>
            <a:fld id="{82F288E0-7875-42C4-84C8-98DBBD3BF4D2}" type="datetimeFigureOut">
              <a:rPr lang="zh-CN" altLang="en-US" smtClean="0"/>
              <a:t>2026/4/13</a:t>
            </a:fld>
            <a:endParaRPr lang="zh-CN" altLang="en-US"/>
          </a:p>
        </p:txBody>
      </p:sp>
      <p:sp>
        <p:nvSpPr>
          <p:cNvPr id="8" name="页脚占位符 7"/>
          <p:cNvSpPr>
            <a:spLocks noGrp="1"/>
          </p:cNvSpPr>
          <p:nvPr>
            <p:ph type="ftr" sz="quarter" idx="11"/>
          </p:nvPr>
        </p:nvSpPr>
        <p:spPr>
          <a:xfrm>
            <a:off x="4038600" y="6357463"/>
            <a:ext cx="4114800" cy="365189"/>
          </a:xfrm>
        </p:spPr>
        <p:txBody>
          <a:bodyPr/>
          <a:lstStyle/>
          <a:p>
            <a:endParaRPr lang="zh-CN" altLang="en-US"/>
          </a:p>
        </p:txBody>
      </p:sp>
      <p:sp>
        <p:nvSpPr>
          <p:cNvPr id="9" name="灯片编号占位符 8"/>
          <p:cNvSpPr>
            <a:spLocks noGrp="1"/>
          </p:cNvSpPr>
          <p:nvPr>
            <p:ph type="sldNum" sz="quarter" idx="12"/>
          </p:nvPr>
        </p:nvSpPr>
        <p:spPr>
          <a:xfrm>
            <a:off x="8610600" y="6357463"/>
            <a:ext cx="2743200" cy="365189"/>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868446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89"/>
            <a:ext cx="10515600" cy="1325795"/>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7463"/>
            <a:ext cx="2743200" cy="365189"/>
          </a:xfrm>
        </p:spPr>
        <p:txBody>
          <a:bodyPr/>
          <a:lstStyle/>
          <a:p>
            <a:fld id="{82F288E0-7875-42C4-84C8-98DBBD3BF4D2}" type="datetimeFigureOut">
              <a:rPr lang="zh-CN" altLang="en-US" smtClean="0"/>
              <a:t>2026/4/13</a:t>
            </a:fld>
            <a:endParaRPr lang="zh-CN" altLang="en-US"/>
          </a:p>
        </p:txBody>
      </p:sp>
      <p:sp>
        <p:nvSpPr>
          <p:cNvPr id="4" name="页脚占位符 3"/>
          <p:cNvSpPr>
            <a:spLocks noGrp="1"/>
          </p:cNvSpPr>
          <p:nvPr>
            <p:ph type="ftr" sz="quarter" idx="11"/>
          </p:nvPr>
        </p:nvSpPr>
        <p:spPr>
          <a:xfrm>
            <a:off x="4038600" y="6357463"/>
            <a:ext cx="4114800" cy="365189"/>
          </a:xfrm>
        </p:spPr>
        <p:txBody>
          <a:bodyPr/>
          <a:lstStyle/>
          <a:p>
            <a:endParaRPr lang="zh-CN" altLang="en-US"/>
          </a:p>
        </p:txBody>
      </p:sp>
      <p:sp>
        <p:nvSpPr>
          <p:cNvPr id="5" name="灯片编号占位符 4"/>
          <p:cNvSpPr>
            <a:spLocks noGrp="1"/>
          </p:cNvSpPr>
          <p:nvPr>
            <p:ph type="sldNum" sz="quarter" idx="12"/>
          </p:nvPr>
        </p:nvSpPr>
        <p:spPr>
          <a:xfrm>
            <a:off x="8610600" y="6357463"/>
            <a:ext cx="2743200" cy="365189"/>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758517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7463"/>
            <a:ext cx="2743200" cy="365189"/>
          </a:xfrm>
        </p:spPr>
        <p:txBody>
          <a:bodyPr/>
          <a:lstStyle/>
          <a:p>
            <a:fld id="{82F288E0-7875-42C4-84C8-98DBBD3BF4D2}" type="datetimeFigureOut">
              <a:rPr lang="zh-CN" altLang="en-US" smtClean="0"/>
              <a:t>2026/4/13</a:t>
            </a:fld>
            <a:endParaRPr lang="zh-CN" altLang="en-US"/>
          </a:p>
        </p:txBody>
      </p:sp>
      <p:sp>
        <p:nvSpPr>
          <p:cNvPr id="3" name="页脚占位符 2"/>
          <p:cNvSpPr>
            <a:spLocks noGrp="1"/>
          </p:cNvSpPr>
          <p:nvPr>
            <p:ph type="ftr" sz="quarter" idx="11"/>
          </p:nvPr>
        </p:nvSpPr>
        <p:spPr>
          <a:xfrm>
            <a:off x="4038600" y="6357463"/>
            <a:ext cx="4114800" cy="365189"/>
          </a:xfrm>
        </p:spPr>
        <p:txBody>
          <a:bodyPr/>
          <a:lstStyle/>
          <a:p>
            <a:endParaRPr lang="zh-CN" altLang="en-US"/>
          </a:p>
        </p:txBody>
      </p:sp>
      <p:sp>
        <p:nvSpPr>
          <p:cNvPr id="4" name="灯片编号占位符 3"/>
          <p:cNvSpPr>
            <a:spLocks noGrp="1"/>
          </p:cNvSpPr>
          <p:nvPr>
            <p:ph type="sldNum" sz="quarter" idx="12"/>
          </p:nvPr>
        </p:nvSpPr>
        <p:spPr>
          <a:xfrm>
            <a:off x="8610600" y="6357463"/>
            <a:ext cx="2743200" cy="365189"/>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6641241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80"/>
            <a:ext cx="4165349" cy="160048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82"/>
            <a:ext cx="6172200" cy="5404796"/>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978" indent="0">
              <a:buNone/>
              <a:defRPr sz="2000"/>
            </a:lvl7pPr>
            <a:lvl8pPr marL="3201167" indent="0">
              <a:buNone/>
              <a:defRPr sz="2000"/>
            </a:lvl8pPr>
            <a:lvl9pPr marL="3658355" indent="0">
              <a:buNone/>
              <a:defRPr sz="2000"/>
            </a:lvl9pPr>
          </a:lstStyle>
          <a:p>
            <a:endParaRPr lang="zh-CN" altLang="en-US"/>
          </a:p>
        </p:txBody>
      </p:sp>
      <p:sp>
        <p:nvSpPr>
          <p:cNvPr id="4" name="文本占位符 3"/>
          <p:cNvSpPr>
            <a:spLocks noGrp="1"/>
          </p:cNvSpPr>
          <p:nvPr>
            <p:ph type="body" sz="half" idx="2"/>
          </p:nvPr>
        </p:nvSpPr>
        <p:spPr>
          <a:xfrm>
            <a:off x="839788" y="2057761"/>
            <a:ext cx="4165349" cy="3812255"/>
          </a:xfr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978" indent="0">
              <a:buNone/>
              <a:defRPr sz="1400"/>
            </a:lvl7pPr>
            <a:lvl8pPr marL="3201167" indent="0">
              <a:buNone/>
              <a:defRPr sz="1400"/>
            </a:lvl8pPr>
            <a:lvl9pPr marL="3658355"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7463"/>
            <a:ext cx="2743200" cy="365189"/>
          </a:xfrm>
        </p:spPr>
        <p:txBody>
          <a:bodyPr/>
          <a:lstStyle/>
          <a:p>
            <a:fld id="{82F288E0-7875-42C4-84C8-98DBBD3BF4D2}" type="datetimeFigureOut">
              <a:rPr lang="zh-CN" altLang="en-US" smtClean="0"/>
              <a:t>2026/4/13</a:t>
            </a:fld>
            <a:endParaRPr lang="zh-CN" altLang="en-US"/>
          </a:p>
        </p:txBody>
      </p:sp>
      <p:sp>
        <p:nvSpPr>
          <p:cNvPr id="6" name="页脚占位符 5"/>
          <p:cNvSpPr>
            <a:spLocks noGrp="1"/>
          </p:cNvSpPr>
          <p:nvPr>
            <p:ph type="ftr" sz="quarter" idx="11"/>
          </p:nvPr>
        </p:nvSpPr>
        <p:spPr>
          <a:xfrm>
            <a:off x="4038600" y="6357463"/>
            <a:ext cx="4114800" cy="365189"/>
          </a:xfrm>
        </p:spPr>
        <p:txBody>
          <a:bodyPr/>
          <a:lstStyle/>
          <a:p>
            <a:endParaRPr lang="zh-CN" altLang="en-US"/>
          </a:p>
        </p:txBody>
      </p:sp>
      <p:sp>
        <p:nvSpPr>
          <p:cNvPr id="7" name="灯片编号占位符 6"/>
          <p:cNvSpPr>
            <a:spLocks noGrp="1"/>
          </p:cNvSpPr>
          <p:nvPr>
            <p:ph type="sldNum" sz="quarter" idx="12"/>
          </p:nvPr>
        </p:nvSpPr>
        <p:spPr>
          <a:xfrm>
            <a:off x="8610600" y="6357463"/>
            <a:ext cx="2743200" cy="365189"/>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1126772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89"/>
            <a:ext cx="2628900" cy="5812856"/>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89"/>
            <a:ext cx="7734300" cy="5812856"/>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7463"/>
            <a:ext cx="2743200" cy="365189"/>
          </a:xfrm>
        </p:spPr>
        <p:txBody>
          <a:bodyPr/>
          <a:lstStyle/>
          <a:p>
            <a:fld id="{82F288E0-7875-42C4-84C8-98DBBD3BF4D2}" type="datetimeFigureOut">
              <a:rPr lang="zh-CN" altLang="en-US" smtClean="0"/>
              <a:t>2026/4/13</a:t>
            </a:fld>
            <a:endParaRPr lang="zh-CN" altLang="en-US"/>
          </a:p>
        </p:txBody>
      </p:sp>
      <p:sp>
        <p:nvSpPr>
          <p:cNvPr id="5" name="页脚占位符 4"/>
          <p:cNvSpPr>
            <a:spLocks noGrp="1"/>
          </p:cNvSpPr>
          <p:nvPr>
            <p:ph type="ftr" sz="quarter" idx="11"/>
          </p:nvPr>
        </p:nvSpPr>
        <p:spPr>
          <a:xfrm>
            <a:off x="4038600" y="6357463"/>
            <a:ext cx="4114800" cy="365189"/>
          </a:xfrm>
        </p:spPr>
        <p:txBody>
          <a:bodyPr/>
          <a:lstStyle/>
          <a:p>
            <a:endParaRPr lang="zh-CN" altLang="en-US"/>
          </a:p>
        </p:txBody>
      </p:sp>
      <p:sp>
        <p:nvSpPr>
          <p:cNvPr id="6" name="灯片编号占位符 5"/>
          <p:cNvSpPr>
            <a:spLocks noGrp="1"/>
          </p:cNvSpPr>
          <p:nvPr>
            <p:ph type="sldNum" sz="quarter" idx="12"/>
          </p:nvPr>
        </p:nvSpPr>
        <p:spPr>
          <a:xfrm>
            <a:off x="8610600" y="6357463"/>
            <a:ext cx="2743200" cy="365189"/>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374628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89"/>
            <a:ext cx="10515600" cy="581285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7463"/>
            <a:ext cx="2743200" cy="365189"/>
          </a:xfrm>
        </p:spPr>
        <p:txBody>
          <a:bodyPr/>
          <a:lstStyle/>
          <a:p>
            <a:fld id="{82F288E0-7875-42C4-84C8-98DBBD3BF4D2}" type="datetimeFigureOut">
              <a:rPr lang="zh-CN" altLang="en-US" smtClean="0"/>
              <a:t>2026/4/13</a:t>
            </a:fld>
            <a:endParaRPr lang="zh-CN" altLang="en-US"/>
          </a:p>
        </p:txBody>
      </p:sp>
      <p:sp>
        <p:nvSpPr>
          <p:cNvPr id="4" name="页脚占位符 3"/>
          <p:cNvSpPr>
            <a:spLocks noGrp="1"/>
          </p:cNvSpPr>
          <p:nvPr>
            <p:ph type="ftr" sz="quarter" idx="11"/>
          </p:nvPr>
        </p:nvSpPr>
        <p:spPr>
          <a:xfrm>
            <a:off x="4038600" y="6357463"/>
            <a:ext cx="4114800" cy="365189"/>
          </a:xfrm>
        </p:spPr>
        <p:txBody>
          <a:bodyPr/>
          <a:lstStyle/>
          <a:p>
            <a:endParaRPr lang="zh-CN" altLang="en-US"/>
          </a:p>
        </p:txBody>
      </p:sp>
      <p:sp>
        <p:nvSpPr>
          <p:cNvPr id="5" name="灯片编号占位符 4"/>
          <p:cNvSpPr>
            <a:spLocks noGrp="1"/>
          </p:cNvSpPr>
          <p:nvPr>
            <p:ph type="sldNum" sz="quarter" idx="12"/>
          </p:nvPr>
        </p:nvSpPr>
        <p:spPr>
          <a:xfrm>
            <a:off x="8610600" y="6357463"/>
            <a:ext cx="2743200" cy="365189"/>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2571779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41314960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76"/>
        <p:cNvGrpSpPr/>
        <p:nvPr/>
      </p:nvGrpSpPr>
      <p:grpSpPr>
        <a:xfrm>
          <a:off x="0" y="0"/>
          <a:ext cx="0" cy="0"/>
          <a:chOff x="0" y="0"/>
          <a:chExt cx="0" cy="0"/>
        </a:xfrm>
      </p:grpSpPr>
      <p:sp>
        <p:nvSpPr>
          <p:cNvPr id="3777" name="Google Shape;3777;p32"/>
          <p:cNvSpPr/>
          <p:nvPr/>
        </p:nvSpPr>
        <p:spPr>
          <a:xfrm>
            <a:off x="313901" y="344569"/>
            <a:ext cx="11564237" cy="6168923"/>
          </a:xfrm>
          <a:custGeom>
            <a:avLst/>
            <a:gdLst/>
            <a:ahLst/>
            <a:cxnLst/>
            <a:rect l="l" t="t" r="r" b="b"/>
            <a:pathLst>
              <a:path w="65742" h="31774" fill="none" extrusionOk="0">
                <a:moveTo>
                  <a:pt x="0" y="8317"/>
                </a:moveTo>
                <a:lnTo>
                  <a:pt x="0" y="3533"/>
                </a:lnTo>
                <a:lnTo>
                  <a:pt x="2279" y="3533"/>
                </a:lnTo>
                <a:lnTo>
                  <a:pt x="2279" y="1"/>
                </a:lnTo>
                <a:lnTo>
                  <a:pt x="0" y="1"/>
                </a:lnTo>
                <a:lnTo>
                  <a:pt x="0" y="2391"/>
                </a:lnTo>
                <a:lnTo>
                  <a:pt x="3423" y="2391"/>
                </a:lnTo>
                <a:lnTo>
                  <a:pt x="3423" y="1"/>
                </a:lnTo>
                <a:lnTo>
                  <a:pt x="7622" y="1"/>
                </a:lnTo>
                <a:lnTo>
                  <a:pt x="58123" y="1"/>
                </a:lnTo>
                <a:lnTo>
                  <a:pt x="62321" y="1"/>
                </a:lnTo>
                <a:lnTo>
                  <a:pt x="62321" y="2391"/>
                </a:lnTo>
                <a:lnTo>
                  <a:pt x="65742" y="2391"/>
                </a:lnTo>
                <a:lnTo>
                  <a:pt x="65742" y="1"/>
                </a:lnTo>
                <a:lnTo>
                  <a:pt x="63460" y="1"/>
                </a:lnTo>
                <a:lnTo>
                  <a:pt x="63460" y="3533"/>
                </a:lnTo>
                <a:lnTo>
                  <a:pt x="65742" y="3533"/>
                </a:lnTo>
                <a:lnTo>
                  <a:pt x="65742" y="8317"/>
                </a:lnTo>
                <a:lnTo>
                  <a:pt x="65742" y="23454"/>
                </a:lnTo>
                <a:lnTo>
                  <a:pt x="65742" y="28239"/>
                </a:lnTo>
                <a:lnTo>
                  <a:pt x="63460" y="28239"/>
                </a:lnTo>
                <a:lnTo>
                  <a:pt x="63460" y="31773"/>
                </a:lnTo>
                <a:lnTo>
                  <a:pt x="65742" y="31773"/>
                </a:lnTo>
                <a:lnTo>
                  <a:pt x="65742" y="29380"/>
                </a:lnTo>
                <a:lnTo>
                  <a:pt x="62321" y="29380"/>
                </a:lnTo>
                <a:lnTo>
                  <a:pt x="62321" y="31773"/>
                </a:lnTo>
                <a:lnTo>
                  <a:pt x="58123" y="31773"/>
                </a:lnTo>
                <a:lnTo>
                  <a:pt x="7622" y="31773"/>
                </a:lnTo>
                <a:lnTo>
                  <a:pt x="3423" y="31773"/>
                </a:lnTo>
                <a:lnTo>
                  <a:pt x="3423" y="29380"/>
                </a:lnTo>
                <a:lnTo>
                  <a:pt x="0" y="29380"/>
                </a:lnTo>
                <a:lnTo>
                  <a:pt x="0" y="31773"/>
                </a:lnTo>
                <a:lnTo>
                  <a:pt x="2279" y="31773"/>
                </a:lnTo>
                <a:lnTo>
                  <a:pt x="2279" y="28239"/>
                </a:lnTo>
                <a:lnTo>
                  <a:pt x="0" y="28239"/>
                </a:lnTo>
                <a:lnTo>
                  <a:pt x="0" y="23454"/>
                </a:lnTo>
                <a:close/>
              </a:path>
            </a:pathLst>
          </a:custGeom>
          <a:noFill/>
          <a:ln w="9525" cap="rnd"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89257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887"/>
        <p:cNvGrpSpPr/>
        <p:nvPr/>
      </p:nvGrpSpPr>
      <p:grpSpPr>
        <a:xfrm>
          <a:off x="0" y="0"/>
          <a:ext cx="0" cy="0"/>
          <a:chOff x="0" y="0"/>
          <a:chExt cx="0" cy="0"/>
        </a:xfrm>
      </p:grpSpPr>
      <p:sp>
        <p:nvSpPr>
          <p:cNvPr id="3888" name="Google Shape;3888;p34"/>
          <p:cNvSpPr/>
          <p:nvPr/>
        </p:nvSpPr>
        <p:spPr>
          <a:xfrm>
            <a:off x="313901" y="344569"/>
            <a:ext cx="11564237" cy="6168923"/>
          </a:xfrm>
          <a:custGeom>
            <a:avLst/>
            <a:gdLst/>
            <a:ahLst/>
            <a:cxnLst/>
            <a:rect l="l" t="t" r="r" b="b"/>
            <a:pathLst>
              <a:path w="65742" h="31774" fill="none" extrusionOk="0">
                <a:moveTo>
                  <a:pt x="0" y="8317"/>
                </a:moveTo>
                <a:lnTo>
                  <a:pt x="0" y="3533"/>
                </a:lnTo>
                <a:lnTo>
                  <a:pt x="2279" y="3533"/>
                </a:lnTo>
                <a:lnTo>
                  <a:pt x="2279" y="1"/>
                </a:lnTo>
                <a:lnTo>
                  <a:pt x="0" y="1"/>
                </a:lnTo>
                <a:lnTo>
                  <a:pt x="0" y="2391"/>
                </a:lnTo>
                <a:lnTo>
                  <a:pt x="3423" y="2391"/>
                </a:lnTo>
                <a:lnTo>
                  <a:pt x="3423" y="1"/>
                </a:lnTo>
                <a:lnTo>
                  <a:pt x="7622" y="1"/>
                </a:lnTo>
                <a:lnTo>
                  <a:pt x="58123" y="1"/>
                </a:lnTo>
                <a:lnTo>
                  <a:pt x="62321" y="1"/>
                </a:lnTo>
                <a:lnTo>
                  <a:pt x="62321" y="2391"/>
                </a:lnTo>
                <a:lnTo>
                  <a:pt x="65742" y="2391"/>
                </a:lnTo>
                <a:lnTo>
                  <a:pt x="65742" y="1"/>
                </a:lnTo>
                <a:lnTo>
                  <a:pt x="63460" y="1"/>
                </a:lnTo>
                <a:lnTo>
                  <a:pt x="63460" y="3533"/>
                </a:lnTo>
                <a:lnTo>
                  <a:pt x="65742" y="3533"/>
                </a:lnTo>
                <a:lnTo>
                  <a:pt x="65742" y="8317"/>
                </a:lnTo>
                <a:lnTo>
                  <a:pt x="65742" y="23454"/>
                </a:lnTo>
                <a:lnTo>
                  <a:pt x="65742" y="28239"/>
                </a:lnTo>
                <a:lnTo>
                  <a:pt x="63460" y="28239"/>
                </a:lnTo>
                <a:lnTo>
                  <a:pt x="63460" y="31773"/>
                </a:lnTo>
                <a:lnTo>
                  <a:pt x="65742" y="31773"/>
                </a:lnTo>
                <a:lnTo>
                  <a:pt x="65742" y="29380"/>
                </a:lnTo>
                <a:lnTo>
                  <a:pt x="62321" y="29380"/>
                </a:lnTo>
                <a:lnTo>
                  <a:pt x="62321" y="31773"/>
                </a:lnTo>
                <a:lnTo>
                  <a:pt x="58123" y="31773"/>
                </a:lnTo>
                <a:lnTo>
                  <a:pt x="7622" y="31773"/>
                </a:lnTo>
                <a:lnTo>
                  <a:pt x="3423" y="31773"/>
                </a:lnTo>
                <a:lnTo>
                  <a:pt x="3423" y="29380"/>
                </a:lnTo>
                <a:lnTo>
                  <a:pt x="0" y="29380"/>
                </a:lnTo>
                <a:lnTo>
                  <a:pt x="0" y="31773"/>
                </a:lnTo>
                <a:lnTo>
                  <a:pt x="2279" y="31773"/>
                </a:lnTo>
                <a:lnTo>
                  <a:pt x="2279" y="28239"/>
                </a:lnTo>
                <a:lnTo>
                  <a:pt x="0" y="28239"/>
                </a:lnTo>
                <a:lnTo>
                  <a:pt x="0" y="23454"/>
                </a:lnTo>
                <a:close/>
              </a:path>
            </a:pathLst>
          </a:custGeom>
          <a:noFill/>
          <a:ln w="9525" cap="rnd"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889" name="Google Shape;3889;p34"/>
          <p:cNvGrpSpPr/>
          <p:nvPr/>
        </p:nvGrpSpPr>
        <p:grpSpPr>
          <a:xfrm>
            <a:off x="460210" y="549950"/>
            <a:ext cx="11318433" cy="5826977"/>
            <a:chOff x="345157" y="412461"/>
            <a:chExt cx="8488825" cy="4370233"/>
          </a:xfrm>
        </p:grpSpPr>
        <p:grpSp>
          <p:nvGrpSpPr>
            <p:cNvPr id="3890" name="Google Shape;3890;p34"/>
            <p:cNvGrpSpPr/>
            <p:nvPr/>
          </p:nvGrpSpPr>
          <p:grpSpPr>
            <a:xfrm>
              <a:off x="2261296" y="4182667"/>
              <a:ext cx="564135" cy="256951"/>
              <a:chOff x="700250" y="1477300"/>
              <a:chExt cx="309675" cy="141050"/>
            </a:xfrm>
          </p:grpSpPr>
          <p:sp>
            <p:nvSpPr>
              <p:cNvPr id="3891" name="Google Shape;3891;p34"/>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2" name="Google Shape;3892;p34"/>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3" name="Google Shape;3893;p34"/>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4" name="Google Shape;3894;p34"/>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95" name="Google Shape;3895;p34"/>
            <p:cNvGrpSpPr/>
            <p:nvPr/>
          </p:nvGrpSpPr>
          <p:grpSpPr>
            <a:xfrm>
              <a:off x="4632603" y="1574960"/>
              <a:ext cx="139138" cy="127771"/>
              <a:chOff x="585175" y="1520600"/>
              <a:chExt cx="54425" cy="49975"/>
            </a:xfrm>
          </p:grpSpPr>
          <p:sp>
            <p:nvSpPr>
              <p:cNvPr id="3896" name="Google Shape;3896;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7" name="Google Shape;3897;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8" name="Google Shape;3898;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9" name="Google Shape;3899;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0" name="Google Shape;3900;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901" name="Google Shape;3901;p34"/>
            <p:cNvSpPr/>
            <p:nvPr/>
          </p:nvSpPr>
          <p:spPr>
            <a:xfrm>
              <a:off x="4849582" y="24454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902" name="Google Shape;3902;p34"/>
            <p:cNvGrpSpPr/>
            <p:nvPr/>
          </p:nvGrpSpPr>
          <p:grpSpPr>
            <a:xfrm>
              <a:off x="6859753" y="1046735"/>
              <a:ext cx="139138" cy="127771"/>
              <a:chOff x="585175" y="1520600"/>
              <a:chExt cx="54425" cy="49975"/>
            </a:xfrm>
          </p:grpSpPr>
          <p:sp>
            <p:nvSpPr>
              <p:cNvPr id="3903" name="Google Shape;3903;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4" name="Google Shape;3904;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5" name="Google Shape;3905;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6" name="Google Shape;3906;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7" name="Google Shape;3907;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08" name="Google Shape;3908;p34"/>
            <p:cNvGrpSpPr/>
            <p:nvPr/>
          </p:nvGrpSpPr>
          <p:grpSpPr>
            <a:xfrm>
              <a:off x="7814253" y="540010"/>
              <a:ext cx="139138" cy="127771"/>
              <a:chOff x="585175" y="1520600"/>
              <a:chExt cx="54425" cy="49975"/>
            </a:xfrm>
          </p:grpSpPr>
          <p:sp>
            <p:nvSpPr>
              <p:cNvPr id="3909" name="Google Shape;3909;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0" name="Google Shape;3910;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1" name="Google Shape;3911;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2" name="Google Shape;3912;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3" name="Google Shape;3913;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14" name="Google Shape;3914;p34"/>
            <p:cNvGrpSpPr/>
            <p:nvPr/>
          </p:nvGrpSpPr>
          <p:grpSpPr>
            <a:xfrm>
              <a:off x="7839728" y="1329060"/>
              <a:ext cx="139138" cy="127771"/>
              <a:chOff x="585175" y="1520600"/>
              <a:chExt cx="54425" cy="49975"/>
            </a:xfrm>
          </p:grpSpPr>
          <p:sp>
            <p:nvSpPr>
              <p:cNvPr id="3915" name="Google Shape;3915;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6" name="Google Shape;3916;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7" name="Google Shape;3917;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8" name="Google Shape;3918;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9" name="Google Shape;3919;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20" name="Google Shape;3920;p34"/>
            <p:cNvGrpSpPr/>
            <p:nvPr/>
          </p:nvGrpSpPr>
          <p:grpSpPr>
            <a:xfrm>
              <a:off x="8520603" y="1099985"/>
              <a:ext cx="139138" cy="127771"/>
              <a:chOff x="585175" y="1520600"/>
              <a:chExt cx="54425" cy="49975"/>
            </a:xfrm>
          </p:grpSpPr>
          <p:sp>
            <p:nvSpPr>
              <p:cNvPr id="3921" name="Google Shape;3921;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2" name="Google Shape;3922;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3" name="Google Shape;3923;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4" name="Google Shape;3924;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5" name="Google Shape;3925;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26" name="Google Shape;3926;p34"/>
            <p:cNvGrpSpPr/>
            <p:nvPr/>
          </p:nvGrpSpPr>
          <p:grpSpPr>
            <a:xfrm>
              <a:off x="8403353" y="2507872"/>
              <a:ext cx="139138" cy="127771"/>
              <a:chOff x="585175" y="1520600"/>
              <a:chExt cx="54425" cy="49975"/>
            </a:xfrm>
          </p:grpSpPr>
          <p:sp>
            <p:nvSpPr>
              <p:cNvPr id="3927" name="Google Shape;3927;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8" name="Google Shape;3928;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9" name="Google Shape;3929;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0" name="Google Shape;3930;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1" name="Google Shape;3931;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32" name="Google Shape;3932;p34"/>
            <p:cNvGrpSpPr/>
            <p:nvPr/>
          </p:nvGrpSpPr>
          <p:grpSpPr>
            <a:xfrm>
              <a:off x="8632428" y="3532372"/>
              <a:ext cx="139138" cy="127771"/>
              <a:chOff x="585175" y="1520600"/>
              <a:chExt cx="54425" cy="49975"/>
            </a:xfrm>
          </p:grpSpPr>
          <p:sp>
            <p:nvSpPr>
              <p:cNvPr id="3933" name="Google Shape;3933;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4" name="Google Shape;3934;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5" name="Google Shape;3935;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6" name="Google Shape;3936;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7" name="Google Shape;3937;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38" name="Google Shape;3938;p34"/>
            <p:cNvGrpSpPr/>
            <p:nvPr/>
          </p:nvGrpSpPr>
          <p:grpSpPr>
            <a:xfrm>
              <a:off x="7814253" y="4475722"/>
              <a:ext cx="139138" cy="127771"/>
              <a:chOff x="585175" y="1520600"/>
              <a:chExt cx="54425" cy="49975"/>
            </a:xfrm>
          </p:grpSpPr>
          <p:sp>
            <p:nvSpPr>
              <p:cNvPr id="3939" name="Google Shape;3939;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0" name="Google Shape;3940;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1" name="Google Shape;3941;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2" name="Google Shape;3942;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3" name="Google Shape;3943;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44" name="Google Shape;3944;p34"/>
            <p:cNvGrpSpPr/>
            <p:nvPr/>
          </p:nvGrpSpPr>
          <p:grpSpPr>
            <a:xfrm>
              <a:off x="5714378" y="4399372"/>
              <a:ext cx="139138" cy="127771"/>
              <a:chOff x="585175" y="1520600"/>
              <a:chExt cx="54425" cy="49975"/>
            </a:xfrm>
          </p:grpSpPr>
          <p:sp>
            <p:nvSpPr>
              <p:cNvPr id="3945" name="Google Shape;3945;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6" name="Google Shape;3946;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7" name="Google Shape;3947;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8" name="Google Shape;3948;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9" name="Google Shape;3949;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50" name="Google Shape;3950;p34"/>
            <p:cNvGrpSpPr/>
            <p:nvPr/>
          </p:nvGrpSpPr>
          <p:grpSpPr>
            <a:xfrm>
              <a:off x="4810803" y="4527147"/>
              <a:ext cx="139138" cy="127771"/>
              <a:chOff x="585175" y="1520600"/>
              <a:chExt cx="54425" cy="49975"/>
            </a:xfrm>
          </p:grpSpPr>
          <p:sp>
            <p:nvSpPr>
              <p:cNvPr id="3951" name="Google Shape;3951;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2" name="Google Shape;3952;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3" name="Google Shape;3953;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4" name="Google Shape;3954;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5" name="Google Shape;3955;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56" name="Google Shape;3956;p34"/>
            <p:cNvGrpSpPr/>
            <p:nvPr/>
          </p:nvGrpSpPr>
          <p:grpSpPr>
            <a:xfrm>
              <a:off x="5039878" y="3566297"/>
              <a:ext cx="139138" cy="127771"/>
              <a:chOff x="585175" y="1520600"/>
              <a:chExt cx="54425" cy="49975"/>
            </a:xfrm>
          </p:grpSpPr>
          <p:sp>
            <p:nvSpPr>
              <p:cNvPr id="3957" name="Google Shape;3957;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8" name="Google Shape;3958;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9" name="Google Shape;3959;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0" name="Google Shape;3960;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1" name="Google Shape;3961;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62" name="Google Shape;3962;p34"/>
            <p:cNvGrpSpPr/>
            <p:nvPr/>
          </p:nvGrpSpPr>
          <p:grpSpPr>
            <a:xfrm>
              <a:off x="5128978" y="2373247"/>
              <a:ext cx="139138" cy="127771"/>
              <a:chOff x="585175" y="1520600"/>
              <a:chExt cx="54425" cy="49975"/>
            </a:xfrm>
          </p:grpSpPr>
          <p:sp>
            <p:nvSpPr>
              <p:cNvPr id="3963" name="Google Shape;3963;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4" name="Google Shape;3964;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5" name="Google Shape;3965;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6" name="Google Shape;3966;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7" name="Google Shape;3967;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68" name="Google Shape;3968;p34"/>
            <p:cNvGrpSpPr/>
            <p:nvPr/>
          </p:nvGrpSpPr>
          <p:grpSpPr>
            <a:xfrm>
              <a:off x="3550903" y="4182672"/>
              <a:ext cx="139138" cy="127771"/>
              <a:chOff x="585175" y="1520600"/>
              <a:chExt cx="54425" cy="49975"/>
            </a:xfrm>
          </p:grpSpPr>
          <p:sp>
            <p:nvSpPr>
              <p:cNvPr id="3969" name="Google Shape;3969;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0" name="Google Shape;3970;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1" name="Google Shape;3971;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2" name="Google Shape;3972;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3" name="Google Shape;3973;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74" name="Google Shape;3974;p34"/>
            <p:cNvGrpSpPr/>
            <p:nvPr/>
          </p:nvGrpSpPr>
          <p:grpSpPr>
            <a:xfrm>
              <a:off x="2261303" y="4654922"/>
              <a:ext cx="139138" cy="127771"/>
              <a:chOff x="585175" y="1520600"/>
              <a:chExt cx="54425" cy="49975"/>
            </a:xfrm>
          </p:grpSpPr>
          <p:sp>
            <p:nvSpPr>
              <p:cNvPr id="3975" name="Google Shape;3975;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6" name="Google Shape;3976;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7" name="Google Shape;3977;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8" name="Google Shape;3978;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9" name="Google Shape;3979;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80" name="Google Shape;3980;p34"/>
            <p:cNvGrpSpPr/>
            <p:nvPr/>
          </p:nvGrpSpPr>
          <p:grpSpPr>
            <a:xfrm>
              <a:off x="1364103" y="4247260"/>
              <a:ext cx="139138" cy="127771"/>
              <a:chOff x="585175" y="1520600"/>
              <a:chExt cx="54425" cy="49975"/>
            </a:xfrm>
          </p:grpSpPr>
          <p:sp>
            <p:nvSpPr>
              <p:cNvPr id="3981" name="Google Shape;3981;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2" name="Google Shape;3982;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3" name="Google Shape;3983;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4" name="Google Shape;3984;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5" name="Google Shape;3985;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86" name="Google Shape;3986;p34"/>
            <p:cNvGrpSpPr/>
            <p:nvPr/>
          </p:nvGrpSpPr>
          <p:grpSpPr>
            <a:xfrm>
              <a:off x="371453" y="3184610"/>
              <a:ext cx="139138" cy="127771"/>
              <a:chOff x="585175" y="1520600"/>
              <a:chExt cx="54425" cy="49975"/>
            </a:xfrm>
          </p:grpSpPr>
          <p:sp>
            <p:nvSpPr>
              <p:cNvPr id="3987" name="Google Shape;3987;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8" name="Google Shape;3988;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9" name="Google Shape;3989;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0" name="Google Shape;3990;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1" name="Google Shape;3991;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92" name="Google Shape;3992;p34"/>
            <p:cNvGrpSpPr/>
            <p:nvPr/>
          </p:nvGrpSpPr>
          <p:grpSpPr>
            <a:xfrm>
              <a:off x="473253" y="1962860"/>
              <a:ext cx="139138" cy="127771"/>
              <a:chOff x="585175" y="1520600"/>
              <a:chExt cx="54425" cy="49975"/>
            </a:xfrm>
          </p:grpSpPr>
          <p:sp>
            <p:nvSpPr>
              <p:cNvPr id="3993" name="Google Shape;3993;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4" name="Google Shape;3994;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5" name="Google Shape;3995;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6" name="Google Shape;3996;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7" name="Google Shape;3997;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98" name="Google Shape;3998;p34"/>
            <p:cNvGrpSpPr/>
            <p:nvPr/>
          </p:nvGrpSpPr>
          <p:grpSpPr>
            <a:xfrm>
              <a:off x="1612278" y="1374735"/>
              <a:ext cx="139138" cy="127771"/>
              <a:chOff x="585175" y="1520600"/>
              <a:chExt cx="54425" cy="49975"/>
            </a:xfrm>
          </p:grpSpPr>
          <p:sp>
            <p:nvSpPr>
              <p:cNvPr id="3999" name="Google Shape;3999;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0" name="Google Shape;4000;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1" name="Google Shape;4001;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2" name="Google Shape;4002;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3" name="Google Shape;4003;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04" name="Google Shape;4004;p34"/>
            <p:cNvGrpSpPr/>
            <p:nvPr/>
          </p:nvGrpSpPr>
          <p:grpSpPr>
            <a:xfrm>
              <a:off x="2776753" y="1502510"/>
              <a:ext cx="139138" cy="127771"/>
              <a:chOff x="585175" y="1520600"/>
              <a:chExt cx="54425" cy="49975"/>
            </a:xfrm>
          </p:grpSpPr>
          <p:sp>
            <p:nvSpPr>
              <p:cNvPr id="4005" name="Google Shape;4005;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6" name="Google Shape;4006;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7" name="Google Shape;4007;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8" name="Google Shape;4008;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9" name="Google Shape;4009;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10" name="Google Shape;4010;p34"/>
            <p:cNvGrpSpPr/>
            <p:nvPr/>
          </p:nvGrpSpPr>
          <p:grpSpPr>
            <a:xfrm>
              <a:off x="3718528" y="1329060"/>
              <a:ext cx="139138" cy="127771"/>
              <a:chOff x="585175" y="1520600"/>
              <a:chExt cx="54425" cy="49975"/>
            </a:xfrm>
          </p:grpSpPr>
          <p:sp>
            <p:nvSpPr>
              <p:cNvPr id="4011" name="Google Shape;4011;p34"/>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2" name="Google Shape;4012;p34"/>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3" name="Google Shape;4013;p34"/>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4" name="Google Shape;4014;p34"/>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5" name="Google Shape;4015;p34"/>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16" name="Google Shape;4016;p34"/>
            <p:cNvSpPr/>
            <p:nvPr/>
          </p:nvSpPr>
          <p:spPr>
            <a:xfrm>
              <a:off x="5039882" y="19004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7" name="Google Shape;4017;p34"/>
            <p:cNvSpPr/>
            <p:nvPr/>
          </p:nvSpPr>
          <p:spPr>
            <a:xfrm>
              <a:off x="5128982" y="14568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8" name="Google Shape;4018;p34"/>
            <p:cNvSpPr/>
            <p:nvPr/>
          </p:nvSpPr>
          <p:spPr>
            <a:xfrm>
              <a:off x="4161757" y="12277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9" name="Google Shape;4019;p34"/>
            <p:cNvSpPr/>
            <p:nvPr/>
          </p:nvSpPr>
          <p:spPr>
            <a:xfrm>
              <a:off x="3404532" y="12277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0" name="Google Shape;4020;p34"/>
            <p:cNvSpPr/>
            <p:nvPr/>
          </p:nvSpPr>
          <p:spPr>
            <a:xfrm>
              <a:off x="2439307" y="1407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1" name="Google Shape;4021;p34"/>
            <p:cNvSpPr/>
            <p:nvPr/>
          </p:nvSpPr>
          <p:spPr>
            <a:xfrm>
              <a:off x="1892057" y="12666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2" name="Google Shape;4022;p34"/>
            <p:cNvSpPr/>
            <p:nvPr/>
          </p:nvSpPr>
          <p:spPr>
            <a:xfrm>
              <a:off x="1223932" y="14074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3" name="Google Shape;4023;p34"/>
            <p:cNvSpPr/>
            <p:nvPr/>
          </p:nvSpPr>
          <p:spPr>
            <a:xfrm>
              <a:off x="612407" y="14568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4" name="Google Shape;4024;p34"/>
            <p:cNvSpPr/>
            <p:nvPr/>
          </p:nvSpPr>
          <p:spPr>
            <a:xfrm>
              <a:off x="345157" y="24059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5" name="Google Shape;4025;p34"/>
            <p:cNvSpPr/>
            <p:nvPr/>
          </p:nvSpPr>
          <p:spPr>
            <a:xfrm>
              <a:off x="550007" y="29150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6" name="Google Shape;4026;p34"/>
            <p:cNvSpPr/>
            <p:nvPr/>
          </p:nvSpPr>
          <p:spPr>
            <a:xfrm>
              <a:off x="473257" y="37485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7" name="Google Shape;4027;p34"/>
            <p:cNvSpPr/>
            <p:nvPr/>
          </p:nvSpPr>
          <p:spPr>
            <a:xfrm>
              <a:off x="1058682" y="41202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8" name="Google Shape;4028;p34"/>
            <p:cNvSpPr/>
            <p:nvPr/>
          </p:nvSpPr>
          <p:spPr>
            <a:xfrm>
              <a:off x="1121082" y="4573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9" name="Google Shape;4029;p34"/>
            <p:cNvSpPr/>
            <p:nvPr/>
          </p:nvSpPr>
          <p:spPr>
            <a:xfrm>
              <a:off x="1751432" y="43104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0" name="Google Shape;4030;p34"/>
            <p:cNvSpPr/>
            <p:nvPr/>
          </p:nvSpPr>
          <p:spPr>
            <a:xfrm>
              <a:off x="2645107" y="46876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1" name="Google Shape;4031;p34"/>
            <p:cNvSpPr/>
            <p:nvPr/>
          </p:nvSpPr>
          <p:spPr>
            <a:xfrm>
              <a:off x="3173257" y="43104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2" name="Google Shape;4032;p34"/>
            <p:cNvSpPr/>
            <p:nvPr/>
          </p:nvSpPr>
          <p:spPr>
            <a:xfrm>
              <a:off x="3949582" y="40448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3" name="Google Shape;4033;p34"/>
            <p:cNvSpPr/>
            <p:nvPr/>
          </p:nvSpPr>
          <p:spPr>
            <a:xfrm>
              <a:off x="4280457" y="4432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4" name="Google Shape;4034;p34"/>
            <p:cNvSpPr/>
            <p:nvPr/>
          </p:nvSpPr>
          <p:spPr>
            <a:xfrm>
              <a:off x="5128982" y="4247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5" name="Google Shape;4035;p34"/>
            <p:cNvSpPr/>
            <p:nvPr/>
          </p:nvSpPr>
          <p:spPr>
            <a:xfrm>
              <a:off x="4822357" y="38591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6" name="Google Shape;4036;p34"/>
            <p:cNvSpPr/>
            <p:nvPr/>
          </p:nvSpPr>
          <p:spPr>
            <a:xfrm>
              <a:off x="4911982" y="31846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7" name="Google Shape;4037;p34"/>
            <p:cNvSpPr/>
            <p:nvPr/>
          </p:nvSpPr>
          <p:spPr>
            <a:xfrm>
              <a:off x="6311907" y="4624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8" name="Google Shape;4038;p34"/>
            <p:cNvSpPr/>
            <p:nvPr/>
          </p:nvSpPr>
          <p:spPr>
            <a:xfrm>
              <a:off x="3756907" y="4624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9" name="Google Shape;4039;p34"/>
            <p:cNvSpPr/>
            <p:nvPr/>
          </p:nvSpPr>
          <p:spPr>
            <a:xfrm>
              <a:off x="7403057" y="44757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0" name="Google Shape;4040;p34"/>
            <p:cNvSpPr/>
            <p:nvPr/>
          </p:nvSpPr>
          <p:spPr>
            <a:xfrm>
              <a:off x="8255732" y="4247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1" name="Google Shape;4041;p34"/>
            <p:cNvSpPr/>
            <p:nvPr/>
          </p:nvSpPr>
          <p:spPr>
            <a:xfrm>
              <a:off x="8771582" y="31222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2" name="Google Shape;4042;p34"/>
            <p:cNvSpPr/>
            <p:nvPr/>
          </p:nvSpPr>
          <p:spPr>
            <a:xfrm>
              <a:off x="8597357" y="3982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3" name="Google Shape;4043;p34"/>
            <p:cNvSpPr/>
            <p:nvPr/>
          </p:nvSpPr>
          <p:spPr>
            <a:xfrm>
              <a:off x="8597357" y="21880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4" name="Google Shape;4044;p34"/>
            <p:cNvSpPr/>
            <p:nvPr/>
          </p:nvSpPr>
          <p:spPr>
            <a:xfrm>
              <a:off x="8480107" y="14568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5" name="Google Shape;4045;p34"/>
            <p:cNvSpPr/>
            <p:nvPr/>
          </p:nvSpPr>
          <p:spPr>
            <a:xfrm>
              <a:off x="8255732" y="10467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6" name="Google Shape;4046;p34"/>
            <p:cNvSpPr/>
            <p:nvPr/>
          </p:nvSpPr>
          <p:spPr>
            <a:xfrm>
              <a:off x="7525607" y="826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7" name="Google Shape;4047;p34"/>
            <p:cNvSpPr/>
            <p:nvPr/>
          </p:nvSpPr>
          <p:spPr>
            <a:xfrm>
              <a:off x="7124732" y="4124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8" name="Google Shape;4048;p34"/>
            <p:cNvSpPr/>
            <p:nvPr/>
          </p:nvSpPr>
          <p:spPr>
            <a:xfrm>
              <a:off x="6653857" y="11326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9" name="Google Shape;4049;p34"/>
            <p:cNvSpPr/>
            <p:nvPr/>
          </p:nvSpPr>
          <p:spPr>
            <a:xfrm>
              <a:off x="6707732" y="7181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0" name="Google Shape;4050;p34"/>
            <p:cNvSpPr/>
            <p:nvPr/>
          </p:nvSpPr>
          <p:spPr>
            <a:xfrm>
              <a:off x="6064782" y="1407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72585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051"/>
        <p:cNvGrpSpPr/>
        <p:nvPr/>
      </p:nvGrpSpPr>
      <p:grpSpPr>
        <a:xfrm>
          <a:off x="0" y="0"/>
          <a:ext cx="0" cy="0"/>
          <a:chOff x="0" y="0"/>
          <a:chExt cx="0" cy="0"/>
        </a:xfrm>
      </p:grpSpPr>
      <p:sp>
        <p:nvSpPr>
          <p:cNvPr id="4052" name="Google Shape;4052;p35"/>
          <p:cNvSpPr/>
          <p:nvPr/>
        </p:nvSpPr>
        <p:spPr>
          <a:xfrm>
            <a:off x="313901" y="344569"/>
            <a:ext cx="11564237" cy="6168923"/>
          </a:xfrm>
          <a:custGeom>
            <a:avLst/>
            <a:gdLst/>
            <a:ahLst/>
            <a:cxnLst/>
            <a:rect l="l" t="t" r="r" b="b"/>
            <a:pathLst>
              <a:path w="65742" h="31774" fill="none" extrusionOk="0">
                <a:moveTo>
                  <a:pt x="0" y="8317"/>
                </a:moveTo>
                <a:lnTo>
                  <a:pt x="0" y="3533"/>
                </a:lnTo>
                <a:lnTo>
                  <a:pt x="2279" y="3533"/>
                </a:lnTo>
                <a:lnTo>
                  <a:pt x="2279" y="1"/>
                </a:lnTo>
                <a:lnTo>
                  <a:pt x="0" y="1"/>
                </a:lnTo>
                <a:lnTo>
                  <a:pt x="0" y="2391"/>
                </a:lnTo>
                <a:lnTo>
                  <a:pt x="3423" y="2391"/>
                </a:lnTo>
                <a:lnTo>
                  <a:pt x="3423" y="1"/>
                </a:lnTo>
                <a:lnTo>
                  <a:pt x="7622" y="1"/>
                </a:lnTo>
                <a:lnTo>
                  <a:pt x="58123" y="1"/>
                </a:lnTo>
                <a:lnTo>
                  <a:pt x="62321" y="1"/>
                </a:lnTo>
                <a:lnTo>
                  <a:pt x="62321" y="2391"/>
                </a:lnTo>
                <a:lnTo>
                  <a:pt x="65742" y="2391"/>
                </a:lnTo>
                <a:lnTo>
                  <a:pt x="65742" y="1"/>
                </a:lnTo>
                <a:lnTo>
                  <a:pt x="63460" y="1"/>
                </a:lnTo>
                <a:lnTo>
                  <a:pt x="63460" y="3533"/>
                </a:lnTo>
                <a:lnTo>
                  <a:pt x="65742" y="3533"/>
                </a:lnTo>
                <a:lnTo>
                  <a:pt x="65742" y="8317"/>
                </a:lnTo>
                <a:lnTo>
                  <a:pt x="65742" y="23454"/>
                </a:lnTo>
                <a:lnTo>
                  <a:pt x="65742" y="28239"/>
                </a:lnTo>
                <a:lnTo>
                  <a:pt x="63460" y="28239"/>
                </a:lnTo>
                <a:lnTo>
                  <a:pt x="63460" y="31773"/>
                </a:lnTo>
                <a:lnTo>
                  <a:pt x="65742" y="31773"/>
                </a:lnTo>
                <a:lnTo>
                  <a:pt x="65742" y="29380"/>
                </a:lnTo>
                <a:lnTo>
                  <a:pt x="62321" y="29380"/>
                </a:lnTo>
                <a:lnTo>
                  <a:pt x="62321" y="31773"/>
                </a:lnTo>
                <a:lnTo>
                  <a:pt x="58123" y="31773"/>
                </a:lnTo>
                <a:lnTo>
                  <a:pt x="7622" y="31773"/>
                </a:lnTo>
                <a:lnTo>
                  <a:pt x="3423" y="31773"/>
                </a:lnTo>
                <a:lnTo>
                  <a:pt x="3423" y="29380"/>
                </a:lnTo>
                <a:lnTo>
                  <a:pt x="0" y="29380"/>
                </a:lnTo>
                <a:lnTo>
                  <a:pt x="0" y="31773"/>
                </a:lnTo>
                <a:lnTo>
                  <a:pt x="2279" y="31773"/>
                </a:lnTo>
                <a:lnTo>
                  <a:pt x="2279" y="28239"/>
                </a:lnTo>
                <a:lnTo>
                  <a:pt x="0" y="28239"/>
                </a:lnTo>
                <a:lnTo>
                  <a:pt x="0" y="23454"/>
                </a:lnTo>
                <a:close/>
              </a:path>
            </a:pathLst>
          </a:custGeom>
          <a:noFill/>
          <a:ln w="9525" cap="rnd" cmpd="sng">
            <a:solidFill>
              <a:schemeClr val="accent4"/>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53" name="Google Shape;4053;p35"/>
          <p:cNvSpPr/>
          <p:nvPr/>
        </p:nvSpPr>
        <p:spPr>
          <a:xfrm rot="295541">
            <a:off x="4344693" y="4078959"/>
            <a:ext cx="4209787" cy="3503033"/>
          </a:xfrm>
          <a:custGeom>
            <a:avLst/>
            <a:gdLst/>
            <a:ahLst/>
            <a:cxnLst/>
            <a:rect l="l" t="t" r="r" b="b"/>
            <a:pathLst>
              <a:path w="23401" h="19472" extrusionOk="0">
                <a:moveTo>
                  <a:pt x="11947" y="0"/>
                </a:moveTo>
                <a:cubicBezTo>
                  <a:pt x="11726" y="0"/>
                  <a:pt x="11502" y="49"/>
                  <a:pt x="11302" y="141"/>
                </a:cubicBezTo>
                <a:cubicBezTo>
                  <a:pt x="10816" y="364"/>
                  <a:pt x="10454" y="791"/>
                  <a:pt x="10172" y="1245"/>
                </a:cubicBezTo>
                <a:cubicBezTo>
                  <a:pt x="9332" y="2612"/>
                  <a:pt x="9131" y="4272"/>
                  <a:pt x="9061" y="5877"/>
                </a:cubicBezTo>
                <a:cubicBezTo>
                  <a:pt x="9048" y="6183"/>
                  <a:pt x="9025" y="6524"/>
                  <a:pt x="8796" y="6727"/>
                </a:cubicBezTo>
                <a:cubicBezTo>
                  <a:pt x="8675" y="6839"/>
                  <a:pt x="8528" y="6885"/>
                  <a:pt x="8372" y="6885"/>
                </a:cubicBezTo>
                <a:cubicBezTo>
                  <a:pt x="8072" y="6885"/>
                  <a:pt x="7739" y="6715"/>
                  <a:pt x="7494" y="6515"/>
                </a:cubicBezTo>
                <a:cubicBezTo>
                  <a:pt x="6724" y="5890"/>
                  <a:pt x="6171" y="5026"/>
                  <a:pt x="5404" y="4392"/>
                </a:cubicBezTo>
                <a:cubicBezTo>
                  <a:pt x="4900" y="3975"/>
                  <a:pt x="4231" y="3675"/>
                  <a:pt x="3597" y="3675"/>
                </a:cubicBezTo>
                <a:cubicBezTo>
                  <a:pt x="3265" y="3675"/>
                  <a:pt x="2943" y="3756"/>
                  <a:pt x="2659" y="3946"/>
                </a:cubicBezTo>
                <a:cubicBezTo>
                  <a:pt x="1808" y="4518"/>
                  <a:pt x="1733" y="5745"/>
                  <a:pt x="1947" y="6750"/>
                </a:cubicBezTo>
                <a:cubicBezTo>
                  <a:pt x="2204" y="7927"/>
                  <a:pt x="2740" y="9026"/>
                  <a:pt x="3340" y="10072"/>
                </a:cubicBezTo>
                <a:cubicBezTo>
                  <a:pt x="3487" y="10326"/>
                  <a:pt x="3635" y="10588"/>
                  <a:pt x="3683" y="10879"/>
                </a:cubicBezTo>
                <a:cubicBezTo>
                  <a:pt x="3727" y="11169"/>
                  <a:pt x="3633" y="11504"/>
                  <a:pt x="3381" y="11651"/>
                </a:cubicBezTo>
                <a:cubicBezTo>
                  <a:pt x="3262" y="11725"/>
                  <a:pt x="3119" y="11748"/>
                  <a:pt x="2975" y="11748"/>
                </a:cubicBezTo>
                <a:cubicBezTo>
                  <a:pt x="2935" y="11748"/>
                  <a:pt x="2894" y="11747"/>
                  <a:pt x="2854" y="11743"/>
                </a:cubicBezTo>
                <a:cubicBezTo>
                  <a:pt x="2352" y="11702"/>
                  <a:pt x="1886" y="11467"/>
                  <a:pt x="1390" y="11392"/>
                </a:cubicBezTo>
                <a:cubicBezTo>
                  <a:pt x="1302" y="11377"/>
                  <a:pt x="1210" y="11370"/>
                  <a:pt x="1118" y="11370"/>
                </a:cubicBezTo>
                <a:cubicBezTo>
                  <a:pt x="694" y="11370"/>
                  <a:pt x="257" y="11530"/>
                  <a:pt x="89" y="11908"/>
                </a:cubicBezTo>
                <a:cubicBezTo>
                  <a:pt x="0" y="12112"/>
                  <a:pt x="3" y="12346"/>
                  <a:pt x="17" y="12569"/>
                </a:cubicBezTo>
                <a:cubicBezTo>
                  <a:pt x="142" y="14823"/>
                  <a:pt x="982" y="17008"/>
                  <a:pt x="2310" y="18818"/>
                </a:cubicBezTo>
                <a:cubicBezTo>
                  <a:pt x="2635" y="19261"/>
                  <a:pt x="4127" y="19472"/>
                  <a:pt x="6161" y="19472"/>
                </a:cubicBezTo>
                <a:cubicBezTo>
                  <a:pt x="11446" y="19472"/>
                  <a:pt x="20387" y="18047"/>
                  <a:pt x="21973" y="15563"/>
                </a:cubicBezTo>
                <a:cubicBezTo>
                  <a:pt x="22768" y="14310"/>
                  <a:pt x="23401" y="12887"/>
                  <a:pt x="23354" y="11406"/>
                </a:cubicBezTo>
                <a:cubicBezTo>
                  <a:pt x="23328" y="10683"/>
                  <a:pt x="23061" y="9871"/>
                  <a:pt x="22386" y="9612"/>
                </a:cubicBezTo>
                <a:cubicBezTo>
                  <a:pt x="22231" y="9552"/>
                  <a:pt x="22072" y="9527"/>
                  <a:pt x="21910" y="9527"/>
                </a:cubicBezTo>
                <a:cubicBezTo>
                  <a:pt x="21496" y="9527"/>
                  <a:pt x="21064" y="9686"/>
                  <a:pt x="20653" y="9805"/>
                </a:cubicBezTo>
                <a:cubicBezTo>
                  <a:pt x="20416" y="9874"/>
                  <a:pt x="20153" y="9923"/>
                  <a:pt x="19900" y="9923"/>
                </a:cubicBezTo>
                <a:cubicBezTo>
                  <a:pt x="19546" y="9923"/>
                  <a:pt x="19211" y="9827"/>
                  <a:pt x="18993" y="9559"/>
                </a:cubicBezTo>
                <a:cubicBezTo>
                  <a:pt x="18714" y="9219"/>
                  <a:pt x="18742" y="8722"/>
                  <a:pt x="18806" y="8284"/>
                </a:cubicBezTo>
                <a:cubicBezTo>
                  <a:pt x="18937" y="7363"/>
                  <a:pt x="19169" y="6457"/>
                  <a:pt x="19492" y="5581"/>
                </a:cubicBezTo>
                <a:cubicBezTo>
                  <a:pt x="19671" y="5101"/>
                  <a:pt x="19880" y="4621"/>
                  <a:pt x="19917" y="4111"/>
                </a:cubicBezTo>
                <a:cubicBezTo>
                  <a:pt x="19958" y="3597"/>
                  <a:pt x="19794" y="3037"/>
                  <a:pt x="19367" y="2749"/>
                </a:cubicBezTo>
                <a:cubicBezTo>
                  <a:pt x="19174" y="2619"/>
                  <a:pt x="18956" y="2563"/>
                  <a:pt x="18730" y="2563"/>
                </a:cubicBezTo>
                <a:cubicBezTo>
                  <a:pt x="18283" y="2563"/>
                  <a:pt x="17809" y="2782"/>
                  <a:pt x="17453" y="3073"/>
                </a:cubicBezTo>
                <a:cubicBezTo>
                  <a:pt x="16912" y="3514"/>
                  <a:pt x="16505" y="4105"/>
                  <a:pt x="15919" y="4479"/>
                </a:cubicBezTo>
                <a:cubicBezTo>
                  <a:pt x="15717" y="4610"/>
                  <a:pt x="15486" y="4712"/>
                  <a:pt x="15247" y="4712"/>
                </a:cubicBezTo>
                <a:cubicBezTo>
                  <a:pt x="15211" y="4712"/>
                  <a:pt x="15176" y="4709"/>
                  <a:pt x="15140" y="4705"/>
                </a:cubicBezTo>
                <a:cubicBezTo>
                  <a:pt x="14580" y="4632"/>
                  <a:pt x="14290" y="4016"/>
                  <a:pt x="14097" y="3483"/>
                </a:cubicBezTo>
                <a:cubicBezTo>
                  <a:pt x="13826" y="2718"/>
                  <a:pt x="13553" y="1957"/>
                  <a:pt x="13282" y="1198"/>
                </a:cubicBezTo>
                <a:cubicBezTo>
                  <a:pt x="13171" y="880"/>
                  <a:pt x="13048" y="554"/>
                  <a:pt x="12805" y="319"/>
                </a:cubicBezTo>
                <a:cubicBezTo>
                  <a:pt x="12575" y="101"/>
                  <a:pt x="12264" y="0"/>
                  <a:pt x="11947" y="0"/>
                </a:cubicBezTo>
                <a:close/>
              </a:path>
            </a:pathLst>
          </a:custGeom>
          <a:solidFill>
            <a:srgbClr val="EF9F9C">
              <a:alpha val="4302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4" name="Google Shape;4054;p35"/>
          <p:cNvGrpSpPr/>
          <p:nvPr/>
        </p:nvGrpSpPr>
        <p:grpSpPr>
          <a:xfrm>
            <a:off x="562676" y="719997"/>
            <a:ext cx="11005534" cy="5601251"/>
            <a:chOff x="422007" y="539997"/>
            <a:chExt cx="8254150" cy="4200938"/>
          </a:xfrm>
        </p:grpSpPr>
        <p:grpSp>
          <p:nvGrpSpPr>
            <p:cNvPr id="4055" name="Google Shape;4055;p35"/>
            <p:cNvGrpSpPr/>
            <p:nvPr/>
          </p:nvGrpSpPr>
          <p:grpSpPr>
            <a:xfrm>
              <a:off x="7716546" y="664754"/>
              <a:ext cx="564135" cy="256951"/>
              <a:chOff x="700250" y="1477300"/>
              <a:chExt cx="309675" cy="141050"/>
            </a:xfrm>
          </p:grpSpPr>
          <p:sp>
            <p:nvSpPr>
              <p:cNvPr id="4056" name="Google Shape;4056;p35"/>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7" name="Google Shape;4057;p35"/>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8" name="Google Shape;4058;p35"/>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9" name="Google Shape;4059;p35"/>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60" name="Google Shape;4060;p35"/>
            <p:cNvGrpSpPr/>
            <p:nvPr/>
          </p:nvGrpSpPr>
          <p:grpSpPr>
            <a:xfrm>
              <a:off x="7388928" y="3955060"/>
              <a:ext cx="139138" cy="127771"/>
              <a:chOff x="585175" y="1520600"/>
              <a:chExt cx="54425" cy="49975"/>
            </a:xfrm>
          </p:grpSpPr>
          <p:sp>
            <p:nvSpPr>
              <p:cNvPr id="4061" name="Google Shape;4061;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2" name="Google Shape;4062;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3" name="Google Shape;4063;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4" name="Google Shape;4064;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5" name="Google Shape;4065;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66" name="Google Shape;4066;p35"/>
            <p:cNvSpPr/>
            <p:nvPr/>
          </p:nvSpPr>
          <p:spPr>
            <a:xfrm>
              <a:off x="8179894" y="1828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067" name="Google Shape;4067;p35"/>
            <p:cNvGrpSpPr/>
            <p:nvPr/>
          </p:nvGrpSpPr>
          <p:grpSpPr>
            <a:xfrm>
              <a:off x="863321" y="4221804"/>
              <a:ext cx="564135" cy="256951"/>
              <a:chOff x="700250" y="1477300"/>
              <a:chExt cx="309675" cy="141050"/>
            </a:xfrm>
          </p:grpSpPr>
          <p:sp>
            <p:nvSpPr>
              <p:cNvPr id="4068" name="Google Shape;4068;p35"/>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9" name="Google Shape;4069;p35"/>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0" name="Google Shape;4070;p35"/>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1" name="Google Shape;4071;p35"/>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72" name="Google Shape;4072;p35"/>
            <p:cNvGrpSpPr/>
            <p:nvPr/>
          </p:nvGrpSpPr>
          <p:grpSpPr>
            <a:xfrm>
              <a:off x="7716546" y="4221804"/>
              <a:ext cx="564135" cy="256951"/>
              <a:chOff x="700250" y="1477300"/>
              <a:chExt cx="309675" cy="141050"/>
            </a:xfrm>
          </p:grpSpPr>
          <p:sp>
            <p:nvSpPr>
              <p:cNvPr id="4073" name="Google Shape;4073;p35"/>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4" name="Google Shape;4074;p35"/>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5" name="Google Shape;4075;p35"/>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6" name="Google Shape;4076;p35"/>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77" name="Google Shape;4077;p35"/>
            <p:cNvGrpSpPr/>
            <p:nvPr/>
          </p:nvGrpSpPr>
          <p:grpSpPr>
            <a:xfrm>
              <a:off x="8141528" y="2964697"/>
              <a:ext cx="139138" cy="127771"/>
              <a:chOff x="585175" y="1520600"/>
              <a:chExt cx="54425" cy="49975"/>
            </a:xfrm>
          </p:grpSpPr>
          <p:sp>
            <p:nvSpPr>
              <p:cNvPr id="4078" name="Google Shape;4078;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9" name="Google Shape;4079;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0" name="Google Shape;4080;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1" name="Google Shape;4081;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2" name="Google Shape;4082;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83" name="Google Shape;4083;p35"/>
            <p:cNvGrpSpPr/>
            <p:nvPr/>
          </p:nvGrpSpPr>
          <p:grpSpPr>
            <a:xfrm>
              <a:off x="6525253" y="2188372"/>
              <a:ext cx="139138" cy="127771"/>
              <a:chOff x="585175" y="1520600"/>
              <a:chExt cx="54425" cy="49975"/>
            </a:xfrm>
          </p:grpSpPr>
          <p:sp>
            <p:nvSpPr>
              <p:cNvPr id="4084" name="Google Shape;4084;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5" name="Google Shape;4085;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6" name="Google Shape;4086;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7" name="Google Shape;4087;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8" name="Google Shape;4088;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89" name="Google Shape;4089;p35"/>
            <p:cNvGrpSpPr/>
            <p:nvPr/>
          </p:nvGrpSpPr>
          <p:grpSpPr>
            <a:xfrm>
              <a:off x="7040653" y="1278422"/>
              <a:ext cx="139138" cy="127771"/>
              <a:chOff x="585175" y="1520600"/>
              <a:chExt cx="54425" cy="49975"/>
            </a:xfrm>
          </p:grpSpPr>
          <p:sp>
            <p:nvSpPr>
              <p:cNvPr id="4090" name="Google Shape;4090;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1" name="Google Shape;4091;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2" name="Google Shape;4092;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3" name="Google Shape;4093;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4" name="Google Shape;4094;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095" name="Google Shape;4095;p35"/>
            <p:cNvGrpSpPr/>
            <p:nvPr/>
          </p:nvGrpSpPr>
          <p:grpSpPr>
            <a:xfrm>
              <a:off x="1033728" y="2571747"/>
              <a:ext cx="139138" cy="127771"/>
              <a:chOff x="585175" y="1520600"/>
              <a:chExt cx="54425" cy="49975"/>
            </a:xfrm>
          </p:grpSpPr>
          <p:sp>
            <p:nvSpPr>
              <p:cNvPr id="4096" name="Google Shape;4096;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7" name="Google Shape;4097;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8" name="Google Shape;4098;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9" name="Google Shape;4099;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0" name="Google Shape;4100;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01" name="Google Shape;4101;p35"/>
            <p:cNvGrpSpPr/>
            <p:nvPr/>
          </p:nvGrpSpPr>
          <p:grpSpPr>
            <a:xfrm>
              <a:off x="1689128" y="3373522"/>
              <a:ext cx="139138" cy="127771"/>
              <a:chOff x="585175" y="1520600"/>
              <a:chExt cx="54425" cy="49975"/>
            </a:xfrm>
          </p:grpSpPr>
          <p:sp>
            <p:nvSpPr>
              <p:cNvPr id="4102" name="Google Shape;4102;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3" name="Google Shape;4103;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4" name="Google Shape;4104;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5" name="Google Shape;4105;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6" name="Google Shape;4106;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07" name="Google Shape;4107;p35"/>
            <p:cNvGrpSpPr/>
            <p:nvPr/>
          </p:nvGrpSpPr>
          <p:grpSpPr>
            <a:xfrm>
              <a:off x="580853" y="3647147"/>
              <a:ext cx="139138" cy="127771"/>
              <a:chOff x="585175" y="1520600"/>
              <a:chExt cx="54425" cy="49975"/>
            </a:xfrm>
          </p:grpSpPr>
          <p:sp>
            <p:nvSpPr>
              <p:cNvPr id="4108" name="Google Shape;4108;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9" name="Google Shape;4109;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0" name="Google Shape;4110;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1" name="Google Shape;4111;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2" name="Google Shape;4112;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13" name="Google Shape;4113;p35"/>
            <p:cNvGrpSpPr/>
            <p:nvPr/>
          </p:nvGrpSpPr>
          <p:grpSpPr>
            <a:xfrm>
              <a:off x="1427453" y="539997"/>
              <a:ext cx="139138" cy="127771"/>
              <a:chOff x="585175" y="1520600"/>
              <a:chExt cx="54425" cy="49975"/>
            </a:xfrm>
          </p:grpSpPr>
          <p:sp>
            <p:nvSpPr>
              <p:cNvPr id="4114" name="Google Shape;4114;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5" name="Google Shape;4115;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6" name="Google Shape;4116;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7" name="Google Shape;4117;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8" name="Google Shape;4118;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19" name="Google Shape;4119;p35"/>
            <p:cNvGrpSpPr/>
            <p:nvPr/>
          </p:nvGrpSpPr>
          <p:grpSpPr>
            <a:xfrm>
              <a:off x="3177328" y="2005347"/>
              <a:ext cx="139138" cy="127771"/>
              <a:chOff x="585175" y="1520600"/>
              <a:chExt cx="54425" cy="49975"/>
            </a:xfrm>
          </p:grpSpPr>
          <p:sp>
            <p:nvSpPr>
              <p:cNvPr id="4120" name="Google Shape;4120;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1" name="Google Shape;4121;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2" name="Google Shape;4122;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3" name="Google Shape;4123;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4" name="Google Shape;4124;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25" name="Google Shape;4125;p35"/>
            <p:cNvGrpSpPr/>
            <p:nvPr/>
          </p:nvGrpSpPr>
          <p:grpSpPr>
            <a:xfrm>
              <a:off x="5092678" y="703222"/>
              <a:ext cx="139138" cy="127771"/>
              <a:chOff x="585175" y="1520600"/>
              <a:chExt cx="54425" cy="49975"/>
            </a:xfrm>
          </p:grpSpPr>
          <p:sp>
            <p:nvSpPr>
              <p:cNvPr id="4126" name="Google Shape;4126;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7" name="Google Shape;4127;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8" name="Google Shape;4128;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9" name="Google Shape;4129;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0" name="Google Shape;4130;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31" name="Google Shape;4131;p35"/>
            <p:cNvGrpSpPr/>
            <p:nvPr/>
          </p:nvGrpSpPr>
          <p:grpSpPr>
            <a:xfrm>
              <a:off x="4502428" y="2188372"/>
              <a:ext cx="139138" cy="127771"/>
              <a:chOff x="585175" y="1520600"/>
              <a:chExt cx="54425" cy="49975"/>
            </a:xfrm>
          </p:grpSpPr>
          <p:sp>
            <p:nvSpPr>
              <p:cNvPr id="4132" name="Google Shape;4132;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3" name="Google Shape;4133;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4" name="Google Shape;4134;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5" name="Google Shape;4135;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6" name="Google Shape;4136;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37" name="Google Shape;4137;p35"/>
            <p:cNvGrpSpPr/>
            <p:nvPr/>
          </p:nvGrpSpPr>
          <p:grpSpPr>
            <a:xfrm>
              <a:off x="8354428" y="2005347"/>
              <a:ext cx="139138" cy="127771"/>
              <a:chOff x="585175" y="1520600"/>
              <a:chExt cx="54425" cy="49975"/>
            </a:xfrm>
          </p:grpSpPr>
          <p:sp>
            <p:nvSpPr>
              <p:cNvPr id="4138" name="Google Shape;4138;p35"/>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9" name="Google Shape;4139;p35"/>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0" name="Google Shape;4140;p35"/>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1" name="Google Shape;4141;p35"/>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2" name="Google Shape;4142;p35"/>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3" name="Google Shape;4143;p35"/>
            <p:cNvSpPr/>
            <p:nvPr/>
          </p:nvSpPr>
          <p:spPr>
            <a:xfrm>
              <a:off x="7257219" y="20986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4" name="Google Shape;4144;p35"/>
            <p:cNvSpPr/>
            <p:nvPr/>
          </p:nvSpPr>
          <p:spPr>
            <a:xfrm>
              <a:off x="7465669" y="14062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5" name="Google Shape;4145;p35"/>
            <p:cNvSpPr/>
            <p:nvPr/>
          </p:nvSpPr>
          <p:spPr>
            <a:xfrm>
              <a:off x="6835719" y="8310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6" name="Google Shape;4146;p35"/>
            <p:cNvSpPr/>
            <p:nvPr/>
          </p:nvSpPr>
          <p:spPr>
            <a:xfrm>
              <a:off x="7117394" y="5726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7" name="Google Shape;4147;p35"/>
            <p:cNvSpPr/>
            <p:nvPr/>
          </p:nvSpPr>
          <p:spPr>
            <a:xfrm>
              <a:off x="6773319" y="18283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8" name="Google Shape;4148;p35"/>
            <p:cNvSpPr/>
            <p:nvPr/>
          </p:nvSpPr>
          <p:spPr>
            <a:xfrm>
              <a:off x="5367044" y="6350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9" name="Google Shape;4149;p35"/>
            <p:cNvSpPr/>
            <p:nvPr/>
          </p:nvSpPr>
          <p:spPr>
            <a:xfrm>
              <a:off x="4762519" y="18907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0" name="Google Shape;4150;p35"/>
            <p:cNvSpPr/>
            <p:nvPr/>
          </p:nvSpPr>
          <p:spPr>
            <a:xfrm>
              <a:off x="4443632" y="15344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1" name="Google Shape;4151;p35"/>
            <p:cNvSpPr/>
            <p:nvPr/>
          </p:nvSpPr>
          <p:spPr>
            <a:xfrm>
              <a:off x="3731694" y="1723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2" name="Google Shape;4152;p35"/>
            <p:cNvSpPr/>
            <p:nvPr/>
          </p:nvSpPr>
          <p:spPr>
            <a:xfrm>
              <a:off x="3451719" y="21883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3" name="Google Shape;4153;p35"/>
            <p:cNvSpPr/>
            <p:nvPr/>
          </p:nvSpPr>
          <p:spPr>
            <a:xfrm>
              <a:off x="2815394" y="20380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4" name="Google Shape;4154;p35"/>
            <p:cNvSpPr/>
            <p:nvPr/>
          </p:nvSpPr>
          <p:spPr>
            <a:xfrm>
              <a:off x="1114182" y="6351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5" name="Google Shape;4155;p35"/>
            <p:cNvSpPr/>
            <p:nvPr/>
          </p:nvSpPr>
          <p:spPr>
            <a:xfrm>
              <a:off x="1365057" y="24135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6" name="Google Shape;4156;p35"/>
            <p:cNvSpPr/>
            <p:nvPr/>
          </p:nvSpPr>
          <p:spPr>
            <a:xfrm>
              <a:off x="1465832" y="31879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7" name="Google Shape;4157;p35"/>
            <p:cNvSpPr/>
            <p:nvPr/>
          </p:nvSpPr>
          <p:spPr>
            <a:xfrm>
              <a:off x="940082" y="30443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8" name="Google Shape;4158;p35"/>
            <p:cNvSpPr/>
            <p:nvPr/>
          </p:nvSpPr>
          <p:spPr>
            <a:xfrm>
              <a:off x="1072107" y="38651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59" name="Google Shape;4159;p35"/>
            <p:cNvSpPr/>
            <p:nvPr/>
          </p:nvSpPr>
          <p:spPr>
            <a:xfrm>
              <a:off x="1828282" y="43190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0" name="Google Shape;4160;p35"/>
            <p:cNvSpPr/>
            <p:nvPr/>
          </p:nvSpPr>
          <p:spPr>
            <a:xfrm>
              <a:off x="422007" y="2798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1" name="Google Shape;4161;p35"/>
            <p:cNvSpPr/>
            <p:nvPr/>
          </p:nvSpPr>
          <p:spPr>
            <a:xfrm>
              <a:off x="1993732" y="22507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2" name="Google Shape;4162;p35"/>
            <p:cNvSpPr/>
            <p:nvPr/>
          </p:nvSpPr>
          <p:spPr>
            <a:xfrm>
              <a:off x="7716557" y="36798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3" name="Google Shape;4163;p35"/>
            <p:cNvSpPr/>
            <p:nvPr/>
          </p:nvSpPr>
          <p:spPr>
            <a:xfrm>
              <a:off x="7563832" y="29353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4" name="Google Shape;4164;p35"/>
            <p:cNvSpPr/>
            <p:nvPr/>
          </p:nvSpPr>
          <p:spPr>
            <a:xfrm>
              <a:off x="8613757" y="35013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5" name="Google Shape;4165;p35"/>
            <p:cNvSpPr/>
            <p:nvPr/>
          </p:nvSpPr>
          <p:spPr>
            <a:xfrm>
              <a:off x="8047432" y="24136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6" name="Google Shape;4166;p35"/>
            <p:cNvSpPr/>
            <p:nvPr/>
          </p:nvSpPr>
          <p:spPr>
            <a:xfrm>
              <a:off x="8551357" y="11409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7" name="Google Shape;4167;p35"/>
            <p:cNvSpPr/>
            <p:nvPr/>
          </p:nvSpPr>
          <p:spPr>
            <a:xfrm>
              <a:off x="7257232" y="46785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2819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3"/>
        </a:solidFill>
        <a:effectLst/>
      </p:bgPr>
    </p:bg>
    <p:spTree>
      <p:nvGrpSpPr>
        <p:cNvPr id="1" name="Shape 4168"/>
        <p:cNvGrpSpPr/>
        <p:nvPr/>
      </p:nvGrpSpPr>
      <p:grpSpPr>
        <a:xfrm>
          <a:off x="0" y="0"/>
          <a:ext cx="0" cy="0"/>
          <a:chOff x="0" y="0"/>
          <a:chExt cx="0" cy="0"/>
        </a:xfrm>
      </p:grpSpPr>
      <p:sp>
        <p:nvSpPr>
          <p:cNvPr id="4169" name="Google Shape;4169;p36"/>
          <p:cNvSpPr/>
          <p:nvPr/>
        </p:nvSpPr>
        <p:spPr>
          <a:xfrm>
            <a:off x="313900" y="344568"/>
            <a:ext cx="11564193" cy="6168923"/>
          </a:xfrm>
          <a:custGeom>
            <a:avLst/>
            <a:gdLst/>
            <a:ahLst/>
            <a:cxnLst/>
            <a:rect l="l" t="t" r="r" b="b"/>
            <a:pathLst>
              <a:path w="65743" h="31774" fill="none" extrusionOk="0">
                <a:moveTo>
                  <a:pt x="1" y="8317"/>
                </a:moveTo>
                <a:lnTo>
                  <a:pt x="1" y="3533"/>
                </a:lnTo>
                <a:lnTo>
                  <a:pt x="2280" y="3533"/>
                </a:lnTo>
                <a:lnTo>
                  <a:pt x="2280" y="1295"/>
                </a:lnTo>
                <a:lnTo>
                  <a:pt x="1064" y="1"/>
                </a:lnTo>
                <a:lnTo>
                  <a:pt x="1" y="1211"/>
                </a:lnTo>
                <a:lnTo>
                  <a:pt x="1100" y="2391"/>
                </a:lnTo>
                <a:lnTo>
                  <a:pt x="3424" y="2391"/>
                </a:lnTo>
                <a:lnTo>
                  <a:pt x="3424" y="1"/>
                </a:lnTo>
                <a:lnTo>
                  <a:pt x="7622" y="1"/>
                </a:lnTo>
                <a:lnTo>
                  <a:pt x="58123" y="1"/>
                </a:lnTo>
                <a:lnTo>
                  <a:pt x="62322" y="1"/>
                </a:lnTo>
                <a:lnTo>
                  <a:pt x="62322" y="2391"/>
                </a:lnTo>
                <a:lnTo>
                  <a:pt x="64604" y="2391"/>
                </a:lnTo>
                <a:lnTo>
                  <a:pt x="65742" y="1175"/>
                </a:lnTo>
                <a:lnTo>
                  <a:pt x="64570" y="1"/>
                </a:lnTo>
                <a:lnTo>
                  <a:pt x="63460" y="1192"/>
                </a:lnTo>
                <a:lnTo>
                  <a:pt x="63460" y="3533"/>
                </a:lnTo>
                <a:lnTo>
                  <a:pt x="65742" y="3533"/>
                </a:lnTo>
                <a:lnTo>
                  <a:pt x="65742" y="8317"/>
                </a:lnTo>
                <a:lnTo>
                  <a:pt x="65742" y="23454"/>
                </a:lnTo>
                <a:lnTo>
                  <a:pt x="65742" y="28239"/>
                </a:lnTo>
                <a:lnTo>
                  <a:pt x="63460" y="28239"/>
                </a:lnTo>
                <a:lnTo>
                  <a:pt x="63460" y="30605"/>
                </a:lnTo>
                <a:lnTo>
                  <a:pt x="64559" y="31773"/>
                </a:lnTo>
                <a:lnTo>
                  <a:pt x="65742" y="30593"/>
                </a:lnTo>
                <a:lnTo>
                  <a:pt x="64559" y="29380"/>
                </a:lnTo>
                <a:lnTo>
                  <a:pt x="62322" y="29380"/>
                </a:lnTo>
                <a:lnTo>
                  <a:pt x="62322" y="31773"/>
                </a:lnTo>
                <a:lnTo>
                  <a:pt x="58123" y="31773"/>
                </a:lnTo>
                <a:lnTo>
                  <a:pt x="7622" y="31773"/>
                </a:lnTo>
                <a:lnTo>
                  <a:pt x="3424" y="31773"/>
                </a:lnTo>
                <a:lnTo>
                  <a:pt x="3424" y="29380"/>
                </a:lnTo>
                <a:lnTo>
                  <a:pt x="1108" y="29380"/>
                </a:lnTo>
                <a:lnTo>
                  <a:pt x="1" y="30616"/>
                </a:lnTo>
                <a:lnTo>
                  <a:pt x="1198" y="31773"/>
                </a:lnTo>
                <a:lnTo>
                  <a:pt x="2280" y="30552"/>
                </a:lnTo>
                <a:lnTo>
                  <a:pt x="2280" y="28239"/>
                </a:lnTo>
                <a:lnTo>
                  <a:pt x="1" y="28239"/>
                </a:lnTo>
                <a:lnTo>
                  <a:pt x="1" y="23454"/>
                </a:lnTo>
                <a:close/>
              </a:path>
            </a:pathLst>
          </a:custGeom>
          <a:noFill/>
          <a:ln w="9525" cap="rnd"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70" name="Google Shape;4170;p36"/>
          <p:cNvGrpSpPr/>
          <p:nvPr/>
        </p:nvGrpSpPr>
        <p:grpSpPr>
          <a:xfrm>
            <a:off x="519177" y="719997"/>
            <a:ext cx="11101917" cy="5588360"/>
            <a:chOff x="389382" y="539998"/>
            <a:chExt cx="8326438" cy="4191270"/>
          </a:xfrm>
        </p:grpSpPr>
        <p:grpSp>
          <p:nvGrpSpPr>
            <p:cNvPr id="4171" name="Google Shape;4171;p36"/>
            <p:cNvGrpSpPr/>
            <p:nvPr/>
          </p:nvGrpSpPr>
          <p:grpSpPr>
            <a:xfrm>
              <a:off x="7689146" y="3109242"/>
              <a:ext cx="564135" cy="256951"/>
              <a:chOff x="700250" y="1477300"/>
              <a:chExt cx="309675" cy="141050"/>
            </a:xfrm>
          </p:grpSpPr>
          <p:sp>
            <p:nvSpPr>
              <p:cNvPr id="4172" name="Google Shape;4172;p36"/>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3" name="Google Shape;4173;p36"/>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4" name="Google Shape;4174;p36"/>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5" name="Google Shape;4175;p36"/>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76" name="Google Shape;4176;p36"/>
            <p:cNvGrpSpPr/>
            <p:nvPr/>
          </p:nvGrpSpPr>
          <p:grpSpPr>
            <a:xfrm>
              <a:off x="7660578" y="3677535"/>
              <a:ext cx="139138" cy="127771"/>
              <a:chOff x="585175" y="1520600"/>
              <a:chExt cx="54425" cy="49975"/>
            </a:xfrm>
          </p:grpSpPr>
          <p:sp>
            <p:nvSpPr>
              <p:cNvPr id="4177" name="Google Shape;4177;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8" name="Google Shape;4178;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9" name="Google Shape;4179;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0" name="Google Shape;4180;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1" name="Google Shape;4181;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82" name="Google Shape;4182;p36"/>
            <p:cNvSpPr/>
            <p:nvPr/>
          </p:nvSpPr>
          <p:spPr>
            <a:xfrm>
              <a:off x="7286744" y="35854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183" name="Google Shape;4183;p36"/>
            <p:cNvGrpSpPr/>
            <p:nvPr/>
          </p:nvGrpSpPr>
          <p:grpSpPr>
            <a:xfrm>
              <a:off x="861371" y="4114642"/>
              <a:ext cx="564135" cy="256951"/>
              <a:chOff x="700250" y="1477300"/>
              <a:chExt cx="309675" cy="141050"/>
            </a:xfrm>
          </p:grpSpPr>
          <p:sp>
            <p:nvSpPr>
              <p:cNvPr id="4184" name="Google Shape;4184;p36"/>
              <p:cNvSpPr/>
              <p:nvPr/>
            </p:nvSpPr>
            <p:spPr>
              <a:xfrm>
                <a:off x="708950" y="1532950"/>
                <a:ext cx="210175" cy="60775"/>
              </a:xfrm>
              <a:custGeom>
                <a:avLst/>
                <a:gdLst/>
                <a:ahLst/>
                <a:cxnLst/>
                <a:rect l="l" t="t" r="r" b="b"/>
                <a:pathLst>
                  <a:path w="8407" h="2431" extrusionOk="0">
                    <a:moveTo>
                      <a:pt x="168" y="1"/>
                    </a:moveTo>
                    <a:cubicBezTo>
                      <a:pt x="73" y="1"/>
                      <a:pt x="1" y="76"/>
                      <a:pt x="1" y="168"/>
                    </a:cubicBezTo>
                    <a:cubicBezTo>
                      <a:pt x="1" y="263"/>
                      <a:pt x="79" y="335"/>
                      <a:pt x="168" y="335"/>
                    </a:cubicBezTo>
                    <a:lnTo>
                      <a:pt x="5218" y="335"/>
                    </a:lnTo>
                    <a:cubicBezTo>
                      <a:pt x="5410" y="335"/>
                      <a:pt x="5567" y="492"/>
                      <a:pt x="5567" y="684"/>
                    </a:cubicBezTo>
                    <a:lnTo>
                      <a:pt x="5567" y="715"/>
                    </a:lnTo>
                    <a:cubicBezTo>
                      <a:pt x="5567" y="907"/>
                      <a:pt x="5410" y="1064"/>
                      <a:pt x="5218" y="1064"/>
                    </a:cubicBezTo>
                    <a:lnTo>
                      <a:pt x="3753" y="1064"/>
                    </a:lnTo>
                    <a:cubicBezTo>
                      <a:pt x="3377" y="1064"/>
                      <a:pt x="3070" y="1371"/>
                      <a:pt x="3070" y="1747"/>
                    </a:cubicBezTo>
                    <a:cubicBezTo>
                      <a:pt x="3070" y="2124"/>
                      <a:pt x="3377" y="2431"/>
                      <a:pt x="3753" y="2431"/>
                    </a:cubicBezTo>
                    <a:lnTo>
                      <a:pt x="8236" y="2431"/>
                    </a:lnTo>
                    <a:cubicBezTo>
                      <a:pt x="8238" y="2431"/>
                      <a:pt x="8240" y="2431"/>
                      <a:pt x="8242" y="2431"/>
                    </a:cubicBezTo>
                    <a:cubicBezTo>
                      <a:pt x="8337" y="2431"/>
                      <a:pt x="8407" y="2356"/>
                      <a:pt x="8407" y="2263"/>
                    </a:cubicBezTo>
                    <a:cubicBezTo>
                      <a:pt x="8407" y="2168"/>
                      <a:pt x="8328" y="2096"/>
                      <a:pt x="8239" y="2096"/>
                    </a:cubicBezTo>
                    <a:lnTo>
                      <a:pt x="3756" y="2096"/>
                    </a:lnTo>
                    <a:cubicBezTo>
                      <a:pt x="3566" y="2096"/>
                      <a:pt x="3407" y="1940"/>
                      <a:pt x="3407" y="1747"/>
                    </a:cubicBezTo>
                    <a:cubicBezTo>
                      <a:pt x="3407" y="1555"/>
                      <a:pt x="3566" y="1398"/>
                      <a:pt x="3756" y="1398"/>
                    </a:cubicBezTo>
                    <a:lnTo>
                      <a:pt x="5223" y="1398"/>
                    </a:lnTo>
                    <a:cubicBezTo>
                      <a:pt x="5597" y="1398"/>
                      <a:pt x="5907" y="1092"/>
                      <a:pt x="5907" y="715"/>
                    </a:cubicBezTo>
                    <a:lnTo>
                      <a:pt x="5907" y="684"/>
                    </a:lnTo>
                    <a:cubicBezTo>
                      <a:pt x="5907" y="308"/>
                      <a:pt x="5600" y="1"/>
                      <a:pt x="5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5" name="Google Shape;4185;p36"/>
              <p:cNvSpPr/>
              <p:nvPr/>
            </p:nvSpPr>
            <p:spPr>
              <a:xfrm>
                <a:off x="833675" y="1609950"/>
                <a:ext cx="112025" cy="8400"/>
              </a:xfrm>
              <a:custGeom>
                <a:avLst/>
                <a:gdLst/>
                <a:ahLst/>
                <a:cxnLst/>
                <a:rect l="l" t="t" r="r" b="b"/>
                <a:pathLst>
                  <a:path w="4481" h="336" extrusionOk="0">
                    <a:moveTo>
                      <a:pt x="167" y="1"/>
                    </a:moveTo>
                    <a:cubicBezTo>
                      <a:pt x="73" y="1"/>
                      <a:pt x="0" y="76"/>
                      <a:pt x="0" y="168"/>
                    </a:cubicBezTo>
                    <a:cubicBezTo>
                      <a:pt x="0" y="260"/>
                      <a:pt x="75" y="335"/>
                      <a:pt x="167" y="335"/>
                    </a:cubicBezTo>
                    <a:lnTo>
                      <a:pt x="4310" y="335"/>
                    </a:lnTo>
                    <a:cubicBezTo>
                      <a:pt x="4405" y="335"/>
                      <a:pt x="4478" y="257"/>
                      <a:pt x="4478" y="168"/>
                    </a:cubicBezTo>
                    <a:cubicBezTo>
                      <a:pt x="4480" y="73"/>
                      <a:pt x="4405" y="1"/>
                      <a:pt x="4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6" name="Google Shape;4186;p36"/>
              <p:cNvSpPr/>
              <p:nvPr/>
            </p:nvSpPr>
            <p:spPr>
              <a:xfrm>
                <a:off x="700250" y="1477300"/>
                <a:ext cx="112100" cy="8400"/>
              </a:xfrm>
              <a:custGeom>
                <a:avLst/>
                <a:gdLst/>
                <a:ahLst/>
                <a:cxnLst/>
                <a:rect l="l" t="t" r="r" b="b"/>
                <a:pathLst>
                  <a:path w="4484" h="336" extrusionOk="0">
                    <a:moveTo>
                      <a:pt x="168" y="0"/>
                    </a:moveTo>
                    <a:cubicBezTo>
                      <a:pt x="73" y="0"/>
                      <a:pt x="0" y="79"/>
                      <a:pt x="0" y="168"/>
                    </a:cubicBezTo>
                    <a:cubicBezTo>
                      <a:pt x="0" y="263"/>
                      <a:pt x="78" y="335"/>
                      <a:pt x="168" y="335"/>
                    </a:cubicBezTo>
                    <a:lnTo>
                      <a:pt x="4310" y="335"/>
                    </a:lnTo>
                    <a:cubicBezTo>
                      <a:pt x="4405" y="335"/>
                      <a:pt x="4483" y="260"/>
                      <a:pt x="4483" y="168"/>
                    </a:cubicBezTo>
                    <a:cubicBezTo>
                      <a:pt x="4483" y="76"/>
                      <a:pt x="4405" y="0"/>
                      <a:pt x="4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7" name="Google Shape;4187;p36"/>
              <p:cNvSpPr/>
              <p:nvPr/>
            </p:nvSpPr>
            <p:spPr>
              <a:xfrm>
                <a:off x="708950" y="1506600"/>
                <a:ext cx="300975" cy="64600"/>
              </a:xfrm>
              <a:custGeom>
                <a:avLst/>
                <a:gdLst/>
                <a:ahLst/>
                <a:cxnLst/>
                <a:rect l="l" t="t" r="r" b="b"/>
                <a:pathLst>
                  <a:path w="12039" h="2584" extrusionOk="0">
                    <a:moveTo>
                      <a:pt x="168" y="0"/>
                    </a:moveTo>
                    <a:cubicBezTo>
                      <a:pt x="73" y="0"/>
                      <a:pt x="1" y="78"/>
                      <a:pt x="1" y="168"/>
                    </a:cubicBezTo>
                    <a:cubicBezTo>
                      <a:pt x="1" y="262"/>
                      <a:pt x="79" y="335"/>
                      <a:pt x="168" y="335"/>
                    </a:cubicBezTo>
                    <a:lnTo>
                      <a:pt x="11336" y="335"/>
                    </a:lnTo>
                    <a:cubicBezTo>
                      <a:pt x="11534" y="335"/>
                      <a:pt x="11698" y="497"/>
                      <a:pt x="11698" y="698"/>
                    </a:cubicBezTo>
                    <a:lnTo>
                      <a:pt x="11698" y="820"/>
                    </a:lnTo>
                    <a:cubicBezTo>
                      <a:pt x="11698" y="1018"/>
                      <a:pt x="11537" y="1183"/>
                      <a:pt x="11336" y="1183"/>
                    </a:cubicBezTo>
                    <a:lnTo>
                      <a:pt x="7282" y="1183"/>
                    </a:lnTo>
                    <a:cubicBezTo>
                      <a:pt x="6900" y="1183"/>
                      <a:pt x="6582" y="1498"/>
                      <a:pt x="6582" y="1883"/>
                    </a:cubicBezTo>
                    <a:cubicBezTo>
                      <a:pt x="6582" y="2268"/>
                      <a:pt x="6897" y="2584"/>
                      <a:pt x="7282" y="2584"/>
                    </a:cubicBezTo>
                    <a:lnTo>
                      <a:pt x="9776" y="2584"/>
                    </a:lnTo>
                    <a:cubicBezTo>
                      <a:pt x="9871" y="2584"/>
                      <a:pt x="9944" y="2508"/>
                      <a:pt x="9944" y="2419"/>
                    </a:cubicBezTo>
                    <a:cubicBezTo>
                      <a:pt x="9944" y="2324"/>
                      <a:pt x="9866" y="2252"/>
                      <a:pt x="9776" y="2252"/>
                    </a:cubicBezTo>
                    <a:lnTo>
                      <a:pt x="7282" y="2252"/>
                    </a:lnTo>
                    <a:cubicBezTo>
                      <a:pt x="7084" y="2252"/>
                      <a:pt x="6920" y="2090"/>
                      <a:pt x="6920" y="1886"/>
                    </a:cubicBezTo>
                    <a:cubicBezTo>
                      <a:pt x="6920" y="1688"/>
                      <a:pt x="7081" y="1523"/>
                      <a:pt x="7282" y="1523"/>
                    </a:cubicBezTo>
                    <a:lnTo>
                      <a:pt x="11339" y="1523"/>
                    </a:lnTo>
                    <a:cubicBezTo>
                      <a:pt x="11724" y="1523"/>
                      <a:pt x="12039" y="1211"/>
                      <a:pt x="12039" y="823"/>
                    </a:cubicBezTo>
                    <a:lnTo>
                      <a:pt x="12039" y="700"/>
                    </a:lnTo>
                    <a:cubicBezTo>
                      <a:pt x="12036" y="315"/>
                      <a:pt x="11726" y="0"/>
                      <a:pt x="11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88" name="Google Shape;4188;p36"/>
            <p:cNvGrpSpPr/>
            <p:nvPr/>
          </p:nvGrpSpPr>
          <p:grpSpPr>
            <a:xfrm>
              <a:off x="8201453" y="2392585"/>
              <a:ext cx="139138" cy="127771"/>
              <a:chOff x="585175" y="1520600"/>
              <a:chExt cx="54425" cy="49975"/>
            </a:xfrm>
          </p:grpSpPr>
          <p:sp>
            <p:nvSpPr>
              <p:cNvPr id="4189" name="Google Shape;4189;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0" name="Google Shape;4190;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1" name="Google Shape;4191;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2" name="Google Shape;4192;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3" name="Google Shape;4193;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194" name="Google Shape;4194;p36"/>
            <p:cNvGrpSpPr/>
            <p:nvPr/>
          </p:nvGrpSpPr>
          <p:grpSpPr>
            <a:xfrm>
              <a:off x="7593028" y="827210"/>
              <a:ext cx="139138" cy="127771"/>
              <a:chOff x="585175" y="1520600"/>
              <a:chExt cx="54425" cy="49975"/>
            </a:xfrm>
          </p:grpSpPr>
          <p:sp>
            <p:nvSpPr>
              <p:cNvPr id="4195" name="Google Shape;4195;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6" name="Google Shape;4196;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7" name="Google Shape;4197;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8" name="Google Shape;4198;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9" name="Google Shape;4199;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00" name="Google Shape;4200;p36"/>
            <p:cNvGrpSpPr/>
            <p:nvPr/>
          </p:nvGrpSpPr>
          <p:grpSpPr>
            <a:xfrm>
              <a:off x="5493153" y="1083760"/>
              <a:ext cx="139138" cy="127771"/>
              <a:chOff x="585175" y="1520600"/>
              <a:chExt cx="54425" cy="49975"/>
            </a:xfrm>
          </p:grpSpPr>
          <p:sp>
            <p:nvSpPr>
              <p:cNvPr id="4201" name="Google Shape;4201;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2" name="Google Shape;4202;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3" name="Google Shape;4203;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4" name="Google Shape;4204;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5" name="Google Shape;4205;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06" name="Google Shape;4206;p36"/>
            <p:cNvGrpSpPr/>
            <p:nvPr/>
          </p:nvGrpSpPr>
          <p:grpSpPr>
            <a:xfrm>
              <a:off x="3546003" y="584985"/>
              <a:ext cx="139138" cy="127771"/>
              <a:chOff x="585175" y="1520600"/>
              <a:chExt cx="54425" cy="49975"/>
            </a:xfrm>
          </p:grpSpPr>
          <p:sp>
            <p:nvSpPr>
              <p:cNvPr id="4207" name="Google Shape;4207;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8" name="Google Shape;4208;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9" name="Google Shape;4209;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0" name="Google Shape;4210;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1" name="Google Shape;4211;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12" name="Google Shape;4212;p36"/>
            <p:cNvGrpSpPr/>
            <p:nvPr/>
          </p:nvGrpSpPr>
          <p:grpSpPr>
            <a:xfrm>
              <a:off x="1119928" y="1083760"/>
              <a:ext cx="139138" cy="127771"/>
              <a:chOff x="585175" y="1520600"/>
              <a:chExt cx="54425" cy="49975"/>
            </a:xfrm>
          </p:grpSpPr>
          <p:sp>
            <p:nvSpPr>
              <p:cNvPr id="4213" name="Google Shape;4213;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4" name="Google Shape;4214;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5" name="Google Shape;4215;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6" name="Google Shape;4216;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7" name="Google Shape;4217;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18" name="Google Shape;4218;p36"/>
            <p:cNvGrpSpPr/>
            <p:nvPr/>
          </p:nvGrpSpPr>
          <p:grpSpPr>
            <a:xfrm>
              <a:off x="451778" y="2273647"/>
              <a:ext cx="139138" cy="127771"/>
              <a:chOff x="585175" y="1520600"/>
              <a:chExt cx="54425" cy="49975"/>
            </a:xfrm>
          </p:grpSpPr>
          <p:sp>
            <p:nvSpPr>
              <p:cNvPr id="4219" name="Google Shape;4219;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0" name="Google Shape;4220;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1" name="Google Shape;4221;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2" name="Google Shape;4222;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3" name="Google Shape;4223;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24" name="Google Shape;4224;p36"/>
            <p:cNvGrpSpPr/>
            <p:nvPr/>
          </p:nvGrpSpPr>
          <p:grpSpPr>
            <a:xfrm>
              <a:off x="1835978" y="3011772"/>
              <a:ext cx="139138" cy="127771"/>
              <a:chOff x="585175" y="1520600"/>
              <a:chExt cx="54425" cy="49975"/>
            </a:xfrm>
          </p:grpSpPr>
          <p:sp>
            <p:nvSpPr>
              <p:cNvPr id="4225" name="Google Shape;4225;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6" name="Google Shape;4226;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7" name="Google Shape;4227;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8" name="Google Shape;4228;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9" name="Google Shape;4229;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30" name="Google Shape;4230;p36"/>
            <p:cNvGrpSpPr/>
            <p:nvPr/>
          </p:nvGrpSpPr>
          <p:grpSpPr>
            <a:xfrm>
              <a:off x="1358728" y="3489522"/>
              <a:ext cx="139138" cy="127771"/>
              <a:chOff x="585175" y="1520600"/>
              <a:chExt cx="54425" cy="49975"/>
            </a:xfrm>
          </p:grpSpPr>
          <p:sp>
            <p:nvSpPr>
              <p:cNvPr id="4231" name="Google Shape;4231;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2" name="Google Shape;4232;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3" name="Google Shape;4233;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4" name="Google Shape;4234;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5" name="Google Shape;4235;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36" name="Google Shape;4236;p36"/>
            <p:cNvGrpSpPr/>
            <p:nvPr/>
          </p:nvGrpSpPr>
          <p:grpSpPr>
            <a:xfrm>
              <a:off x="5493153" y="4603497"/>
              <a:ext cx="139138" cy="127771"/>
              <a:chOff x="585175" y="1520600"/>
              <a:chExt cx="54425" cy="49975"/>
            </a:xfrm>
          </p:grpSpPr>
          <p:sp>
            <p:nvSpPr>
              <p:cNvPr id="4237" name="Google Shape;4237;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8" name="Google Shape;4238;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9" name="Google Shape;4239;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0" name="Google Shape;4240;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1" name="Google Shape;4241;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42" name="Google Shape;4242;p36"/>
            <p:cNvGrpSpPr/>
            <p:nvPr/>
          </p:nvGrpSpPr>
          <p:grpSpPr>
            <a:xfrm>
              <a:off x="4322328" y="2745422"/>
              <a:ext cx="139138" cy="127771"/>
              <a:chOff x="585175" y="1520600"/>
              <a:chExt cx="54425" cy="49975"/>
            </a:xfrm>
          </p:grpSpPr>
          <p:sp>
            <p:nvSpPr>
              <p:cNvPr id="4243" name="Google Shape;4243;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4" name="Google Shape;4244;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5" name="Google Shape;4245;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6" name="Google Shape;4246;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7" name="Google Shape;4247;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48" name="Google Shape;4248;p36"/>
            <p:cNvGrpSpPr/>
            <p:nvPr/>
          </p:nvGrpSpPr>
          <p:grpSpPr>
            <a:xfrm>
              <a:off x="5913728" y="2873197"/>
              <a:ext cx="139138" cy="127771"/>
              <a:chOff x="585175" y="1520600"/>
              <a:chExt cx="54425" cy="49975"/>
            </a:xfrm>
          </p:grpSpPr>
          <p:sp>
            <p:nvSpPr>
              <p:cNvPr id="4249" name="Google Shape;4249;p36"/>
              <p:cNvSpPr/>
              <p:nvPr/>
            </p:nvSpPr>
            <p:spPr>
              <a:xfrm>
                <a:off x="606425" y="1520600"/>
                <a:ext cx="13575" cy="25075"/>
              </a:xfrm>
              <a:custGeom>
                <a:avLst/>
                <a:gdLst/>
                <a:ahLst/>
                <a:cxnLst/>
                <a:rect l="l" t="t" r="r" b="b"/>
                <a:pathLst>
                  <a:path w="543" h="1003" extrusionOk="0">
                    <a:moveTo>
                      <a:pt x="305" y="1"/>
                    </a:moveTo>
                    <a:cubicBezTo>
                      <a:pt x="216" y="62"/>
                      <a:pt x="112" y="146"/>
                      <a:pt x="65" y="246"/>
                    </a:cubicBezTo>
                    <a:cubicBezTo>
                      <a:pt x="1" y="369"/>
                      <a:pt x="12" y="514"/>
                      <a:pt x="51" y="645"/>
                    </a:cubicBezTo>
                    <a:cubicBezTo>
                      <a:pt x="87" y="774"/>
                      <a:pt x="157" y="888"/>
                      <a:pt x="232" y="1002"/>
                    </a:cubicBezTo>
                    <a:cubicBezTo>
                      <a:pt x="319" y="888"/>
                      <a:pt x="391" y="765"/>
                      <a:pt x="447" y="634"/>
                    </a:cubicBezTo>
                    <a:cubicBezTo>
                      <a:pt x="503" y="509"/>
                      <a:pt x="542" y="361"/>
                      <a:pt x="495" y="235"/>
                    </a:cubicBezTo>
                    <a:cubicBezTo>
                      <a:pt x="458" y="140"/>
                      <a:pt x="378" y="68"/>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0" name="Google Shape;4250;p36"/>
              <p:cNvSpPr/>
              <p:nvPr/>
            </p:nvSpPr>
            <p:spPr>
              <a:xfrm>
                <a:off x="614950" y="1550325"/>
                <a:ext cx="16125" cy="20100"/>
              </a:xfrm>
              <a:custGeom>
                <a:avLst/>
                <a:gdLst/>
                <a:ahLst/>
                <a:cxnLst/>
                <a:rect l="l" t="t" r="r" b="b"/>
                <a:pathLst>
                  <a:path w="645" h="804" extrusionOk="0">
                    <a:moveTo>
                      <a:pt x="0" y="0"/>
                    </a:moveTo>
                    <a:cubicBezTo>
                      <a:pt x="6" y="143"/>
                      <a:pt x="31" y="285"/>
                      <a:pt x="73" y="422"/>
                    </a:cubicBezTo>
                    <a:cubicBezTo>
                      <a:pt x="112" y="550"/>
                      <a:pt x="176" y="684"/>
                      <a:pt x="296" y="748"/>
                    </a:cubicBezTo>
                    <a:cubicBezTo>
                      <a:pt x="382" y="798"/>
                      <a:pt x="488" y="801"/>
                      <a:pt x="589" y="804"/>
                    </a:cubicBezTo>
                    <a:cubicBezTo>
                      <a:pt x="617" y="701"/>
                      <a:pt x="645" y="572"/>
                      <a:pt x="620" y="466"/>
                    </a:cubicBezTo>
                    <a:cubicBezTo>
                      <a:pt x="586" y="338"/>
                      <a:pt x="488" y="229"/>
                      <a:pt x="371" y="157"/>
                    </a:cubicBezTo>
                    <a:cubicBezTo>
                      <a:pt x="257" y="84"/>
                      <a:pt x="129" y="3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1" name="Google Shape;4251;p36"/>
              <p:cNvSpPr/>
              <p:nvPr/>
            </p:nvSpPr>
            <p:spPr>
              <a:xfrm>
                <a:off x="594375" y="1550175"/>
                <a:ext cx="16050" cy="20400"/>
              </a:xfrm>
              <a:custGeom>
                <a:avLst/>
                <a:gdLst/>
                <a:ahLst/>
                <a:cxnLst/>
                <a:rect l="l" t="t" r="r" b="b"/>
                <a:pathLst>
                  <a:path w="642" h="816" extrusionOk="0">
                    <a:moveTo>
                      <a:pt x="642" y="1"/>
                    </a:moveTo>
                    <a:lnTo>
                      <a:pt x="642" y="1"/>
                    </a:lnTo>
                    <a:cubicBezTo>
                      <a:pt x="511" y="43"/>
                      <a:pt x="385" y="90"/>
                      <a:pt x="271" y="163"/>
                    </a:cubicBezTo>
                    <a:cubicBezTo>
                      <a:pt x="156" y="235"/>
                      <a:pt x="59" y="344"/>
                      <a:pt x="31" y="475"/>
                    </a:cubicBezTo>
                    <a:cubicBezTo>
                      <a:pt x="0" y="581"/>
                      <a:pt x="28" y="709"/>
                      <a:pt x="59" y="815"/>
                    </a:cubicBezTo>
                    <a:cubicBezTo>
                      <a:pt x="159" y="810"/>
                      <a:pt x="265" y="804"/>
                      <a:pt x="352" y="754"/>
                    </a:cubicBezTo>
                    <a:cubicBezTo>
                      <a:pt x="469" y="687"/>
                      <a:pt x="533" y="553"/>
                      <a:pt x="572" y="422"/>
                    </a:cubicBezTo>
                    <a:cubicBezTo>
                      <a:pt x="608" y="283"/>
                      <a:pt x="634" y="143"/>
                      <a:pt x="6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2" name="Google Shape;4252;p36"/>
              <p:cNvSpPr/>
              <p:nvPr/>
            </p:nvSpPr>
            <p:spPr>
              <a:xfrm>
                <a:off x="585175" y="1535525"/>
                <a:ext cx="23375" cy="12925"/>
              </a:xfrm>
              <a:custGeom>
                <a:avLst/>
                <a:gdLst/>
                <a:ahLst/>
                <a:cxnLst/>
                <a:rect l="l" t="t" r="r" b="b"/>
                <a:pathLst>
                  <a:path w="935" h="517" extrusionOk="0">
                    <a:moveTo>
                      <a:pt x="329" y="1"/>
                    </a:moveTo>
                    <a:cubicBezTo>
                      <a:pt x="326" y="1"/>
                      <a:pt x="324" y="1"/>
                      <a:pt x="321" y="1"/>
                    </a:cubicBezTo>
                    <a:cubicBezTo>
                      <a:pt x="215" y="1"/>
                      <a:pt x="95" y="62"/>
                      <a:pt x="0" y="118"/>
                    </a:cubicBezTo>
                    <a:cubicBezTo>
                      <a:pt x="28" y="216"/>
                      <a:pt x="61" y="316"/>
                      <a:pt x="134" y="386"/>
                    </a:cubicBezTo>
                    <a:cubicBezTo>
                      <a:pt x="229" y="484"/>
                      <a:pt x="374" y="509"/>
                      <a:pt x="511" y="514"/>
                    </a:cubicBezTo>
                    <a:cubicBezTo>
                      <a:pt x="533" y="516"/>
                      <a:pt x="556" y="516"/>
                      <a:pt x="578" y="516"/>
                    </a:cubicBezTo>
                    <a:cubicBezTo>
                      <a:pt x="698" y="516"/>
                      <a:pt x="817" y="499"/>
                      <a:pt x="935" y="475"/>
                    </a:cubicBezTo>
                    <a:cubicBezTo>
                      <a:pt x="862" y="361"/>
                      <a:pt x="787" y="249"/>
                      <a:pt x="689" y="160"/>
                    </a:cubicBezTo>
                    <a:cubicBezTo>
                      <a:pt x="588" y="67"/>
                      <a:pt x="463"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3" name="Google Shape;4253;p36"/>
              <p:cNvSpPr/>
              <p:nvPr/>
            </p:nvSpPr>
            <p:spPr>
              <a:xfrm>
                <a:off x="616200" y="1535525"/>
                <a:ext cx="23400" cy="12925"/>
              </a:xfrm>
              <a:custGeom>
                <a:avLst/>
                <a:gdLst/>
                <a:ahLst/>
                <a:cxnLst/>
                <a:rect l="l" t="t" r="r" b="b"/>
                <a:pathLst>
                  <a:path w="936" h="517" extrusionOk="0">
                    <a:moveTo>
                      <a:pt x="606" y="1"/>
                    </a:moveTo>
                    <a:cubicBezTo>
                      <a:pt x="475" y="1"/>
                      <a:pt x="347" y="67"/>
                      <a:pt x="249" y="160"/>
                    </a:cubicBezTo>
                    <a:cubicBezTo>
                      <a:pt x="151" y="249"/>
                      <a:pt x="76" y="361"/>
                      <a:pt x="0" y="475"/>
                    </a:cubicBezTo>
                    <a:cubicBezTo>
                      <a:pt x="118" y="499"/>
                      <a:pt x="237" y="516"/>
                      <a:pt x="358" y="516"/>
                    </a:cubicBezTo>
                    <a:cubicBezTo>
                      <a:pt x="381" y="516"/>
                      <a:pt x="404" y="516"/>
                      <a:pt x="427" y="514"/>
                    </a:cubicBezTo>
                    <a:cubicBezTo>
                      <a:pt x="564" y="509"/>
                      <a:pt x="709" y="484"/>
                      <a:pt x="804" y="386"/>
                    </a:cubicBezTo>
                    <a:cubicBezTo>
                      <a:pt x="876" y="316"/>
                      <a:pt x="907" y="216"/>
                      <a:pt x="935" y="118"/>
                    </a:cubicBezTo>
                    <a:cubicBezTo>
                      <a:pt x="846" y="62"/>
                      <a:pt x="723" y="1"/>
                      <a:pt x="614" y="1"/>
                    </a:cubicBezTo>
                    <a:cubicBezTo>
                      <a:pt x="612" y="1"/>
                      <a:pt x="609" y="1"/>
                      <a:pt x="6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54" name="Google Shape;4254;p36"/>
            <p:cNvSpPr/>
            <p:nvPr/>
          </p:nvSpPr>
          <p:spPr>
            <a:xfrm>
              <a:off x="7631394" y="42119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5" name="Google Shape;4255;p36"/>
            <p:cNvSpPr/>
            <p:nvPr/>
          </p:nvSpPr>
          <p:spPr>
            <a:xfrm>
              <a:off x="8239819" y="39001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6" name="Google Shape;4256;p36"/>
            <p:cNvSpPr/>
            <p:nvPr/>
          </p:nvSpPr>
          <p:spPr>
            <a:xfrm>
              <a:off x="8519794" y="26338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7" name="Google Shape;4257;p36"/>
            <p:cNvSpPr/>
            <p:nvPr/>
          </p:nvSpPr>
          <p:spPr>
            <a:xfrm>
              <a:off x="8653419" y="19083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8" name="Google Shape;4258;p36"/>
            <p:cNvSpPr/>
            <p:nvPr/>
          </p:nvSpPr>
          <p:spPr>
            <a:xfrm>
              <a:off x="8340594" y="20869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9" name="Google Shape;4259;p36"/>
            <p:cNvSpPr/>
            <p:nvPr/>
          </p:nvSpPr>
          <p:spPr>
            <a:xfrm>
              <a:off x="8392794" y="13869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0" name="Google Shape;4260;p36"/>
            <p:cNvSpPr/>
            <p:nvPr/>
          </p:nvSpPr>
          <p:spPr>
            <a:xfrm>
              <a:off x="7940007" y="6176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1" name="Google Shape;4261;p36"/>
            <p:cNvSpPr/>
            <p:nvPr/>
          </p:nvSpPr>
          <p:spPr>
            <a:xfrm>
              <a:off x="7844557" y="11164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2" name="Google Shape;4262;p36"/>
            <p:cNvSpPr/>
            <p:nvPr/>
          </p:nvSpPr>
          <p:spPr>
            <a:xfrm>
              <a:off x="5763757" y="7127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3" name="Google Shape;4263;p36"/>
            <p:cNvSpPr/>
            <p:nvPr/>
          </p:nvSpPr>
          <p:spPr>
            <a:xfrm>
              <a:off x="5191057" y="9549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4" name="Google Shape;4264;p36"/>
            <p:cNvSpPr/>
            <p:nvPr/>
          </p:nvSpPr>
          <p:spPr>
            <a:xfrm>
              <a:off x="5191057" y="5399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5" name="Google Shape;4265;p36"/>
            <p:cNvSpPr/>
            <p:nvPr/>
          </p:nvSpPr>
          <p:spPr>
            <a:xfrm>
              <a:off x="3975682" y="7751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6" name="Google Shape;4266;p36"/>
            <p:cNvSpPr/>
            <p:nvPr/>
          </p:nvSpPr>
          <p:spPr>
            <a:xfrm>
              <a:off x="2893932" y="8598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7" name="Google Shape;4267;p36"/>
            <p:cNvSpPr/>
            <p:nvPr/>
          </p:nvSpPr>
          <p:spPr>
            <a:xfrm>
              <a:off x="2626657" y="6503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8" name="Google Shape;4268;p36"/>
            <p:cNvSpPr/>
            <p:nvPr/>
          </p:nvSpPr>
          <p:spPr>
            <a:xfrm>
              <a:off x="2251232" y="9549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9" name="Google Shape;4269;p36"/>
            <p:cNvSpPr/>
            <p:nvPr/>
          </p:nvSpPr>
          <p:spPr>
            <a:xfrm>
              <a:off x="1425507" y="7751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0" name="Google Shape;4270;p36"/>
            <p:cNvSpPr/>
            <p:nvPr/>
          </p:nvSpPr>
          <p:spPr>
            <a:xfrm>
              <a:off x="590932" y="10837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1" name="Google Shape;4271;p36"/>
            <p:cNvSpPr/>
            <p:nvPr/>
          </p:nvSpPr>
          <p:spPr>
            <a:xfrm>
              <a:off x="861382" y="15037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2" name="Google Shape;4272;p36"/>
            <p:cNvSpPr/>
            <p:nvPr/>
          </p:nvSpPr>
          <p:spPr>
            <a:xfrm>
              <a:off x="988632" y="6800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3" name="Google Shape;4273;p36"/>
            <p:cNvSpPr/>
            <p:nvPr/>
          </p:nvSpPr>
          <p:spPr>
            <a:xfrm>
              <a:off x="389382" y="190841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4" name="Google Shape;4274;p36"/>
            <p:cNvSpPr/>
            <p:nvPr/>
          </p:nvSpPr>
          <p:spPr>
            <a:xfrm>
              <a:off x="653332" y="2745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5" name="Google Shape;4275;p36"/>
            <p:cNvSpPr/>
            <p:nvPr/>
          </p:nvSpPr>
          <p:spPr>
            <a:xfrm>
              <a:off x="1435482" y="29962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6" name="Google Shape;4276;p36"/>
            <p:cNvSpPr/>
            <p:nvPr/>
          </p:nvSpPr>
          <p:spPr>
            <a:xfrm>
              <a:off x="1021882" y="3454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7" name="Google Shape;4277;p36"/>
            <p:cNvSpPr/>
            <p:nvPr/>
          </p:nvSpPr>
          <p:spPr>
            <a:xfrm>
              <a:off x="988632" y="2933861"/>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8" name="Google Shape;4278;p36"/>
            <p:cNvSpPr/>
            <p:nvPr/>
          </p:nvSpPr>
          <p:spPr>
            <a:xfrm>
              <a:off x="451782" y="345443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9" name="Google Shape;4279;p36"/>
            <p:cNvSpPr/>
            <p:nvPr/>
          </p:nvSpPr>
          <p:spPr>
            <a:xfrm>
              <a:off x="1835982" y="40019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0" name="Google Shape;4280;p36"/>
            <p:cNvSpPr/>
            <p:nvPr/>
          </p:nvSpPr>
          <p:spPr>
            <a:xfrm>
              <a:off x="1106757" y="46361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1" name="Google Shape;4281;p36"/>
            <p:cNvSpPr/>
            <p:nvPr/>
          </p:nvSpPr>
          <p:spPr>
            <a:xfrm>
              <a:off x="5096532" y="44580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2" name="Google Shape;4282;p36"/>
            <p:cNvSpPr/>
            <p:nvPr/>
          </p:nvSpPr>
          <p:spPr>
            <a:xfrm>
              <a:off x="4702007" y="26063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3" name="Google Shape;4283;p36"/>
            <p:cNvSpPr/>
            <p:nvPr/>
          </p:nvSpPr>
          <p:spPr>
            <a:xfrm>
              <a:off x="4509607" y="313954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4" name="Google Shape;4284;p36"/>
            <p:cNvSpPr/>
            <p:nvPr/>
          </p:nvSpPr>
          <p:spPr>
            <a:xfrm>
              <a:off x="3913282" y="2905886"/>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5" name="Google Shape;4285;p36"/>
            <p:cNvSpPr/>
            <p:nvPr/>
          </p:nvSpPr>
          <p:spPr>
            <a:xfrm>
              <a:off x="5454807" y="287632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6" name="Google Shape;4286;p36"/>
            <p:cNvSpPr/>
            <p:nvPr/>
          </p:nvSpPr>
          <p:spPr>
            <a:xfrm>
              <a:off x="6466582" y="3303798"/>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7" name="Google Shape;4287;p36"/>
            <p:cNvSpPr/>
            <p:nvPr/>
          </p:nvSpPr>
          <p:spPr>
            <a:xfrm>
              <a:off x="5701357" y="2502973"/>
              <a:ext cx="62400" cy="6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17879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userDrawn="1">
  <p:cSld name="Title only">
    <p:bg>
      <p:bgPr>
        <a:solidFill>
          <a:schemeClr val="accent4"/>
        </a:solidFill>
        <a:effectLst/>
      </p:bgPr>
    </p:bg>
    <p:spTree>
      <p:nvGrpSpPr>
        <p:cNvPr id="1" name="Shape 662"/>
        <p:cNvGrpSpPr/>
        <p:nvPr/>
      </p:nvGrpSpPr>
      <p:grpSpPr>
        <a:xfrm>
          <a:off x="0" y="0"/>
          <a:ext cx="0" cy="0"/>
          <a:chOff x="0" y="0"/>
          <a:chExt cx="0" cy="0"/>
        </a:xfrm>
      </p:grpSpPr>
      <p:sp>
        <p:nvSpPr>
          <p:cNvPr id="663" name="Google Shape;663;p6"/>
          <p:cNvSpPr/>
          <p:nvPr/>
        </p:nvSpPr>
        <p:spPr>
          <a:xfrm>
            <a:off x="365201" y="356000"/>
            <a:ext cx="11461600" cy="6146000"/>
          </a:xfrm>
          <a:prstGeom prst="rect">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69" name="Google Shape;669;p6"/>
          <p:cNvSpPr/>
          <p:nvPr/>
        </p:nvSpPr>
        <p:spPr>
          <a:xfrm rot="10800000" flipH="1">
            <a:off x="3256824" y="6251668"/>
            <a:ext cx="228300" cy="250333"/>
          </a:xfrm>
          <a:custGeom>
            <a:avLst/>
            <a:gdLst/>
            <a:ahLst/>
            <a:cxnLst/>
            <a:rect l="l" t="t" r="r" b="b"/>
            <a:pathLst>
              <a:path w="6849" h="7510" extrusionOk="0">
                <a:moveTo>
                  <a:pt x="3425" y="0"/>
                </a:moveTo>
                <a:lnTo>
                  <a:pt x="2494" y="2945"/>
                </a:lnTo>
                <a:lnTo>
                  <a:pt x="1" y="2945"/>
                </a:lnTo>
                <a:lnTo>
                  <a:pt x="2016" y="4455"/>
                </a:lnTo>
                <a:lnTo>
                  <a:pt x="2016" y="4455"/>
                </a:lnTo>
                <a:lnTo>
                  <a:pt x="1051" y="7510"/>
                </a:lnTo>
                <a:lnTo>
                  <a:pt x="3510" y="5573"/>
                </a:lnTo>
                <a:lnTo>
                  <a:pt x="3510" y="5573"/>
                </a:lnTo>
                <a:lnTo>
                  <a:pt x="6095" y="7510"/>
                </a:lnTo>
                <a:lnTo>
                  <a:pt x="4992" y="4407"/>
                </a:lnTo>
                <a:lnTo>
                  <a:pt x="4992" y="4407"/>
                </a:lnTo>
                <a:lnTo>
                  <a:pt x="6848" y="2945"/>
                </a:lnTo>
                <a:lnTo>
                  <a:pt x="4472" y="2945"/>
                </a:lnTo>
                <a:lnTo>
                  <a:pt x="3425"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2" name="Google Shape;672;p6"/>
          <p:cNvSpPr/>
          <p:nvPr/>
        </p:nvSpPr>
        <p:spPr>
          <a:xfrm rot="10800000" flipH="1">
            <a:off x="1854356" y="5969852"/>
            <a:ext cx="164400" cy="127100"/>
          </a:xfrm>
          <a:custGeom>
            <a:avLst/>
            <a:gdLst/>
            <a:ahLst/>
            <a:cxnLst/>
            <a:rect l="l" t="t" r="r" b="b"/>
            <a:pathLst>
              <a:path w="4932" h="3813" extrusionOk="0">
                <a:moveTo>
                  <a:pt x="2466" y="0"/>
                </a:moveTo>
                <a:cubicBezTo>
                  <a:pt x="1" y="0"/>
                  <a:pt x="1" y="3812"/>
                  <a:pt x="2466" y="3812"/>
                </a:cubicBezTo>
                <a:cubicBezTo>
                  <a:pt x="4931" y="3812"/>
                  <a:pt x="4931" y="0"/>
                  <a:pt x="2466"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78" name="Google Shape;678;p6"/>
          <p:cNvSpPr/>
          <p:nvPr/>
        </p:nvSpPr>
        <p:spPr>
          <a:xfrm rot="10800000" flipH="1">
            <a:off x="8810240" y="6034668"/>
            <a:ext cx="120233" cy="95133"/>
          </a:xfrm>
          <a:custGeom>
            <a:avLst/>
            <a:gdLst/>
            <a:ahLst/>
            <a:cxnLst/>
            <a:rect l="l" t="t" r="r" b="b"/>
            <a:pathLst>
              <a:path w="3607" h="2854" extrusionOk="0">
                <a:moveTo>
                  <a:pt x="1803" y="0"/>
                </a:moveTo>
                <a:cubicBezTo>
                  <a:pt x="0" y="0"/>
                  <a:pt x="0" y="2853"/>
                  <a:pt x="1803" y="2853"/>
                </a:cubicBezTo>
                <a:cubicBezTo>
                  <a:pt x="3606" y="2853"/>
                  <a:pt x="3606" y="0"/>
                  <a:pt x="1803"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071309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420"/>
        <p:cNvGrpSpPr/>
        <p:nvPr/>
      </p:nvGrpSpPr>
      <p:grpSpPr>
        <a:xfrm>
          <a:off x="0" y="0"/>
          <a:ext cx="0" cy="0"/>
          <a:chOff x="0" y="0"/>
          <a:chExt cx="0" cy="0"/>
        </a:xfrm>
      </p:grpSpPr>
      <p:sp>
        <p:nvSpPr>
          <p:cNvPr id="421" name="Google Shape;421;p3"/>
          <p:cNvSpPr/>
          <p:nvPr/>
        </p:nvSpPr>
        <p:spPr>
          <a:xfrm>
            <a:off x="365201" y="356000"/>
            <a:ext cx="11461600" cy="6146000"/>
          </a:xfrm>
          <a:prstGeom prst="rect">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2" name="Google Shape;422;p3"/>
          <p:cNvSpPr/>
          <p:nvPr/>
        </p:nvSpPr>
        <p:spPr>
          <a:xfrm flipH="1">
            <a:off x="11361185" y="1033234"/>
            <a:ext cx="317300" cy="349267"/>
          </a:xfrm>
          <a:custGeom>
            <a:avLst/>
            <a:gdLst/>
            <a:ahLst/>
            <a:cxnLst/>
            <a:rect l="l" t="t" r="r" b="b"/>
            <a:pathLst>
              <a:path w="9519" h="10478" extrusionOk="0">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3" name="Google Shape;423;p3"/>
          <p:cNvSpPr/>
          <p:nvPr/>
        </p:nvSpPr>
        <p:spPr>
          <a:xfrm flipH="1">
            <a:off x="11911201" y="1778134"/>
            <a:ext cx="165134" cy="127100"/>
          </a:xfrm>
          <a:custGeom>
            <a:avLst/>
            <a:gdLst/>
            <a:ahLst/>
            <a:cxnLst/>
            <a:rect l="l" t="t" r="r" b="b"/>
            <a:pathLst>
              <a:path w="4954" h="3813" extrusionOk="0">
                <a:moveTo>
                  <a:pt x="2488" y="0"/>
                </a:moveTo>
                <a:cubicBezTo>
                  <a:pt x="0" y="0"/>
                  <a:pt x="0" y="3812"/>
                  <a:pt x="2488" y="3812"/>
                </a:cubicBezTo>
                <a:cubicBezTo>
                  <a:pt x="4953" y="3812"/>
                  <a:pt x="4953" y="0"/>
                  <a:pt x="2488"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4" name="Google Shape;424;p3"/>
          <p:cNvSpPr/>
          <p:nvPr/>
        </p:nvSpPr>
        <p:spPr>
          <a:xfrm flipH="1">
            <a:off x="9163784" y="345501"/>
            <a:ext cx="228267" cy="251100"/>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5" name="Google Shape;425;p3"/>
          <p:cNvSpPr/>
          <p:nvPr/>
        </p:nvSpPr>
        <p:spPr>
          <a:xfrm flipH="1">
            <a:off x="7474318" y="791200"/>
            <a:ext cx="228300" cy="25340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6" name="Google Shape;426;p3"/>
          <p:cNvSpPr/>
          <p:nvPr/>
        </p:nvSpPr>
        <p:spPr>
          <a:xfrm flipH="1">
            <a:off x="2989383" y="1382501"/>
            <a:ext cx="228267" cy="251100"/>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7" name="Google Shape;427;p3"/>
          <p:cNvSpPr/>
          <p:nvPr/>
        </p:nvSpPr>
        <p:spPr>
          <a:xfrm flipH="1">
            <a:off x="764985" y="1281533"/>
            <a:ext cx="228300" cy="25340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8" name="Google Shape;428;p3"/>
          <p:cNvSpPr/>
          <p:nvPr/>
        </p:nvSpPr>
        <p:spPr>
          <a:xfrm flipH="1">
            <a:off x="233951" y="791202"/>
            <a:ext cx="82200" cy="63967"/>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9" name="Google Shape;429;p3"/>
          <p:cNvSpPr/>
          <p:nvPr/>
        </p:nvSpPr>
        <p:spPr>
          <a:xfrm rot="10800000">
            <a:off x="4629884" y="6141601"/>
            <a:ext cx="228267" cy="251100"/>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0" name="Google Shape;430;p3"/>
          <p:cNvSpPr/>
          <p:nvPr/>
        </p:nvSpPr>
        <p:spPr>
          <a:xfrm rot="10800000">
            <a:off x="2285985" y="5252367"/>
            <a:ext cx="228300" cy="25340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1" name="Google Shape;431;p3"/>
          <p:cNvSpPr txBox="1">
            <a:spLocks noGrp="1"/>
          </p:cNvSpPr>
          <p:nvPr>
            <p:ph type="title"/>
          </p:nvPr>
        </p:nvSpPr>
        <p:spPr>
          <a:xfrm>
            <a:off x="2082800" y="2833367"/>
            <a:ext cx="60580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384"/>
            </a:lvl1pPr>
            <a:lvl2pPr lvl="1" algn="ctr">
              <a:spcBef>
                <a:spcPts val="0"/>
              </a:spcBef>
              <a:spcAft>
                <a:spcPts val="0"/>
              </a:spcAft>
              <a:buSzPts val="3600"/>
              <a:buNone/>
              <a:defRPr sz="4788"/>
            </a:lvl2pPr>
            <a:lvl3pPr lvl="2" algn="ctr">
              <a:spcBef>
                <a:spcPts val="0"/>
              </a:spcBef>
              <a:spcAft>
                <a:spcPts val="0"/>
              </a:spcAft>
              <a:buSzPts val="3600"/>
              <a:buNone/>
              <a:defRPr sz="4788"/>
            </a:lvl3pPr>
            <a:lvl4pPr lvl="3" algn="ctr">
              <a:spcBef>
                <a:spcPts val="0"/>
              </a:spcBef>
              <a:spcAft>
                <a:spcPts val="0"/>
              </a:spcAft>
              <a:buSzPts val="3600"/>
              <a:buNone/>
              <a:defRPr sz="4788"/>
            </a:lvl4pPr>
            <a:lvl5pPr lvl="4" algn="ctr">
              <a:spcBef>
                <a:spcPts val="0"/>
              </a:spcBef>
              <a:spcAft>
                <a:spcPts val="0"/>
              </a:spcAft>
              <a:buSzPts val="3600"/>
              <a:buNone/>
              <a:defRPr sz="4788"/>
            </a:lvl5pPr>
            <a:lvl6pPr lvl="5" algn="ctr">
              <a:spcBef>
                <a:spcPts val="0"/>
              </a:spcBef>
              <a:spcAft>
                <a:spcPts val="0"/>
              </a:spcAft>
              <a:buSzPts val="3600"/>
              <a:buNone/>
              <a:defRPr sz="4788"/>
            </a:lvl6pPr>
            <a:lvl7pPr lvl="6" algn="ctr">
              <a:spcBef>
                <a:spcPts val="0"/>
              </a:spcBef>
              <a:spcAft>
                <a:spcPts val="0"/>
              </a:spcAft>
              <a:buSzPts val="3600"/>
              <a:buNone/>
              <a:defRPr sz="4788"/>
            </a:lvl7pPr>
            <a:lvl8pPr lvl="7" algn="ctr">
              <a:spcBef>
                <a:spcPts val="0"/>
              </a:spcBef>
              <a:spcAft>
                <a:spcPts val="0"/>
              </a:spcAft>
              <a:buSzPts val="3600"/>
              <a:buNone/>
              <a:defRPr sz="4788"/>
            </a:lvl8pPr>
            <a:lvl9pPr lvl="8" algn="ctr">
              <a:spcBef>
                <a:spcPts val="0"/>
              </a:spcBef>
              <a:spcAft>
                <a:spcPts val="0"/>
              </a:spcAft>
              <a:buSzPts val="3600"/>
              <a:buNone/>
              <a:defRPr sz="4788"/>
            </a:lvl9pPr>
          </a:lstStyle>
          <a:p>
            <a:endParaRPr/>
          </a:p>
        </p:txBody>
      </p:sp>
      <p:sp>
        <p:nvSpPr>
          <p:cNvPr id="432" name="Google Shape;432;p3"/>
          <p:cNvSpPr txBox="1">
            <a:spLocks noGrp="1"/>
          </p:cNvSpPr>
          <p:nvPr>
            <p:ph type="subTitle" idx="1"/>
          </p:nvPr>
        </p:nvSpPr>
        <p:spPr>
          <a:xfrm>
            <a:off x="2082800" y="4084067"/>
            <a:ext cx="4724400" cy="800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Ubuntu"/>
              <a:buNone/>
              <a:defRPr sz="3192">
                <a:solidFill>
                  <a:schemeClr val="accent4"/>
                </a:solidFill>
                <a:latin typeface="Satisfy"/>
                <a:ea typeface="Satisfy"/>
                <a:cs typeface="Satisfy"/>
                <a:sym typeface="Satisfy"/>
              </a:defRPr>
            </a:lvl1pPr>
            <a:lvl2pPr lvl="1">
              <a:spcBef>
                <a:spcPts val="2128"/>
              </a:spcBef>
              <a:spcAft>
                <a:spcPts val="0"/>
              </a:spcAft>
              <a:buSzPts val="1400"/>
              <a:buNone/>
              <a:defRPr/>
            </a:lvl2pPr>
            <a:lvl3pPr lvl="2">
              <a:spcBef>
                <a:spcPts val="2128"/>
              </a:spcBef>
              <a:spcAft>
                <a:spcPts val="0"/>
              </a:spcAft>
              <a:buSzPts val="1400"/>
              <a:buNone/>
              <a:defRPr/>
            </a:lvl3pPr>
            <a:lvl4pPr lvl="3">
              <a:spcBef>
                <a:spcPts val="2128"/>
              </a:spcBef>
              <a:spcAft>
                <a:spcPts val="0"/>
              </a:spcAft>
              <a:buSzPts val="1400"/>
              <a:buNone/>
              <a:defRPr/>
            </a:lvl4pPr>
            <a:lvl5pPr lvl="4">
              <a:spcBef>
                <a:spcPts val="2128"/>
              </a:spcBef>
              <a:spcAft>
                <a:spcPts val="0"/>
              </a:spcAft>
              <a:buSzPts val="1400"/>
              <a:buNone/>
              <a:defRPr/>
            </a:lvl5pPr>
            <a:lvl6pPr lvl="5">
              <a:spcBef>
                <a:spcPts val="2128"/>
              </a:spcBef>
              <a:spcAft>
                <a:spcPts val="0"/>
              </a:spcAft>
              <a:buSzPts val="1400"/>
              <a:buNone/>
              <a:defRPr/>
            </a:lvl6pPr>
            <a:lvl7pPr lvl="6">
              <a:spcBef>
                <a:spcPts val="2128"/>
              </a:spcBef>
              <a:spcAft>
                <a:spcPts val="0"/>
              </a:spcAft>
              <a:buSzPts val="1400"/>
              <a:buNone/>
              <a:defRPr/>
            </a:lvl7pPr>
            <a:lvl8pPr lvl="7">
              <a:spcBef>
                <a:spcPts val="2128"/>
              </a:spcBef>
              <a:spcAft>
                <a:spcPts val="0"/>
              </a:spcAft>
              <a:buSzPts val="1400"/>
              <a:buNone/>
              <a:defRPr/>
            </a:lvl8pPr>
            <a:lvl9pPr lvl="8">
              <a:spcBef>
                <a:spcPts val="2128"/>
              </a:spcBef>
              <a:spcAft>
                <a:spcPts val="2128"/>
              </a:spcAft>
              <a:buSzPts val="1400"/>
              <a:buNone/>
              <a:defRPr/>
            </a:lvl9pPr>
          </a:lstStyle>
          <a:p>
            <a:endParaRPr/>
          </a:p>
        </p:txBody>
      </p:sp>
    </p:spTree>
    <p:extLst>
      <p:ext uri="{BB962C8B-B14F-4D97-AF65-F5344CB8AC3E}">
        <p14:creationId xmlns:p14="http://schemas.microsoft.com/office/powerpoint/2010/main" val="23906438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image" Target="../media/image3.jpeg"/><Relationship Id="rId12" Type="http://schemas.openxmlformats.org/officeDocument/2006/relationships/image" Target="../media/image8.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11" Type="http://schemas.openxmlformats.org/officeDocument/2006/relationships/image" Target="../media/image7.png"/><Relationship Id="rId5" Type="http://schemas.openxmlformats.org/officeDocument/2006/relationships/slideLayout" Target="../slideLayouts/slideLayout28.xml"/><Relationship Id="rId10" Type="http://schemas.openxmlformats.org/officeDocument/2006/relationships/image" Target="../media/image6.png"/><Relationship Id="rId4" Type="http://schemas.openxmlformats.org/officeDocument/2006/relationships/slideLayout" Target="../slideLayouts/slideLayout27.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7.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BC8F1917-31DB-EDA4-0AAF-9CBEFD7A72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spTree>
    <p:extLst>
      <p:ext uri="{BB962C8B-B14F-4D97-AF65-F5344CB8AC3E}">
        <p14:creationId xmlns:p14="http://schemas.microsoft.com/office/powerpoint/2010/main" val="3151303671"/>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1pPr>
            <a:lvl2pPr lvl="1"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2pPr>
            <a:lvl3pPr lvl="2"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3pPr>
            <a:lvl4pPr lvl="3"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4pPr>
            <a:lvl5pPr lvl="4"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5pPr>
            <a:lvl6pPr lvl="5"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6pPr>
            <a:lvl7pPr lvl="6"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7pPr>
            <a:lvl8pPr lvl="7"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8pPr>
            <a:lvl9pPr lvl="8" rtl="0">
              <a:spcBef>
                <a:spcPts val="0"/>
              </a:spcBef>
              <a:spcAft>
                <a:spcPts val="0"/>
              </a:spcAft>
              <a:buClr>
                <a:schemeClr val="accent4"/>
              </a:buClr>
              <a:buSzPts val="3100"/>
              <a:buFont typeface="Yeseva One"/>
              <a:buNone/>
              <a:defRPr sz="3100">
                <a:solidFill>
                  <a:schemeClr val="accent4"/>
                </a:solidFill>
                <a:latin typeface="Yeseva One"/>
                <a:ea typeface="Yeseva One"/>
                <a:cs typeface="Yeseva One"/>
                <a:sym typeface="Yeseva One"/>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a:endParaRPr/>
          </a:p>
        </p:txBody>
      </p:sp>
      <p:sp>
        <p:nvSpPr>
          <p:cNvPr id="2" name="TextBox 1">
            <a:extLst>
              <a:ext uri="{FF2B5EF4-FFF2-40B4-BE49-F238E27FC236}">
                <a16:creationId xmlns:a16="http://schemas.microsoft.com/office/drawing/2014/main" id="{88DF68DE-936C-4E82-AB80-6DC0C4C05504}"/>
              </a:ext>
            </a:extLst>
          </p:cNvPr>
          <p:cNvSpPr txBox="1"/>
          <p:nvPr userDrawn="1"/>
        </p:nvSpPr>
        <p:spPr>
          <a:xfrm>
            <a:off x="1642363" y="7303347"/>
            <a:ext cx="9281261" cy="400110"/>
          </a:xfrm>
          <a:prstGeom prst="rect">
            <a:avLst/>
          </a:prstGeom>
          <a:noFill/>
        </p:spPr>
        <p:txBody>
          <a:bodyPr wrap="square" rtlCol="0">
            <a:spAutoFit/>
          </a:bodyPr>
          <a:lstStyle/>
          <a:p>
            <a:pPr algn="ctr"/>
            <a:r>
              <a:rPr lang="en-US" sz="2000"/>
              <a:t>Kho game Phan Linh_0916.604.268</a:t>
            </a:r>
          </a:p>
        </p:txBody>
      </p:sp>
    </p:spTree>
    <p:extLst>
      <p:ext uri="{BB962C8B-B14F-4D97-AF65-F5344CB8AC3E}">
        <p14:creationId xmlns:p14="http://schemas.microsoft.com/office/powerpoint/2010/main" val="1193165295"/>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53673-5010-462D-A8F2-E0DBE1D741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A6BCA-98AC-41A1-A1F7-CB0CFE350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92153-F63D-48EF-BC74-4EF0581F1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02E1C-BD8B-4773-A44B-3A2DC14F8C8C}" type="datetimeFigureOut">
              <a:rPr lang="en-US" smtClean="0"/>
              <a:t>4/13/2026</a:t>
            </a:fld>
            <a:endParaRPr lang="en-US"/>
          </a:p>
        </p:txBody>
      </p:sp>
      <p:sp>
        <p:nvSpPr>
          <p:cNvPr id="5" name="Footer Placeholder 4">
            <a:extLst>
              <a:ext uri="{FF2B5EF4-FFF2-40B4-BE49-F238E27FC236}">
                <a16:creationId xmlns:a16="http://schemas.microsoft.com/office/drawing/2014/main" id="{60541103-0C1C-4B28-998D-1A9E218B43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56ECAB-F607-4722-8951-174EED6198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D5123-9265-4F95-9532-F82FFD3F49A0}"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D4B6585-3AE7-1807-3637-AA1AEA2E12C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spTree>
    <p:extLst>
      <p:ext uri="{BB962C8B-B14F-4D97-AF65-F5344CB8AC3E}">
        <p14:creationId xmlns:p14="http://schemas.microsoft.com/office/powerpoint/2010/main" val="277385711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4433DFD-9947-4735-A91D-F487EED6140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id="{55D8F745-4FAC-4E3E-ADCD-57A3A63AB6BA}"/>
              </a:ext>
            </a:extLst>
          </p:cNvPr>
          <p:cNvGrpSpPr/>
          <p:nvPr userDrawn="1"/>
        </p:nvGrpSpPr>
        <p:grpSpPr>
          <a:xfrm>
            <a:off x="0" y="-121194"/>
            <a:ext cx="12192000" cy="6858000"/>
            <a:chOff x="0" y="0"/>
            <a:chExt cx="12192000" cy="6858000"/>
          </a:xfrm>
        </p:grpSpPr>
        <p:pic>
          <p:nvPicPr>
            <p:cNvPr id="4" name="图片 3">
              <a:extLst>
                <a:ext uri="{FF2B5EF4-FFF2-40B4-BE49-F238E27FC236}">
                  <a16:creationId xmlns:a16="http://schemas.microsoft.com/office/drawing/2014/main" id="{2E5725C7-87FE-4E4D-98F4-DF7649A96F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0" y="0"/>
              <a:ext cx="3342640" cy="5219700"/>
            </a:xfrm>
            <a:prstGeom prst="rect">
              <a:avLst/>
            </a:prstGeom>
          </p:spPr>
        </p:pic>
        <p:pic>
          <p:nvPicPr>
            <p:cNvPr id="5" name="图片 4">
              <a:extLst>
                <a:ext uri="{FF2B5EF4-FFF2-40B4-BE49-F238E27FC236}">
                  <a16:creationId xmlns:a16="http://schemas.microsoft.com/office/drawing/2014/main" id="{EE5F1C7C-0040-4A3E-9C77-097BDF38C6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pic>
          <p:nvPicPr>
            <p:cNvPr id="6" name="图片 5">
              <a:extLst>
                <a:ext uri="{FF2B5EF4-FFF2-40B4-BE49-F238E27FC236}">
                  <a16:creationId xmlns:a16="http://schemas.microsoft.com/office/drawing/2014/main" id="{118E695E-8E32-4238-A081-4902D9F5606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702800" y="0"/>
              <a:ext cx="2489200" cy="1778000"/>
            </a:xfrm>
            <a:prstGeom prst="rect">
              <a:avLst/>
            </a:prstGeom>
          </p:spPr>
        </p:pic>
        <p:pic>
          <p:nvPicPr>
            <p:cNvPr id="7" name="图片 6">
              <a:extLst>
                <a:ext uri="{FF2B5EF4-FFF2-40B4-BE49-F238E27FC236}">
                  <a16:creationId xmlns:a16="http://schemas.microsoft.com/office/drawing/2014/main" id="{A9F9DC22-B471-4D77-BEFB-F65E9986F4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017000" y="0"/>
              <a:ext cx="3175000" cy="2057400"/>
            </a:xfrm>
            <a:prstGeom prst="rect">
              <a:avLst/>
            </a:prstGeom>
          </p:spPr>
        </p:pic>
        <p:pic>
          <p:nvPicPr>
            <p:cNvPr id="9" name="图片 8">
              <a:extLst>
                <a:ext uri="{FF2B5EF4-FFF2-40B4-BE49-F238E27FC236}">
                  <a16:creationId xmlns:a16="http://schemas.microsoft.com/office/drawing/2014/main" id="{46CBEC2A-F461-47CF-8502-9C901453932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33877"/>
            <a:stretch/>
          </p:blipFill>
          <p:spPr>
            <a:xfrm>
              <a:off x="10546080" y="4800600"/>
              <a:ext cx="1645920" cy="2057400"/>
            </a:xfrm>
            <a:prstGeom prst="rect">
              <a:avLst/>
            </a:prstGeom>
          </p:spPr>
        </p:pic>
      </p:grpSp>
    </p:spTree>
    <p:extLst>
      <p:ext uri="{BB962C8B-B14F-4D97-AF65-F5344CB8AC3E}">
        <p14:creationId xmlns:p14="http://schemas.microsoft.com/office/powerpoint/2010/main" val="354416131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矩形 8"/>
          <p:cNvSpPr/>
          <p:nvPr userDrawn="1"/>
        </p:nvSpPr>
        <p:spPr>
          <a:xfrm>
            <a:off x="96521" y="164254"/>
            <a:ext cx="11954087" cy="641265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63890800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38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572"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76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978" algn="l" defTabSz="914377" rtl="0" eaLnBrk="1" latinLnBrk="0" hangingPunct="1">
        <a:defRPr sz="1800" kern="1200">
          <a:solidFill>
            <a:schemeClr val="tx1"/>
          </a:solidFill>
          <a:latin typeface="+mn-lt"/>
          <a:ea typeface="+mn-ea"/>
          <a:cs typeface="+mn-cs"/>
        </a:defRPr>
      </a:lvl7pPr>
      <a:lvl8pPr marL="3201167" algn="l" defTabSz="914377" rtl="0" eaLnBrk="1" latinLnBrk="0" hangingPunct="1">
        <a:defRPr sz="1800" kern="1200">
          <a:solidFill>
            <a:schemeClr val="tx1"/>
          </a:solidFill>
          <a:latin typeface="+mn-lt"/>
          <a:ea typeface="+mn-ea"/>
          <a:cs typeface="+mn-cs"/>
        </a:defRPr>
      </a:lvl8pPr>
      <a:lvl9pPr marL="3658355"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9.png"/><Relationship Id="rId7" Type="http://schemas.microsoft.com/office/2007/relationships/hdphoto" Target="../media/hdphoto2.wdp"/><Relationship Id="rId12"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microsoft.com/office/2007/relationships/hdphoto" Target="../media/hdphoto3.wdp"/><Relationship Id="rId1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7AACC5E-ED88-4AB8-949F-F14F32E9029D}"/>
              </a:ext>
            </a:extLst>
          </p:cNvPr>
          <p:cNvPicPr>
            <a:picLocks noChangeAspect="1"/>
          </p:cNvPicPr>
          <p:nvPr/>
        </p:nvPicPr>
        <p:blipFill>
          <a:blip r:embed="rId2"/>
          <a:stretch>
            <a:fillRect/>
          </a:stretch>
        </p:blipFill>
        <p:spPr>
          <a:xfrm>
            <a:off x="3063468" y="31583"/>
            <a:ext cx="5327643" cy="4433135"/>
          </a:xfrm>
          <a:prstGeom prst="rect">
            <a:avLst/>
          </a:prstGeom>
        </p:spPr>
      </p:pic>
      <p:sp>
        <p:nvSpPr>
          <p:cNvPr id="15" name="Rectangle: Rounded Corners 14">
            <a:extLst>
              <a:ext uri="{FF2B5EF4-FFF2-40B4-BE49-F238E27FC236}">
                <a16:creationId xmlns:a16="http://schemas.microsoft.com/office/drawing/2014/main" id="{B0355B97-3BBB-47A3-B2C2-83ADA08C2201}"/>
              </a:ext>
            </a:extLst>
          </p:cNvPr>
          <p:cNvSpPr/>
          <p:nvPr/>
        </p:nvSpPr>
        <p:spPr>
          <a:xfrm>
            <a:off x="2357800" y="2548045"/>
            <a:ext cx="7197435" cy="3785653"/>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05167B-5A21-4C4B-9573-A2C2D96854D7}"/>
              </a:ext>
            </a:extLst>
          </p:cNvPr>
          <p:cNvPicPr>
            <a:picLocks noChangeAspect="1"/>
          </p:cNvPicPr>
          <p:nvPr/>
        </p:nvPicPr>
        <p:blipFill>
          <a:blip r:embed="rId3"/>
          <a:stretch>
            <a:fillRect/>
          </a:stretch>
        </p:blipFill>
        <p:spPr>
          <a:xfrm flipH="1">
            <a:off x="-22791" y="1839181"/>
            <a:ext cx="2869284" cy="4832252"/>
          </a:xfrm>
          <a:prstGeom prst="rect">
            <a:avLst/>
          </a:prstGeom>
        </p:spPr>
      </p:pic>
      <p:pic>
        <p:nvPicPr>
          <p:cNvPr id="22" name="Picture 21">
            <a:extLst>
              <a:ext uri="{FF2B5EF4-FFF2-40B4-BE49-F238E27FC236}">
                <a16:creationId xmlns:a16="http://schemas.microsoft.com/office/drawing/2014/main" id="{C4267622-107B-41CD-8DB8-5CC5366F7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3399" y="2610543"/>
            <a:ext cx="815917" cy="1849483"/>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id="{0852DFCF-AEB0-4C88-9D7B-051420F09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35" y="337189"/>
            <a:ext cx="1527533" cy="1351371"/>
          </a:xfrm>
          <a:prstGeom prst="rect">
            <a:avLst/>
          </a:prstGeom>
        </p:spPr>
      </p:pic>
      <p:pic>
        <p:nvPicPr>
          <p:cNvPr id="27" name="Picture 26" descr="A picture containing logo&#10;&#10;Description automatically generated">
            <a:extLst>
              <a:ext uri="{FF2B5EF4-FFF2-40B4-BE49-F238E27FC236}">
                <a16:creationId xmlns:a16="http://schemas.microsoft.com/office/drawing/2014/main" id="{DA79BD6A-318C-43AB-95D2-66F5BB2F7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828" y="1306501"/>
            <a:ext cx="1031271" cy="912340"/>
          </a:xfrm>
          <a:prstGeom prst="rect">
            <a:avLst/>
          </a:prstGeom>
        </p:spPr>
      </p:pic>
      <p:pic>
        <p:nvPicPr>
          <p:cNvPr id="28" name="Picture 27" descr="A picture containing logo&#10;&#10;Description automatically generated">
            <a:extLst>
              <a:ext uri="{FF2B5EF4-FFF2-40B4-BE49-F238E27FC236}">
                <a16:creationId xmlns:a16="http://schemas.microsoft.com/office/drawing/2014/main" id="{0E4D9BFD-800A-4F13-991D-6AE6C15B5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1099" y="109075"/>
            <a:ext cx="1938744" cy="1715159"/>
          </a:xfrm>
          <a:prstGeom prst="rect">
            <a:avLst/>
          </a:prstGeom>
        </p:spPr>
      </p:pic>
      <p:pic>
        <p:nvPicPr>
          <p:cNvPr id="29" name="Picture 28" descr="A picture containing logo&#10;&#10;Description automatically generated">
            <a:extLst>
              <a:ext uri="{FF2B5EF4-FFF2-40B4-BE49-F238E27FC236}">
                <a16:creationId xmlns:a16="http://schemas.microsoft.com/office/drawing/2014/main" id="{B8998A2F-1F36-4B41-9E33-F3B4D87AE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032" y="337190"/>
            <a:ext cx="1258524" cy="1113384"/>
          </a:xfrm>
          <a:prstGeom prst="rect">
            <a:avLst/>
          </a:prstGeom>
        </p:spPr>
      </p:pic>
      <p:pic>
        <p:nvPicPr>
          <p:cNvPr id="1032" name="Picture 8" descr="Apricot blossom Royalty Free Vector Image - VectorStock">
            <a:extLst>
              <a:ext uri="{FF2B5EF4-FFF2-40B4-BE49-F238E27FC236}">
                <a16:creationId xmlns:a16="http://schemas.microsoft.com/office/drawing/2014/main" id="{BD2824F9-769C-4383-B15A-F198E2D316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6" b="93611" l="571" r="97000">
                        <a14:foregroundMark x1="87286" y1="28796" x2="97000" y2="34537"/>
                        <a14:foregroundMark x1="79714" y1="12407" x2="77429" y2="6389"/>
                        <a14:foregroundMark x1="77857" y1="6019" x2="78429" y2="2407"/>
                        <a14:foregroundMark x1="78429" y1="2407" x2="78429" y2="648"/>
                        <a14:foregroundMark x1="70429" y1="5185" x2="70429" y2="4537"/>
                        <a14:foregroundMark x1="16143" y1="75185" x2="6857" y2="66667"/>
                        <a14:foregroundMark x1="14286" y1="80648" x2="714" y2="76667"/>
                        <a14:foregroundMark x1="18000" y1="85741" x2="18571" y2="93611"/>
                        <a14:foregroundMark x1="18571" y1="93611" x2="18571" y2="93611"/>
                      </a14:backgroundRemoval>
                    </a14:imgEffect>
                  </a14:imgLayer>
                </a14:imgProps>
              </a:ext>
              <a:ext uri="{28A0092B-C50C-407E-A947-70E740481C1C}">
                <a14:useLocalDpi xmlns:a14="http://schemas.microsoft.com/office/drawing/2010/main" val="0"/>
              </a:ext>
            </a:extLst>
          </a:blip>
          <a:srcRect/>
          <a:stretch>
            <a:fillRect/>
          </a:stretch>
        </p:blipFill>
        <p:spPr bwMode="auto">
          <a:xfrm>
            <a:off x="9696120" y="2581953"/>
            <a:ext cx="2455798" cy="37889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Truyện thai giáo: Dưa hấu vô địch môn đấu vật | Mamibabi | Thai giáo - Giáo  dục sớm - Ăn dặm">
            <a:extLst>
              <a:ext uri="{FF2B5EF4-FFF2-40B4-BE49-F238E27FC236}">
                <a16:creationId xmlns:a16="http://schemas.microsoft.com/office/drawing/2014/main" id="{0862B939-CDC2-4C2B-9A63-9E0030FA6EC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4600" l="9744" r="90735">
                        <a14:foregroundMark x1="40895" y1="46600" x2="60703" y2="79200"/>
                        <a14:foregroundMark x1="27955" y1="55600" x2="54473" y2="77400"/>
                        <a14:foregroundMark x1="54473" y1="77400" x2="54473" y2="77400"/>
                        <a14:foregroundMark x1="37380" y1="54400" x2="47764" y2="79600"/>
                        <a14:foregroundMark x1="34185" y1="51800" x2="43610" y2="78800"/>
                        <a14:foregroundMark x1="33546" y1="52200" x2="46006" y2="85800"/>
                        <a14:foregroundMark x1="30351" y1="48600" x2="49840" y2="83200"/>
                        <a14:foregroundMark x1="49840" y1="83200" x2="49840" y2="83200"/>
                        <a14:foregroundMark x1="36262" y1="53400" x2="52716" y2="85400"/>
                        <a14:foregroundMark x1="36262" y1="48600" x2="38339" y2="64400"/>
                        <a14:foregroundMark x1="37700" y1="48600" x2="38179" y2="66400"/>
                        <a14:foregroundMark x1="38179" y1="66400" x2="43610" y2="81000"/>
                        <a14:foregroundMark x1="37380" y1="64800" x2="44089" y2="80800"/>
                        <a14:foregroundMark x1="44089" y1="80800" x2="54952" y2="93800"/>
                        <a14:foregroundMark x1="54952" y1="93800" x2="56869" y2="94600"/>
                        <a14:foregroundMark x1="46805" y1="81000" x2="73163" y2="92400"/>
                        <a14:foregroundMark x1="50639" y1="81000" x2="64856" y2="90600"/>
                        <a14:foregroundMark x1="50160" y1="82800" x2="56390" y2="90200"/>
                        <a14:foregroundMark x1="56390" y1="90200" x2="61661" y2="91800"/>
                        <a14:foregroundMark x1="68371" y1="81000" x2="84026" y2="86200"/>
                        <a14:foregroundMark x1="69329" y1="91400" x2="87859" y2="77400"/>
                        <a14:foregroundMark x1="83387" y1="78400" x2="90735" y2="67400"/>
                        <a14:foregroundMark x1="90735" y1="67400" x2="90735" y2="67400"/>
                        <a14:foregroundMark x1="89617" y1="67800" x2="84026" y2="68400"/>
                        <a14:foregroundMark x1="85144" y1="67400" x2="88978" y2="69200"/>
                        <a14:foregroundMark x1="86102" y1="66200" x2="88978" y2="69200"/>
                        <a14:foregroundMark x1="87859" y1="67800" x2="83387" y2="67800"/>
                      </a14:backgroundRemoval>
                    </a14:imgEffect>
                  </a14:imgLayer>
                </a14:imgProps>
              </a:ext>
              <a:ext uri="{28A0092B-C50C-407E-A947-70E740481C1C}">
                <a14:useLocalDpi xmlns:a14="http://schemas.microsoft.com/office/drawing/2010/main" val="0"/>
              </a:ext>
            </a:extLst>
          </a:blip>
          <a:srcRect/>
          <a:stretch>
            <a:fillRect/>
          </a:stretch>
        </p:blipFill>
        <p:spPr bwMode="auto">
          <a:xfrm>
            <a:off x="8773655" y="3948305"/>
            <a:ext cx="2688124" cy="21470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ình ảnh Bánh Chưng Tết Truyền Thống Việt Nam Minh Họa Cho Các Vector, Bánh  Chưng, Bánh Chưng, Vietnamesecake Vector và PNG với nền trong suốt để tải  xuống miễn phí">
            <a:extLst>
              <a:ext uri="{FF2B5EF4-FFF2-40B4-BE49-F238E27FC236}">
                <a16:creationId xmlns:a16="http://schemas.microsoft.com/office/drawing/2014/main" id="{C2879147-CDF2-47A0-B147-42B64D1A757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7344" r="90000">
                        <a14:foregroundMark x1="25000" y1="65313" x2="12656" y2="61250"/>
                        <a14:foregroundMark x1="12656" y1="61250" x2="7344" y2="56875"/>
                        <a14:foregroundMark x1="27656" y1="47969" x2="50156" y2="39375"/>
                      </a14:backgroundRemoval>
                    </a14:imgEffect>
                  </a14:imgLayer>
                </a14:imgProps>
              </a:ext>
              <a:ext uri="{28A0092B-C50C-407E-A947-70E740481C1C}">
                <a14:useLocalDpi xmlns:a14="http://schemas.microsoft.com/office/drawing/2010/main" val="0"/>
              </a:ext>
            </a:extLst>
          </a:blip>
          <a:srcRect/>
          <a:stretch>
            <a:fillRect/>
          </a:stretch>
        </p:blipFill>
        <p:spPr bwMode="auto">
          <a:xfrm>
            <a:off x="8451610" y="4410456"/>
            <a:ext cx="2869284" cy="2869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Icon&#10;&#10;Description automatically generated with low confidence">
            <a:extLst>
              <a:ext uri="{FF2B5EF4-FFF2-40B4-BE49-F238E27FC236}">
                <a16:creationId xmlns:a16="http://schemas.microsoft.com/office/drawing/2014/main" id="{8E3105C5-8E09-48EB-AA5C-6351F02C85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829891">
            <a:off x="10302128" y="5063980"/>
            <a:ext cx="2062009" cy="885119"/>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AEC30548-5FA7-415A-8E42-B70E6ED6B8B6}"/>
              </a:ext>
            </a:extLst>
          </p:cNvPr>
          <p:cNvGrpSpPr/>
          <p:nvPr/>
        </p:nvGrpSpPr>
        <p:grpSpPr>
          <a:xfrm>
            <a:off x="6561364" y="1955781"/>
            <a:ext cx="346050" cy="414094"/>
            <a:chOff x="6716345" y="2033271"/>
            <a:chExt cx="346050" cy="414094"/>
          </a:xfrm>
        </p:grpSpPr>
        <p:sp>
          <p:nvSpPr>
            <p:cNvPr id="32" name="Oval 31">
              <a:extLst>
                <a:ext uri="{FF2B5EF4-FFF2-40B4-BE49-F238E27FC236}">
                  <a16:creationId xmlns:a16="http://schemas.microsoft.com/office/drawing/2014/main" id="{71BC9385-F7CC-408B-9E01-C170EB422830}"/>
                </a:ext>
              </a:extLst>
            </p:cNvPr>
            <p:cNvSpPr/>
            <p:nvPr/>
          </p:nvSpPr>
          <p:spPr>
            <a:xfrm>
              <a:off x="6716345" y="2033271"/>
              <a:ext cx="346050" cy="4140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2B9991E-B063-4870-969A-E212BCB6A5AD}"/>
                </a:ext>
              </a:extLst>
            </p:cNvPr>
            <p:cNvSpPr/>
            <p:nvPr/>
          </p:nvSpPr>
          <p:spPr>
            <a:xfrm>
              <a:off x="6766556" y="2070847"/>
              <a:ext cx="209777" cy="301214"/>
            </a:xfrm>
            <a:custGeom>
              <a:avLst/>
              <a:gdLst>
                <a:gd name="connsiteX0" fmla="*/ 188262 w 188262"/>
                <a:gd name="connsiteY0" fmla="*/ 0 h 268941"/>
                <a:gd name="connsiteX1" fmla="*/ 3 w 188262"/>
                <a:gd name="connsiteY1" fmla="*/ 134471 h 268941"/>
                <a:gd name="connsiteX2" fmla="*/ 182883 w 188262"/>
                <a:gd name="connsiteY2" fmla="*/ 268941 h 268941"/>
                <a:gd name="connsiteX3" fmla="*/ 182883 w 188262"/>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188262" h="268941">
                  <a:moveTo>
                    <a:pt x="188262" y="0"/>
                  </a:moveTo>
                  <a:cubicBezTo>
                    <a:pt x="94580" y="44824"/>
                    <a:pt x="899" y="89648"/>
                    <a:pt x="3" y="134471"/>
                  </a:cubicBezTo>
                  <a:cubicBezTo>
                    <a:pt x="-894" y="179295"/>
                    <a:pt x="182883" y="268941"/>
                    <a:pt x="182883" y="268941"/>
                  </a:cubicBezTo>
                  <a:lnTo>
                    <a:pt x="182883" y="268941"/>
                  </a:lnTo>
                </a:path>
              </a:pathLst>
            </a:custGeom>
            <a:ln w="76200">
              <a:solidFill>
                <a:srgbClr val="841918"/>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9B321437-0C7E-CF73-FD55-D31735F51A76}"/>
              </a:ext>
            </a:extLst>
          </p:cNvPr>
          <p:cNvPicPr>
            <a:picLocks noChangeAspect="1"/>
          </p:cNvPicPr>
          <p:nvPr/>
        </p:nvPicPr>
        <p:blipFill>
          <a:blip r:embed="rId13"/>
          <a:stretch>
            <a:fillRect/>
          </a:stretch>
        </p:blipFill>
        <p:spPr>
          <a:xfrm>
            <a:off x="2823019" y="4464836"/>
            <a:ext cx="6230652" cy="143878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93F6B935-CC55-4124-CAFE-EBCD86BA6EE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spTree>
    <p:extLst>
      <p:ext uri="{BB962C8B-B14F-4D97-AF65-F5344CB8AC3E}">
        <p14:creationId xmlns:p14="http://schemas.microsoft.com/office/powerpoint/2010/main" val="13539355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14:presetBounceEnd="66000">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14:bounceEnd="66000">
                                          <p:cBhvr additive="base">
                                            <p:cTn id="25" dur="500" fill="hold"/>
                                            <p:tgtEl>
                                              <p:spTgt spid="1028"/>
                                            </p:tgtEl>
                                            <p:attrNameLst>
                                              <p:attrName>ppt_x</p:attrName>
                                            </p:attrNameLst>
                                          </p:cBhvr>
                                          <p:tavLst>
                                            <p:tav tm="0">
                                              <p:val>
                                                <p:strVal val="#ppt_x"/>
                                              </p:val>
                                            </p:tav>
                                            <p:tav tm="100000">
                                              <p:val>
                                                <p:strVal val="#ppt_x"/>
                                              </p:val>
                                            </p:tav>
                                          </p:tavLst>
                                        </p:anim>
                                        <p:anim calcmode="lin" valueType="num" p14:bounceEnd="66000">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66000">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14:bounceEnd="66000">
                                          <p:cBhvr additive="base">
                                            <p:cTn id="29" dur="500" fill="hold"/>
                                            <p:tgtEl>
                                              <p:spTgt spid="1026"/>
                                            </p:tgtEl>
                                            <p:attrNameLst>
                                              <p:attrName>ppt_x</p:attrName>
                                            </p:attrNameLst>
                                          </p:cBhvr>
                                          <p:tavLst>
                                            <p:tav tm="0">
                                              <p:val>
                                                <p:strVal val="#ppt_x"/>
                                              </p:val>
                                            </p:tav>
                                            <p:tav tm="100000">
                                              <p:val>
                                                <p:strVal val="#ppt_x"/>
                                              </p:val>
                                            </p:tav>
                                          </p:tavLst>
                                        </p:anim>
                                        <p:anim calcmode="lin" valueType="num" p14:bounceEnd="66000">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66000">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14:bounceEnd="66000">
                                          <p:cBhvr additive="base">
                                            <p:cTn id="33" dur="500" fill="hold"/>
                                            <p:tgtEl>
                                              <p:spTgt spid="1032"/>
                                            </p:tgtEl>
                                            <p:attrNameLst>
                                              <p:attrName>ppt_x</p:attrName>
                                            </p:attrNameLst>
                                          </p:cBhvr>
                                          <p:tavLst>
                                            <p:tav tm="0">
                                              <p:val>
                                                <p:strVal val="#ppt_x"/>
                                              </p:val>
                                            </p:tav>
                                            <p:tav tm="100000">
                                              <p:val>
                                                <p:strVal val="#ppt_x"/>
                                              </p:val>
                                            </p:tav>
                                          </p:tavLst>
                                        </p:anim>
                                        <p:anim calcmode="lin" valueType="num" p14:bounceEnd="66000">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6000">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14:bounceEnd="66000">
                                          <p:cBhvr additive="base">
                                            <p:cTn id="37" dur="5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par>
                                    <p:cTn id="45" presetID="53" presetClass="entr" presetSubtype="16"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cBhvr additive="base">
                                            <p:cTn id="33" dur="500" fill="hold"/>
                                            <p:tgtEl>
                                              <p:spTgt spid="1032"/>
                                            </p:tgtEl>
                                            <p:attrNameLst>
                                              <p:attrName>ppt_x</p:attrName>
                                            </p:attrNameLst>
                                          </p:cBhvr>
                                          <p:tavLst>
                                            <p:tav tm="0">
                                              <p:val>
                                                <p:strVal val="#ppt_x"/>
                                              </p:val>
                                            </p:tav>
                                            <p:tav tm="100000">
                                              <p:val>
                                                <p:strVal val="#ppt_x"/>
                                              </p:val>
                                            </p:tav>
                                          </p:tavLst>
                                        </p:anim>
                                        <p:anim calcmode="lin" valueType="num">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par>
                                    <p:cTn id="52" presetID="53" presetClass="entr" presetSubtype="16"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Effect transition="in" filter="fad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9380E8-6F69-D624-FDB3-F78ED895C0CA}"/>
              </a:ext>
            </a:extLst>
          </p:cNvPr>
          <p:cNvPicPr>
            <a:picLocks noChangeAspect="1"/>
          </p:cNvPicPr>
          <p:nvPr/>
        </p:nvPicPr>
        <p:blipFill rotWithShape="1">
          <a:blip r:embed="rId2">
            <a:extLst>
              <a:ext uri="{28A0092B-C50C-407E-A947-70E740481C1C}">
                <a14:useLocalDpi xmlns:a14="http://schemas.microsoft.com/office/drawing/2010/main" val="0"/>
              </a:ext>
            </a:extLst>
          </a:blip>
          <a:srcRect b="53548"/>
          <a:stretch/>
        </p:blipFill>
        <p:spPr>
          <a:xfrm>
            <a:off x="3209346" y="1827432"/>
            <a:ext cx="5773305" cy="1462818"/>
          </a:xfrm>
          <a:prstGeom prst="rect">
            <a:avLst/>
          </a:prstGeom>
        </p:spPr>
      </p:pic>
      <p:pic>
        <p:nvPicPr>
          <p:cNvPr id="3" name="Picture 2">
            <a:extLst>
              <a:ext uri="{FF2B5EF4-FFF2-40B4-BE49-F238E27FC236}">
                <a16:creationId xmlns:a16="http://schemas.microsoft.com/office/drawing/2014/main" id="{7AC021AA-6608-2C1F-22A8-9700EC8DBB81}"/>
              </a:ext>
            </a:extLst>
          </p:cNvPr>
          <p:cNvPicPr>
            <a:picLocks noChangeAspect="1"/>
          </p:cNvPicPr>
          <p:nvPr/>
        </p:nvPicPr>
        <p:blipFill rotWithShape="1">
          <a:blip r:embed="rId2">
            <a:extLst>
              <a:ext uri="{28A0092B-C50C-407E-A947-70E740481C1C}">
                <a14:useLocalDpi xmlns:a14="http://schemas.microsoft.com/office/drawing/2010/main" val="0"/>
              </a:ext>
            </a:extLst>
          </a:blip>
          <a:srcRect l="550" t="46367" r="-550" b="4200"/>
          <a:stretch/>
        </p:blipFill>
        <p:spPr>
          <a:xfrm>
            <a:off x="3367729" y="3677038"/>
            <a:ext cx="5456541" cy="1471290"/>
          </a:xfrm>
          <a:prstGeom prst="rect">
            <a:avLst/>
          </a:prstGeom>
        </p:spPr>
      </p:pic>
    </p:spTree>
    <p:extLst>
      <p:ext uri="{BB962C8B-B14F-4D97-AF65-F5344CB8AC3E}">
        <p14:creationId xmlns:p14="http://schemas.microsoft.com/office/powerpoint/2010/main" val="420948880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8" name="Arrow: Right 7">
            <a:hlinkClick r:id="rId3" action="ppaction://hlinksldjump"/>
            <a:extLst>
              <a:ext uri="{FF2B5EF4-FFF2-40B4-BE49-F238E27FC236}">
                <a16:creationId xmlns:a16="http://schemas.microsoft.com/office/drawing/2014/main" id="{862BB9D5-95A8-7019-8AEA-6E6C629451AF}"/>
              </a:ext>
            </a:extLst>
          </p:cNvPr>
          <p:cNvSpPr/>
          <p:nvPr/>
        </p:nvSpPr>
        <p:spPr>
          <a:xfrm>
            <a:off x="10829925" y="6067425"/>
            <a:ext cx="1233247" cy="654437"/>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dirty="0">
                <a:solidFill>
                  <a:srgbClr val="FFFFFF"/>
                </a:solidFill>
                <a:latin typeface="Arial"/>
                <a:sym typeface="Arial"/>
              </a:rPr>
              <a:t>Quay </a:t>
            </a:r>
            <a:r>
              <a:rPr lang="en-US" sz="1400" kern="0" dirty="0" err="1">
                <a:solidFill>
                  <a:srgbClr val="FFFFFF"/>
                </a:solidFill>
                <a:latin typeface="Arial"/>
                <a:sym typeface="Arial"/>
              </a:rPr>
              <a:t>lai</a:t>
            </a:r>
            <a:endParaRPr lang="en-US" sz="1400" kern="0" dirty="0">
              <a:solidFill>
                <a:srgbClr val="FFFFFF"/>
              </a:solidFill>
              <a:latin typeface="Arial"/>
              <a:sym typeface="Arial"/>
            </a:endParaRPr>
          </a:p>
        </p:txBody>
      </p:sp>
      <p:sp>
        <p:nvSpPr>
          <p:cNvPr id="2" name="TextBox 1">
            <a:extLst>
              <a:ext uri="{FF2B5EF4-FFF2-40B4-BE49-F238E27FC236}">
                <a16:creationId xmlns:a16="http://schemas.microsoft.com/office/drawing/2014/main" id="{6AD91842-D9EB-AB96-3599-B0D4FEB39EBF}"/>
              </a:ext>
            </a:extLst>
          </p:cNvPr>
          <p:cNvSpPr txBox="1"/>
          <p:nvPr/>
        </p:nvSpPr>
        <p:spPr>
          <a:xfrm>
            <a:off x="497083" y="1178681"/>
            <a:ext cx="10750925" cy="73020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Sắp xếp các ý dưới đây theo trình tự các đoạn trong bài đọc. </a:t>
            </a:r>
          </a:p>
        </p:txBody>
      </p:sp>
      <p:pic>
        <p:nvPicPr>
          <p:cNvPr id="4" name="Picture 3">
            <a:extLst>
              <a:ext uri="{FF2B5EF4-FFF2-40B4-BE49-F238E27FC236}">
                <a16:creationId xmlns:a16="http://schemas.microsoft.com/office/drawing/2014/main" id="{75135974-AF39-4538-93B6-69C02B47087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284690"/>
            <a:ext cx="1865304" cy="1607885"/>
          </a:xfrm>
          <a:prstGeom prst="ellipse">
            <a:avLst/>
          </a:prstGeom>
        </p:spPr>
      </p:pic>
      <p:sp>
        <p:nvSpPr>
          <p:cNvPr id="5" name="Rounded Rectangle 1">
            <a:extLst>
              <a:ext uri="{FF2B5EF4-FFF2-40B4-BE49-F238E27FC236}">
                <a16:creationId xmlns:a16="http://schemas.microsoft.com/office/drawing/2014/main" id="{7C74616A-6C01-0807-AE4A-64A70EC445C5}"/>
              </a:ext>
            </a:extLst>
          </p:cNvPr>
          <p:cNvSpPr/>
          <p:nvPr/>
        </p:nvSpPr>
        <p:spPr>
          <a:xfrm>
            <a:off x="1437106" y="2281899"/>
            <a:ext cx="8550272" cy="731292"/>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6" name="Rounded Rectangle 20">
            <a:extLst>
              <a:ext uri="{FF2B5EF4-FFF2-40B4-BE49-F238E27FC236}">
                <a16:creationId xmlns:a16="http://schemas.microsoft.com/office/drawing/2014/main" id="{8A92A836-2E8B-4B8A-F8DF-951B2FCF6A9A}"/>
              </a:ext>
            </a:extLst>
          </p:cNvPr>
          <p:cNvSpPr/>
          <p:nvPr/>
        </p:nvSpPr>
        <p:spPr>
          <a:xfrm>
            <a:off x="1437105" y="3144409"/>
            <a:ext cx="8550273" cy="731292"/>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Giới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thiệu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7" name="Rounded Rectangle 21">
            <a:extLst>
              <a:ext uri="{FF2B5EF4-FFF2-40B4-BE49-F238E27FC236}">
                <a16:creationId xmlns:a16="http://schemas.microsoft.com/office/drawing/2014/main" id="{3AD7A25B-5CC8-2E1A-2FC2-6167872702AD}"/>
              </a:ext>
            </a:extLst>
          </p:cNvPr>
          <p:cNvSpPr/>
          <p:nvPr/>
        </p:nvSpPr>
        <p:spPr>
          <a:xfrm>
            <a:off x="1437105" y="4006920"/>
            <a:ext cx="8674561"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Nói về hoạt </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ộng của mọi người trong dịp Tết.</a:t>
            </a:r>
          </a:p>
        </p:txBody>
      </p:sp>
      <p:sp>
        <p:nvSpPr>
          <p:cNvPr id="16" name="Rounded Rectangle 22">
            <a:extLst>
              <a:ext uri="{FF2B5EF4-FFF2-40B4-BE49-F238E27FC236}">
                <a16:creationId xmlns:a16="http://schemas.microsoft.com/office/drawing/2014/main" id="{6CC30282-3330-7D1E-09DF-83DAE710309A}"/>
              </a:ext>
            </a:extLst>
          </p:cNvPr>
          <p:cNvSpPr/>
          <p:nvPr/>
        </p:nvSpPr>
        <p:spPr>
          <a:xfrm>
            <a:off x="1437106" y="4869431"/>
            <a:ext cx="8674560"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Nói về bánh chưng, bánh tét.</a:t>
            </a:r>
          </a:p>
        </p:txBody>
      </p:sp>
    </p:spTree>
    <p:extLst>
      <p:ext uri="{BB962C8B-B14F-4D97-AF65-F5344CB8AC3E}">
        <p14:creationId xmlns:p14="http://schemas.microsoft.com/office/powerpoint/2010/main" val="21227253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4.16667E-7 4.44444E-6 L 4.16667E-7 -0.1257 " pathEditMode="relative" rAng="0" ptsTypes="AA" p14:bounceEnd="50000">
                                          <p:cBhvr>
                                            <p:cTn id="28" dur="2000" fill="hold"/>
                                            <p:tgtEl>
                                              <p:spTgt spid="6"/>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4.16667E-7 3.7037E-7 L 4.16667E-7 0.12569 " pathEditMode="relative" rAng="0" ptsTypes="AA" p14:bounceEnd="50000">
                                          <p:cBhvr>
                                            <p:cTn id="30" dur="2000" fill="hold"/>
                                            <p:tgtEl>
                                              <p:spTgt spid="5"/>
                                            </p:tgtEl>
                                            <p:attrNameLst>
                                              <p:attrName>ppt_x</p:attrName>
                                              <p:attrName>ppt_y</p:attrName>
                                            </p:attrNameLst>
                                          </p:cBhvr>
                                          <p:rCtr x="0" y="62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4.16667E-7 0.12569 L 4.16667E-7 0.25 " pathEditMode="relative" rAng="0" ptsTypes="AA" p14:bounceEnd="50000">
                                          <p:cBhvr>
                                            <p:cTn id="34" dur="2000" fill="hold"/>
                                            <p:tgtEl>
                                              <p:spTgt spid="5"/>
                                            </p:tgtEl>
                                            <p:attrNameLst>
                                              <p:attrName>ppt_x</p:attrName>
                                              <p:attrName>ppt_y</p:attrName>
                                            </p:attrNameLst>
                                          </p:cBhvr>
                                          <p:rCtr x="0" y="6204"/>
                                        </p:animMotion>
                                      </p:childTnLst>
                                    </p:cTn>
                                  </p:par>
                                  <p:par>
                                    <p:cTn id="35" presetID="42" presetClass="path" presetSubtype="0" fill="hold" grpId="1" nodeType="withEffect" p14:presetBounceEnd="50000">
                                      <p:stCondLst>
                                        <p:cond delay="0"/>
                                      </p:stCondLst>
                                      <p:childTnLst>
                                        <p:animMotion origin="layout" path="M 2.29167E-6 0 L 2.29167E-6 0.12569 " pathEditMode="relative" rAng="0" ptsTypes="AA" p14:bounceEnd="50000">
                                          <p:cBhvr>
                                            <p:cTn id="36" dur="2000" fill="hold"/>
                                            <p:tgtEl>
                                              <p:spTgt spid="7"/>
                                            </p:tgtEl>
                                            <p:attrNameLst>
                                              <p:attrName>ppt_x</p:attrName>
                                              <p:attrName>ppt_y</p:attrName>
                                            </p:attrNameLst>
                                          </p:cBhvr>
                                          <p:rCtr x="0" y="6273"/>
                                        </p:animMotion>
                                      </p:childTnLst>
                                    </p:cTn>
                                  </p:par>
                                  <p:par>
                                    <p:cTn id="37" presetID="64" presetClass="path" presetSubtype="0" fill="hold" grpId="1" nodeType="withEffect" p14:presetBounceEnd="50000">
                                      <p:stCondLst>
                                        <p:cond delay="0"/>
                                      </p:stCondLst>
                                      <p:childTnLst>
                                        <p:animMotion origin="layout" path="M 2.29167E-6 -4.44444E-6 L 2.29167E-6 -0.25 " pathEditMode="relative" rAng="0" ptsTypes="AA" p14:bounceEnd="50000">
                                          <p:cBhvr>
                                            <p:cTn id="38" dur="2000" fill="hold"/>
                                            <p:tgtEl>
                                              <p:spTgt spid="16"/>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5" grpId="2" animBg="1"/>
          <p:bldP spid="6" grpId="0" animBg="1"/>
          <p:bldP spid="6" grpId="1" animBg="1"/>
          <p:bldP spid="7" grpId="0" animBg="1"/>
          <p:bldP spid="7" grpId="1" animBg="1"/>
          <p:bldP spid="16" grpId="0" animBg="1"/>
          <p:bldP spid="1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4.16667E-7 4.44444E-6 L 4.16667E-7 -0.1257 " pathEditMode="relative" rAng="0" ptsTypes="AA">
                                          <p:cBhvr>
                                            <p:cTn id="28" dur="2000" fill="hold"/>
                                            <p:tgtEl>
                                              <p:spTgt spid="6"/>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4.16667E-7 3.7037E-7 L 4.16667E-7 0.12569 " pathEditMode="relative" rAng="0" ptsTypes="AA">
                                          <p:cBhvr>
                                            <p:cTn id="30" dur="2000" fill="hold"/>
                                            <p:tgtEl>
                                              <p:spTgt spid="5"/>
                                            </p:tgtEl>
                                            <p:attrNameLst>
                                              <p:attrName>ppt_x</p:attrName>
                                              <p:attrName>ppt_y</p:attrName>
                                            </p:attrNameLst>
                                          </p:cBhvr>
                                          <p:rCtr x="0" y="62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4.16667E-7 0.12569 L 4.16667E-7 0.25 " pathEditMode="relative" rAng="0" ptsTypes="AA">
                                          <p:cBhvr>
                                            <p:cTn id="34" dur="2000" fill="hold"/>
                                            <p:tgtEl>
                                              <p:spTgt spid="5"/>
                                            </p:tgtEl>
                                            <p:attrNameLst>
                                              <p:attrName>ppt_x</p:attrName>
                                              <p:attrName>ppt_y</p:attrName>
                                            </p:attrNameLst>
                                          </p:cBhvr>
                                          <p:rCtr x="0" y="6204"/>
                                        </p:animMotion>
                                      </p:childTnLst>
                                    </p:cTn>
                                  </p:par>
                                  <p:par>
                                    <p:cTn id="35" presetID="42" presetClass="path" presetSubtype="0" fill="hold" grpId="1" nodeType="withEffect">
                                      <p:stCondLst>
                                        <p:cond delay="0"/>
                                      </p:stCondLst>
                                      <p:childTnLst>
                                        <p:animMotion origin="layout" path="M 2.29167E-6 0 L 2.29167E-6 0.12569 " pathEditMode="relative" rAng="0" ptsTypes="AA">
                                          <p:cBhvr>
                                            <p:cTn id="36" dur="2000" fill="hold"/>
                                            <p:tgtEl>
                                              <p:spTgt spid="7"/>
                                            </p:tgtEl>
                                            <p:attrNameLst>
                                              <p:attrName>ppt_x</p:attrName>
                                              <p:attrName>ppt_y</p:attrName>
                                            </p:attrNameLst>
                                          </p:cBhvr>
                                          <p:rCtr x="0" y="6273"/>
                                        </p:animMotion>
                                      </p:childTnLst>
                                    </p:cTn>
                                  </p:par>
                                  <p:par>
                                    <p:cTn id="37" presetID="64" presetClass="path" presetSubtype="0" fill="hold" grpId="1" nodeType="withEffect">
                                      <p:stCondLst>
                                        <p:cond delay="0"/>
                                      </p:stCondLst>
                                      <p:childTnLst>
                                        <p:animMotion origin="layout" path="M 2.29167E-6 -4.44444E-6 L 2.29167E-6 -0.25 " pathEditMode="relative" rAng="0" ptsTypes="AA">
                                          <p:cBhvr>
                                            <p:cTn id="38" dur="2000" fill="hold"/>
                                            <p:tgtEl>
                                              <p:spTgt spid="16"/>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5" grpId="2" animBg="1"/>
          <p:bldP spid="6" grpId="0" animBg="1"/>
          <p:bldP spid="6" grpId="1" animBg="1"/>
          <p:bldP spid="7" grpId="0" animBg="1"/>
          <p:bldP spid="7" grpId="1" animBg="1"/>
          <p:bldP spid="16" grpId="0" animBg="1"/>
          <p:bldP spid="16"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sp>
        <p:nvSpPr>
          <p:cNvPr id="2" name="Arrow: Right 1">
            <a:hlinkClick r:id="rId3" action="ppaction://hlinksldjump"/>
            <a:extLst>
              <a:ext uri="{FF2B5EF4-FFF2-40B4-BE49-F238E27FC236}">
                <a16:creationId xmlns:a16="http://schemas.microsoft.com/office/drawing/2014/main" id="{EB923B78-56D5-6510-00FC-D5F3B2CBEEEA}"/>
              </a:ext>
            </a:extLst>
          </p:cNvPr>
          <p:cNvSpPr/>
          <p:nvPr/>
        </p:nvSpPr>
        <p:spPr>
          <a:xfrm>
            <a:off x="11084764" y="6237230"/>
            <a:ext cx="978408" cy="484632"/>
          </a:xfrm>
          <a:prstGeom prst="rightArrow">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defRPr/>
            </a:pPr>
            <a:r>
              <a:rPr lang="en-US" sz="1400"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Quay lai</a:t>
            </a:r>
          </a:p>
        </p:txBody>
      </p:sp>
      <p:sp>
        <p:nvSpPr>
          <p:cNvPr id="28" name="Rectangle 27">
            <a:extLst>
              <a:ext uri="{FF2B5EF4-FFF2-40B4-BE49-F238E27FC236}">
                <a16:creationId xmlns:a16="http://schemas.microsoft.com/office/drawing/2014/main" id="{198F4E1D-ED00-44AF-B1EF-D4A1CC89EA4C}"/>
              </a:ext>
            </a:extLst>
          </p:cNvPr>
          <p:cNvSpPr/>
          <p:nvPr/>
        </p:nvSpPr>
        <p:spPr>
          <a:xfrm>
            <a:off x="1125805" y="401813"/>
            <a:ext cx="9940390" cy="1338681"/>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Người ta dùng những gì để làm bánh chưng, bánh tét?</a:t>
            </a:r>
          </a:p>
        </p:txBody>
      </p:sp>
      <p:sp>
        <p:nvSpPr>
          <p:cNvPr id="3" name="Rectangle 2">
            <a:extLst>
              <a:ext uri="{FF2B5EF4-FFF2-40B4-BE49-F238E27FC236}">
                <a16:creationId xmlns:a16="http://schemas.microsoft.com/office/drawing/2014/main" id="{66BBFFE6-BAE0-7EFA-6E28-CF18C184E016}"/>
              </a:ext>
            </a:extLst>
          </p:cNvPr>
          <p:cNvSpPr/>
          <p:nvPr/>
        </p:nvSpPr>
        <p:spPr>
          <a:xfrm>
            <a:off x="1162456" y="2371437"/>
            <a:ext cx="9940390" cy="1338681"/>
          </a:xfrm>
          <a:prstGeom prst="rect">
            <a:avLst/>
          </a:prstGeom>
          <a:solidFill>
            <a:srgbClr val="FFFFFF"/>
          </a:solidFill>
          <a:ln w="41275" cmpd="thickThin">
            <a:solidFill>
              <a:srgbClr val="FFC000"/>
            </a:solidFill>
          </a:ln>
        </p:spPr>
        <p:txBody>
          <a:bodyPr wrap="square" lIns="91294" tIns="45647" rIns="91294" bIns="45647">
            <a:spAutoFit/>
          </a:bodyPr>
          <a:lstStyle/>
          <a:p>
            <a:pPr algn="ctr">
              <a:buClr>
                <a:srgbClr val="000000"/>
              </a:buClr>
            </a:pPr>
            <a:r>
              <a:rPr lang="vi-VN" sz="405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Người lớn mong ước điều gì khi tặng bao lì xì cho trẻ em? </a:t>
            </a:r>
          </a:p>
        </p:txBody>
      </p:sp>
      <p:sp>
        <p:nvSpPr>
          <p:cNvPr id="4" name="TextBox 3">
            <a:extLst>
              <a:ext uri="{FF2B5EF4-FFF2-40B4-BE49-F238E27FC236}">
                <a16:creationId xmlns:a16="http://schemas.microsoft.com/office/drawing/2014/main" id="{BA247C98-59BD-95B3-27E0-EAB7D7FF3E17}"/>
              </a:ext>
            </a:extLst>
          </p:cNvPr>
          <p:cNvSpPr txBox="1"/>
          <p:nvPr/>
        </p:nvSpPr>
        <p:spPr>
          <a:xfrm>
            <a:off x="1048636" y="4125155"/>
            <a:ext cx="9625696" cy="1569660"/>
          </a:xfrm>
          <a:prstGeom prst="rect">
            <a:avLst/>
          </a:prstGeom>
          <a:noFill/>
        </p:spPr>
        <p:txBody>
          <a:bodyPr wrap="square" rtlCol="0">
            <a:spAutoFit/>
          </a:bodyPr>
          <a:lstStyle/>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a:t>
            </a:r>
            <a:r>
              <a:rPr kumimoji="0" lang="vi-VN" sz="3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những hoạt động nào của gia đình em trong dịp Tết? </a:t>
            </a:r>
          </a:p>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3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70055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Cloud 13">
            <a:extLst>
              <a:ext uri="{FF2B5EF4-FFF2-40B4-BE49-F238E27FC236}">
                <a16:creationId xmlns:a16="http://schemas.microsoft.com/office/drawing/2014/main" id="{3B8FED1E-5043-4E52-B2D9-7C419BDD84CE}"/>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4179707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117D58-E320-9E67-1CB3-FD76C581548B}"/>
              </a:ext>
            </a:extLst>
          </p:cNvPr>
          <p:cNvPicPr>
            <a:picLocks noChangeAspect="1"/>
          </p:cNvPicPr>
          <p:nvPr/>
        </p:nvPicPr>
        <p:blipFill>
          <a:blip r:embed="rId2"/>
          <a:stretch>
            <a:fillRect/>
          </a:stretch>
        </p:blipFill>
        <p:spPr>
          <a:xfrm>
            <a:off x="755628" y="782104"/>
            <a:ext cx="6352583" cy="4968671"/>
          </a:xfrm>
          <a:prstGeom prst="rect">
            <a:avLst/>
          </a:prstGeom>
        </p:spPr>
      </p:pic>
    </p:spTree>
    <p:extLst>
      <p:ext uri="{BB962C8B-B14F-4D97-AF65-F5344CB8AC3E}">
        <p14:creationId xmlns:p14="http://schemas.microsoft.com/office/powerpoint/2010/main" val="1559390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BE0AEF-F95F-7C03-C7E7-8626D6425530}"/>
              </a:ext>
            </a:extLst>
          </p:cNvPr>
          <p:cNvSpPr/>
          <p:nvPr/>
        </p:nvSpPr>
        <p:spPr>
          <a:xfrm>
            <a:off x="965285" y="610641"/>
            <a:ext cx="1045299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1.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ngữ</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miêu</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a:t>
            </a:r>
          </a:p>
          <a:p>
            <a:pPr marL="742950" marR="0" lvl="0" indent="-742950" algn="l" defTabSz="914400" rtl="0" eaLnBrk="1" fontAlgn="auto" latinLnBrk="0" hangingPunct="1">
              <a:lnSpc>
                <a:spcPct val="100000"/>
              </a:lnSpc>
              <a:spcBef>
                <a:spcPts val="0"/>
              </a:spcBef>
              <a:spcAft>
                <a:spcPts val="0"/>
              </a:spcAft>
              <a:buClrTx/>
              <a:buSzTx/>
              <a:buFontTx/>
              <a:buAutoNum type="alphaLcPeriod"/>
              <a:tabLst/>
              <a:defRPr/>
            </a:pP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Hoa</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mai</a:t>
            </a:r>
            <a:endPar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lphaLcPeriod"/>
              <a:tabLst/>
              <a:defRPr/>
            </a:pP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Hoa</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đào</a:t>
            </a:r>
            <a:endParaRPr kumimoji="0" lang="vi-VN"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sp>
        <p:nvSpPr>
          <p:cNvPr id="5" name="稻壳优创意 1-1">
            <a:extLst>
              <a:ext uri="{FF2B5EF4-FFF2-40B4-BE49-F238E27FC236}">
                <a16:creationId xmlns:a16="http://schemas.microsoft.com/office/drawing/2014/main" id="{4C0E2833-3279-A99A-80C3-34F4105F00B3}"/>
              </a:ext>
            </a:extLst>
          </p:cNvPr>
          <p:cNvSpPr/>
          <p:nvPr/>
        </p:nvSpPr>
        <p:spPr bwMode="auto">
          <a:xfrm>
            <a:off x="178586" y="2373196"/>
            <a:ext cx="11834827" cy="4239675"/>
          </a:xfrm>
          <a:prstGeom prst="roundRect">
            <a:avLst>
              <a:gd name="adj" fmla="val 4342"/>
            </a:avLst>
          </a:prstGeom>
          <a:ln/>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6" name="Rectangle 5">
            <a:extLst>
              <a:ext uri="{FF2B5EF4-FFF2-40B4-BE49-F238E27FC236}">
                <a16:creationId xmlns:a16="http://schemas.microsoft.com/office/drawing/2014/main" id="{BDF20B29-454D-974B-77D6-C652600260D6}"/>
              </a:ext>
            </a:extLst>
          </p:cNvPr>
          <p:cNvSpPr/>
          <p:nvPr/>
        </p:nvSpPr>
        <p:spPr>
          <a:xfrm>
            <a:off x="965285" y="3099841"/>
            <a:ext cx="6603915" cy="646331"/>
          </a:xfrm>
          <a:prstGeom prst="rect">
            <a:avLst/>
          </a:prstGeom>
        </p:spPr>
        <p:txBody>
          <a:bodyPr wrap="square">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lphaLcPeriod"/>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mai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rực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sắc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Rectangle 6">
            <a:extLst>
              <a:ext uri="{FF2B5EF4-FFF2-40B4-BE49-F238E27FC236}">
                <a16:creationId xmlns:a16="http://schemas.microsoft.com/office/drawing/2014/main" id="{F22A9EB4-2036-04A3-DCAC-1C600827C8B5}"/>
              </a:ext>
            </a:extLst>
          </p:cNvPr>
          <p:cNvSpPr/>
          <p:nvPr/>
        </p:nvSpPr>
        <p:spPr>
          <a:xfrm>
            <a:off x="1087206" y="4472817"/>
            <a:ext cx="708296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hồng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tươi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hồng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chím</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A9F6-C590-797B-EEB9-5F1AA2D2FF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73E75A-C14A-6775-EDFC-6168A369D7CC}"/>
              </a:ext>
            </a:extLst>
          </p:cNvPr>
          <p:cNvSpPr>
            <a:spLocks noGrp="1"/>
          </p:cNvSpPr>
          <p:nvPr>
            <p:ph idx="1"/>
          </p:nvPr>
        </p:nvSpPr>
        <p:spPr/>
        <p:txBody>
          <a:bodyPr/>
          <a:lstStyle/>
          <a:p>
            <a:endParaRPr lang="en-US"/>
          </a:p>
        </p:txBody>
      </p:sp>
      <p:sp>
        <p:nvSpPr>
          <p:cNvPr id="4" name="稻壳优创意 1-1">
            <a:extLst>
              <a:ext uri="{FF2B5EF4-FFF2-40B4-BE49-F238E27FC236}">
                <a16:creationId xmlns:a16="http://schemas.microsoft.com/office/drawing/2014/main" id="{8151D7BA-11DF-A4F6-B105-79B2CCF80610}"/>
              </a:ext>
            </a:extLst>
          </p:cNvPr>
          <p:cNvSpPr/>
          <p:nvPr/>
        </p:nvSpPr>
        <p:spPr bwMode="auto">
          <a:xfrm>
            <a:off x="76943" y="331703"/>
            <a:ext cx="11834827" cy="6247682"/>
          </a:xfrm>
          <a:prstGeom prst="roundRect">
            <a:avLst>
              <a:gd name="adj" fmla="val 4342"/>
            </a:avLst>
          </a:prstGeom>
          <a:ln/>
        </p:spPr>
        <p:style>
          <a:lnRef idx="2">
            <a:schemeClr val="accent4"/>
          </a:lnRef>
          <a:fillRef idx="1">
            <a:schemeClr val="lt1"/>
          </a:fillRef>
          <a:effectRef idx="0">
            <a:schemeClr val="accent4"/>
          </a:effectRef>
          <a:fontRef idx="minor">
            <a:schemeClr val="dk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Rectangle 6">
            <a:extLst>
              <a:ext uri="{FF2B5EF4-FFF2-40B4-BE49-F238E27FC236}">
                <a16:creationId xmlns:a16="http://schemas.microsoft.com/office/drawing/2014/main" id="{DB49BE64-823D-1B86-8F37-EC8720E721EF}"/>
              </a:ext>
            </a:extLst>
          </p:cNvPr>
          <p:cNvSpPr/>
          <p:nvPr/>
        </p:nvSpPr>
        <p:spPr>
          <a:xfrm>
            <a:off x="1560421" y="736962"/>
            <a:ext cx="10452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Đặt</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loài</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hoa</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cs typeface="+mn-cs"/>
              </a:rPr>
              <a:t>thích</a:t>
            </a:r>
            <a:endParaRPr kumimoji="0" lang="vi-VN" sz="3600" b="1"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sp>
        <p:nvSpPr>
          <p:cNvPr id="8" name="Rectangle 7">
            <a:extLst>
              <a:ext uri="{FF2B5EF4-FFF2-40B4-BE49-F238E27FC236}">
                <a16:creationId xmlns:a16="http://schemas.microsoft.com/office/drawing/2014/main" id="{CA703F40-38C3-B0D6-3BA4-E15BDB7ED132}"/>
              </a:ext>
            </a:extLst>
          </p:cNvPr>
          <p:cNvSpPr/>
          <p:nvPr/>
        </p:nvSpPr>
        <p:spPr>
          <a:xfrm>
            <a:off x="838200" y="1509877"/>
            <a:ext cx="1031231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loài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trưng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Tết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Bắc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334813022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ết: Vietnamese Lunar New Year by Slidesgo">
  <a:themeElements>
    <a:clrScheme name="Simple Light">
      <a:dk1>
        <a:srgbClr val="000000"/>
      </a:dk1>
      <a:lt1>
        <a:srgbClr val="FFFFFF"/>
      </a:lt1>
      <a:dk2>
        <a:srgbClr val="FFEDDE"/>
      </a:dk2>
      <a:lt2>
        <a:srgbClr val="FBDEBF"/>
      </a:lt2>
      <a:accent1>
        <a:srgbClr val="FFD7D5"/>
      </a:accent1>
      <a:accent2>
        <a:srgbClr val="EF9F9C"/>
      </a:accent2>
      <a:accent3>
        <a:srgbClr val="EA7E6C"/>
      </a:accent3>
      <a:accent4>
        <a:srgbClr val="D35742"/>
      </a:accent4>
      <a:accent5>
        <a:srgbClr val="A5AA77"/>
      </a:accent5>
      <a:accent6>
        <a:srgbClr val="8E9153"/>
      </a:accent6>
      <a:hlink>
        <a:srgbClr val="D357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357</Words>
  <Application>Microsoft Office PowerPoint</Application>
  <PresentationFormat>Widescreen</PresentationFormat>
  <Paragraphs>27</Paragraphs>
  <Slides>8</Slides>
  <Notes>4</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8</vt:i4>
      </vt:variant>
    </vt:vector>
  </HeadingPairs>
  <TitlesOfParts>
    <vt:vector size="28" baseType="lpstr">
      <vt:lpstr>等线</vt:lpstr>
      <vt:lpstr>Annifont</vt:lpstr>
      <vt:lpstr>Arial</vt:lpstr>
      <vt:lpstr>Arial-Rounded</vt:lpstr>
      <vt:lpstr>Calibri</vt:lpstr>
      <vt:lpstr>Calibri Light</vt:lpstr>
      <vt:lpstr>Cambria</vt:lpstr>
      <vt:lpstr>Lato Hairline</vt:lpstr>
      <vt:lpstr>Lato Light</vt:lpstr>
      <vt:lpstr>Lato Regular</vt:lpstr>
      <vt:lpstr>Raleway</vt:lpstr>
      <vt:lpstr>Satisfy</vt:lpstr>
      <vt:lpstr>Ubuntu</vt:lpstr>
      <vt:lpstr>Yeseva One</vt:lpstr>
      <vt:lpstr>字魂131号-酷乐潮玩体</vt:lpstr>
      <vt:lpstr>1_Office Theme</vt:lpstr>
      <vt:lpstr>Tết: Vietnamese Lunar New Year by Slidesgo</vt:lpstr>
      <vt:lpstr>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39</cp:revision>
  <dcterms:created xsi:type="dcterms:W3CDTF">2021-07-31T15:43:01Z</dcterms:created>
  <dcterms:modified xsi:type="dcterms:W3CDTF">2026-04-13T11:39:53Z</dcterms:modified>
</cp:coreProperties>
</file>