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3" r:id="rId3"/>
    <p:sldMasterId id="2147483775" r:id="rId4"/>
    <p:sldMasterId id="2147483799" r:id="rId5"/>
  </p:sldMasterIdLst>
  <p:notesMasterIdLst>
    <p:notesMasterId r:id="rId19"/>
  </p:notesMasterIdLst>
  <p:sldIdLst>
    <p:sldId id="2007577142" r:id="rId6"/>
    <p:sldId id="329" r:id="rId7"/>
    <p:sldId id="264" r:id="rId8"/>
    <p:sldId id="271" r:id="rId9"/>
    <p:sldId id="262" r:id="rId10"/>
    <p:sldId id="269" r:id="rId11"/>
    <p:sldId id="270" r:id="rId12"/>
    <p:sldId id="275" r:id="rId13"/>
    <p:sldId id="2007577147" r:id="rId14"/>
    <p:sldId id="266" r:id="rId15"/>
    <p:sldId id="267" r:id="rId16"/>
    <p:sldId id="2007577148" r:id="rId17"/>
    <p:sldId id="200757714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06CCE-C663-43C6-90A2-D1FFF03CED5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EECC6-C955-40A9-B156-336D667E5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25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</a:t>
            </a:r>
            <a:r>
              <a:rPr lang="en-US" altLang="zh-CN"/>
              <a:t>/huongthaoGADT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6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2EC10-89FF-424D-9D0E-20AF37B2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C4D98C-37E6-49F5-B824-590E60375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F4BF7D-F8C0-4283-8E75-10ECF6B3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A9570-F0E9-4A71-87AA-2557DE02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F89310-B26D-4B92-9020-28C539E5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0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DB7A-66E3-4B17-A225-62D51984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42791D-75B6-45DB-B226-A1F638874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24EFF0-B65D-43FF-9A07-408F0AAC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6B2561-BBA7-452A-93D7-4D059B1F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AF2566-608D-486A-B538-C0047C3D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09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B861B-0FC4-483E-9640-F6B7A530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740E4D-E133-4AE4-86C9-FF2BB3637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720093-3398-4905-9888-E9E07FA3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B070F3-F510-4889-A47B-48B40F4D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21C71A-D24E-484E-BF61-CA7D1D5E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3CBC60-9D83-41A1-902D-61784AB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983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BE626-2605-4874-8078-838B83364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C9463C-05E8-47C9-BECF-0D2C37F0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B8EE7C-8D9C-4D37-ACEA-BD67F40FD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89EE7D-F632-4EFD-B76B-6CF55C04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3FCCC6-62B4-4582-A72F-25ECF62FF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92654F-3935-4465-B304-8F5E30DF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8BC6BDE-C689-408C-AAF6-9FCAB03D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FFFEE8-A489-41B7-BBFC-E769A680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4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B7148-3A3D-4987-8825-06974901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3BA413-E8E2-4E45-9E48-49B95CA0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01863A-88F5-4D76-A22F-A69514FD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BF2B95-1490-4A54-9D09-C9993917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7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720068-97D4-457C-84F0-F8D54237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6103E5-B1B2-4639-8CB3-08475B1E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9E1530-555F-450F-BC29-26A413F6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3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3AE78-3B7F-45D1-847E-151D3115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1163B7-115E-46D9-9564-0BC697E5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192B-732E-46C6-BD1D-E37C87EAF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6B61AB-F1D5-4055-816F-FBDAB38E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F011EB-1AA6-4251-9388-451B274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82E208-EEA3-47B6-B991-9B73E4E2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60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D68E3-7569-4FF4-B1C2-47D26412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FB2BE4-15BD-44C8-8618-175E44D43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E06B96-FBFF-47B3-BEB3-5B1959020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1E693F-869B-4E1A-880A-C6AEFEF3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E334EF-6D08-4E00-831B-6FA6253A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72DC9B-F900-403B-B8B4-7A705639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85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44703B-1325-43AF-9ED1-CF79BD5A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5332B5-7A36-4D55-9358-39C31827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E09789-58C0-46C4-80A1-5F9A2B03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38B545-16A2-41A0-954C-5CB5DD7B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A9D18F-F014-4904-ACB0-1DF4D372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08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E31C78-DD35-462E-A394-4A5E509AC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E1C9E2-091C-4397-8570-02B8A5E59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9B1E74-08FC-448A-BEEB-5479BD31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DEA30-51A7-427F-96EA-12FBDB2A80C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67B5D8-D3C0-4F9D-A0CF-0481897C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43689-5811-409C-BFC9-A302A8ED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86B11-8DE5-46DC-BA57-4E47B86CD9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7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0EE94684-2BBB-7B24-10BD-6657A962E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3806D96-6BD9-862A-3738-11ED7E2FF384}"/>
              </a:ext>
            </a:extLst>
          </p:cNvPr>
          <p:cNvGrpSpPr/>
          <p:nvPr userDrawn="1"/>
        </p:nvGrpSpPr>
        <p:grpSpPr>
          <a:xfrm>
            <a:off x="0" y="-121194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E85C79F-94D3-6E97-3E2F-E9514B43D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3342640" cy="52197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7950430-2A9F-601D-8684-C7AE118D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860"/>
              <a:ext cx="12192000" cy="60951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5B328BD-6B43-BC84-88C8-81B3F70FE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0"/>
              <a:ext cx="2489200" cy="177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E6A0841-9A35-E575-02E5-B2C8C0F58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7000" y="0"/>
              <a:ext cx="3175000" cy="2057400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D92DD28E-1EBC-9441-BA9F-F233D12A7B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7"/>
            <a:stretch/>
          </p:blipFill>
          <p:spPr>
            <a:xfrm>
              <a:off x="10546080" y="4800600"/>
              <a:ext cx="164592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87760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66" y="-305600"/>
            <a:ext cx="3428634" cy="3428634"/>
          </a:xfrm>
          <a:prstGeom prst="rect">
            <a:avLst/>
          </a:prstGeom>
        </p:spPr>
      </p:pic>
      <p:pic>
        <p:nvPicPr>
          <p:cNvPr id="8" name="Picture 8" descr="Hình ảnh hoa đào PNG đẹp cho dân thiết kế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600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9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4736" y="603504"/>
            <a:ext cx="11082528" cy="5752846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1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-1"/>
            <a:ext cx="12192000" cy="69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6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068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69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4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6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7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5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120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72C6E-7BDA-43CA-9FA6-6A72DBC4317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9DEB3F-5B17-494B-AACA-574E5C79A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80DCA47-A4A1-4374-B4A4-B801B468B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4"/>
          <a:stretch/>
        </p:blipFill>
        <p:spPr>
          <a:xfrm>
            <a:off x="10541000" y="4800600"/>
            <a:ext cx="1651000" cy="20574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E66D610-F080-4BA8-B03F-1D9DABCA7AF1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16E6B3B-24D7-4ADC-ABF7-B769CB6A3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42" b="57556"/>
          <a:stretch/>
        </p:blipFill>
        <p:spPr>
          <a:xfrm>
            <a:off x="916972" y="638403"/>
            <a:ext cx="4201128" cy="258739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5A68491-BF56-4FC6-AEED-469C3F023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7594600" y="4860697"/>
            <a:ext cx="3680427" cy="1358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703063-3F44-4D74-8B16-EBBC1FDD4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1026" r="13681" b="12084"/>
          <a:stretch/>
        </p:blipFill>
        <p:spPr>
          <a:xfrm>
            <a:off x="9878374" y="638402"/>
            <a:ext cx="1416974" cy="15540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005ACB5-2735-4D0D-8D1E-1BF68A658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2" b="94421" l="9929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4445" r="17891" b="6065"/>
          <a:stretch/>
        </p:blipFill>
        <p:spPr>
          <a:xfrm>
            <a:off x="1183267" y="5303520"/>
            <a:ext cx="782112" cy="8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B7A5A2B-CDB1-4D9F-849A-BECD51B2EE21}"/>
              </a:ext>
            </a:extLst>
          </p:cNvPr>
          <p:cNvSpPr/>
          <p:nvPr userDrawn="1"/>
        </p:nvSpPr>
        <p:spPr>
          <a:xfrm>
            <a:off x="3527425" y="860425"/>
            <a:ext cx="5137150" cy="5137150"/>
          </a:xfrm>
          <a:prstGeom prst="ellipse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0520F04-E3BE-4E53-8EC8-284A55BDBD77}"/>
              </a:ext>
            </a:extLst>
          </p:cNvPr>
          <p:cNvGrpSpPr/>
          <p:nvPr userDrawn="1"/>
        </p:nvGrpSpPr>
        <p:grpSpPr>
          <a:xfrm>
            <a:off x="3186643" y="569914"/>
            <a:ext cx="2909359" cy="2959627"/>
            <a:chOff x="3186643" y="569914"/>
            <a:chExt cx="2909359" cy="295962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0812C1F-58DF-4D9F-BDB6-E30970A89F0F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E875C9C-02A1-4280-B044-C1551A530158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03E7AC3-0130-4A32-A2FD-871A77D95D28}"/>
              </a:ext>
            </a:extLst>
          </p:cNvPr>
          <p:cNvGrpSpPr/>
          <p:nvPr userDrawn="1"/>
        </p:nvGrpSpPr>
        <p:grpSpPr>
          <a:xfrm rot="10800000">
            <a:off x="6146273" y="3320786"/>
            <a:ext cx="2909359" cy="2959627"/>
            <a:chOff x="3186643" y="569914"/>
            <a:chExt cx="2909359" cy="2959627"/>
          </a:xfrm>
        </p:grpSpPr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EE5A2B4B-1410-4792-B7FE-17F3CA0112CB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CA4C24E-0BE6-4DDC-833A-ABC4DD9DC152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62175799-9BD7-4A64-96E7-7B08BCD5F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9" r="915"/>
          <a:stretch/>
        </p:blipFill>
        <p:spPr>
          <a:xfrm flipH="1" flipV="1">
            <a:off x="3519613" y="1319432"/>
            <a:ext cx="3883273" cy="2061903"/>
          </a:xfrm>
          <a:custGeom>
            <a:avLst/>
            <a:gdLst>
              <a:gd name="connsiteX0" fmla="*/ 2792457 w 3883273"/>
              <a:gd name="connsiteY0" fmla="*/ 2061903 h 2061903"/>
              <a:gd name="connsiteX1" fmla="*/ 0 w 3883273"/>
              <a:gd name="connsiteY1" fmla="*/ 2061903 h 2061903"/>
              <a:gd name="connsiteX2" fmla="*/ 0 w 3883273"/>
              <a:gd name="connsiteY2" fmla="*/ 0 h 2061903"/>
              <a:gd name="connsiteX3" fmla="*/ 3883273 w 3883273"/>
              <a:gd name="connsiteY3" fmla="*/ 0 h 2061903"/>
              <a:gd name="connsiteX4" fmla="*/ 3870700 w 3883273"/>
              <a:gd name="connsiteY4" fmla="*/ 248991 h 2061903"/>
              <a:gd name="connsiteX5" fmla="*/ 2970472 w 3883273"/>
              <a:gd name="connsiteY5" fmla="*/ 1928786 h 206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273" h="2061903">
                <a:moveTo>
                  <a:pt x="2792457" y="2061903"/>
                </a:moveTo>
                <a:lnTo>
                  <a:pt x="0" y="2061903"/>
                </a:lnTo>
                <a:lnTo>
                  <a:pt x="0" y="0"/>
                </a:lnTo>
                <a:lnTo>
                  <a:pt x="3883273" y="0"/>
                </a:lnTo>
                <a:lnTo>
                  <a:pt x="3870700" y="248991"/>
                </a:lnTo>
                <a:cubicBezTo>
                  <a:pt x="3802164" y="923857"/>
                  <a:pt x="3466209" y="1519667"/>
                  <a:pt x="2970472" y="1928786"/>
                </a:cubicBez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6A0B97C-B27C-4F81-94DB-9500772CC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42" b="18166"/>
          <a:stretch/>
        </p:blipFill>
        <p:spPr>
          <a:xfrm>
            <a:off x="5461249" y="4527138"/>
            <a:ext cx="2973687" cy="1011430"/>
          </a:xfrm>
          <a:custGeom>
            <a:avLst/>
            <a:gdLst>
              <a:gd name="connsiteX0" fmla="*/ 0 w 2973687"/>
              <a:gd name="connsiteY0" fmla="*/ 0 h 1011430"/>
              <a:gd name="connsiteX1" fmla="*/ 2973687 w 2973687"/>
              <a:gd name="connsiteY1" fmla="*/ 0 h 1011430"/>
              <a:gd name="connsiteX2" fmla="*/ 2968998 w 2973687"/>
              <a:gd name="connsiteY2" fmla="*/ 9735 h 1011430"/>
              <a:gd name="connsiteX3" fmla="*/ 2165502 w 2973687"/>
              <a:gd name="connsiteY3" fmla="*/ 894435 h 1011430"/>
              <a:gd name="connsiteX4" fmla="*/ 1972923 w 2973687"/>
              <a:gd name="connsiteY4" fmla="*/ 1011430 h 1011430"/>
              <a:gd name="connsiteX5" fmla="*/ 0 w 2973687"/>
              <a:gd name="connsiteY5" fmla="*/ 1011430 h 10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3687" h="1011430">
                <a:moveTo>
                  <a:pt x="0" y="0"/>
                </a:moveTo>
                <a:lnTo>
                  <a:pt x="2973687" y="0"/>
                </a:lnTo>
                <a:lnTo>
                  <a:pt x="2968998" y="9735"/>
                </a:lnTo>
                <a:cubicBezTo>
                  <a:pt x="2775844" y="365298"/>
                  <a:pt x="2499253" y="668958"/>
                  <a:pt x="2165502" y="894435"/>
                </a:cubicBezTo>
                <a:lnTo>
                  <a:pt x="1972923" y="1011430"/>
                </a:lnTo>
                <a:lnTo>
                  <a:pt x="0" y="1011430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A6C47FC-8589-429F-B86A-E18DBD3D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5287" y="1854200"/>
            <a:ext cx="1073000" cy="1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4BC44A8-9F49-41EF-8AF7-C8A619FA2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56E0FA-5C6F-4554-B941-E24B9B35E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208" y="676889"/>
            <a:ext cx="2577422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5" y="276999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58E725-F800-49F8-ABFF-678280EBC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EA446E-B1EE-46AE-ACB7-2D03A32D5ABD}"/>
              </a:ext>
            </a:extLst>
          </p:cNvPr>
          <p:cNvSpPr/>
          <p:nvPr userDrawn="1"/>
        </p:nvSpPr>
        <p:spPr>
          <a:xfrm>
            <a:off x="168166" y="212835"/>
            <a:ext cx="11855669" cy="643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分发礼物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69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824670-CAC3-47B3-BD9A-0E44B5F77A54}"/>
              </a:ext>
            </a:extLst>
          </p:cNvPr>
          <p:cNvSpPr/>
          <p:nvPr userDrawn="1"/>
        </p:nvSpPr>
        <p:spPr>
          <a:xfrm>
            <a:off x="1061335" y="370490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srgbClr val="FF5447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合影留念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1A658E-D444-4D20-B517-C2B50F971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" y="346841"/>
            <a:ext cx="756857" cy="111935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D58E725-F800-49F8-ABFF-678280EBC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BEA446E-B1EE-46AE-ACB7-2D03A32D5ABD}"/>
                </a:ext>
              </a:extLst>
            </p:cNvPr>
            <p:cNvSpPr/>
            <p:nvPr userDrawn="1"/>
          </p:nvSpPr>
          <p:spPr>
            <a:xfrm>
              <a:off x="168166" y="212835"/>
              <a:ext cx="11855669" cy="6432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#9Slide07 Altus" pitchFamily="2" charset="0"/>
                  <a:ea typeface="+mn-ea"/>
                  <a:cs typeface="+mn-cs"/>
                </a:rPr>
                <a:t>MĂNG 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71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12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31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55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9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4433DFD-9947-4735-A91D-F487EED61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5D8F745-4FAC-4E3E-ADCD-57A3A63AB6BA}"/>
              </a:ext>
            </a:extLst>
          </p:cNvPr>
          <p:cNvGrpSpPr/>
          <p:nvPr userDrawn="1"/>
        </p:nvGrpSpPr>
        <p:grpSpPr>
          <a:xfrm>
            <a:off x="0" y="-121194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E5725C7-87FE-4E4D-98F4-DF7649A9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3342640" cy="52197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5F1C7C-0040-4A3E-9C77-097BDF38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860"/>
              <a:ext cx="12192000" cy="60951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18E695E-8E32-4238-A081-4902D9F56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0"/>
              <a:ext cx="2489200" cy="177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F9DC22-B471-4D77-BEFB-F65E9986F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7000" y="0"/>
              <a:ext cx="3175000" cy="20574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CBEC2A-F461-47CF-8502-9C90145393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7"/>
            <a:stretch/>
          </p:blipFill>
          <p:spPr>
            <a:xfrm>
              <a:off x="10546080" y="4800600"/>
              <a:ext cx="164592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44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EBE17-FA67-B236-C8D3-04BE38EF6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053" y="1896309"/>
            <a:ext cx="3633531" cy="902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A38DB5-0726-B404-4E02-7EE46DDAF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498" y="2576924"/>
            <a:ext cx="901066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24437" y="507330"/>
            <a:ext cx="10631607" cy="1049461"/>
            <a:chOff x="878942" y="1681713"/>
            <a:chExt cx="10631607" cy="1049461"/>
          </a:xfrm>
        </p:grpSpPr>
        <p:sp>
          <p:nvSpPr>
            <p:cNvPr id="4" name="矩形: 圆角 5"/>
            <p:cNvSpPr/>
            <p:nvPr/>
          </p:nvSpPr>
          <p:spPr>
            <a:xfrm>
              <a:off x="878942" y="1681713"/>
              <a:ext cx="10164195" cy="1049461"/>
            </a:xfrm>
            <a:prstGeom prst="round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8943" y="1852501"/>
              <a:ext cx="10631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Chọn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74066" y="1949450"/>
            <a:ext cx="98087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Tìm tiếng ghép được với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698" y="2982906"/>
            <a:ext cx="6010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13"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sinh sống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xinh đẹp</a:t>
            </a:r>
          </a:p>
        </p:txBody>
      </p:sp>
    </p:spTree>
    <p:extLst>
      <p:ext uri="{BB962C8B-B14F-4D97-AF65-F5344CB8AC3E}">
        <p14:creationId xmlns:p14="http://schemas.microsoft.com/office/powerpoint/2010/main" val="10525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70185" y="1175657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70185" y="1959429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6033" y="1154557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2513" y="2205954"/>
            <a:ext cx="48257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08554" y="1184364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08554" y="1968136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84402" y="1163264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0881" y="2214661"/>
            <a:ext cx="5217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nhỏ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2217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20580" y="529101"/>
            <a:ext cx="6987449" cy="1049461"/>
            <a:chOff x="878942" y="1681713"/>
            <a:chExt cx="10631607" cy="1049461"/>
          </a:xfrm>
        </p:grpSpPr>
        <p:sp>
          <p:nvSpPr>
            <p:cNvPr id="4" name="矩形: 圆角 5"/>
            <p:cNvSpPr/>
            <p:nvPr/>
          </p:nvSpPr>
          <p:spPr>
            <a:xfrm>
              <a:off x="878942" y="1681713"/>
              <a:ext cx="10164195" cy="1049461"/>
            </a:xfrm>
            <a:prstGeom prst="round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8943" y="1852501"/>
              <a:ext cx="106316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74066" y="1949450"/>
            <a:ext cx="100681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Tìm từ ngữ có tiếng chứa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698" y="2982906"/>
            <a:ext cx="6010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13"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chúc mừng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sút bóng</a:t>
            </a:r>
          </a:p>
        </p:txBody>
      </p:sp>
    </p:spTree>
    <p:extLst>
      <p:ext uri="{BB962C8B-B14F-4D97-AF65-F5344CB8AC3E}">
        <p14:creationId xmlns:p14="http://schemas.microsoft.com/office/powerpoint/2010/main" val="2467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70185" y="1175657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70185" y="1959429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55633" y="1143671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186" y="2205954"/>
            <a:ext cx="51496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08554" y="1184364"/>
            <a:ext cx="5219684" cy="50030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08554" y="1968136"/>
            <a:ext cx="5219684" cy="26125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35516" y="1163264"/>
            <a:ext cx="186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0882" y="2214661"/>
            <a:ext cx="4854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2409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283934-6A93-9E6E-4DC8-5E0894A4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92" y="2721362"/>
            <a:ext cx="5279594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47F99-4CDE-CC47-44CD-BF5B05DCE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" y="2035543"/>
            <a:ext cx="11902300" cy="37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3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948E11B-0D23-4844-B827-F851B84BAD24}"/>
              </a:ext>
            </a:extLst>
          </p:cNvPr>
          <p:cNvSpPr/>
          <p:nvPr/>
        </p:nvSpPr>
        <p:spPr>
          <a:xfrm>
            <a:off x="632319" y="1254441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6A7099-D811-4E3C-966C-3CB83316CD6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033C4F-9AD6-481B-8869-1AE56CE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612083" y="-203223"/>
            <a:ext cx="1715729" cy="1234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74862C-07E0-4A58-830F-B838F07E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680115" y="30527"/>
            <a:ext cx="1278448" cy="919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9A0F8A-96D7-43D1-ABB4-9030B62BC28E}"/>
              </a:ext>
            </a:extLst>
          </p:cNvPr>
          <p:cNvSpPr/>
          <p:nvPr/>
        </p:nvSpPr>
        <p:spPr>
          <a:xfrm>
            <a:off x="2016045" y="1734130"/>
            <a:ext cx="943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74650-605F-4DAF-B40C-27ADE6CB3490}"/>
              </a:ext>
            </a:extLst>
          </p:cNvPr>
          <p:cNvSpPr/>
          <p:nvPr/>
        </p:nvSpPr>
        <p:spPr>
          <a:xfrm>
            <a:off x="1224466" y="2969120"/>
            <a:ext cx="10074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6FFFA-AC3F-4332-9AA1-1A88850BD976}"/>
              </a:ext>
            </a:extLst>
          </p:cNvPr>
          <p:cNvSpPr/>
          <p:nvPr/>
        </p:nvSpPr>
        <p:spPr>
          <a:xfrm>
            <a:off x="1224466" y="4364640"/>
            <a:ext cx="934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B77F8-F4D0-4FF8-938A-F2FA75A2B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73" y="1556279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0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683623" y="1327272"/>
            <a:ext cx="3787616" cy="840919"/>
            <a:chOff x="1052519" y="1581116"/>
            <a:chExt cx="3787616" cy="8409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1540149" y="1672714"/>
              <a:ext cx="2979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chưng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组合 44">
            <a:extLst>
              <a:ext uri="{FF2B5EF4-FFF2-40B4-BE49-F238E27FC236}">
                <a16:creationId xmlns:a16="http://schemas.microsoft.com/office/drawing/2014/main" id="{C8106DA7-9D66-47F6-BEAD-B2C35AA1CBC7}"/>
              </a:ext>
            </a:extLst>
          </p:cNvPr>
          <p:cNvGrpSpPr/>
          <p:nvPr/>
        </p:nvGrpSpPr>
        <p:grpSpPr>
          <a:xfrm>
            <a:off x="5773522" y="1339972"/>
            <a:ext cx="3787616" cy="840919"/>
            <a:chOff x="1052519" y="1581116"/>
            <a:chExt cx="3787616" cy="840919"/>
          </a:xfrm>
        </p:grpSpPr>
        <p:grpSp>
          <p:nvGrpSpPr>
            <p:cNvPr id="53" name="组合 19">
              <a:extLst>
                <a:ext uri="{FF2B5EF4-FFF2-40B4-BE49-F238E27FC236}">
                  <a16:creationId xmlns:a16="http://schemas.microsoft.com/office/drawing/2014/main" id="{7F4ABADF-1390-4005-A949-B90800F8E988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5E56C7A2-A8EF-40D1-9DDB-B3BBAE434C35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A34D59AD-5EEF-4E42-A558-AEC6914D4E58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4" name="文本框 22">
              <a:extLst>
                <a:ext uri="{FF2B5EF4-FFF2-40B4-BE49-F238E27FC236}">
                  <a16:creationId xmlns:a16="http://schemas.microsoft.com/office/drawing/2014/main" id="{09335A9A-399A-48E9-8671-70CF62D5CEEB}"/>
                </a:ext>
              </a:extLst>
            </p:cNvPr>
            <p:cNvSpPr txBox="1"/>
            <p:nvPr/>
          </p:nvSpPr>
          <p:spPr>
            <a:xfrm>
              <a:off x="1196912" y="1611960"/>
              <a:ext cx="2969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组合 44">
            <a:extLst>
              <a:ext uri="{FF2B5EF4-FFF2-40B4-BE49-F238E27FC236}">
                <a16:creationId xmlns:a16="http://schemas.microsoft.com/office/drawing/2014/main" id="{FA7D7E48-5296-4D5F-9EB9-1DD564BAB0BB}"/>
              </a:ext>
            </a:extLst>
          </p:cNvPr>
          <p:cNvGrpSpPr/>
          <p:nvPr/>
        </p:nvGrpSpPr>
        <p:grpSpPr>
          <a:xfrm>
            <a:off x="1957146" y="2814993"/>
            <a:ext cx="3787616" cy="840919"/>
            <a:chOff x="1052519" y="1581116"/>
            <a:chExt cx="3787616" cy="840919"/>
          </a:xfrm>
        </p:grpSpPr>
        <p:grpSp>
          <p:nvGrpSpPr>
            <p:cNvPr id="58" name="组合 19">
              <a:extLst>
                <a:ext uri="{FF2B5EF4-FFF2-40B4-BE49-F238E27FC236}">
                  <a16:creationId xmlns:a16="http://schemas.microsoft.com/office/drawing/2014/main" id="{67876D46-38C2-40BC-A577-3DF8E0E20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107A072-D9B4-4B40-98CF-01315FD5DE0A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:a16="http://schemas.microsoft.com/office/drawing/2014/main" id="{20CA4821-5E04-45B3-9F38-F4E5B59B4736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9" name="文本框 22">
              <a:extLst>
                <a:ext uri="{FF2B5EF4-FFF2-40B4-BE49-F238E27FC236}">
                  <a16:creationId xmlns:a16="http://schemas.microsoft.com/office/drawing/2014/main" id="{4D282DB1-D259-4DFA-AD0C-407624737F38}"/>
                </a:ext>
              </a:extLst>
            </p:cNvPr>
            <p:cNvSpPr txBox="1"/>
            <p:nvPr/>
          </p:nvSpPr>
          <p:spPr>
            <a:xfrm>
              <a:off x="1727469" y="1726364"/>
              <a:ext cx="2156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giang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B62DB943-D215-4598-8A9B-DF3BB911CAB1}"/>
              </a:ext>
            </a:extLst>
          </p:cNvPr>
          <p:cNvGrpSpPr/>
          <p:nvPr/>
        </p:nvGrpSpPr>
        <p:grpSpPr>
          <a:xfrm>
            <a:off x="7485684" y="2745288"/>
            <a:ext cx="3787616" cy="840919"/>
            <a:chOff x="1052519" y="1581116"/>
            <a:chExt cx="3787616" cy="840919"/>
          </a:xfrm>
        </p:grpSpPr>
        <p:grpSp>
          <p:nvGrpSpPr>
            <p:cNvPr id="63" name="组合 19">
              <a:extLst>
                <a:ext uri="{FF2B5EF4-FFF2-40B4-BE49-F238E27FC236}">
                  <a16:creationId xmlns:a16="http://schemas.microsoft.com/office/drawing/2014/main" id="{961DF348-BFA8-4D61-9BB6-0E80A88EA5E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5" name="Rectangle 4">
                <a:extLst>
                  <a:ext uri="{FF2B5EF4-FFF2-40B4-BE49-F238E27FC236}">
                    <a16:creationId xmlns:a16="http://schemas.microsoft.com/office/drawing/2014/main" id="{492BFA32-75DC-412D-B972-E5B6BF01DFF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A3B49D47-1194-461F-8446-AA0085AF860B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4" name="文本框 22">
              <a:extLst>
                <a:ext uri="{FF2B5EF4-FFF2-40B4-BE49-F238E27FC236}">
                  <a16:creationId xmlns:a16="http://schemas.microsoft.com/office/drawing/2014/main" id="{2EFBC6C1-A871-4B53-AF1A-0B31936434FE}"/>
                </a:ext>
              </a:extLst>
            </p:cNvPr>
            <p:cNvSpPr txBox="1"/>
            <p:nvPr/>
          </p:nvSpPr>
          <p:spPr>
            <a:xfrm>
              <a:off x="1620841" y="1620594"/>
              <a:ext cx="2323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quây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CBF6266-F4E9-46C3-8F95-E59ADF229E4F}"/>
              </a:ext>
            </a:extLst>
          </p:cNvPr>
          <p:cNvSpPr/>
          <p:nvPr/>
        </p:nvSpPr>
        <p:spPr>
          <a:xfrm>
            <a:off x="4064563" y="347376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818617-744D-446D-8E5F-F0C25237F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965" y="-8643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4360171" y="1737234"/>
            <a:ext cx="3425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4168612" y="2383565"/>
            <a:ext cx="3881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4168612" y="3096621"/>
            <a:ext cx="5048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4168612" y="3809677"/>
            <a:ext cx="4870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849261" y="1738333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2416630" y="2051003"/>
            <a:ext cx="87196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" y="-65100"/>
            <a:ext cx="12192000" cy="60960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4065" y="594416"/>
            <a:ext cx="10631607" cy="1049461"/>
            <a:chOff x="878942" y="1681713"/>
            <a:chExt cx="10631607" cy="1049461"/>
          </a:xfrm>
        </p:grpSpPr>
        <p:sp>
          <p:nvSpPr>
            <p:cNvPr id="4" name="矩形: 圆角 5"/>
            <p:cNvSpPr/>
            <p:nvPr/>
          </p:nvSpPr>
          <p:spPr>
            <a:xfrm>
              <a:off x="878942" y="1681713"/>
              <a:ext cx="10164195" cy="1049461"/>
            </a:xfrm>
            <a:prstGeom prst="roundRect">
              <a:avLst/>
            </a:prstGeom>
            <a:solidFill>
              <a:schemeClr val="bg1">
                <a:alpha val="9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8943" y="1852501"/>
              <a:ext cx="10631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Chọn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hoặc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thay cho ô vuông.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39869" y="1875237"/>
            <a:ext cx="97505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tre chải tóc bên ao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 mây áo trắng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 vào soi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23961" y="2544461"/>
            <a:ext cx="54749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42743" y="2532070"/>
            <a:ext cx="334642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ztztm5k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340</Words>
  <Application>Microsoft Office PowerPoint</Application>
  <PresentationFormat>Widescreen</PresentationFormat>
  <Paragraphs>44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#9Slide07 Altus</vt:lpstr>
      <vt:lpstr>Arial</vt:lpstr>
      <vt:lpstr>Arial-Rounded</vt:lpstr>
      <vt:lpstr>Calibri</vt:lpstr>
      <vt:lpstr>小单纯体</vt:lpstr>
      <vt:lpstr>思源黑体 CN</vt:lpstr>
      <vt:lpstr>汉仪字研卡通W</vt:lpstr>
      <vt:lpstr>1_Office Theme</vt:lpstr>
      <vt:lpstr>2_Office Theme</vt:lpstr>
      <vt:lpstr>1_Office 主题​​</vt:lpstr>
      <vt:lpstr>3_Office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39</cp:revision>
  <dcterms:created xsi:type="dcterms:W3CDTF">2021-07-31T15:53:58Z</dcterms:created>
  <dcterms:modified xsi:type="dcterms:W3CDTF">2026-04-13T11:49:32Z</dcterms:modified>
</cp:coreProperties>
</file>