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4" r:id="rId3"/>
    <p:sldMasterId id="2147483689" r:id="rId4"/>
    <p:sldMasterId id="2147483745" r:id="rId5"/>
  </p:sldMasterIdLst>
  <p:notesMasterIdLst>
    <p:notesMasterId r:id="rId13"/>
  </p:notesMasterIdLst>
  <p:sldIdLst>
    <p:sldId id="303" r:id="rId6"/>
    <p:sldId id="260" r:id="rId7"/>
    <p:sldId id="502" r:id="rId8"/>
    <p:sldId id="506" r:id="rId9"/>
    <p:sldId id="509" r:id="rId10"/>
    <p:sldId id="512" r:id="rId11"/>
    <p:sldId id="5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2E0AE-C034-4310-BBF8-8C635D3FC9E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500F-F4C1-44E9-907A-873206D2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0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51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79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7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F6C07-A966-C946-01A4-149BD11C6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F400DF-F6C5-F8ED-3D81-E5835944C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6FEA6C-7921-4C36-EF44-960C8D275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C7406E-89E1-5D12-6320-E690EB6B6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37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788F8D-94BC-43CD-A0DF-0660451385C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8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7003" y="610565"/>
            <a:ext cx="11157995" cy="5636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6" y="601038"/>
            <a:ext cx="3086101" cy="50896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D12046D-C911-4D29-8B96-89641687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625" y="601038"/>
            <a:ext cx="2952751" cy="48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4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4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5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517003" y="610565"/>
            <a:ext cx="11157995" cy="5636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9" y="601039"/>
            <a:ext cx="2354002" cy="3882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D12046D-C911-4D29-8B96-896416879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9374" y="601038"/>
            <a:ext cx="2354002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00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1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11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1099" y="304801"/>
            <a:ext cx="11574201" cy="62198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FF5E65-5C9F-480C-8268-81BEC8D7D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4801"/>
            <a:ext cx="2354002" cy="3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93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35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93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ED916D-B7DB-439F-9E3B-0C1E1E4F0AF6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10953-BA4E-49FE-B1A3-BF641379F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94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6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57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5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46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4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7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08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3A041B1-05FA-3511-37BE-CF085B3690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0"/>
            <a:ext cx="1628891" cy="16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8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3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D83CDB5-CE66-152A-0E95-02FEE29A28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2" y="0"/>
            <a:ext cx="1430109" cy="1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0042CC2-2986-82D3-524A-9F4EB0E793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9592" y="0"/>
            <a:ext cx="1430109" cy="1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1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4/13/2026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0213" y="141047"/>
            <a:ext cx="1804572" cy="199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699707"/>
            <a:ext cx="12193057" cy="12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84322" y="2089965"/>
            <a:ext cx="7096359" cy="3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2401" y="1962680"/>
            <a:ext cx="810839" cy="70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46419" y="3586092"/>
            <a:ext cx="2164268" cy="23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35126" y="5847704"/>
            <a:ext cx="914479" cy="82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12709" y="6126908"/>
            <a:ext cx="737680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206" y="4845035"/>
            <a:ext cx="1944793" cy="201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698788" y="4723527"/>
            <a:ext cx="920576" cy="48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4529" y="417045"/>
            <a:ext cx="1121761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65216" y="724922"/>
            <a:ext cx="926672" cy="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082664" y="1803780"/>
            <a:ext cx="792549" cy="45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9D3E3-E094-4092-BF9F-5E18CBE81B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27820" y="2815175"/>
            <a:ext cx="539542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9520" y="867924"/>
            <a:ext cx="76287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lòng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5" b="953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93" y="3066158"/>
            <a:ext cx="2381582" cy="24482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9" y="3503252"/>
            <a:ext cx="3440974" cy="2293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7703874" y="4088228"/>
            <a:ext cx="3644537" cy="1124029"/>
            <a:chOff x="627017" y="2942870"/>
            <a:chExt cx="3944983" cy="1449548"/>
          </a:xfrm>
        </p:grpSpPr>
        <p:sp>
          <p:nvSpPr>
            <p:cNvPr id="25" name="矩形: 圆角 11">
              <a:extLst>
                <a:ext uri="{FF2B5EF4-FFF2-40B4-BE49-F238E27FC236}">
                  <a16:creationId xmlns:a16="http://schemas.microsoft.com/office/drawing/2014/main" id="{3ACF7974-899B-4EB0-B7ED-143926AC71B9}"/>
                </a:ext>
              </a:extLst>
            </p:cNvPr>
            <p:cNvSpPr/>
            <p:nvPr/>
          </p:nvSpPr>
          <p:spPr>
            <a:xfrm>
              <a:off x="627017" y="2942870"/>
              <a:ext cx="3944983" cy="1449548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3440" y="3203450"/>
              <a:ext cx="3523758" cy="992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975" y="404687"/>
            <a:ext cx="4535817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5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4D9EC-A8FA-EC72-BB0A-A5AF7B3F8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254" y="722859"/>
            <a:ext cx="9608129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2731B8-8C84-4CAC-BE87-D27CDD6A5B8C}"/>
              </a:ext>
            </a:extLst>
          </p:cNvPr>
          <p:cNvSpPr txBox="1"/>
          <p:nvPr/>
        </p:nvSpPr>
        <p:spPr>
          <a:xfrm>
            <a:off x="877465" y="14678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AAD9A-3691-4B1B-BD5D-34E0649D9259}"/>
              </a:ext>
            </a:extLst>
          </p:cNvPr>
          <p:cNvSpPr txBox="1"/>
          <p:nvPr/>
        </p:nvSpPr>
        <p:spPr>
          <a:xfrm>
            <a:off x="715305" y="368337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66549-247A-4C6C-8D05-A65EA76079ED}"/>
              </a:ext>
            </a:extLst>
          </p:cNvPr>
          <p:cNvSpPr txBox="1"/>
          <p:nvPr/>
        </p:nvSpPr>
        <p:spPr>
          <a:xfrm>
            <a:off x="4197969" y="72773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371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0786D-F40A-4D74-8D8C-386722E0E83C}"/>
              </a:ext>
            </a:extLst>
          </p:cNvPr>
          <p:cNvSpPr txBox="1"/>
          <p:nvPr/>
        </p:nvSpPr>
        <p:spPr>
          <a:xfrm>
            <a:off x="5367453" y="1431767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24CAF-8977-4ADC-8C43-81DBC3DDF67C}"/>
              </a:ext>
            </a:extLst>
          </p:cNvPr>
          <p:cNvSpPr txBox="1"/>
          <p:nvPr/>
        </p:nvSpPr>
        <p:spPr>
          <a:xfrm>
            <a:off x="5436219" y="3702522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4E15D-B4C5-4E95-A29F-BCDB70F7A3AD}"/>
              </a:ext>
            </a:extLst>
          </p:cNvPr>
          <p:cNvSpPr txBox="1"/>
          <p:nvPr/>
        </p:nvSpPr>
        <p:spPr>
          <a:xfrm>
            <a:off x="6814789" y="5671514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4402A98B-4A43-42EE-8F20-663B69C9F2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8" y="92931"/>
            <a:ext cx="6621778" cy="754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48B8D9-37A9-4D67-83AE-25328DD8B586}"/>
              </a:ext>
            </a:extLst>
          </p:cNvPr>
          <p:cNvSpPr txBox="1"/>
          <p:nvPr/>
        </p:nvSpPr>
        <p:spPr>
          <a:xfrm>
            <a:off x="3629596" y="245052"/>
            <a:ext cx="597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thơ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khổ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02D84E37-1640-4F72-A520-BBC47C31D21F}"/>
              </a:ext>
            </a:extLst>
          </p:cNvPr>
          <p:cNvSpPr/>
          <p:nvPr/>
        </p:nvSpPr>
        <p:spPr>
          <a:xfrm>
            <a:off x="255234" y="1548373"/>
            <a:ext cx="622231" cy="59206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48CA74CD-8BA3-4504-9E46-DC1401DD71EA}"/>
              </a:ext>
            </a:extLst>
          </p:cNvPr>
          <p:cNvSpPr/>
          <p:nvPr/>
        </p:nvSpPr>
        <p:spPr>
          <a:xfrm>
            <a:off x="93074" y="3769197"/>
            <a:ext cx="622231" cy="59206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E2561E07-2135-4148-9CC4-F37379F75801}"/>
              </a:ext>
            </a:extLst>
          </p:cNvPr>
          <p:cNvSpPr/>
          <p:nvPr/>
        </p:nvSpPr>
        <p:spPr>
          <a:xfrm>
            <a:off x="4773890" y="1583949"/>
            <a:ext cx="659704" cy="49167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20AAC011-9E8B-4220-A474-CD00B791A8A6}"/>
              </a:ext>
            </a:extLst>
          </p:cNvPr>
          <p:cNvSpPr/>
          <p:nvPr/>
        </p:nvSpPr>
        <p:spPr>
          <a:xfrm>
            <a:off x="4880751" y="3918042"/>
            <a:ext cx="590315" cy="53142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642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D3DDEDC-3F50-451C-B43C-1AC9F030CFB6}"/>
              </a:ext>
            </a:extLst>
          </p:cNvPr>
          <p:cNvSpPr txBox="1"/>
          <p:nvPr/>
        </p:nvSpPr>
        <p:spPr>
          <a:xfrm>
            <a:off x="2754441" y="96027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7D3734-86B4-43A2-A155-5C81B05856D1}"/>
              </a:ext>
            </a:extLst>
          </p:cNvPr>
          <p:cNvSpPr txBox="1"/>
          <p:nvPr/>
        </p:nvSpPr>
        <p:spPr>
          <a:xfrm>
            <a:off x="1391030" y="2400736"/>
            <a:ext cx="5171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A33BE0-AB19-4AAD-879E-C6C12DDD0A2C}"/>
              </a:ext>
            </a:extLst>
          </p:cNvPr>
          <p:cNvSpPr txBox="1"/>
          <p:nvPr/>
        </p:nvSpPr>
        <p:spPr>
          <a:xfrm>
            <a:off x="6429755" y="2400736"/>
            <a:ext cx="5171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endParaRPr lang="en-US" sz="36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C5761A-A1F0-4B1E-8A54-EDB8B5641368}"/>
              </a:ext>
            </a:extLst>
          </p:cNvPr>
          <p:cNvCxnSpPr/>
          <p:nvPr/>
        </p:nvCxnSpPr>
        <p:spPr>
          <a:xfrm flipH="1">
            <a:off x="7531592" y="2491441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8567EC-EFE1-4AA7-9734-DDE334BE2FE6}"/>
              </a:ext>
            </a:extLst>
          </p:cNvPr>
          <p:cNvCxnSpPr/>
          <p:nvPr/>
        </p:nvCxnSpPr>
        <p:spPr>
          <a:xfrm flipH="1">
            <a:off x="5698047" y="2467411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D30E88-B6A6-4089-8AAE-2E98E5860FC0}"/>
              </a:ext>
            </a:extLst>
          </p:cNvPr>
          <p:cNvCxnSpPr/>
          <p:nvPr/>
        </p:nvCxnSpPr>
        <p:spPr>
          <a:xfrm flipH="1">
            <a:off x="3733991" y="2971800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972F32-0842-4190-A3E5-2DFF81268BBB}"/>
              </a:ext>
            </a:extLst>
          </p:cNvPr>
          <p:cNvCxnSpPr/>
          <p:nvPr/>
        </p:nvCxnSpPr>
        <p:spPr>
          <a:xfrm flipH="1">
            <a:off x="4854607" y="2971800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14C827-9EB2-46AC-AEAB-8AE07B5EBC12}"/>
              </a:ext>
            </a:extLst>
          </p:cNvPr>
          <p:cNvCxnSpPr/>
          <p:nvPr/>
        </p:nvCxnSpPr>
        <p:spPr>
          <a:xfrm flipH="1">
            <a:off x="3159157" y="3554898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388591-7B61-4D3B-B0A6-14DDFE20EFD0}"/>
              </a:ext>
            </a:extLst>
          </p:cNvPr>
          <p:cNvCxnSpPr/>
          <p:nvPr/>
        </p:nvCxnSpPr>
        <p:spPr>
          <a:xfrm flipH="1">
            <a:off x="5826444" y="3554897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F1ED6B-6B25-4B26-A694-C9069E8FF4D1}"/>
              </a:ext>
            </a:extLst>
          </p:cNvPr>
          <p:cNvCxnSpPr/>
          <p:nvPr/>
        </p:nvCxnSpPr>
        <p:spPr>
          <a:xfrm flipH="1">
            <a:off x="3738292" y="4059286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42080E9-EB60-45F7-A515-2457756E70F0}"/>
              </a:ext>
            </a:extLst>
          </p:cNvPr>
          <p:cNvGrpSpPr/>
          <p:nvPr/>
        </p:nvGrpSpPr>
        <p:grpSpPr>
          <a:xfrm>
            <a:off x="5311534" y="4059286"/>
            <a:ext cx="256794" cy="504389"/>
            <a:chOff x="5311534" y="4059286"/>
            <a:chExt cx="256794" cy="5043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4794C8-7A5B-4142-9249-4C7563649AA8}"/>
                </a:ext>
              </a:extLst>
            </p:cNvPr>
            <p:cNvCxnSpPr/>
            <p:nvPr/>
          </p:nvCxnSpPr>
          <p:spPr>
            <a:xfrm flipH="1">
              <a:off x="5311534" y="4059286"/>
              <a:ext cx="128397" cy="504389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24D167-CB1F-4A85-BBDC-4015FC9FA391}"/>
                </a:ext>
              </a:extLst>
            </p:cNvPr>
            <p:cNvCxnSpPr/>
            <p:nvPr/>
          </p:nvCxnSpPr>
          <p:spPr>
            <a:xfrm flipH="1">
              <a:off x="5439931" y="4059286"/>
              <a:ext cx="128397" cy="504389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8612BF-A7C8-4F93-8AFF-E3DAB664082E}"/>
              </a:ext>
            </a:extLst>
          </p:cNvPr>
          <p:cNvCxnSpPr/>
          <p:nvPr/>
        </p:nvCxnSpPr>
        <p:spPr>
          <a:xfrm flipH="1">
            <a:off x="10633698" y="2481916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4FD1E2-AAA6-4A4B-A990-DB534CF12F67}"/>
              </a:ext>
            </a:extLst>
          </p:cNvPr>
          <p:cNvCxnSpPr/>
          <p:nvPr/>
        </p:nvCxnSpPr>
        <p:spPr>
          <a:xfrm flipH="1">
            <a:off x="8107476" y="2995830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590D95-F384-4336-8E4B-89E4270C409F}"/>
              </a:ext>
            </a:extLst>
          </p:cNvPr>
          <p:cNvCxnSpPr/>
          <p:nvPr/>
        </p:nvCxnSpPr>
        <p:spPr>
          <a:xfrm flipH="1">
            <a:off x="10569499" y="2986305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903DF0-14A5-4F9E-9349-4FEF682B4656}"/>
              </a:ext>
            </a:extLst>
          </p:cNvPr>
          <p:cNvCxnSpPr/>
          <p:nvPr/>
        </p:nvCxnSpPr>
        <p:spPr>
          <a:xfrm flipH="1">
            <a:off x="7434591" y="3554897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CFBE21-41FC-4817-B57A-F1D9C24576E3}"/>
              </a:ext>
            </a:extLst>
          </p:cNvPr>
          <p:cNvCxnSpPr/>
          <p:nvPr/>
        </p:nvCxnSpPr>
        <p:spPr>
          <a:xfrm flipH="1">
            <a:off x="11368416" y="3532938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F0E71B-AA61-4F4B-88E6-D05085E13330}"/>
              </a:ext>
            </a:extLst>
          </p:cNvPr>
          <p:cNvCxnSpPr/>
          <p:nvPr/>
        </p:nvCxnSpPr>
        <p:spPr>
          <a:xfrm flipH="1">
            <a:off x="8770759" y="4056377"/>
            <a:ext cx="128397" cy="50438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27DBFB-6C6F-4A9F-A567-E81C2747BC09}"/>
              </a:ext>
            </a:extLst>
          </p:cNvPr>
          <p:cNvGrpSpPr/>
          <p:nvPr/>
        </p:nvGrpSpPr>
        <p:grpSpPr>
          <a:xfrm>
            <a:off x="11167451" y="4056377"/>
            <a:ext cx="256794" cy="504389"/>
            <a:chOff x="5311534" y="4059286"/>
            <a:chExt cx="256794" cy="504389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0951EC-5450-4A69-8145-3B8942BE176A}"/>
                </a:ext>
              </a:extLst>
            </p:cNvPr>
            <p:cNvCxnSpPr/>
            <p:nvPr/>
          </p:nvCxnSpPr>
          <p:spPr>
            <a:xfrm flipH="1">
              <a:off x="5311534" y="4059286"/>
              <a:ext cx="128397" cy="504389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5A6B0E1-D90F-4952-8CEC-2EA6C151B390}"/>
                </a:ext>
              </a:extLst>
            </p:cNvPr>
            <p:cNvCxnSpPr/>
            <p:nvPr/>
          </p:nvCxnSpPr>
          <p:spPr>
            <a:xfrm flipH="1">
              <a:off x="5439931" y="4059286"/>
              <a:ext cx="128397" cy="504389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53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30DFF-83B9-409D-F24C-A81408951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E7E79F-0BF6-4896-C810-3CD7E0F011CE}"/>
              </a:ext>
            </a:extLst>
          </p:cNvPr>
          <p:cNvSpPr txBox="1"/>
          <p:nvPr/>
        </p:nvSpPr>
        <p:spPr>
          <a:xfrm>
            <a:off x="877465" y="1467886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6AC76-CC06-5CE2-FD01-6EBAD2393DBB}"/>
              </a:ext>
            </a:extLst>
          </p:cNvPr>
          <p:cNvSpPr txBox="1"/>
          <p:nvPr/>
        </p:nvSpPr>
        <p:spPr>
          <a:xfrm>
            <a:off x="715305" y="3683370"/>
            <a:ext cx="4679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trưa đồng đầy nắng,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 nằm nhai bóng râm,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bần thần nhớ gió,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tiếng chim.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04D25-D0B3-C071-9A43-61C439BCBA74}"/>
              </a:ext>
            </a:extLst>
          </p:cNvPr>
          <p:cNvSpPr txBox="1"/>
          <p:nvPr/>
        </p:nvSpPr>
        <p:spPr>
          <a:xfrm>
            <a:off x="4197969" y="727735"/>
            <a:ext cx="2546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Lũy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3714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3714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006D3-AF5E-CAD2-CE2B-B52BBFEAC9DD}"/>
              </a:ext>
            </a:extLst>
          </p:cNvPr>
          <p:cNvSpPr txBox="1"/>
          <p:nvPr/>
        </p:nvSpPr>
        <p:spPr>
          <a:xfrm>
            <a:off x="5367453" y="1431767"/>
            <a:ext cx="4003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5E80A6-4361-A127-D646-D73FCC9EDA8E}"/>
              </a:ext>
            </a:extLst>
          </p:cNvPr>
          <p:cNvSpPr txBox="1"/>
          <p:nvPr/>
        </p:nvSpPr>
        <p:spPr>
          <a:xfrm>
            <a:off x="5436219" y="3702522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0084E-1073-8066-E924-3123AA748012}"/>
              </a:ext>
            </a:extLst>
          </p:cNvPr>
          <p:cNvSpPr txBox="1"/>
          <p:nvPr/>
        </p:nvSpPr>
        <p:spPr>
          <a:xfrm>
            <a:off x="6814789" y="5671514"/>
            <a:ext cx="31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1" name="Picture 10" descr="Shape, rectangle&#10;&#10;Description automatically generated">
            <a:extLst>
              <a:ext uri="{FF2B5EF4-FFF2-40B4-BE49-F238E27FC236}">
                <a16:creationId xmlns:a16="http://schemas.microsoft.com/office/drawing/2014/main" id="{2DA47255-224A-A252-CC91-ACB936ABDD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8" y="92931"/>
            <a:ext cx="6621778" cy="754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2CA054-292E-1A2F-D523-E1CA738D4539}"/>
              </a:ext>
            </a:extLst>
          </p:cNvPr>
          <p:cNvSpPr txBox="1"/>
          <p:nvPr/>
        </p:nvSpPr>
        <p:spPr>
          <a:xfrm>
            <a:off x="3629596" y="245052"/>
            <a:ext cx="597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thơ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khổ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4BF21432-567D-9C35-1E91-05395CF3C2EE}"/>
              </a:ext>
            </a:extLst>
          </p:cNvPr>
          <p:cNvSpPr/>
          <p:nvPr/>
        </p:nvSpPr>
        <p:spPr>
          <a:xfrm>
            <a:off x="255234" y="1548373"/>
            <a:ext cx="622231" cy="59206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E481D374-D04E-89F0-5891-EC970E254C1C}"/>
              </a:ext>
            </a:extLst>
          </p:cNvPr>
          <p:cNvSpPr/>
          <p:nvPr/>
        </p:nvSpPr>
        <p:spPr>
          <a:xfrm>
            <a:off x="93074" y="3769197"/>
            <a:ext cx="622231" cy="59206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42F6E821-6A28-C572-501E-108C5481B5B0}"/>
              </a:ext>
            </a:extLst>
          </p:cNvPr>
          <p:cNvSpPr/>
          <p:nvPr/>
        </p:nvSpPr>
        <p:spPr>
          <a:xfrm>
            <a:off x="4773890" y="1583949"/>
            <a:ext cx="659704" cy="49167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014F3A90-521C-2A31-E1EE-56FAC7D53401}"/>
              </a:ext>
            </a:extLst>
          </p:cNvPr>
          <p:cNvSpPr/>
          <p:nvPr/>
        </p:nvSpPr>
        <p:spPr>
          <a:xfrm>
            <a:off x="4880751" y="3918042"/>
            <a:ext cx="590315" cy="53142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1097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95;p2">
            <a:extLst>
              <a:ext uri="{FF2B5EF4-FFF2-40B4-BE49-F238E27FC236}">
                <a16:creationId xmlns:a16="http://schemas.microsoft.com/office/drawing/2014/main" id="{925E2AFD-6FDE-43B2-8AFA-E58C57215C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7613" y="228511"/>
            <a:ext cx="1733333" cy="119181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697756-2161-46E3-B2FB-E8F86019E7ED}"/>
              </a:ext>
            </a:extLst>
          </p:cNvPr>
          <p:cNvSpPr txBox="1"/>
          <p:nvPr/>
        </p:nvSpPr>
        <p:spPr>
          <a:xfrm>
            <a:off x="3093752" y="2388642"/>
            <a:ext cx="7489883" cy="1328023"/>
          </a:xfrm>
          <a:prstGeom prst="roundRect">
            <a:avLst/>
          </a:prstGeom>
          <a:solidFill>
            <a:srgbClr val="FFE1D9"/>
          </a:solidFill>
          <a:ln w="57150">
            <a:solidFill>
              <a:sysClr val="window" lastClr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Bần</a:t>
            </a:r>
            <a:r>
              <a:rPr lang="en-US" sz="36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thần</a:t>
            </a:r>
            <a:r>
              <a:rPr lang="en-US" sz="36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lang="vi-VN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 tâm trạng nhớ thương, lưu luyến, nghĩ ngợi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E0FF9D-41CD-4B1D-A4EF-AD7E217C1240}"/>
              </a:ext>
            </a:extLst>
          </p:cNvPr>
          <p:cNvGrpSpPr/>
          <p:nvPr/>
        </p:nvGrpSpPr>
        <p:grpSpPr>
          <a:xfrm>
            <a:off x="4889020" y="492124"/>
            <a:ext cx="3264379" cy="747902"/>
            <a:chOff x="7783121" y="104148"/>
            <a:chExt cx="3911755" cy="997202"/>
          </a:xfrm>
        </p:grpSpPr>
        <p:sp>
          <p:nvSpPr>
            <p:cNvPr id="22" name="Rectangle: Rounded Corners 43">
              <a:extLst>
                <a:ext uri="{FF2B5EF4-FFF2-40B4-BE49-F238E27FC236}">
                  <a16:creationId xmlns:a16="http://schemas.microsoft.com/office/drawing/2014/main" id="{BB3A6651-301E-41F9-9A6A-612DA5CE2B5D}"/>
                </a:ext>
              </a:extLst>
            </p:cNvPr>
            <p:cNvSpPr/>
            <p:nvPr/>
          </p:nvSpPr>
          <p:spPr>
            <a:xfrm>
              <a:off x="7876269" y="104148"/>
              <a:ext cx="3751868" cy="886120"/>
            </a:xfrm>
            <a:custGeom>
              <a:avLst/>
              <a:gdLst>
                <a:gd name="csX0" fmla="*/ 0 w 3751868"/>
                <a:gd name="csY0" fmla="*/ 147690 h 886120"/>
                <a:gd name="csX1" fmla="*/ 147690 w 3751868"/>
                <a:gd name="csY1" fmla="*/ 0 h 886120"/>
                <a:gd name="csX2" fmla="*/ 792901 w 3751868"/>
                <a:gd name="csY2" fmla="*/ 0 h 886120"/>
                <a:gd name="csX3" fmla="*/ 1368982 w 3751868"/>
                <a:gd name="csY3" fmla="*/ 0 h 886120"/>
                <a:gd name="csX4" fmla="*/ 1945064 w 3751868"/>
                <a:gd name="csY4" fmla="*/ 0 h 886120"/>
                <a:gd name="csX5" fmla="*/ 2417450 w 3751868"/>
                <a:gd name="csY5" fmla="*/ 0 h 886120"/>
                <a:gd name="csX6" fmla="*/ 2924402 w 3751868"/>
                <a:gd name="csY6" fmla="*/ 0 h 886120"/>
                <a:gd name="csX7" fmla="*/ 3604178 w 3751868"/>
                <a:gd name="csY7" fmla="*/ 0 h 886120"/>
                <a:gd name="csX8" fmla="*/ 3751868 w 3751868"/>
                <a:gd name="csY8" fmla="*/ 147690 h 886120"/>
                <a:gd name="csX9" fmla="*/ 3751868 w 3751868"/>
                <a:gd name="csY9" fmla="*/ 738430 h 886120"/>
                <a:gd name="csX10" fmla="*/ 3604178 w 3751868"/>
                <a:gd name="csY10" fmla="*/ 886120 h 886120"/>
                <a:gd name="csX11" fmla="*/ 3028097 w 3751868"/>
                <a:gd name="csY11" fmla="*/ 886120 h 886120"/>
                <a:gd name="csX12" fmla="*/ 2382886 w 3751868"/>
                <a:gd name="csY12" fmla="*/ 886120 h 886120"/>
                <a:gd name="csX13" fmla="*/ 1875934 w 3751868"/>
                <a:gd name="csY13" fmla="*/ 886120 h 886120"/>
                <a:gd name="csX14" fmla="*/ 1265288 w 3751868"/>
                <a:gd name="csY14" fmla="*/ 886120 h 886120"/>
                <a:gd name="csX15" fmla="*/ 758336 w 3751868"/>
                <a:gd name="csY15" fmla="*/ 886120 h 886120"/>
                <a:gd name="csX16" fmla="*/ 147690 w 3751868"/>
                <a:gd name="csY16" fmla="*/ 886120 h 886120"/>
                <a:gd name="csX17" fmla="*/ 0 w 3751868"/>
                <a:gd name="csY17" fmla="*/ 738430 h 886120"/>
                <a:gd name="csX18" fmla="*/ 0 w 3751868"/>
                <a:gd name="csY18" fmla="*/ 147690 h 8861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</a:cxnLst>
              <a:rect l="l" t="t" r="r" b="b"/>
              <a:pathLst>
                <a:path w="3751868" h="886120" fill="none" extrusionOk="0">
                  <a:moveTo>
                    <a:pt x="0" y="147690"/>
                  </a:moveTo>
                  <a:cubicBezTo>
                    <a:pt x="8369" y="74642"/>
                    <a:pt x="71175" y="5191"/>
                    <a:pt x="147690" y="0"/>
                  </a:cubicBezTo>
                  <a:cubicBezTo>
                    <a:pt x="394474" y="-46531"/>
                    <a:pt x="527454" y="56745"/>
                    <a:pt x="792901" y="0"/>
                  </a:cubicBezTo>
                  <a:cubicBezTo>
                    <a:pt x="1058348" y="-56745"/>
                    <a:pt x="1183964" y="9033"/>
                    <a:pt x="1368982" y="0"/>
                  </a:cubicBezTo>
                  <a:cubicBezTo>
                    <a:pt x="1554000" y="-9033"/>
                    <a:pt x="1800299" y="32387"/>
                    <a:pt x="1945064" y="0"/>
                  </a:cubicBezTo>
                  <a:cubicBezTo>
                    <a:pt x="2089829" y="-32387"/>
                    <a:pt x="2251672" y="33920"/>
                    <a:pt x="2417450" y="0"/>
                  </a:cubicBezTo>
                  <a:cubicBezTo>
                    <a:pt x="2583228" y="-33920"/>
                    <a:pt x="2716496" y="2768"/>
                    <a:pt x="2924402" y="0"/>
                  </a:cubicBezTo>
                  <a:cubicBezTo>
                    <a:pt x="3132308" y="-2768"/>
                    <a:pt x="3356350" y="18058"/>
                    <a:pt x="3604178" y="0"/>
                  </a:cubicBezTo>
                  <a:cubicBezTo>
                    <a:pt x="3683540" y="3601"/>
                    <a:pt x="3762037" y="77147"/>
                    <a:pt x="3751868" y="147690"/>
                  </a:cubicBezTo>
                  <a:cubicBezTo>
                    <a:pt x="3785543" y="420750"/>
                    <a:pt x="3734680" y="594667"/>
                    <a:pt x="3751868" y="738430"/>
                  </a:cubicBezTo>
                  <a:cubicBezTo>
                    <a:pt x="3764548" y="810959"/>
                    <a:pt x="3696484" y="878796"/>
                    <a:pt x="3604178" y="886120"/>
                  </a:cubicBezTo>
                  <a:cubicBezTo>
                    <a:pt x="3388113" y="943135"/>
                    <a:pt x="3144454" y="862790"/>
                    <a:pt x="3028097" y="886120"/>
                  </a:cubicBezTo>
                  <a:cubicBezTo>
                    <a:pt x="2911740" y="909450"/>
                    <a:pt x="2692009" y="835423"/>
                    <a:pt x="2382886" y="886120"/>
                  </a:cubicBezTo>
                  <a:cubicBezTo>
                    <a:pt x="2073763" y="936817"/>
                    <a:pt x="2119772" y="870520"/>
                    <a:pt x="1875934" y="886120"/>
                  </a:cubicBezTo>
                  <a:cubicBezTo>
                    <a:pt x="1632096" y="901720"/>
                    <a:pt x="1539137" y="822826"/>
                    <a:pt x="1265288" y="886120"/>
                  </a:cubicBezTo>
                  <a:cubicBezTo>
                    <a:pt x="991439" y="949414"/>
                    <a:pt x="913717" y="869858"/>
                    <a:pt x="758336" y="886120"/>
                  </a:cubicBezTo>
                  <a:cubicBezTo>
                    <a:pt x="602955" y="902382"/>
                    <a:pt x="386938" y="851065"/>
                    <a:pt x="147690" y="886120"/>
                  </a:cubicBezTo>
                  <a:cubicBezTo>
                    <a:pt x="58991" y="887607"/>
                    <a:pt x="-128" y="825736"/>
                    <a:pt x="0" y="738430"/>
                  </a:cubicBezTo>
                  <a:cubicBezTo>
                    <a:pt x="-69733" y="488373"/>
                    <a:pt x="7926" y="326384"/>
                    <a:pt x="0" y="147690"/>
                  </a:cubicBezTo>
                  <a:close/>
                </a:path>
                <a:path w="3751868" h="886120" stroke="0" extrusionOk="0">
                  <a:moveTo>
                    <a:pt x="0" y="147690"/>
                  </a:moveTo>
                  <a:cubicBezTo>
                    <a:pt x="-5552" y="64483"/>
                    <a:pt x="84185" y="13750"/>
                    <a:pt x="147690" y="0"/>
                  </a:cubicBezTo>
                  <a:cubicBezTo>
                    <a:pt x="403051" y="-4297"/>
                    <a:pt x="547591" y="16715"/>
                    <a:pt x="758336" y="0"/>
                  </a:cubicBezTo>
                  <a:cubicBezTo>
                    <a:pt x="969081" y="-16715"/>
                    <a:pt x="1098640" y="56632"/>
                    <a:pt x="1368982" y="0"/>
                  </a:cubicBezTo>
                  <a:cubicBezTo>
                    <a:pt x="1639324" y="-56632"/>
                    <a:pt x="1772937" y="36372"/>
                    <a:pt x="1979629" y="0"/>
                  </a:cubicBezTo>
                  <a:cubicBezTo>
                    <a:pt x="2186321" y="-36372"/>
                    <a:pt x="2320468" y="57935"/>
                    <a:pt x="2624840" y="0"/>
                  </a:cubicBezTo>
                  <a:cubicBezTo>
                    <a:pt x="2929212" y="-57935"/>
                    <a:pt x="3181503" y="83757"/>
                    <a:pt x="3604178" y="0"/>
                  </a:cubicBezTo>
                  <a:cubicBezTo>
                    <a:pt x="3697697" y="6147"/>
                    <a:pt x="3747916" y="66828"/>
                    <a:pt x="3751868" y="147690"/>
                  </a:cubicBezTo>
                  <a:cubicBezTo>
                    <a:pt x="3818761" y="347539"/>
                    <a:pt x="3685444" y="463295"/>
                    <a:pt x="3751868" y="738430"/>
                  </a:cubicBezTo>
                  <a:cubicBezTo>
                    <a:pt x="3758432" y="800477"/>
                    <a:pt x="3672617" y="892570"/>
                    <a:pt x="3604178" y="886120"/>
                  </a:cubicBezTo>
                  <a:cubicBezTo>
                    <a:pt x="3431957" y="904469"/>
                    <a:pt x="3336414" y="832984"/>
                    <a:pt x="3131791" y="886120"/>
                  </a:cubicBezTo>
                  <a:cubicBezTo>
                    <a:pt x="2927168" y="939256"/>
                    <a:pt x="2715165" y="841608"/>
                    <a:pt x="2521145" y="886120"/>
                  </a:cubicBezTo>
                  <a:cubicBezTo>
                    <a:pt x="2327125" y="930632"/>
                    <a:pt x="2137257" y="858013"/>
                    <a:pt x="2014194" y="886120"/>
                  </a:cubicBezTo>
                  <a:cubicBezTo>
                    <a:pt x="1891131" y="914227"/>
                    <a:pt x="1634402" y="855897"/>
                    <a:pt x="1507242" y="886120"/>
                  </a:cubicBezTo>
                  <a:cubicBezTo>
                    <a:pt x="1380082" y="916343"/>
                    <a:pt x="1155589" y="852902"/>
                    <a:pt x="862031" y="886120"/>
                  </a:cubicBezTo>
                  <a:cubicBezTo>
                    <a:pt x="568473" y="919338"/>
                    <a:pt x="347300" y="848154"/>
                    <a:pt x="147690" y="886120"/>
                  </a:cubicBezTo>
                  <a:cubicBezTo>
                    <a:pt x="72271" y="898748"/>
                    <a:pt x="-10961" y="812431"/>
                    <a:pt x="0" y="738430"/>
                  </a:cubicBezTo>
                  <a:cubicBezTo>
                    <a:pt x="-18522" y="492053"/>
                    <a:pt x="32603" y="387694"/>
                    <a:pt x="0" y="147690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CCCAF6-2289-47F1-903D-8408BD3703E3}"/>
                </a:ext>
              </a:extLst>
            </p:cNvPr>
            <p:cNvSpPr/>
            <p:nvPr/>
          </p:nvSpPr>
          <p:spPr>
            <a:xfrm>
              <a:off x="7783121" y="157503"/>
              <a:ext cx="391175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altLang="zh-CN" sz="4000" b="1" kern="0" dirty="0" err="1">
                  <a:solidFill>
                    <a:srgbClr val="FFC00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Giải</a:t>
              </a:r>
              <a:r>
                <a:rPr lang="en-US" altLang="zh-CN" sz="4000" b="1" kern="0" dirty="0">
                  <a:solidFill>
                    <a:srgbClr val="FFC00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altLang="zh-CN" sz="4000" b="1" kern="0" dirty="0" err="1">
                  <a:solidFill>
                    <a:srgbClr val="FFC00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nghĩa</a:t>
              </a:r>
              <a:r>
                <a:rPr lang="en-US" altLang="zh-CN" sz="4000" b="1" kern="0" dirty="0">
                  <a:solidFill>
                    <a:srgbClr val="FFC00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altLang="zh-CN" sz="4000" b="1" kern="0" dirty="0" err="1">
                  <a:solidFill>
                    <a:srgbClr val="FFC000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endParaRPr lang="zh-CN" altLang="en-US" sz="4000" b="1" kern="0" dirty="0">
                <a:solidFill>
                  <a:srgbClr val="FFC0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07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自定义 154">
      <a:dk1>
        <a:srgbClr val="2F2F2F"/>
      </a:dk1>
      <a:lt1>
        <a:sysClr val="window" lastClr="FFFFFF"/>
      </a:lt1>
      <a:dk2>
        <a:srgbClr val="3F3F3F"/>
      </a:dk2>
      <a:lt2>
        <a:srgbClr val="E7E6E6"/>
      </a:lt2>
      <a:accent1>
        <a:srgbClr val="31AA44"/>
      </a:accent1>
      <a:accent2>
        <a:srgbClr val="037140"/>
      </a:accent2>
      <a:accent3>
        <a:srgbClr val="31AA44"/>
      </a:accent3>
      <a:accent4>
        <a:srgbClr val="037140"/>
      </a:accent4>
      <a:accent5>
        <a:srgbClr val="31AA44"/>
      </a:accent5>
      <a:accent6>
        <a:srgbClr val="037140"/>
      </a:accent6>
      <a:hlink>
        <a:srgbClr val="31AA44"/>
      </a:hlink>
      <a:folHlink>
        <a:srgbClr val="037140"/>
      </a:folHlink>
    </a:clrScheme>
    <a:fontScheme name="Temp">
      <a:majorFont>
        <a:latin typeface="Arial"/>
        <a:ea typeface="张海山锐线体简"/>
        <a:cs typeface=""/>
      </a:majorFont>
      <a:minorFont>
        <a:latin typeface="Arial"/>
        <a:ea typeface="张海山锐线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330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Cambria</vt:lpstr>
      <vt:lpstr>ITC Avant Garde Std Bk</vt:lpstr>
      <vt:lpstr>Office 主题​​</vt:lpstr>
      <vt:lpstr>第一PPT，www.1ppt.com</vt:lpstr>
      <vt:lpstr>1_Office 主题​​</vt:lpstr>
      <vt:lpstr>2_Office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58</cp:revision>
  <dcterms:created xsi:type="dcterms:W3CDTF">2022-02-14T12:35:56Z</dcterms:created>
  <dcterms:modified xsi:type="dcterms:W3CDTF">2026-04-13T12:06:18Z</dcterms:modified>
</cp:coreProperties>
</file>