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684" r:id="rId2"/>
    <p:sldMasterId id="2147483689" r:id="rId3"/>
    <p:sldMasterId id="2147483694" r:id="rId4"/>
    <p:sldMasterId id="2147483729" r:id="rId5"/>
    <p:sldMasterId id="2147483741" r:id="rId6"/>
  </p:sldMasterIdLst>
  <p:notesMasterIdLst>
    <p:notesMasterId r:id="rId20"/>
  </p:notesMasterIdLst>
  <p:sldIdLst>
    <p:sldId id="303" r:id="rId7"/>
    <p:sldId id="502" r:id="rId8"/>
    <p:sldId id="517" r:id="rId9"/>
    <p:sldId id="258" r:id="rId10"/>
    <p:sldId id="321" r:id="rId11"/>
    <p:sldId id="322" r:id="rId12"/>
    <p:sldId id="323" r:id="rId13"/>
    <p:sldId id="324" r:id="rId14"/>
    <p:sldId id="521" r:id="rId15"/>
    <p:sldId id="522" r:id="rId16"/>
    <p:sldId id="518" r:id="rId17"/>
    <p:sldId id="519" r:id="rId18"/>
    <p:sldId id="52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2E0AE-C034-4310-BBF8-8C635D3FC9E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500F-F4C1-44E9-907A-873206D2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16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903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88F8D-94BC-43CD-A0DF-0660451385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809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5792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88F8D-94BC-43CD-A0DF-0660451385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38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04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741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34A405-9C7F-4DE0-AD81-14AC81E24F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020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88F8D-94BC-43CD-A0DF-0660451385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002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88F8D-94BC-43CD-A0DF-0660451385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069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362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88F8D-94BC-43CD-A0DF-0660451385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99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45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0716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2116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51099" y="304801"/>
            <a:ext cx="11574201" cy="62198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3FF5E65-5C9F-480C-8268-81BEC8D7DB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304801"/>
            <a:ext cx="2354002" cy="388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180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ED916D-B7DB-439F-9E3B-0C1E1E4F0AF6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610953-BA4E-49FE-B1A3-BF641379F4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2939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354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937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092533" y="2147233"/>
            <a:ext cx="6368800" cy="25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3215167" y="1072567"/>
            <a:ext cx="21236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572567" y="4785833"/>
            <a:ext cx="3408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8101" y="-1734032"/>
            <a:ext cx="9128297" cy="15504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9593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4605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title" idx="2"/>
          </p:nvPr>
        </p:nvSpPr>
        <p:spPr>
          <a:xfrm>
            <a:off x="1477233" y="3398579"/>
            <a:ext cx="3656800" cy="7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733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 idx="3"/>
          </p:nvPr>
        </p:nvSpPr>
        <p:spPr>
          <a:xfrm>
            <a:off x="6938629" y="3398579"/>
            <a:ext cx="3656800" cy="7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733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6938633" y="4048761"/>
            <a:ext cx="36568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4"/>
          </p:nvPr>
        </p:nvSpPr>
        <p:spPr>
          <a:xfrm>
            <a:off x="1477467" y="4048761"/>
            <a:ext cx="36568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pic>
        <p:nvPicPr>
          <p:cNvPr id="25" name="Google Shape;25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-1831368" y="840001"/>
            <a:ext cx="2688335" cy="156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1404866" y="1502134"/>
            <a:ext cx="2688335" cy="1565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22510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1186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9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1947933" y="1597333"/>
            <a:ext cx="82656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14666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ubTitle" idx="1"/>
          </p:nvPr>
        </p:nvSpPr>
        <p:spPr>
          <a:xfrm>
            <a:off x="2862733" y="4098300"/>
            <a:ext cx="64972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2393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090600" y="1742800"/>
            <a:ext cx="60108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1917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3586467" y="2123967"/>
            <a:ext cx="5019200" cy="5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ubTitle" idx="1"/>
          </p:nvPr>
        </p:nvSpPr>
        <p:spPr>
          <a:xfrm>
            <a:off x="3365400" y="2822833"/>
            <a:ext cx="5461200" cy="1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4626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>
            <a:spLocks noGrp="1"/>
          </p:cNvSpPr>
          <p:nvPr>
            <p:ph type="title"/>
          </p:nvPr>
        </p:nvSpPr>
        <p:spPr>
          <a:xfrm>
            <a:off x="960000" y="3047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0073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1760900"/>
            <a:ext cx="8768000" cy="33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2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41" name="Google Shape;41;p11"/>
          <p:cNvSpPr txBox="1">
            <a:spLocks noGrp="1"/>
          </p:cNvSpPr>
          <p:nvPr>
            <p:ph type="subTitle" idx="1"/>
          </p:nvPr>
        </p:nvSpPr>
        <p:spPr>
          <a:xfrm>
            <a:off x="1712000" y="4637500"/>
            <a:ext cx="87680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title" idx="2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2117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8024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title" idx="2"/>
          </p:nvPr>
        </p:nvSpPr>
        <p:spPr>
          <a:xfrm>
            <a:off x="2759484" y="2125433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7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1"/>
          </p:nvPr>
        </p:nvSpPr>
        <p:spPr>
          <a:xfrm>
            <a:off x="2759484" y="2829033"/>
            <a:ext cx="3074000" cy="7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 idx="3"/>
          </p:nvPr>
        </p:nvSpPr>
        <p:spPr>
          <a:xfrm>
            <a:off x="7897309" y="2125433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7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4"/>
          </p:nvPr>
        </p:nvSpPr>
        <p:spPr>
          <a:xfrm>
            <a:off x="7897311" y="2829033"/>
            <a:ext cx="3074000" cy="7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5"/>
          </p:nvPr>
        </p:nvSpPr>
        <p:spPr>
          <a:xfrm>
            <a:off x="2759484" y="4036633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7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6"/>
          </p:nvPr>
        </p:nvSpPr>
        <p:spPr>
          <a:xfrm>
            <a:off x="2759484" y="4740249"/>
            <a:ext cx="3074000" cy="7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7"/>
          </p:nvPr>
        </p:nvSpPr>
        <p:spPr>
          <a:xfrm>
            <a:off x="7897309" y="4036633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7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8"/>
          </p:nvPr>
        </p:nvSpPr>
        <p:spPr>
          <a:xfrm>
            <a:off x="7897311" y="4740249"/>
            <a:ext cx="3074000" cy="7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9" hasCustomPrompt="1"/>
          </p:nvPr>
        </p:nvSpPr>
        <p:spPr>
          <a:xfrm>
            <a:off x="1323667" y="2506767"/>
            <a:ext cx="15376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3" hasCustomPrompt="1"/>
          </p:nvPr>
        </p:nvSpPr>
        <p:spPr>
          <a:xfrm>
            <a:off x="1323667" y="4405865"/>
            <a:ext cx="15376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14" hasCustomPrompt="1"/>
          </p:nvPr>
        </p:nvSpPr>
        <p:spPr>
          <a:xfrm>
            <a:off x="6256133" y="2506767"/>
            <a:ext cx="17428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15" hasCustomPrompt="1"/>
          </p:nvPr>
        </p:nvSpPr>
        <p:spPr>
          <a:xfrm>
            <a:off x="6256133" y="4405865"/>
            <a:ext cx="17428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558568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title" idx="2"/>
          </p:nvPr>
        </p:nvSpPr>
        <p:spPr>
          <a:xfrm>
            <a:off x="6406217" y="1779229"/>
            <a:ext cx="3656800" cy="7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3733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title" idx="3"/>
          </p:nvPr>
        </p:nvSpPr>
        <p:spPr>
          <a:xfrm>
            <a:off x="6406329" y="3529079"/>
            <a:ext cx="3656800" cy="7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3733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6406333" y="4179261"/>
            <a:ext cx="36568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4"/>
          </p:nvPr>
        </p:nvSpPr>
        <p:spPr>
          <a:xfrm>
            <a:off x="6406451" y="2429412"/>
            <a:ext cx="36568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44806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-text 2">
  <p:cSld name="One Column-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1947933" y="1597333"/>
            <a:ext cx="82656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14666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1"/>
          </p:nvPr>
        </p:nvSpPr>
        <p:spPr>
          <a:xfrm>
            <a:off x="2862733" y="4098300"/>
            <a:ext cx="64972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14179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-text 3">
  <p:cSld name="One column-text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697133" y="1100867"/>
            <a:ext cx="107672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14666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subTitle" idx="1"/>
          </p:nvPr>
        </p:nvSpPr>
        <p:spPr>
          <a:xfrm>
            <a:off x="2862733" y="3601817"/>
            <a:ext cx="64972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8701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457874" y="1110373"/>
            <a:ext cx="1120674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958296" flipH="1">
            <a:off x="10327747" y="149248"/>
            <a:ext cx="1223999" cy="99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44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3189200" y="4762633"/>
            <a:ext cx="58136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ubTitle" idx="1"/>
          </p:nvPr>
        </p:nvSpPr>
        <p:spPr>
          <a:xfrm>
            <a:off x="2608600" y="2949667"/>
            <a:ext cx="6974800" cy="1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59337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5">
  <p:cSld name="Title and two columns 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xfrm>
            <a:off x="2110217" y="1918239"/>
            <a:ext cx="37880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733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title" idx="2"/>
          </p:nvPr>
        </p:nvSpPr>
        <p:spPr>
          <a:xfrm>
            <a:off x="6424957" y="1918245"/>
            <a:ext cx="36568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733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title" idx="3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ubTitle" idx="1"/>
          </p:nvPr>
        </p:nvSpPr>
        <p:spPr>
          <a:xfrm>
            <a:off x="2110233" y="4526817"/>
            <a:ext cx="3788000" cy="7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subTitle" idx="4"/>
          </p:nvPr>
        </p:nvSpPr>
        <p:spPr>
          <a:xfrm>
            <a:off x="6359400" y="4526817"/>
            <a:ext cx="3788000" cy="7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06817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>
            <a:spLocks noGrp="1"/>
          </p:cNvSpPr>
          <p:nvPr>
            <p:ph type="title"/>
          </p:nvPr>
        </p:nvSpPr>
        <p:spPr>
          <a:xfrm>
            <a:off x="1487233" y="3601083"/>
            <a:ext cx="2873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7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ubTitle" idx="1"/>
          </p:nvPr>
        </p:nvSpPr>
        <p:spPr>
          <a:xfrm>
            <a:off x="1223833" y="4297649"/>
            <a:ext cx="3400400" cy="9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title" idx="2"/>
          </p:nvPr>
        </p:nvSpPr>
        <p:spPr>
          <a:xfrm>
            <a:off x="4614967" y="3601083"/>
            <a:ext cx="2873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7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ubTitle" idx="3"/>
          </p:nvPr>
        </p:nvSpPr>
        <p:spPr>
          <a:xfrm>
            <a:off x="4544267" y="4297683"/>
            <a:ext cx="3118800" cy="9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title" idx="4"/>
          </p:nvPr>
        </p:nvSpPr>
        <p:spPr>
          <a:xfrm>
            <a:off x="7742700" y="3581883"/>
            <a:ext cx="2873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7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subTitle" idx="5"/>
          </p:nvPr>
        </p:nvSpPr>
        <p:spPr>
          <a:xfrm>
            <a:off x="7583100" y="4290948"/>
            <a:ext cx="3192800" cy="9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title" idx="6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03391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>
            <a:spLocks noGrp="1"/>
          </p:cNvSpPr>
          <p:nvPr>
            <p:ph type="title"/>
          </p:nvPr>
        </p:nvSpPr>
        <p:spPr>
          <a:xfrm>
            <a:off x="3174467" y="1866233"/>
            <a:ext cx="292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7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subTitle" idx="1"/>
          </p:nvPr>
        </p:nvSpPr>
        <p:spPr>
          <a:xfrm>
            <a:off x="3174467" y="2569833"/>
            <a:ext cx="2451200" cy="7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title" idx="2"/>
          </p:nvPr>
        </p:nvSpPr>
        <p:spPr>
          <a:xfrm>
            <a:off x="8196533" y="1866233"/>
            <a:ext cx="292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7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subTitle" idx="3"/>
          </p:nvPr>
        </p:nvSpPr>
        <p:spPr>
          <a:xfrm>
            <a:off x="8196533" y="2569833"/>
            <a:ext cx="2451200" cy="7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title" idx="4"/>
          </p:nvPr>
        </p:nvSpPr>
        <p:spPr>
          <a:xfrm>
            <a:off x="3174467" y="3879023"/>
            <a:ext cx="292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7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ubTitle" idx="5"/>
          </p:nvPr>
        </p:nvSpPr>
        <p:spPr>
          <a:xfrm>
            <a:off x="3174467" y="4582633"/>
            <a:ext cx="2451200" cy="7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title" idx="6"/>
          </p:nvPr>
        </p:nvSpPr>
        <p:spPr>
          <a:xfrm>
            <a:off x="8196533" y="3879023"/>
            <a:ext cx="292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7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subTitle" idx="7"/>
          </p:nvPr>
        </p:nvSpPr>
        <p:spPr>
          <a:xfrm>
            <a:off x="8196533" y="4582635"/>
            <a:ext cx="2451200" cy="7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title" idx="8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61626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89545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21968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61421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26471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74180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574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478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70754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5949767" y="2147233"/>
            <a:ext cx="4985600" cy="25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title" idx="2" hasCustomPrompt="1"/>
          </p:nvPr>
        </p:nvSpPr>
        <p:spPr>
          <a:xfrm>
            <a:off x="7380767" y="1072567"/>
            <a:ext cx="21236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14" name="Google Shape;114;p28"/>
          <p:cNvSpPr txBox="1">
            <a:spLocks noGrp="1"/>
          </p:cNvSpPr>
          <p:nvPr>
            <p:ph type="subTitle" idx="1"/>
          </p:nvPr>
        </p:nvSpPr>
        <p:spPr>
          <a:xfrm>
            <a:off x="6738167" y="4785833"/>
            <a:ext cx="3408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16266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3">
  <p:cSld name="Title only 1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7930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2">
  <p:cSld name="Title only 1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77927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1"/>
          <p:cNvSpPr txBox="1">
            <a:spLocks noGrp="1"/>
          </p:cNvSpPr>
          <p:nvPr>
            <p:ph type="title"/>
          </p:nvPr>
        </p:nvSpPr>
        <p:spPr>
          <a:xfrm>
            <a:off x="922867" y="2147233"/>
            <a:ext cx="4985600" cy="25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title" idx="2" hasCustomPrompt="1"/>
          </p:nvPr>
        </p:nvSpPr>
        <p:spPr>
          <a:xfrm>
            <a:off x="2353867" y="1072567"/>
            <a:ext cx="21236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2" name="Google Shape;122;p31"/>
          <p:cNvSpPr txBox="1">
            <a:spLocks noGrp="1"/>
          </p:cNvSpPr>
          <p:nvPr>
            <p:ph type="subTitle" idx="1"/>
          </p:nvPr>
        </p:nvSpPr>
        <p:spPr>
          <a:xfrm>
            <a:off x="1711267" y="4785833"/>
            <a:ext cx="3408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17383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2"/>
          <p:cNvSpPr txBox="1">
            <a:spLocks noGrp="1"/>
          </p:cNvSpPr>
          <p:nvPr>
            <p:ph type="title"/>
          </p:nvPr>
        </p:nvSpPr>
        <p:spPr>
          <a:xfrm>
            <a:off x="2769600" y="2750633"/>
            <a:ext cx="6652800" cy="15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5" name="Google Shape;125;p32"/>
          <p:cNvSpPr txBox="1">
            <a:spLocks noGrp="1"/>
          </p:cNvSpPr>
          <p:nvPr>
            <p:ph type="title" idx="2" hasCustomPrompt="1"/>
          </p:nvPr>
        </p:nvSpPr>
        <p:spPr>
          <a:xfrm>
            <a:off x="5034200" y="1675967"/>
            <a:ext cx="21236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32"/>
          <p:cNvSpPr txBox="1">
            <a:spLocks noGrp="1"/>
          </p:cNvSpPr>
          <p:nvPr>
            <p:ph type="subTitle" idx="1"/>
          </p:nvPr>
        </p:nvSpPr>
        <p:spPr>
          <a:xfrm>
            <a:off x="4391600" y="4462100"/>
            <a:ext cx="3408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65840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Title only 1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99106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Title only 1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40019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55417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slide">
  <p:cSld name="Thanks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6"/>
          <p:cNvSpPr txBox="1">
            <a:spLocks noGrp="1"/>
          </p:cNvSpPr>
          <p:nvPr>
            <p:ph type="title"/>
          </p:nvPr>
        </p:nvSpPr>
        <p:spPr>
          <a:xfrm>
            <a:off x="2396933" y="780000"/>
            <a:ext cx="7398000" cy="16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5" name="Google Shape;135;p36"/>
          <p:cNvSpPr txBox="1"/>
          <p:nvPr/>
        </p:nvSpPr>
        <p:spPr>
          <a:xfrm>
            <a:off x="2246633" y="4678367"/>
            <a:ext cx="76988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F09420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09420"/>
                </a:solidFill>
                <a:effectLst/>
                <a:uLnTx/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F09420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09420"/>
                </a:solidFill>
                <a:effectLst/>
                <a:uLnTx/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F09420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, and 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F0942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F09420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nfographics &amp; images by </a:t>
            </a: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09420"/>
                </a:solidFill>
                <a:effectLst/>
                <a:uLnTx/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F09420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 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09420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6" name="Google Shape;136;p36"/>
          <p:cNvSpPr txBox="1">
            <a:spLocks noGrp="1"/>
          </p:cNvSpPr>
          <p:nvPr>
            <p:ph type="subTitle" idx="1"/>
          </p:nvPr>
        </p:nvSpPr>
        <p:spPr>
          <a:xfrm>
            <a:off x="1120033" y="2711833"/>
            <a:ext cx="9952000" cy="12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3170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087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40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58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30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32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2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98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06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64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75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42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>
  <p:cSld name="1_仅标题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29" y="-298"/>
            <a:ext cx="12193057" cy="685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" y="-298"/>
            <a:ext cx="12065031" cy="685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3246" y="103203"/>
            <a:ext cx="11979679" cy="6767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16361" y="6498620"/>
            <a:ext cx="12424725" cy="560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5478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45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1249" y="170148"/>
            <a:ext cx="10515600" cy="511953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83AA03"/>
                </a:solidFill>
                <a:effectLst>
                  <a:glow rad="127000">
                    <a:schemeClr val="bg1"/>
                  </a:glo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82101"/>
            <a:ext cx="12192000" cy="6175899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2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77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D78666-0AC1-4C17-A327-7232150460D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1709F-6804-42DA-A477-9D1506A6D7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7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Google Shape;19;p2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Google Shape;20;p2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752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17003" y="610565"/>
            <a:ext cx="11157995" cy="563687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3FF5E65-5C9F-480C-8268-81BEC8D7DB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99" y="601039"/>
            <a:ext cx="2354002" cy="388224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D12046D-C911-4D29-8B96-896416879C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09374" y="601038"/>
            <a:ext cx="2354002" cy="388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91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ED916D-B7DB-439F-9E3B-0C1E1E4F0AF6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610953-BA4E-49FE-B1A3-BF641379F4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6009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49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4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46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22.jp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/>
        </p:blipFill>
        <p:spPr>
          <a:xfrm>
            <a:off x="7364122" y="4543119"/>
            <a:ext cx="4827879" cy="2317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835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D83CDB5-CE66-152A-0E95-02FEE29A28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9592" y="0"/>
            <a:ext cx="1430109" cy="143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7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0042CC2-2986-82D3-524A-9F4EB0E793A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9592" y="0"/>
            <a:ext cx="1430109" cy="143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17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veat Brush"/>
              <a:buNone/>
              <a:defRPr sz="34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●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○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■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●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○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■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●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○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2385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500"/>
              <a:buFont typeface="Nunito"/>
              <a:buChar char="■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78692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722" r:id="rId28"/>
    <p:sldLayoutId id="2147483723" r:id="rId29"/>
    <p:sldLayoutId id="2147483724" r:id="rId30"/>
    <p:sldLayoutId id="2147483725" r:id="rId31"/>
    <p:sldLayoutId id="2147483726" r:id="rId32"/>
    <p:sldLayoutId id="2147483727" r:id="rId33"/>
    <p:sldLayoutId id="2147483728" r:id="rId3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805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46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6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6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41.png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41.png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41.png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29" y="-298"/>
            <a:ext cx="12193057" cy="685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6" y="-298"/>
            <a:ext cx="12065031" cy="685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30213" y="141047"/>
            <a:ext cx="1804572" cy="1999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529" y="5699707"/>
            <a:ext cx="12193057" cy="1249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84322" y="2089965"/>
            <a:ext cx="7096359" cy="324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022401" y="1962680"/>
            <a:ext cx="810839" cy="707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046419" y="3586092"/>
            <a:ext cx="2164268" cy="23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435126" y="5847704"/>
            <a:ext cx="914479" cy="829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212709" y="6126908"/>
            <a:ext cx="737680" cy="61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69206" y="4845035"/>
            <a:ext cx="1944793" cy="2011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698788" y="4723527"/>
            <a:ext cx="920576" cy="481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84529" y="417045"/>
            <a:ext cx="1121761" cy="57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8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665216" y="724922"/>
            <a:ext cx="926672" cy="53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8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1082664" y="1803780"/>
            <a:ext cx="792549" cy="45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B9D3E3-E094-4092-BF9F-5E18CBE81B9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27820" y="2815175"/>
            <a:ext cx="5395428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55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8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ath through a forest&#10;&#10;Description automatically generated with low confidence">
            <a:extLst>
              <a:ext uri="{FF2B5EF4-FFF2-40B4-BE49-F238E27FC236}">
                <a16:creationId xmlns:a16="http://schemas.microsoft.com/office/drawing/2014/main" id="{6EC84790-EF4D-40E4-AE69-BFAC7AC9A8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5" r="-3" b="1572"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12" name="Picture 11" descr="A group of people sitting under a tree&#10;&#10;Description automatically generated with medium confidence">
            <a:extLst>
              <a:ext uri="{FF2B5EF4-FFF2-40B4-BE49-F238E27FC236}">
                <a16:creationId xmlns:a16="http://schemas.microsoft.com/office/drawing/2014/main" id="{3265CEFD-6317-4684-BA29-6827674AC1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1" b="15875"/>
          <a:stretch/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14" name="Picture 13" descr="A close-up of a bamboo forest&#10;&#10;Description automatically generated with low confidence">
            <a:extLst>
              <a:ext uri="{FF2B5EF4-FFF2-40B4-BE49-F238E27FC236}">
                <a16:creationId xmlns:a16="http://schemas.microsoft.com/office/drawing/2014/main" id="{CCD4BEFE-0318-460D-99A1-58C3D2D641D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7" r="19634"/>
          <a:stretch/>
        </p:blipFill>
        <p:spPr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C6995CA-B403-4CE4-9FD7-1C0B4F710FD2}"/>
              </a:ext>
            </a:extLst>
          </p:cNvPr>
          <p:cNvSpPr/>
          <p:nvPr/>
        </p:nvSpPr>
        <p:spPr>
          <a:xfrm>
            <a:off x="1362075" y="3143250"/>
            <a:ext cx="10020300" cy="10287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pt-BR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 đình em/Quê em có cây tre không? 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BB987E4-B4B2-4635-B3FB-3FC10C04EEC1}"/>
              </a:ext>
            </a:extLst>
          </p:cNvPr>
          <p:cNvSpPr/>
          <p:nvPr/>
        </p:nvSpPr>
        <p:spPr>
          <a:xfrm>
            <a:off x="771525" y="3099224"/>
            <a:ext cx="11201399" cy="1072726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 hình ảnh cây tre, em hãy chia sẻ cảm nhận của mình trước thiên nhiên và tình yêu quê hương, đất nước.</a:t>
            </a:r>
          </a:p>
        </p:txBody>
      </p:sp>
    </p:spTree>
    <p:extLst>
      <p:ext uri="{BB962C8B-B14F-4D97-AF65-F5344CB8AC3E}">
        <p14:creationId xmlns:p14="http://schemas.microsoft.com/office/powerpoint/2010/main" val="114323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29" y="-298"/>
            <a:ext cx="12193057" cy="685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6" y="-298"/>
            <a:ext cx="12065031" cy="685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30213" y="141047"/>
            <a:ext cx="1804572" cy="1999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529" y="5699707"/>
            <a:ext cx="12193057" cy="1249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84322" y="2089965"/>
            <a:ext cx="7096359" cy="324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022401" y="1962680"/>
            <a:ext cx="810839" cy="707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046419" y="3586092"/>
            <a:ext cx="2164268" cy="23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435126" y="5847704"/>
            <a:ext cx="914479" cy="829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212709" y="6126908"/>
            <a:ext cx="737680" cy="61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69206" y="4845035"/>
            <a:ext cx="1944793" cy="2011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698788" y="4723527"/>
            <a:ext cx="920576" cy="481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84529" y="417045"/>
            <a:ext cx="1121761" cy="57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8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665216" y="724922"/>
            <a:ext cx="926672" cy="53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8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1082664" y="1803780"/>
            <a:ext cx="792549" cy="45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65524" y="3239502"/>
            <a:ext cx="493395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96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2731B8-8C84-4CAC-BE87-D27CDD6A5B8C}"/>
              </a:ext>
            </a:extLst>
          </p:cNvPr>
          <p:cNvSpPr txBox="1"/>
          <p:nvPr/>
        </p:nvSpPr>
        <p:spPr>
          <a:xfrm>
            <a:off x="877465" y="1467886"/>
            <a:ext cx="40032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DAAD9A-3691-4B1B-BD5D-34E0649D9259}"/>
              </a:ext>
            </a:extLst>
          </p:cNvPr>
          <p:cNvSpPr txBox="1"/>
          <p:nvPr/>
        </p:nvSpPr>
        <p:spPr>
          <a:xfrm>
            <a:off x="715305" y="3683370"/>
            <a:ext cx="46797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trưa đồng đầy nắng,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Trâu nằm nhai bóng râm,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bần thần nhớ gió,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Chợt về đầy tiếng chim.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39E9C1-4628-4603-8A9C-FD9142845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8673" y="1860101"/>
            <a:ext cx="3378416" cy="4797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466549-247A-4C6C-8D05-A65EA76079ED}"/>
              </a:ext>
            </a:extLst>
          </p:cNvPr>
          <p:cNvSpPr txBox="1"/>
          <p:nvPr/>
        </p:nvSpPr>
        <p:spPr>
          <a:xfrm>
            <a:off x="4160496" y="534162"/>
            <a:ext cx="2546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3714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Lũy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3714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3714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3714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90786D-F40A-4D74-8D8C-386722E0E83C}"/>
              </a:ext>
            </a:extLst>
          </p:cNvPr>
          <p:cNvSpPr txBox="1"/>
          <p:nvPr/>
        </p:nvSpPr>
        <p:spPr>
          <a:xfrm>
            <a:off x="5367453" y="1431767"/>
            <a:ext cx="40032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224CAF-8977-4ADC-8C43-81DBC3DDF67C}"/>
              </a:ext>
            </a:extLst>
          </p:cNvPr>
          <p:cNvSpPr txBox="1"/>
          <p:nvPr/>
        </p:nvSpPr>
        <p:spPr>
          <a:xfrm>
            <a:off x="5436219" y="3702522"/>
            <a:ext cx="42374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Mầm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14E15D-B4C5-4E95-A29F-BCDB70F7A3AD}"/>
              </a:ext>
            </a:extLst>
          </p:cNvPr>
          <p:cNvSpPr txBox="1"/>
          <p:nvPr/>
        </p:nvSpPr>
        <p:spPr>
          <a:xfrm>
            <a:off x="6814789" y="5671514"/>
            <a:ext cx="314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2892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84DA5E-74DA-47B5-B44E-4770F03420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33" y="2771775"/>
            <a:ext cx="5896028" cy="33718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760EE00-5F96-428A-9988-459F41F60F7E}"/>
              </a:ext>
            </a:extLst>
          </p:cNvPr>
          <p:cNvSpPr/>
          <p:nvPr/>
        </p:nvSpPr>
        <p:spPr>
          <a:xfrm>
            <a:off x="4169757" y="1663097"/>
            <a:ext cx="40238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0" cap="none" spc="0" normalizeH="0" baseline="0" noProof="0" dirty="0" err="1">
                <a:ln>
                  <a:noFill/>
                </a:ln>
                <a:solidFill>
                  <a:srgbClr val="663F0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</a:rPr>
              <a:t>Thảo</a:t>
            </a:r>
            <a:r>
              <a:rPr kumimoji="0" lang="en-US" altLang="zh-CN" sz="4000" b="1" i="0" u="none" strike="noStrike" kern="0" cap="none" spc="0" normalizeH="0" noProof="0" dirty="0">
                <a:ln>
                  <a:noFill/>
                </a:ln>
                <a:solidFill>
                  <a:srgbClr val="663F0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</a:rPr>
              <a:t> </a:t>
            </a:r>
            <a:r>
              <a:rPr kumimoji="0" lang="en-US" altLang="zh-CN" sz="4000" b="1" i="0" u="none" strike="noStrike" kern="0" cap="none" spc="0" normalizeH="0" noProof="0" dirty="0" err="1">
                <a:ln>
                  <a:noFill/>
                </a:ln>
                <a:solidFill>
                  <a:srgbClr val="663F0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</a:rPr>
              <a:t>luận</a:t>
            </a:r>
            <a:r>
              <a:rPr kumimoji="0" lang="en-US" altLang="zh-CN" sz="4000" b="1" i="0" u="none" strike="noStrike" kern="0" cap="none" spc="0" normalizeH="0" noProof="0" dirty="0">
                <a:ln>
                  <a:noFill/>
                </a:ln>
                <a:solidFill>
                  <a:srgbClr val="663F0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</a:rPr>
              <a:t> </a:t>
            </a:r>
            <a:r>
              <a:rPr kumimoji="0" lang="en-US" altLang="zh-CN" sz="4000" b="1" i="0" u="none" strike="noStrike" kern="0" cap="none" spc="0" normalizeH="0" noProof="0" dirty="0" err="1">
                <a:ln>
                  <a:noFill/>
                </a:ln>
                <a:solidFill>
                  <a:srgbClr val="663F0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</a:rPr>
              <a:t>nhóm</a:t>
            </a:r>
            <a:r>
              <a:rPr kumimoji="0" lang="en-US" altLang="zh-CN" sz="4000" b="1" i="0" u="none" strike="noStrike" kern="0" cap="none" spc="0" normalizeH="0" noProof="0" dirty="0">
                <a:ln>
                  <a:noFill/>
                </a:ln>
                <a:solidFill>
                  <a:srgbClr val="663F0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</a:rPr>
              <a:t> 4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srgbClr val="663F0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inpin heiti" charset="-122"/>
              <a:cs typeface="Calibri" panose="020F0502020204030204" pitchFamily="34" charset="0"/>
            </a:endParaRPr>
          </a:p>
        </p:txBody>
      </p:sp>
      <p:sp>
        <p:nvSpPr>
          <p:cNvPr id="7" name="Freeform 197">
            <a:extLst>
              <a:ext uri="{FF2B5EF4-FFF2-40B4-BE49-F238E27FC236}">
                <a16:creationId xmlns:a16="http://schemas.microsoft.com/office/drawing/2014/main" id="{3CDD3F99-1B5F-4984-B2C9-0055929ABCFD}"/>
              </a:ext>
            </a:extLst>
          </p:cNvPr>
          <p:cNvSpPr>
            <a:spLocks noEditPoints="1"/>
          </p:cNvSpPr>
          <p:nvPr/>
        </p:nvSpPr>
        <p:spPr bwMode="auto">
          <a:xfrm>
            <a:off x="3714750" y="790576"/>
            <a:ext cx="4876964" cy="1740195"/>
          </a:xfrm>
          <a:custGeom>
            <a:avLst/>
            <a:gdLst>
              <a:gd name="T0" fmla="*/ 238 w 1347"/>
              <a:gd name="T1" fmla="*/ 94 h 671"/>
              <a:gd name="T2" fmla="*/ 264 w 1347"/>
              <a:gd name="T3" fmla="*/ 254 h 671"/>
              <a:gd name="T4" fmla="*/ 296 w 1347"/>
              <a:gd name="T5" fmla="*/ 275 h 671"/>
              <a:gd name="T6" fmla="*/ 85 w 1347"/>
              <a:gd name="T7" fmla="*/ 295 h 671"/>
              <a:gd name="T8" fmla="*/ 89 w 1347"/>
              <a:gd name="T9" fmla="*/ 658 h 671"/>
              <a:gd name="T10" fmla="*/ 599 w 1347"/>
              <a:gd name="T11" fmla="*/ 658 h 671"/>
              <a:gd name="T12" fmla="*/ 1159 w 1347"/>
              <a:gd name="T13" fmla="*/ 608 h 671"/>
              <a:gd name="T14" fmla="*/ 1287 w 1347"/>
              <a:gd name="T15" fmla="*/ 397 h 671"/>
              <a:gd name="T16" fmla="*/ 948 w 1347"/>
              <a:gd name="T17" fmla="*/ 248 h 671"/>
              <a:gd name="T18" fmla="*/ 940 w 1347"/>
              <a:gd name="T19" fmla="*/ 85 h 671"/>
              <a:gd name="T20" fmla="*/ 1148 w 1347"/>
              <a:gd name="T21" fmla="*/ 64 h 671"/>
              <a:gd name="T22" fmla="*/ 1115 w 1347"/>
              <a:gd name="T23" fmla="*/ 14 h 671"/>
              <a:gd name="T24" fmla="*/ 755 w 1347"/>
              <a:gd name="T25" fmla="*/ 23 h 671"/>
              <a:gd name="T26" fmla="*/ 268 w 1347"/>
              <a:gd name="T27" fmla="*/ 8 h 671"/>
              <a:gd name="T28" fmla="*/ 19 w 1347"/>
              <a:gd name="T29" fmla="*/ 29 h 671"/>
              <a:gd name="T30" fmla="*/ 1201 w 1347"/>
              <a:gd name="T31" fmla="*/ 47 h 671"/>
              <a:gd name="T32" fmla="*/ 1190 w 1347"/>
              <a:gd name="T33" fmla="*/ 21 h 671"/>
              <a:gd name="T34" fmla="*/ 1140 w 1347"/>
              <a:gd name="T35" fmla="*/ 42 h 671"/>
              <a:gd name="T36" fmla="*/ 1110 w 1347"/>
              <a:gd name="T37" fmla="*/ 31 h 671"/>
              <a:gd name="T38" fmla="*/ 270 w 1347"/>
              <a:gd name="T39" fmla="*/ 190 h 671"/>
              <a:gd name="T40" fmla="*/ 77 w 1347"/>
              <a:gd name="T41" fmla="*/ 339 h 671"/>
              <a:gd name="T42" fmla="*/ 95 w 1347"/>
              <a:gd name="T43" fmla="*/ 651 h 671"/>
              <a:gd name="T44" fmla="*/ 100 w 1347"/>
              <a:gd name="T45" fmla="*/ 578 h 671"/>
              <a:gd name="T46" fmla="*/ 146 w 1347"/>
              <a:gd name="T47" fmla="*/ 643 h 671"/>
              <a:gd name="T48" fmla="*/ 243 w 1347"/>
              <a:gd name="T49" fmla="*/ 636 h 671"/>
              <a:gd name="T50" fmla="*/ 416 w 1347"/>
              <a:gd name="T51" fmla="*/ 654 h 671"/>
              <a:gd name="T52" fmla="*/ 590 w 1347"/>
              <a:gd name="T53" fmla="*/ 639 h 671"/>
              <a:gd name="T54" fmla="*/ 693 w 1347"/>
              <a:gd name="T55" fmla="*/ 644 h 671"/>
              <a:gd name="T56" fmla="*/ 764 w 1347"/>
              <a:gd name="T57" fmla="*/ 644 h 671"/>
              <a:gd name="T58" fmla="*/ 1069 w 1347"/>
              <a:gd name="T59" fmla="*/ 636 h 671"/>
              <a:gd name="T60" fmla="*/ 1202 w 1347"/>
              <a:gd name="T61" fmla="*/ 548 h 671"/>
              <a:gd name="T62" fmla="*/ 1317 w 1347"/>
              <a:gd name="T63" fmla="*/ 474 h 671"/>
              <a:gd name="T64" fmla="*/ 1318 w 1347"/>
              <a:gd name="T65" fmla="*/ 460 h 671"/>
              <a:gd name="T66" fmla="*/ 879 w 1347"/>
              <a:gd name="T67" fmla="*/ 615 h 671"/>
              <a:gd name="T68" fmla="*/ 219 w 1347"/>
              <a:gd name="T69" fmla="*/ 628 h 671"/>
              <a:gd name="T70" fmla="*/ 87 w 1347"/>
              <a:gd name="T71" fmla="*/ 347 h 671"/>
              <a:gd name="T72" fmla="*/ 278 w 1347"/>
              <a:gd name="T73" fmla="*/ 301 h 671"/>
              <a:gd name="T74" fmla="*/ 313 w 1347"/>
              <a:gd name="T75" fmla="*/ 320 h 671"/>
              <a:gd name="T76" fmla="*/ 899 w 1347"/>
              <a:gd name="T77" fmla="*/ 298 h 671"/>
              <a:gd name="T78" fmla="*/ 826 w 1347"/>
              <a:gd name="T79" fmla="*/ 330 h 671"/>
              <a:gd name="T80" fmla="*/ 889 w 1347"/>
              <a:gd name="T81" fmla="*/ 296 h 671"/>
              <a:gd name="T82" fmla="*/ 791 w 1347"/>
              <a:gd name="T83" fmla="*/ 343 h 671"/>
              <a:gd name="T84" fmla="*/ 1030 w 1347"/>
              <a:gd name="T85" fmla="*/ 327 h 671"/>
              <a:gd name="T86" fmla="*/ 1000 w 1347"/>
              <a:gd name="T87" fmla="*/ 307 h 671"/>
              <a:gd name="T88" fmla="*/ 951 w 1347"/>
              <a:gd name="T89" fmla="*/ 280 h 671"/>
              <a:gd name="T90" fmla="*/ 288 w 1347"/>
              <a:gd name="T91" fmla="*/ 342 h 671"/>
              <a:gd name="T92" fmla="*/ 905 w 1347"/>
              <a:gd name="T93" fmla="*/ 318 h 671"/>
              <a:gd name="T94" fmla="*/ 908 w 1347"/>
              <a:gd name="T95" fmla="*/ 243 h 671"/>
              <a:gd name="T96" fmla="*/ 927 w 1347"/>
              <a:gd name="T97" fmla="*/ 178 h 671"/>
              <a:gd name="T98" fmla="*/ 914 w 1347"/>
              <a:gd name="T99" fmla="*/ 184 h 671"/>
              <a:gd name="T100" fmla="*/ 905 w 1347"/>
              <a:gd name="T101" fmla="*/ 24 h 671"/>
              <a:gd name="T102" fmla="*/ 923 w 1347"/>
              <a:gd name="T103" fmla="*/ 71 h 671"/>
              <a:gd name="T104" fmla="*/ 900 w 1347"/>
              <a:gd name="T105" fmla="*/ 115 h 671"/>
              <a:gd name="T106" fmla="*/ 791 w 1347"/>
              <a:gd name="T107" fmla="*/ 35 h 671"/>
              <a:gd name="T108" fmla="*/ 881 w 1347"/>
              <a:gd name="T109" fmla="*/ 71 h 671"/>
              <a:gd name="T110" fmla="*/ 903 w 1347"/>
              <a:gd name="T111" fmla="*/ 232 h 671"/>
              <a:gd name="T112" fmla="*/ 295 w 1347"/>
              <a:gd name="T113" fmla="*/ 189 h 671"/>
              <a:gd name="T114" fmla="*/ 272 w 1347"/>
              <a:gd name="T115" fmla="*/ 24 h 671"/>
              <a:gd name="T116" fmla="*/ 271 w 1347"/>
              <a:gd name="T117" fmla="*/ 68 h 671"/>
              <a:gd name="T118" fmla="*/ 265 w 1347"/>
              <a:gd name="T119" fmla="*/ 133 h 671"/>
              <a:gd name="T120" fmla="*/ 266 w 1347"/>
              <a:gd name="T121" fmla="*/ 85 h 671"/>
              <a:gd name="T122" fmla="*/ 18 w 1347"/>
              <a:gd name="T123" fmla="*/ 43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47" h="671">
                <a:moveTo>
                  <a:pt x="4" y="49"/>
                </a:moveTo>
                <a:lnTo>
                  <a:pt x="4" y="49"/>
                </a:lnTo>
                <a:lnTo>
                  <a:pt x="11" y="51"/>
                </a:lnTo>
                <a:lnTo>
                  <a:pt x="18" y="53"/>
                </a:lnTo>
                <a:lnTo>
                  <a:pt x="32" y="54"/>
                </a:lnTo>
                <a:lnTo>
                  <a:pt x="48" y="54"/>
                </a:lnTo>
                <a:lnTo>
                  <a:pt x="63" y="51"/>
                </a:lnTo>
                <a:lnTo>
                  <a:pt x="63" y="51"/>
                </a:lnTo>
                <a:lnTo>
                  <a:pt x="75" y="54"/>
                </a:lnTo>
                <a:lnTo>
                  <a:pt x="85" y="54"/>
                </a:lnTo>
                <a:lnTo>
                  <a:pt x="108" y="53"/>
                </a:lnTo>
                <a:lnTo>
                  <a:pt x="108" y="53"/>
                </a:lnTo>
                <a:lnTo>
                  <a:pt x="111" y="54"/>
                </a:lnTo>
                <a:lnTo>
                  <a:pt x="114" y="55"/>
                </a:lnTo>
                <a:lnTo>
                  <a:pt x="130" y="58"/>
                </a:lnTo>
                <a:lnTo>
                  <a:pt x="153" y="58"/>
                </a:lnTo>
                <a:lnTo>
                  <a:pt x="178" y="58"/>
                </a:lnTo>
                <a:lnTo>
                  <a:pt x="229" y="55"/>
                </a:lnTo>
                <a:lnTo>
                  <a:pt x="259" y="54"/>
                </a:lnTo>
                <a:lnTo>
                  <a:pt x="259" y="54"/>
                </a:lnTo>
                <a:lnTo>
                  <a:pt x="252" y="58"/>
                </a:lnTo>
                <a:lnTo>
                  <a:pt x="245" y="62"/>
                </a:lnTo>
                <a:lnTo>
                  <a:pt x="242" y="70"/>
                </a:lnTo>
                <a:lnTo>
                  <a:pt x="239" y="77"/>
                </a:lnTo>
                <a:lnTo>
                  <a:pt x="238" y="85"/>
                </a:lnTo>
                <a:lnTo>
                  <a:pt x="238" y="94"/>
                </a:lnTo>
                <a:lnTo>
                  <a:pt x="239" y="101"/>
                </a:lnTo>
                <a:lnTo>
                  <a:pt x="242" y="108"/>
                </a:lnTo>
                <a:lnTo>
                  <a:pt x="242" y="108"/>
                </a:lnTo>
                <a:lnTo>
                  <a:pt x="244" y="120"/>
                </a:lnTo>
                <a:lnTo>
                  <a:pt x="249" y="132"/>
                </a:lnTo>
                <a:lnTo>
                  <a:pt x="252" y="137"/>
                </a:lnTo>
                <a:lnTo>
                  <a:pt x="256" y="142"/>
                </a:lnTo>
                <a:lnTo>
                  <a:pt x="260" y="144"/>
                </a:lnTo>
                <a:lnTo>
                  <a:pt x="266" y="147"/>
                </a:lnTo>
                <a:lnTo>
                  <a:pt x="266" y="147"/>
                </a:lnTo>
                <a:lnTo>
                  <a:pt x="266" y="159"/>
                </a:lnTo>
                <a:lnTo>
                  <a:pt x="266" y="159"/>
                </a:lnTo>
                <a:lnTo>
                  <a:pt x="262" y="162"/>
                </a:lnTo>
                <a:lnTo>
                  <a:pt x="259" y="166"/>
                </a:lnTo>
                <a:lnTo>
                  <a:pt x="258" y="171"/>
                </a:lnTo>
                <a:lnTo>
                  <a:pt x="255" y="176"/>
                </a:lnTo>
                <a:lnTo>
                  <a:pt x="254" y="188"/>
                </a:lnTo>
                <a:lnTo>
                  <a:pt x="255" y="200"/>
                </a:lnTo>
                <a:lnTo>
                  <a:pt x="258" y="212"/>
                </a:lnTo>
                <a:lnTo>
                  <a:pt x="261" y="224"/>
                </a:lnTo>
                <a:lnTo>
                  <a:pt x="266" y="235"/>
                </a:lnTo>
                <a:lnTo>
                  <a:pt x="270" y="242"/>
                </a:lnTo>
                <a:lnTo>
                  <a:pt x="270" y="242"/>
                </a:lnTo>
                <a:lnTo>
                  <a:pt x="267" y="245"/>
                </a:lnTo>
                <a:lnTo>
                  <a:pt x="265" y="249"/>
                </a:lnTo>
                <a:lnTo>
                  <a:pt x="264" y="254"/>
                </a:lnTo>
                <a:lnTo>
                  <a:pt x="262" y="259"/>
                </a:lnTo>
                <a:lnTo>
                  <a:pt x="262" y="263"/>
                </a:lnTo>
                <a:lnTo>
                  <a:pt x="264" y="268"/>
                </a:lnTo>
                <a:lnTo>
                  <a:pt x="265" y="272"/>
                </a:lnTo>
                <a:lnTo>
                  <a:pt x="268" y="274"/>
                </a:lnTo>
                <a:lnTo>
                  <a:pt x="268" y="274"/>
                </a:lnTo>
                <a:lnTo>
                  <a:pt x="272" y="274"/>
                </a:lnTo>
                <a:lnTo>
                  <a:pt x="273" y="273"/>
                </a:lnTo>
                <a:lnTo>
                  <a:pt x="274" y="269"/>
                </a:lnTo>
                <a:lnTo>
                  <a:pt x="274" y="265"/>
                </a:lnTo>
                <a:lnTo>
                  <a:pt x="274" y="256"/>
                </a:lnTo>
                <a:lnTo>
                  <a:pt x="274" y="253"/>
                </a:lnTo>
                <a:lnTo>
                  <a:pt x="276" y="250"/>
                </a:lnTo>
                <a:lnTo>
                  <a:pt x="276" y="250"/>
                </a:lnTo>
                <a:lnTo>
                  <a:pt x="278" y="251"/>
                </a:lnTo>
                <a:lnTo>
                  <a:pt x="278" y="251"/>
                </a:lnTo>
                <a:lnTo>
                  <a:pt x="282" y="254"/>
                </a:lnTo>
                <a:lnTo>
                  <a:pt x="285" y="255"/>
                </a:lnTo>
                <a:lnTo>
                  <a:pt x="289" y="256"/>
                </a:lnTo>
                <a:lnTo>
                  <a:pt x="294" y="255"/>
                </a:lnTo>
                <a:lnTo>
                  <a:pt x="294" y="255"/>
                </a:lnTo>
                <a:lnTo>
                  <a:pt x="295" y="260"/>
                </a:lnTo>
                <a:lnTo>
                  <a:pt x="296" y="265"/>
                </a:lnTo>
                <a:lnTo>
                  <a:pt x="296" y="271"/>
                </a:lnTo>
                <a:lnTo>
                  <a:pt x="296" y="275"/>
                </a:lnTo>
                <a:lnTo>
                  <a:pt x="296" y="275"/>
                </a:lnTo>
                <a:lnTo>
                  <a:pt x="268" y="275"/>
                </a:lnTo>
                <a:lnTo>
                  <a:pt x="242" y="275"/>
                </a:lnTo>
                <a:lnTo>
                  <a:pt x="189" y="277"/>
                </a:lnTo>
                <a:lnTo>
                  <a:pt x="189" y="277"/>
                </a:lnTo>
                <a:lnTo>
                  <a:pt x="165" y="275"/>
                </a:lnTo>
                <a:lnTo>
                  <a:pt x="153" y="274"/>
                </a:lnTo>
                <a:lnTo>
                  <a:pt x="141" y="272"/>
                </a:lnTo>
                <a:lnTo>
                  <a:pt x="141" y="272"/>
                </a:lnTo>
                <a:lnTo>
                  <a:pt x="136" y="271"/>
                </a:lnTo>
                <a:lnTo>
                  <a:pt x="130" y="272"/>
                </a:lnTo>
                <a:lnTo>
                  <a:pt x="128" y="273"/>
                </a:lnTo>
                <a:lnTo>
                  <a:pt x="126" y="274"/>
                </a:lnTo>
                <a:lnTo>
                  <a:pt x="128" y="275"/>
                </a:lnTo>
                <a:lnTo>
                  <a:pt x="130" y="278"/>
                </a:lnTo>
                <a:lnTo>
                  <a:pt x="130" y="278"/>
                </a:lnTo>
                <a:lnTo>
                  <a:pt x="124" y="280"/>
                </a:lnTo>
                <a:lnTo>
                  <a:pt x="118" y="282"/>
                </a:lnTo>
                <a:lnTo>
                  <a:pt x="111" y="284"/>
                </a:lnTo>
                <a:lnTo>
                  <a:pt x="105" y="286"/>
                </a:lnTo>
                <a:lnTo>
                  <a:pt x="105" y="286"/>
                </a:lnTo>
                <a:lnTo>
                  <a:pt x="102" y="285"/>
                </a:lnTo>
                <a:lnTo>
                  <a:pt x="100" y="284"/>
                </a:lnTo>
                <a:lnTo>
                  <a:pt x="99" y="284"/>
                </a:lnTo>
                <a:lnTo>
                  <a:pt x="96" y="285"/>
                </a:lnTo>
                <a:lnTo>
                  <a:pt x="90" y="289"/>
                </a:lnTo>
                <a:lnTo>
                  <a:pt x="85" y="295"/>
                </a:lnTo>
                <a:lnTo>
                  <a:pt x="76" y="308"/>
                </a:lnTo>
                <a:lnTo>
                  <a:pt x="71" y="316"/>
                </a:lnTo>
                <a:lnTo>
                  <a:pt x="71" y="316"/>
                </a:lnTo>
                <a:lnTo>
                  <a:pt x="69" y="318"/>
                </a:lnTo>
                <a:lnTo>
                  <a:pt x="66" y="320"/>
                </a:lnTo>
                <a:lnTo>
                  <a:pt x="63" y="327"/>
                </a:lnTo>
                <a:lnTo>
                  <a:pt x="61" y="337"/>
                </a:lnTo>
                <a:lnTo>
                  <a:pt x="61" y="349"/>
                </a:lnTo>
                <a:lnTo>
                  <a:pt x="61" y="372"/>
                </a:lnTo>
                <a:lnTo>
                  <a:pt x="64" y="387"/>
                </a:lnTo>
                <a:lnTo>
                  <a:pt x="64" y="387"/>
                </a:lnTo>
                <a:lnTo>
                  <a:pt x="66" y="409"/>
                </a:lnTo>
                <a:lnTo>
                  <a:pt x="70" y="431"/>
                </a:lnTo>
                <a:lnTo>
                  <a:pt x="70" y="431"/>
                </a:lnTo>
                <a:lnTo>
                  <a:pt x="75" y="471"/>
                </a:lnTo>
                <a:lnTo>
                  <a:pt x="77" y="510"/>
                </a:lnTo>
                <a:lnTo>
                  <a:pt x="77" y="550"/>
                </a:lnTo>
                <a:lnTo>
                  <a:pt x="76" y="589"/>
                </a:lnTo>
                <a:lnTo>
                  <a:pt x="76" y="589"/>
                </a:lnTo>
                <a:lnTo>
                  <a:pt x="75" y="607"/>
                </a:lnTo>
                <a:lnTo>
                  <a:pt x="75" y="616"/>
                </a:lnTo>
                <a:lnTo>
                  <a:pt x="75" y="626"/>
                </a:lnTo>
                <a:lnTo>
                  <a:pt x="77" y="636"/>
                </a:lnTo>
                <a:lnTo>
                  <a:pt x="79" y="644"/>
                </a:lnTo>
                <a:lnTo>
                  <a:pt x="83" y="652"/>
                </a:lnTo>
                <a:lnTo>
                  <a:pt x="89" y="658"/>
                </a:lnTo>
                <a:lnTo>
                  <a:pt x="89" y="658"/>
                </a:lnTo>
                <a:lnTo>
                  <a:pt x="90" y="661"/>
                </a:lnTo>
                <a:lnTo>
                  <a:pt x="91" y="662"/>
                </a:lnTo>
                <a:lnTo>
                  <a:pt x="93" y="663"/>
                </a:lnTo>
                <a:lnTo>
                  <a:pt x="95" y="663"/>
                </a:lnTo>
                <a:lnTo>
                  <a:pt x="95" y="663"/>
                </a:lnTo>
                <a:lnTo>
                  <a:pt x="101" y="666"/>
                </a:lnTo>
                <a:lnTo>
                  <a:pt x="108" y="668"/>
                </a:lnTo>
                <a:lnTo>
                  <a:pt x="124" y="671"/>
                </a:lnTo>
                <a:lnTo>
                  <a:pt x="141" y="671"/>
                </a:lnTo>
                <a:lnTo>
                  <a:pt x="158" y="671"/>
                </a:lnTo>
                <a:lnTo>
                  <a:pt x="193" y="667"/>
                </a:lnTo>
                <a:lnTo>
                  <a:pt x="223" y="663"/>
                </a:lnTo>
                <a:lnTo>
                  <a:pt x="223" y="663"/>
                </a:lnTo>
                <a:lnTo>
                  <a:pt x="260" y="662"/>
                </a:lnTo>
                <a:lnTo>
                  <a:pt x="297" y="663"/>
                </a:lnTo>
                <a:lnTo>
                  <a:pt x="335" y="664"/>
                </a:lnTo>
                <a:lnTo>
                  <a:pt x="373" y="666"/>
                </a:lnTo>
                <a:lnTo>
                  <a:pt x="373" y="666"/>
                </a:lnTo>
                <a:lnTo>
                  <a:pt x="410" y="663"/>
                </a:lnTo>
                <a:lnTo>
                  <a:pt x="448" y="661"/>
                </a:lnTo>
                <a:lnTo>
                  <a:pt x="485" y="657"/>
                </a:lnTo>
                <a:lnTo>
                  <a:pt x="504" y="657"/>
                </a:lnTo>
                <a:lnTo>
                  <a:pt x="524" y="657"/>
                </a:lnTo>
                <a:lnTo>
                  <a:pt x="524" y="657"/>
                </a:lnTo>
                <a:lnTo>
                  <a:pt x="599" y="658"/>
                </a:lnTo>
                <a:lnTo>
                  <a:pt x="675" y="657"/>
                </a:lnTo>
                <a:lnTo>
                  <a:pt x="675" y="657"/>
                </a:lnTo>
                <a:lnTo>
                  <a:pt x="693" y="658"/>
                </a:lnTo>
                <a:lnTo>
                  <a:pt x="711" y="660"/>
                </a:lnTo>
                <a:lnTo>
                  <a:pt x="729" y="662"/>
                </a:lnTo>
                <a:lnTo>
                  <a:pt x="747" y="662"/>
                </a:lnTo>
                <a:lnTo>
                  <a:pt x="747" y="662"/>
                </a:lnTo>
                <a:lnTo>
                  <a:pt x="764" y="661"/>
                </a:lnTo>
                <a:lnTo>
                  <a:pt x="782" y="660"/>
                </a:lnTo>
                <a:lnTo>
                  <a:pt x="799" y="658"/>
                </a:lnTo>
                <a:lnTo>
                  <a:pt x="816" y="657"/>
                </a:lnTo>
                <a:lnTo>
                  <a:pt x="816" y="657"/>
                </a:lnTo>
                <a:lnTo>
                  <a:pt x="891" y="657"/>
                </a:lnTo>
                <a:lnTo>
                  <a:pt x="927" y="656"/>
                </a:lnTo>
                <a:lnTo>
                  <a:pt x="964" y="654"/>
                </a:lnTo>
                <a:lnTo>
                  <a:pt x="964" y="654"/>
                </a:lnTo>
                <a:lnTo>
                  <a:pt x="998" y="652"/>
                </a:lnTo>
                <a:lnTo>
                  <a:pt x="1033" y="650"/>
                </a:lnTo>
                <a:lnTo>
                  <a:pt x="1051" y="649"/>
                </a:lnTo>
                <a:lnTo>
                  <a:pt x="1068" y="646"/>
                </a:lnTo>
                <a:lnTo>
                  <a:pt x="1085" y="643"/>
                </a:lnTo>
                <a:lnTo>
                  <a:pt x="1100" y="637"/>
                </a:lnTo>
                <a:lnTo>
                  <a:pt x="1100" y="637"/>
                </a:lnTo>
                <a:lnTo>
                  <a:pt x="1116" y="631"/>
                </a:lnTo>
                <a:lnTo>
                  <a:pt x="1130" y="624"/>
                </a:lnTo>
                <a:lnTo>
                  <a:pt x="1159" y="608"/>
                </a:lnTo>
                <a:lnTo>
                  <a:pt x="1215" y="573"/>
                </a:lnTo>
                <a:lnTo>
                  <a:pt x="1215" y="573"/>
                </a:lnTo>
                <a:lnTo>
                  <a:pt x="1224" y="571"/>
                </a:lnTo>
                <a:lnTo>
                  <a:pt x="1234" y="566"/>
                </a:lnTo>
                <a:lnTo>
                  <a:pt x="1243" y="561"/>
                </a:lnTo>
                <a:lnTo>
                  <a:pt x="1253" y="555"/>
                </a:lnTo>
                <a:lnTo>
                  <a:pt x="1271" y="540"/>
                </a:lnTo>
                <a:lnTo>
                  <a:pt x="1286" y="527"/>
                </a:lnTo>
                <a:lnTo>
                  <a:pt x="1286" y="527"/>
                </a:lnTo>
                <a:lnTo>
                  <a:pt x="1306" y="510"/>
                </a:lnTo>
                <a:lnTo>
                  <a:pt x="1323" y="495"/>
                </a:lnTo>
                <a:lnTo>
                  <a:pt x="1330" y="487"/>
                </a:lnTo>
                <a:lnTo>
                  <a:pt x="1336" y="480"/>
                </a:lnTo>
                <a:lnTo>
                  <a:pt x="1340" y="472"/>
                </a:lnTo>
                <a:lnTo>
                  <a:pt x="1343" y="466"/>
                </a:lnTo>
                <a:lnTo>
                  <a:pt x="1343" y="466"/>
                </a:lnTo>
                <a:lnTo>
                  <a:pt x="1346" y="460"/>
                </a:lnTo>
                <a:lnTo>
                  <a:pt x="1347" y="455"/>
                </a:lnTo>
                <a:lnTo>
                  <a:pt x="1347" y="449"/>
                </a:lnTo>
                <a:lnTo>
                  <a:pt x="1345" y="444"/>
                </a:lnTo>
                <a:lnTo>
                  <a:pt x="1342" y="438"/>
                </a:lnTo>
                <a:lnTo>
                  <a:pt x="1338" y="433"/>
                </a:lnTo>
                <a:lnTo>
                  <a:pt x="1329" y="425"/>
                </a:lnTo>
                <a:lnTo>
                  <a:pt x="1318" y="416"/>
                </a:lnTo>
                <a:lnTo>
                  <a:pt x="1306" y="408"/>
                </a:lnTo>
                <a:lnTo>
                  <a:pt x="1287" y="397"/>
                </a:lnTo>
                <a:lnTo>
                  <a:pt x="1287" y="397"/>
                </a:lnTo>
                <a:lnTo>
                  <a:pt x="1275" y="389"/>
                </a:lnTo>
                <a:lnTo>
                  <a:pt x="1264" y="379"/>
                </a:lnTo>
                <a:lnTo>
                  <a:pt x="1243" y="360"/>
                </a:lnTo>
                <a:lnTo>
                  <a:pt x="1223" y="339"/>
                </a:lnTo>
                <a:lnTo>
                  <a:pt x="1212" y="330"/>
                </a:lnTo>
                <a:lnTo>
                  <a:pt x="1201" y="320"/>
                </a:lnTo>
                <a:lnTo>
                  <a:pt x="1201" y="320"/>
                </a:lnTo>
                <a:lnTo>
                  <a:pt x="1181" y="306"/>
                </a:lnTo>
                <a:lnTo>
                  <a:pt x="1159" y="291"/>
                </a:lnTo>
                <a:lnTo>
                  <a:pt x="1137" y="277"/>
                </a:lnTo>
                <a:lnTo>
                  <a:pt x="1115" y="266"/>
                </a:lnTo>
                <a:lnTo>
                  <a:pt x="1115" y="266"/>
                </a:lnTo>
                <a:lnTo>
                  <a:pt x="1105" y="262"/>
                </a:lnTo>
                <a:lnTo>
                  <a:pt x="1088" y="257"/>
                </a:lnTo>
                <a:lnTo>
                  <a:pt x="1080" y="256"/>
                </a:lnTo>
                <a:lnTo>
                  <a:pt x="1072" y="256"/>
                </a:lnTo>
                <a:lnTo>
                  <a:pt x="1070" y="256"/>
                </a:lnTo>
                <a:lnTo>
                  <a:pt x="1069" y="257"/>
                </a:lnTo>
                <a:lnTo>
                  <a:pt x="1068" y="260"/>
                </a:lnTo>
                <a:lnTo>
                  <a:pt x="1069" y="262"/>
                </a:lnTo>
                <a:lnTo>
                  <a:pt x="1069" y="262"/>
                </a:lnTo>
                <a:lnTo>
                  <a:pt x="952" y="263"/>
                </a:lnTo>
                <a:lnTo>
                  <a:pt x="952" y="263"/>
                </a:lnTo>
                <a:lnTo>
                  <a:pt x="951" y="256"/>
                </a:lnTo>
                <a:lnTo>
                  <a:pt x="948" y="248"/>
                </a:lnTo>
                <a:lnTo>
                  <a:pt x="944" y="241"/>
                </a:lnTo>
                <a:lnTo>
                  <a:pt x="939" y="235"/>
                </a:lnTo>
                <a:lnTo>
                  <a:pt x="939" y="235"/>
                </a:lnTo>
                <a:lnTo>
                  <a:pt x="944" y="226"/>
                </a:lnTo>
                <a:lnTo>
                  <a:pt x="948" y="214"/>
                </a:lnTo>
                <a:lnTo>
                  <a:pt x="951" y="202"/>
                </a:lnTo>
                <a:lnTo>
                  <a:pt x="952" y="190"/>
                </a:lnTo>
                <a:lnTo>
                  <a:pt x="951" y="178"/>
                </a:lnTo>
                <a:lnTo>
                  <a:pt x="948" y="172"/>
                </a:lnTo>
                <a:lnTo>
                  <a:pt x="946" y="167"/>
                </a:lnTo>
                <a:lnTo>
                  <a:pt x="942" y="163"/>
                </a:lnTo>
                <a:lnTo>
                  <a:pt x="939" y="160"/>
                </a:lnTo>
                <a:lnTo>
                  <a:pt x="933" y="157"/>
                </a:lnTo>
                <a:lnTo>
                  <a:pt x="927" y="155"/>
                </a:lnTo>
                <a:lnTo>
                  <a:pt x="927" y="155"/>
                </a:lnTo>
                <a:lnTo>
                  <a:pt x="926" y="141"/>
                </a:lnTo>
                <a:lnTo>
                  <a:pt x="924" y="133"/>
                </a:lnTo>
                <a:lnTo>
                  <a:pt x="922" y="126"/>
                </a:lnTo>
                <a:lnTo>
                  <a:pt x="922" y="126"/>
                </a:lnTo>
                <a:lnTo>
                  <a:pt x="927" y="123"/>
                </a:lnTo>
                <a:lnTo>
                  <a:pt x="930" y="118"/>
                </a:lnTo>
                <a:lnTo>
                  <a:pt x="934" y="114"/>
                </a:lnTo>
                <a:lnTo>
                  <a:pt x="936" y="108"/>
                </a:lnTo>
                <a:lnTo>
                  <a:pt x="939" y="103"/>
                </a:lnTo>
                <a:lnTo>
                  <a:pt x="940" y="97"/>
                </a:lnTo>
                <a:lnTo>
                  <a:pt x="940" y="85"/>
                </a:lnTo>
                <a:lnTo>
                  <a:pt x="939" y="80"/>
                </a:lnTo>
                <a:lnTo>
                  <a:pt x="938" y="74"/>
                </a:lnTo>
                <a:lnTo>
                  <a:pt x="935" y="70"/>
                </a:lnTo>
                <a:lnTo>
                  <a:pt x="932" y="65"/>
                </a:lnTo>
                <a:lnTo>
                  <a:pt x="928" y="61"/>
                </a:lnTo>
                <a:lnTo>
                  <a:pt x="924" y="58"/>
                </a:lnTo>
                <a:lnTo>
                  <a:pt x="918" y="54"/>
                </a:lnTo>
                <a:lnTo>
                  <a:pt x="914" y="53"/>
                </a:lnTo>
                <a:lnTo>
                  <a:pt x="914" y="53"/>
                </a:lnTo>
                <a:lnTo>
                  <a:pt x="914" y="43"/>
                </a:lnTo>
                <a:lnTo>
                  <a:pt x="914" y="43"/>
                </a:lnTo>
                <a:lnTo>
                  <a:pt x="965" y="41"/>
                </a:lnTo>
                <a:lnTo>
                  <a:pt x="1018" y="38"/>
                </a:lnTo>
                <a:lnTo>
                  <a:pt x="1018" y="38"/>
                </a:lnTo>
                <a:lnTo>
                  <a:pt x="1044" y="38"/>
                </a:lnTo>
                <a:lnTo>
                  <a:pt x="1070" y="41"/>
                </a:lnTo>
                <a:lnTo>
                  <a:pt x="1095" y="42"/>
                </a:lnTo>
                <a:lnTo>
                  <a:pt x="1109" y="41"/>
                </a:lnTo>
                <a:lnTo>
                  <a:pt x="1121" y="39"/>
                </a:lnTo>
                <a:lnTo>
                  <a:pt x="1121" y="39"/>
                </a:lnTo>
                <a:lnTo>
                  <a:pt x="1123" y="44"/>
                </a:lnTo>
                <a:lnTo>
                  <a:pt x="1125" y="49"/>
                </a:lnTo>
                <a:lnTo>
                  <a:pt x="1128" y="53"/>
                </a:lnTo>
                <a:lnTo>
                  <a:pt x="1131" y="56"/>
                </a:lnTo>
                <a:lnTo>
                  <a:pt x="1140" y="61"/>
                </a:lnTo>
                <a:lnTo>
                  <a:pt x="1148" y="64"/>
                </a:lnTo>
                <a:lnTo>
                  <a:pt x="1159" y="65"/>
                </a:lnTo>
                <a:lnTo>
                  <a:pt x="1169" y="65"/>
                </a:lnTo>
                <a:lnTo>
                  <a:pt x="1178" y="64"/>
                </a:lnTo>
                <a:lnTo>
                  <a:pt x="1188" y="61"/>
                </a:lnTo>
                <a:lnTo>
                  <a:pt x="1188" y="61"/>
                </a:lnTo>
                <a:lnTo>
                  <a:pt x="1202" y="55"/>
                </a:lnTo>
                <a:lnTo>
                  <a:pt x="1224" y="45"/>
                </a:lnTo>
                <a:lnTo>
                  <a:pt x="1234" y="39"/>
                </a:lnTo>
                <a:lnTo>
                  <a:pt x="1241" y="33"/>
                </a:lnTo>
                <a:lnTo>
                  <a:pt x="1242" y="31"/>
                </a:lnTo>
                <a:lnTo>
                  <a:pt x="1242" y="29"/>
                </a:lnTo>
                <a:lnTo>
                  <a:pt x="1241" y="26"/>
                </a:lnTo>
                <a:lnTo>
                  <a:pt x="1239" y="24"/>
                </a:lnTo>
                <a:lnTo>
                  <a:pt x="1239" y="24"/>
                </a:lnTo>
                <a:lnTo>
                  <a:pt x="1213" y="14"/>
                </a:lnTo>
                <a:lnTo>
                  <a:pt x="1196" y="8"/>
                </a:lnTo>
                <a:lnTo>
                  <a:pt x="1177" y="3"/>
                </a:lnTo>
                <a:lnTo>
                  <a:pt x="1160" y="0"/>
                </a:lnTo>
                <a:lnTo>
                  <a:pt x="1152" y="0"/>
                </a:lnTo>
                <a:lnTo>
                  <a:pt x="1143" y="0"/>
                </a:lnTo>
                <a:lnTo>
                  <a:pt x="1137" y="2"/>
                </a:lnTo>
                <a:lnTo>
                  <a:pt x="1131" y="5"/>
                </a:lnTo>
                <a:lnTo>
                  <a:pt x="1128" y="9"/>
                </a:lnTo>
                <a:lnTo>
                  <a:pt x="1124" y="15"/>
                </a:lnTo>
                <a:lnTo>
                  <a:pt x="1124" y="15"/>
                </a:lnTo>
                <a:lnTo>
                  <a:pt x="1115" y="14"/>
                </a:lnTo>
                <a:lnTo>
                  <a:pt x="1115" y="14"/>
                </a:lnTo>
                <a:lnTo>
                  <a:pt x="1089" y="11"/>
                </a:lnTo>
                <a:lnTo>
                  <a:pt x="1065" y="11"/>
                </a:lnTo>
                <a:lnTo>
                  <a:pt x="1040" y="12"/>
                </a:lnTo>
                <a:lnTo>
                  <a:pt x="1015" y="14"/>
                </a:lnTo>
                <a:lnTo>
                  <a:pt x="965" y="20"/>
                </a:lnTo>
                <a:lnTo>
                  <a:pt x="940" y="23"/>
                </a:lnTo>
                <a:lnTo>
                  <a:pt x="915" y="24"/>
                </a:lnTo>
                <a:lnTo>
                  <a:pt x="915" y="24"/>
                </a:lnTo>
                <a:lnTo>
                  <a:pt x="916" y="20"/>
                </a:lnTo>
                <a:lnTo>
                  <a:pt x="917" y="12"/>
                </a:lnTo>
                <a:lnTo>
                  <a:pt x="916" y="8"/>
                </a:lnTo>
                <a:lnTo>
                  <a:pt x="915" y="6"/>
                </a:lnTo>
                <a:lnTo>
                  <a:pt x="914" y="5"/>
                </a:lnTo>
                <a:lnTo>
                  <a:pt x="910" y="6"/>
                </a:lnTo>
                <a:lnTo>
                  <a:pt x="910" y="6"/>
                </a:lnTo>
                <a:lnTo>
                  <a:pt x="906" y="1"/>
                </a:lnTo>
                <a:lnTo>
                  <a:pt x="904" y="1"/>
                </a:lnTo>
                <a:lnTo>
                  <a:pt x="903" y="1"/>
                </a:lnTo>
                <a:lnTo>
                  <a:pt x="900" y="2"/>
                </a:lnTo>
                <a:lnTo>
                  <a:pt x="898" y="7"/>
                </a:lnTo>
                <a:lnTo>
                  <a:pt x="896" y="17"/>
                </a:lnTo>
                <a:lnTo>
                  <a:pt x="894" y="24"/>
                </a:lnTo>
                <a:lnTo>
                  <a:pt x="894" y="24"/>
                </a:lnTo>
                <a:lnTo>
                  <a:pt x="824" y="24"/>
                </a:lnTo>
                <a:lnTo>
                  <a:pt x="755" y="23"/>
                </a:lnTo>
                <a:lnTo>
                  <a:pt x="616" y="18"/>
                </a:lnTo>
                <a:lnTo>
                  <a:pt x="616" y="18"/>
                </a:lnTo>
                <a:lnTo>
                  <a:pt x="583" y="17"/>
                </a:lnTo>
                <a:lnTo>
                  <a:pt x="549" y="17"/>
                </a:lnTo>
                <a:lnTo>
                  <a:pt x="481" y="18"/>
                </a:lnTo>
                <a:lnTo>
                  <a:pt x="345" y="24"/>
                </a:lnTo>
                <a:lnTo>
                  <a:pt x="345" y="24"/>
                </a:lnTo>
                <a:lnTo>
                  <a:pt x="343" y="21"/>
                </a:lnTo>
                <a:lnTo>
                  <a:pt x="341" y="21"/>
                </a:lnTo>
                <a:lnTo>
                  <a:pt x="333" y="21"/>
                </a:lnTo>
                <a:lnTo>
                  <a:pt x="320" y="25"/>
                </a:lnTo>
                <a:lnTo>
                  <a:pt x="320" y="25"/>
                </a:lnTo>
                <a:lnTo>
                  <a:pt x="284" y="26"/>
                </a:lnTo>
                <a:lnTo>
                  <a:pt x="284" y="26"/>
                </a:lnTo>
                <a:lnTo>
                  <a:pt x="280" y="19"/>
                </a:lnTo>
                <a:lnTo>
                  <a:pt x="277" y="13"/>
                </a:lnTo>
                <a:lnTo>
                  <a:pt x="277" y="13"/>
                </a:lnTo>
                <a:lnTo>
                  <a:pt x="278" y="11"/>
                </a:lnTo>
                <a:lnTo>
                  <a:pt x="278" y="9"/>
                </a:lnTo>
                <a:lnTo>
                  <a:pt x="278" y="7"/>
                </a:lnTo>
                <a:lnTo>
                  <a:pt x="277" y="6"/>
                </a:lnTo>
                <a:lnTo>
                  <a:pt x="274" y="6"/>
                </a:lnTo>
                <a:lnTo>
                  <a:pt x="272" y="6"/>
                </a:lnTo>
                <a:lnTo>
                  <a:pt x="271" y="7"/>
                </a:lnTo>
                <a:lnTo>
                  <a:pt x="268" y="8"/>
                </a:lnTo>
                <a:lnTo>
                  <a:pt x="268" y="8"/>
                </a:lnTo>
                <a:lnTo>
                  <a:pt x="267" y="9"/>
                </a:lnTo>
                <a:lnTo>
                  <a:pt x="266" y="12"/>
                </a:lnTo>
                <a:lnTo>
                  <a:pt x="264" y="17"/>
                </a:lnTo>
                <a:lnTo>
                  <a:pt x="261" y="27"/>
                </a:lnTo>
                <a:lnTo>
                  <a:pt x="261" y="27"/>
                </a:lnTo>
                <a:lnTo>
                  <a:pt x="235" y="27"/>
                </a:lnTo>
                <a:lnTo>
                  <a:pt x="208" y="29"/>
                </a:lnTo>
                <a:lnTo>
                  <a:pt x="182" y="30"/>
                </a:lnTo>
                <a:lnTo>
                  <a:pt x="155" y="30"/>
                </a:lnTo>
                <a:lnTo>
                  <a:pt x="155" y="30"/>
                </a:lnTo>
                <a:lnTo>
                  <a:pt x="153" y="27"/>
                </a:lnTo>
                <a:lnTo>
                  <a:pt x="149" y="26"/>
                </a:lnTo>
                <a:lnTo>
                  <a:pt x="140" y="25"/>
                </a:lnTo>
                <a:lnTo>
                  <a:pt x="129" y="25"/>
                </a:lnTo>
                <a:lnTo>
                  <a:pt x="122" y="26"/>
                </a:lnTo>
                <a:lnTo>
                  <a:pt x="122" y="26"/>
                </a:lnTo>
                <a:lnTo>
                  <a:pt x="115" y="23"/>
                </a:lnTo>
                <a:lnTo>
                  <a:pt x="108" y="21"/>
                </a:lnTo>
                <a:lnTo>
                  <a:pt x="99" y="20"/>
                </a:lnTo>
                <a:lnTo>
                  <a:pt x="88" y="20"/>
                </a:lnTo>
                <a:lnTo>
                  <a:pt x="67" y="20"/>
                </a:lnTo>
                <a:lnTo>
                  <a:pt x="53" y="21"/>
                </a:lnTo>
                <a:lnTo>
                  <a:pt x="53" y="21"/>
                </a:lnTo>
                <a:lnTo>
                  <a:pt x="35" y="24"/>
                </a:lnTo>
                <a:lnTo>
                  <a:pt x="26" y="25"/>
                </a:lnTo>
                <a:lnTo>
                  <a:pt x="19" y="29"/>
                </a:lnTo>
                <a:lnTo>
                  <a:pt x="19" y="29"/>
                </a:lnTo>
                <a:lnTo>
                  <a:pt x="13" y="32"/>
                </a:lnTo>
                <a:lnTo>
                  <a:pt x="5" y="38"/>
                </a:lnTo>
                <a:lnTo>
                  <a:pt x="2" y="41"/>
                </a:lnTo>
                <a:lnTo>
                  <a:pt x="0" y="44"/>
                </a:lnTo>
                <a:lnTo>
                  <a:pt x="0" y="48"/>
                </a:lnTo>
                <a:lnTo>
                  <a:pt x="4" y="49"/>
                </a:lnTo>
                <a:lnTo>
                  <a:pt x="4" y="49"/>
                </a:lnTo>
                <a:close/>
                <a:moveTo>
                  <a:pt x="1196" y="37"/>
                </a:moveTo>
                <a:lnTo>
                  <a:pt x="1196" y="37"/>
                </a:lnTo>
                <a:lnTo>
                  <a:pt x="1193" y="37"/>
                </a:lnTo>
                <a:lnTo>
                  <a:pt x="1193" y="37"/>
                </a:lnTo>
                <a:lnTo>
                  <a:pt x="1192" y="35"/>
                </a:lnTo>
                <a:lnTo>
                  <a:pt x="1192" y="35"/>
                </a:lnTo>
                <a:lnTo>
                  <a:pt x="1192" y="35"/>
                </a:lnTo>
                <a:lnTo>
                  <a:pt x="1192" y="35"/>
                </a:lnTo>
                <a:lnTo>
                  <a:pt x="1195" y="35"/>
                </a:lnTo>
                <a:lnTo>
                  <a:pt x="1198" y="36"/>
                </a:lnTo>
                <a:lnTo>
                  <a:pt x="1198" y="36"/>
                </a:lnTo>
                <a:lnTo>
                  <a:pt x="1196" y="37"/>
                </a:lnTo>
                <a:lnTo>
                  <a:pt x="1196" y="37"/>
                </a:lnTo>
                <a:close/>
                <a:moveTo>
                  <a:pt x="1199" y="48"/>
                </a:moveTo>
                <a:lnTo>
                  <a:pt x="1199" y="48"/>
                </a:lnTo>
                <a:lnTo>
                  <a:pt x="1200" y="47"/>
                </a:lnTo>
                <a:lnTo>
                  <a:pt x="1200" y="47"/>
                </a:lnTo>
                <a:lnTo>
                  <a:pt x="1201" y="47"/>
                </a:lnTo>
                <a:lnTo>
                  <a:pt x="1201" y="47"/>
                </a:lnTo>
                <a:lnTo>
                  <a:pt x="1199" y="48"/>
                </a:lnTo>
                <a:lnTo>
                  <a:pt x="1199" y="48"/>
                </a:lnTo>
                <a:close/>
                <a:moveTo>
                  <a:pt x="1210" y="35"/>
                </a:moveTo>
                <a:lnTo>
                  <a:pt x="1210" y="35"/>
                </a:lnTo>
                <a:lnTo>
                  <a:pt x="1210" y="33"/>
                </a:lnTo>
                <a:lnTo>
                  <a:pt x="1210" y="33"/>
                </a:lnTo>
                <a:lnTo>
                  <a:pt x="1212" y="35"/>
                </a:lnTo>
                <a:lnTo>
                  <a:pt x="1212" y="35"/>
                </a:lnTo>
                <a:lnTo>
                  <a:pt x="1210" y="35"/>
                </a:lnTo>
                <a:lnTo>
                  <a:pt x="1210" y="35"/>
                </a:lnTo>
                <a:close/>
                <a:moveTo>
                  <a:pt x="1227" y="33"/>
                </a:moveTo>
                <a:lnTo>
                  <a:pt x="1227" y="33"/>
                </a:lnTo>
                <a:lnTo>
                  <a:pt x="1225" y="31"/>
                </a:lnTo>
                <a:lnTo>
                  <a:pt x="1223" y="29"/>
                </a:lnTo>
                <a:lnTo>
                  <a:pt x="1217" y="26"/>
                </a:lnTo>
                <a:lnTo>
                  <a:pt x="1217" y="26"/>
                </a:lnTo>
                <a:lnTo>
                  <a:pt x="1230" y="31"/>
                </a:lnTo>
                <a:lnTo>
                  <a:pt x="1230" y="31"/>
                </a:lnTo>
                <a:lnTo>
                  <a:pt x="1227" y="33"/>
                </a:lnTo>
                <a:lnTo>
                  <a:pt x="1227" y="33"/>
                </a:lnTo>
                <a:close/>
                <a:moveTo>
                  <a:pt x="1210" y="24"/>
                </a:moveTo>
                <a:lnTo>
                  <a:pt x="1210" y="24"/>
                </a:lnTo>
                <a:lnTo>
                  <a:pt x="1200" y="21"/>
                </a:lnTo>
                <a:lnTo>
                  <a:pt x="1190" y="21"/>
                </a:lnTo>
                <a:lnTo>
                  <a:pt x="1190" y="21"/>
                </a:lnTo>
                <a:lnTo>
                  <a:pt x="1183" y="15"/>
                </a:lnTo>
                <a:lnTo>
                  <a:pt x="1183" y="15"/>
                </a:lnTo>
                <a:lnTo>
                  <a:pt x="1210" y="24"/>
                </a:lnTo>
                <a:lnTo>
                  <a:pt x="1210" y="24"/>
                </a:lnTo>
                <a:close/>
                <a:moveTo>
                  <a:pt x="1180" y="54"/>
                </a:moveTo>
                <a:lnTo>
                  <a:pt x="1180" y="54"/>
                </a:lnTo>
                <a:lnTo>
                  <a:pt x="1176" y="54"/>
                </a:lnTo>
                <a:lnTo>
                  <a:pt x="1176" y="54"/>
                </a:lnTo>
                <a:lnTo>
                  <a:pt x="1177" y="54"/>
                </a:lnTo>
                <a:lnTo>
                  <a:pt x="1177" y="54"/>
                </a:lnTo>
                <a:lnTo>
                  <a:pt x="1180" y="54"/>
                </a:lnTo>
                <a:lnTo>
                  <a:pt x="1180" y="54"/>
                </a:lnTo>
                <a:close/>
                <a:moveTo>
                  <a:pt x="1176" y="43"/>
                </a:moveTo>
                <a:lnTo>
                  <a:pt x="1176" y="43"/>
                </a:lnTo>
                <a:lnTo>
                  <a:pt x="1177" y="43"/>
                </a:lnTo>
                <a:lnTo>
                  <a:pt x="1177" y="43"/>
                </a:lnTo>
                <a:lnTo>
                  <a:pt x="1177" y="43"/>
                </a:lnTo>
                <a:lnTo>
                  <a:pt x="1177" y="43"/>
                </a:lnTo>
                <a:lnTo>
                  <a:pt x="1176" y="44"/>
                </a:lnTo>
                <a:lnTo>
                  <a:pt x="1176" y="44"/>
                </a:lnTo>
                <a:lnTo>
                  <a:pt x="1172" y="44"/>
                </a:lnTo>
                <a:lnTo>
                  <a:pt x="1172" y="44"/>
                </a:lnTo>
                <a:lnTo>
                  <a:pt x="1176" y="43"/>
                </a:lnTo>
                <a:lnTo>
                  <a:pt x="1176" y="43"/>
                </a:lnTo>
                <a:close/>
                <a:moveTo>
                  <a:pt x="1140" y="42"/>
                </a:moveTo>
                <a:lnTo>
                  <a:pt x="1140" y="42"/>
                </a:lnTo>
                <a:lnTo>
                  <a:pt x="1145" y="45"/>
                </a:lnTo>
                <a:lnTo>
                  <a:pt x="1150" y="47"/>
                </a:lnTo>
                <a:lnTo>
                  <a:pt x="1150" y="47"/>
                </a:lnTo>
                <a:lnTo>
                  <a:pt x="1145" y="45"/>
                </a:lnTo>
                <a:lnTo>
                  <a:pt x="1140" y="42"/>
                </a:lnTo>
                <a:lnTo>
                  <a:pt x="1140" y="42"/>
                </a:lnTo>
                <a:close/>
                <a:moveTo>
                  <a:pt x="1157" y="11"/>
                </a:moveTo>
                <a:lnTo>
                  <a:pt x="1157" y="11"/>
                </a:lnTo>
                <a:lnTo>
                  <a:pt x="1156" y="12"/>
                </a:lnTo>
                <a:lnTo>
                  <a:pt x="1156" y="12"/>
                </a:lnTo>
                <a:lnTo>
                  <a:pt x="1145" y="13"/>
                </a:lnTo>
                <a:lnTo>
                  <a:pt x="1140" y="14"/>
                </a:lnTo>
                <a:lnTo>
                  <a:pt x="1136" y="18"/>
                </a:lnTo>
                <a:lnTo>
                  <a:pt x="1136" y="18"/>
                </a:lnTo>
                <a:lnTo>
                  <a:pt x="1134" y="18"/>
                </a:lnTo>
                <a:lnTo>
                  <a:pt x="1134" y="18"/>
                </a:lnTo>
                <a:lnTo>
                  <a:pt x="1135" y="14"/>
                </a:lnTo>
                <a:lnTo>
                  <a:pt x="1137" y="13"/>
                </a:lnTo>
                <a:lnTo>
                  <a:pt x="1145" y="11"/>
                </a:lnTo>
                <a:lnTo>
                  <a:pt x="1151" y="11"/>
                </a:lnTo>
                <a:lnTo>
                  <a:pt x="1157" y="11"/>
                </a:lnTo>
                <a:lnTo>
                  <a:pt x="1157" y="11"/>
                </a:lnTo>
                <a:close/>
                <a:moveTo>
                  <a:pt x="1106" y="31"/>
                </a:moveTo>
                <a:lnTo>
                  <a:pt x="1106" y="31"/>
                </a:lnTo>
                <a:lnTo>
                  <a:pt x="1110" y="31"/>
                </a:lnTo>
                <a:lnTo>
                  <a:pt x="1110" y="31"/>
                </a:lnTo>
                <a:lnTo>
                  <a:pt x="1104" y="31"/>
                </a:lnTo>
                <a:lnTo>
                  <a:pt x="1104" y="31"/>
                </a:lnTo>
                <a:lnTo>
                  <a:pt x="1106" y="31"/>
                </a:lnTo>
                <a:lnTo>
                  <a:pt x="1106" y="31"/>
                </a:lnTo>
                <a:close/>
                <a:moveTo>
                  <a:pt x="915" y="33"/>
                </a:moveTo>
                <a:lnTo>
                  <a:pt x="915" y="33"/>
                </a:lnTo>
                <a:lnTo>
                  <a:pt x="927" y="32"/>
                </a:lnTo>
                <a:lnTo>
                  <a:pt x="940" y="32"/>
                </a:lnTo>
                <a:lnTo>
                  <a:pt x="940" y="32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close/>
                <a:moveTo>
                  <a:pt x="282" y="238"/>
                </a:moveTo>
                <a:lnTo>
                  <a:pt x="282" y="238"/>
                </a:lnTo>
                <a:lnTo>
                  <a:pt x="279" y="238"/>
                </a:lnTo>
                <a:lnTo>
                  <a:pt x="279" y="238"/>
                </a:lnTo>
                <a:lnTo>
                  <a:pt x="279" y="238"/>
                </a:lnTo>
                <a:lnTo>
                  <a:pt x="279" y="238"/>
                </a:lnTo>
                <a:lnTo>
                  <a:pt x="273" y="227"/>
                </a:lnTo>
                <a:lnTo>
                  <a:pt x="270" y="215"/>
                </a:lnTo>
                <a:lnTo>
                  <a:pt x="267" y="203"/>
                </a:lnTo>
                <a:lnTo>
                  <a:pt x="265" y="191"/>
                </a:lnTo>
                <a:lnTo>
                  <a:pt x="265" y="191"/>
                </a:lnTo>
                <a:lnTo>
                  <a:pt x="267" y="191"/>
                </a:lnTo>
                <a:lnTo>
                  <a:pt x="270" y="190"/>
                </a:lnTo>
                <a:lnTo>
                  <a:pt x="272" y="188"/>
                </a:lnTo>
                <a:lnTo>
                  <a:pt x="272" y="188"/>
                </a:lnTo>
                <a:lnTo>
                  <a:pt x="272" y="191"/>
                </a:lnTo>
                <a:lnTo>
                  <a:pt x="273" y="194"/>
                </a:lnTo>
                <a:lnTo>
                  <a:pt x="274" y="194"/>
                </a:lnTo>
                <a:lnTo>
                  <a:pt x="277" y="192"/>
                </a:lnTo>
                <a:lnTo>
                  <a:pt x="280" y="188"/>
                </a:lnTo>
                <a:lnTo>
                  <a:pt x="282" y="180"/>
                </a:lnTo>
                <a:lnTo>
                  <a:pt x="282" y="180"/>
                </a:lnTo>
                <a:lnTo>
                  <a:pt x="285" y="195"/>
                </a:lnTo>
                <a:lnTo>
                  <a:pt x="286" y="209"/>
                </a:lnTo>
                <a:lnTo>
                  <a:pt x="285" y="224"/>
                </a:lnTo>
                <a:lnTo>
                  <a:pt x="284" y="231"/>
                </a:lnTo>
                <a:lnTo>
                  <a:pt x="282" y="238"/>
                </a:lnTo>
                <a:lnTo>
                  <a:pt x="282" y="238"/>
                </a:lnTo>
                <a:close/>
                <a:moveTo>
                  <a:pt x="72" y="386"/>
                </a:moveTo>
                <a:lnTo>
                  <a:pt x="72" y="386"/>
                </a:lnTo>
                <a:lnTo>
                  <a:pt x="71" y="363"/>
                </a:lnTo>
                <a:lnTo>
                  <a:pt x="71" y="363"/>
                </a:lnTo>
                <a:lnTo>
                  <a:pt x="73" y="385"/>
                </a:lnTo>
                <a:lnTo>
                  <a:pt x="76" y="398"/>
                </a:lnTo>
                <a:lnTo>
                  <a:pt x="76" y="398"/>
                </a:lnTo>
                <a:lnTo>
                  <a:pt x="72" y="386"/>
                </a:lnTo>
                <a:lnTo>
                  <a:pt x="72" y="386"/>
                </a:lnTo>
                <a:close/>
                <a:moveTo>
                  <a:pt x="77" y="339"/>
                </a:moveTo>
                <a:lnTo>
                  <a:pt x="77" y="339"/>
                </a:lnTo>
                <a:lnTo>
                  <a:pt x="76" y="339"/>
                </a:lnTo>
                <a:lnTo>
                  <a:pt x="75" y="341"/>
                </a:lnTo>
                <a:lnTo>
                  <a:pt x="72" y="345"/>
                </a:lnTo>
                <a:lnTo>
                  <a:pt x="72" y="345"/>
                </a:lnTo>
                <a:lnTo>
                  <a:pt x="76" y="331"/>
                </a:lnTo>
                <a:lnTo>
                  <a:pt x="78" y="324"/>
                </a:lnTo>
                <a:lnTo>
                  <a:pt x="81" y="316"/>
                </a:lnTo>
                <a:lnTo>
                  <a:pt x="81" y="316"/>
                </a:lnTo>
                <a:lnTo>
                  <a:pt x="78" y="327"/>
                </a:lnTo>
                <a:lnTo>
                  <a:pt x="77" y="339"/>
                </a:lnTo>
                <a:lnTo>
                  <a:pt x="77" y="339"/>
                </a:lnTo>
                <a:close/>
                <a:moveTo>
                  <a:pt x="87" y="503"/>
                </a:moveTo>
                <a:lnTo>
                  <a:pt x="87" y="503"/>
                </a:lnTo>
                <a:lnTo>
                  <a:pt x="84" y="471"/>
                </a:lnTo>
                <a:lnTo>
                  <a:pt x="81" y="440"/>
                </a:lnTo>
                <a:lnTo>
                  <a:pt x="81" y="440"/>
                </a:lnTo>
                <a:lnTo>
                  <a:pt x="82" y="443"/>
                </a:lnTo>
                <a:lnTo>
                  <a:pt x="82" y="443"/>
                </a:lnTo>
                <a:lnTo>
                  <a:pt x="85" y="473"/>
                </a:lnTo>
                <a:lnTo>
                  <a:pt x="87" y="487"/>
                </a:lnTo>
                <a:lnTo>
                  <a:pt x="87" y="503"/>
                </a:lnTo>
                <a:lnTo>
                  <a:pt x="87" y="503"/>
                </a:lnTo>
                <a:close/>
                <a:moveTo>
                  <a:pt x="95" y="651"/>
                </a:moveTo>
                <a:lnTo>
                  <a:pt x="95" y="651"/>
                </a:lnTo>
                <a:lnTo>
                  <a:pt x="95" y="651"/>
                </a:lnTo>
                <a:lnTo>
                  <a:pt x="95" y="651"/>
                </a:lnTo>
                <a:lnTo>
                  <a:pt x="91" y="646"/>
                </a:lnTo>
                <a:lnTo>
                  <a:pt x="91" y="646"/>
                </a:lnTo>
                <a:lnTo>
                  <a:pt x="93" y="646"/>
                </a:lnTo>
                <a:lnTo>
                  <a:pt x="93" y="646"/>
                </a:lnTo>
                <a:lnTo>
                  <a:pt x="96" y="649"/>
                </a:lnTo>
                <a:lnTo>
                  <a:pt x="96" y="649"/>
                </a:lnTo>
                <a:lnTo>
                  <a:pt x="95" y="651"/>
                </a:lnTo>
                <a:lnTo>
                  <a:pt x="95" y="651"/>
                </a:lnTo>
                <a:close/>
                <a:moveTo>
                  <a:pt x="96" y="493"/>
                </a:moveTo>
                <a:lnTo>
                  <a:pt x="96" y="493"/>
                </a:lnTo>
                <a:lnTo>
                  <a:pt x="95" y="480"/>
                </a:lnTo>
                <a:lnTo>
                  <a:pt x="95" y="480"/>
                </a:lnTo>
                <a:lnTo>
                  <a:pt x="97" y="495"/>
                </a:lnTo>
                <a:lnTo>
                  <a:pt x="97" y="495"/>
                </a:lnTo>
                <a:lnTo>
                  <a:pt x="96" y="493"/>
                </a:lnTo>
                <a:lnTo>
                  <a:pt x="96" y="493"/>
                </a:lnTo>
                <a:close/>
                <a:moveTo>
                  <a:pt x="100" y="578"/>
                </a:moveTo>
                <a:lnTo>
                  <a:pt x="100" y="578"/>
                </a:lnTo>
                <a:lnTo>
                  <a:pt x="99" y="540"/>
                </a:lnTo>
                <a:lnTo>
                  <a:pt x="99" y="522"/>
                </a:lnTo>
                <a:lnTo>
                  <a:pt x="99" y="503"/>
                </a:lnTo>
                <a:lnTo>
                  <a:pt x="99" y="503"/>
                </a:lnTo>
                <a:lnTo>
                  <a:pt x="101" y="534"/>
                </a:lnTo>
                <a:lnTo>
                  <a:pt x="102" y="567"/>
                </a:lnTo>
                <a:lnTo>
                  <a:pt x="102" y="567"/>
                </a:lnTo>
                <a:lnTo>
                  <a:pt x="100" y="578"/>
                </a:lnTo>
                <a:lnTo>
                  <a:pt x="100" y="578"/>
                </a:lnTo>
                <a:close/>
                <a:moveTo>
                  <a:pt x="103" y="656"/>
                </a:moveTo>
                <a:lnTo>
                  <a:pt x="103" y="656"/>
                </a:lnTo>
                <a:lnTo>
                  <a:pt x="105" y="654"/>
                </a:lnTo>
                <a:lnTo>
                  <a:pt x="105" y="654"/>
                </a:lnTo>
                <a:lnTo>
                  <a:pt x="117" y="657"/>
                </a:lnTo>
                <a:lnTo>
                  <a:pt x="129" y="660"/>
                </a:lnTo>
                <a:lnTo>
                  <a:pt x="129" y="660"/>
                </a:lnTo>
                <a:lnTo>
                  <a:pt x="115" y="658"/>
                </a:lnTo>
                <a:lnTo>
                  <a:pt x="108" y="657"/>
                </a:lnTo>
                <a:lnTo>
                  <a:pt x="103" y="656"/>
                </a:lnTo>
                <a:lnTo>
                  <a:pt x="103" y="656"/>
                </a:lnTo>
                <a:close/>
                <a:moveTo>
                  <a:pt x="102" y="619"/>
                </a:moveTo>
                <a:lnTo>
                  <a:pt x="102" y="619"/>
                </a:lnTo>
                <a:lnTo>
                  <a:pt x="102" y="616"/>
                </a:lnTo>
                <a:lnTo>
                  <a:pt x="102" y="616"/>
                </a:lnTo>
                <a:lnTo>
                  <a:pt x="103" y="620"/>
                </a:lnTo>
                <a:lnTo>
                  <a:pt x="103" y="620"/>
                </a:lnTo>
                <a:lnTo>
                  <a:pt x="102" y="619"/>
                </a:lnTo>
                <a:lnTo>
                  <a:pt x="102" y="619"/>
                </a:lnTo>
                <a:close/>
                <a:moveTo>
                  <a:pt x="142" y="644"/>
                </a:moveTo>
                <a:lnTo>
                  <a:pt x="142" y="644"/>
                </a:lnTo>
                <a:lnTo>
                  <a:pt x="140" y="642"/>
                </a:lnTo>
                <a:lnTo>
                  <a:pt x="140" y="642"/>
                </a:lnTo>
                <a:lnTo>
                  <a:pt x="146" y="643"/>
                </a:lnTo>
                <a:lnTo>
                  <a:pt x="146" y="643"/>
                </a:lnTo>
                <a:lnTo>
                  <a:pt x="142" y="644"/>
                </a:lnTo>
                <a:lnTo>
                  <a:pt x="142" y="644"/>
                </a:lnTo>
                <a:close/>
                <a:moveTo>
                  <a:pt x="209" y="655"/>
                </a:moveTo>
                <a:lnTo>
                  <a:pt x="209" y="655"/>
                </a:lnTo>
                <a:lnTo>
                  <a:pt x="182" y="656"/>
                </a:lnTo>
                <a:lnTo>
                  <a:pt x="182" y="656"/>
                </a:lnTo>
                <a:lnTo>
                  <a:pt x="214" y="654"/>
                </a:lnTo>
                <a:lnTo>
                  <a:pt x="245" y="651"/>
                </a:lnTo>
                <a:lnTo>
                  <a:pt x="309" y="651"/>
                </a:lnTo>
                <a:lnTo>
                  <a:pt x="309" y="651"/>
                </a:lnTo>
                <a:lnTo>
                  <a:pt x="313" y="652"/>
                </a:lnTo>
                <a:lnTo>
                  <a:pt x="313" y="652"/>
                </a:lnTo>
                <a:lnTo>
                  <a:pt x="286" y="651"/>
                </a:lnTo>
                <a:lnTo>
                  <a:pt x="261" y="651"/>
                </a:lnTo>
                <a:lnTo>
                  <a:pt x="209" y="655"/>
                </a:lnTo>
                <a:lnTo>
                  <a:pt x="209" y="655"/>
                </a:lnTo>
                <a:close/>
                <a:moveTo>
                  <a:pt x="220" y="637"/>
                </a:moveTo>
                <a:lnTo>
                  <a:pt x="220" y="637"/>
                </a:lnTo>
                <a:lnTo>
                  <a:pt x="238" y="634"/>
                </a:lnTo>
                <a:lnTo>
                  <a:pt x="254" y="633"/>
                </a:lnTo>
                <a:lnTo>
                  <a:pt x="271" y="632"/>
                </a:lnTo>
                <a:lnTo>
                  <a:pt x="289" y="632"/>
                </a:lnTo>
                <a:lnTo>
                  <a:pt x="289" y="632"/>
                </a:lnTo>
                <a:lnTo>
                  <a:pt x="266" y="634"/>
                </a:lnTo>
                <a:lnTo>
                  <a:pt x="266" y="634"/>
                </a:lnTo>
                <a:lnTo>
                  <a:pt x="243" y="636"/>
                </a:lnTo>
                <a:lnTo>
                  <a:pt x="220" y="637"/>
                </a:lnTo>
                <a:lnTo>
                  <a:pt x="220" y="637"/>
                </a:lnTo>
                <a:close/>
                <a:moveTo>
                  <a:pt x="318" y="654"/>
                </a:moveTo>
                <a:lnTo>
                  <a:pt x="318" y="654"/>
                </a:lnTo>
                <a:lnTo>
                  <a:pt x="320" y="651"/>
                </a:lnTo>
                <a:lnTo>
                  <a:pt x="320" y="651"/>
                </a:lnTo>
                <a:lnTo>
                  <a:pt x="337" y="651"/>
                </a:lnTo>
                <a:lnTo>
                  <a:pt x="337" y="651"/>
                </a:lnTo>
                <a:lnTo>
                  <a:pt x="338" y="655"/>
                </a:lnTo>
                <a:lnTo>
                  <a:pt x="338" y="655"/>
                </a:lnTo>
                <a:lnTo>
                  <a:pt x="318" y="654"/>
                </a:lnTo>
                <a:lnTo>
                  <a:pt x="318" y="654"/>
                </a:lnTo>
                <a:close/>
                <a:moveTo>
                  <a:pt x="363" y="640"/>
                </a:moveTo>
                <a:lnTo>
                  <a:pt x="363" y="640"/>
                </a:lnTo>
                <a:lnTo>
                  <a:pt x="341" y="640"/>
                </a:lnTo>
                <a:lnTo>
                  <a:pt x="341" y="640"/>
                </a:lnTo>
                <a:lnTo>
                  <a:pt x="354" y="639"/>
                </a:lnTo>
                <a:lnTo>
                  <a:pt x="368" y="638"/>
                </a:lnTo>
                <a:lnTo>
                  <a:pt x="368" y="638"/>
                </a:lnTo>
                <a:lnTo>
                  <a:pt x="363" y="640"/>
                </a:lnTo>
                <a:lnTo>
                  <a:pt x="363" y="640"/>
                </a:lnTo>
                <a:close/>
                <a:moveTo>
                  <a:pt x="382" y="656"/>
                </a:moveTo>
                <a:lnTo>
                  <a:pt x="382" y="656"/>
                </a:lnTo>
                <a:lnTo>
                  <a:pt x="398" y="654"/>
                </a:lnTo>
                <a:lnTo>
                  <a:pt x="398" y="654"/>
                </a:lnTo>
                <a:lnTo>
                  <a:pt x="416" y="654"/>
                </a:lnTo>
                <a:lnTo>
                  <a:pt x="416" y="654"/>
                </a:lnTo>
                <a:lnTo>
                  <a:pt x="382" y="656"/>
                </a:lnTo>
                <a:lnTo>
                  <a:pt x="382" y="656"/>
                </a:lnTo>
                <a:close/>
                <a:moveTo>
                  <a:pt x="507" y="628"/>
                </a:moveTo>
                <a:lnTo>
                  <a:pt x="507" y="628"/>
                </a:lnTo>
                <a:lnTo>
                  <a:pt x="473" y="630"/>
                </a:lnTo>
                <a:lnTo>
                  <a:pt x="438" y="632"/>
                </a:lnTo>
                <a:lnTo>
                  <a:pt x="438" y="632"/>
                </a:lnTo>
                <a:lnTo>
                  <a:pt x="438" y="631"/>
                </a:lnTo>
                <a:lnTo>
                  <a:pt x="438" y="631"/>
                </a:lnTo>
                <a:lnTo>
                  <a:pt x="512" y="628"/>
                </a:lnTo>
                <a:lnTo>
                  <a:pt x="512" y="628"/>
                </a:lnTo>
                <a:lnTo>
                  <a:pt x="507" y="628"/>
                </a:lnTo>
                <a:lnTo>
                  <a:pt x="507" y="628"/>
                </a:lnTo>
                <a:close/>
                <a:moveTo>
                  <a:pt x="534" y="642"/>
                </a:moveTo>
                <a:lnTo>
                  <a:pt x="534" y="642"/>
                </a:lnTo>
                <a:lnTo>
                  <a:pt x="557" y="640"/>
                </a:lnTo>
                <a:lnTo>
                  <a:pt x="557" y="640"/>
                </a:lnTo>
                <a:lnTo>
                  <a:pt x="534" y="642"/>
                </a:lnTo>
                <a:lnTo>
                  <a:pt x="534" y="642"/>
                </a:lnTo>
                <a:close/>
                <a:moveTo>
                  <a:pt x="615" y="640"/>
                </a:moveTo>
                <a:lnTo>
                  <a:pt x="615" y="640"/>
                </a:lnTo>
                <a:lnTo>
                  <a:pt x="587" y="640"/>
                </a:lnTo>
                <a:lnTo>
                  <a:pt x="587" y="640"/>
                </a:lnTo>
                <a:lnTo>
                  <a:pt x="590" y="639"/>
                </a:lnTo>
                <a:lnTo>
                  <a:pt x="590" y="639"/>
                </a:lnTo>
                <a:lnTo>
                  <a:pt x="591" y="638"/>
                </a:lnTo>
                <a:lnTo>
                  <a:pt x="591" y="638"/>
                </a:lnTo>
                <a:lnTo>
                  <a:pt x="616" y="638"/>
                </a:lnTo>
                <a:lnTo>
                  <a:pt x="616" y="638"/>
                </a:lnTo>
                <a:lnTo>
                  <a:pt x="615" y="640"/>
                </a:lnTo>
                <a:lnTo>
                  <a:pt x="615" y="640"/>
                </a:lnTo>
                <a:close/>
                <a:moveTo>
                  <a:pt x="674" y="643"/>
                </a:moveTo>
                <a:lnTo>
                  <a:pt x="674" y="643"/>
                </a:lnTo>
                <a:lnTo>
                  <a:pt x="631" y="640"/>
                </a:lnTo>
                <a:lnTo>
                  <a:pt x="631" y="640"/>
                </a:lnTo>
                <a:lnTo>
                  <a:pt x="626" y="638"/>
                </a:lnTo>
                <a:lnTo>
                  <a:pt x="626" y="638"/>
                </a:lnTo>
                <a:lnTo>
                  <a:pt x="675" y="638"/>
                </a:lnTo>
                <a:lnTo>
                  <a:pt x="675" y="638"/>
                </a:lnTo>
                <a:lnTo>
                  <a:pt x="674" y="640"/>
                </a:lnTo>
                <a:lnTo>
                  <a:pt x="674" y="643"/>
                </a:lnTo>
                <a:lnTo>
                  <a:pt x="674" y="643"/>
                </a:lnTo>
                <a:close/>
                <a:moveTo>
                  <a:pt x="693" y="644"/>
                </a:moveTo>
                <a:lnTo>
                  <a:pt x="693" y="644"/>
                </a:lnTo>
                <a:lnTo>
                  <a:pt x="688" y="642"/>
                </a:lnTo>
                <a:lnTo>
                  <a:pt x="688" y="642"/>
                </a:lnTo>
                <a:lnTo>
                  <a:pt x="694" y="639"/>
                </a:lnTo>
                <a:lnTo>
                  <a:pt x="694" y="639"/>
                </a:lnTo>
                <a:lnTo>
                  <a:pt x="709" y="645"/>
                </a:lnTo>
                <a:lnTo>
                  <a:pt x="709" y="645"/>
                </a:lnTo>
                <a:lnTo>
                  <a:pt x="693" y="644"/>
                </a:lnTo>
                <a:lnTo>
                  <a:pt x="693" y="644"/>
                </a:lnTo>
                <a:close/>
                <a:moveTo>
                  <a:pt x="723" y="628"/>
                </a:moveTo>
                <a:lnTo>
                  <a:pt x="723" y="628"/>
                </a:lnTo>
                <a:lnTo>
                  <a:pt x="817" y="626"/>
                </a:lnTo>
                <a:lnTo>
                  <a:pt x="817" y="626"/>
                </a:lnTo>
                <a:lnTo>
                  <a:pt x="815" y="626"/>
                </a:lnTo>
                <a:lnTo>
                  <a:pt x="815" y="626"/>
                </a:lnTo>
                <a:lnTo>
                  <a:pt x="800" y="627"/>
                </a:lnTo>
                <a:lnTo>
                  <a:pt x="786" y="630"/>
                </a:lnTo>
                <a:lnTo>
                  <a:pt x="786" y="630"/>
                </a:lnTo>
                <a:lnTo>
                  <a:pt x="755" y="630"/>
                </a:lnTo>
                <a:lnTo>
                  <a:pt x="723" y="628"/>
                </a:lnTo>
                <a:lnTo>
                  <a:pt x="723" y="628"/>
                </a:lnTo>
                <a:close/>
                <a:moveTo>
                  <a:pt x="764" y="644"/>
                </a:moveTo>
                <a:lnTo>
                  <a:pt x="764" y="644"/>
                </a:lnTo>
                <a:lnTo>
                  <a:pt x="775" y="642"/>
                </a:lnTo>
                <a:lnTo>
                  <a:pt x="775" y="642"/>
                </a:lnTo>
                <a:lnTo>
                  <a:pt x="784" y="640"/>
                </a:lnTo>
                <a:lnTo>
                  <a:pt x="784" y="640"/>
                </a:lnTo>
                <a:lnTo>
                  <a:pt x="815" y="637"/>
                </a:lnTo>
                <a:lnTo>
                  <a:pt x="831" y="637"/>
                </a:lnTo>
                <a:lnTo>
                  <a:pt x="845" y="638"/>
                </a:lnTo>
                <a:lnTo>
                  <a:pt x="845" y="638"/>
                </a:lnTo>
                <a:lnTo>
                  <a:pt x="805" y="643"/>
                </a:lnTo>
                <a:lnTo>
                  <a:pt x="785" y="644"/>
                </a:lnTo>
                <a:lnTo>
                  <a:pt x="764" y="644"/>
                </a:lnTo>
                <a:lnTo>
                  <a:pt x="764" y="644"/>
                </a:lnTo>
                <a:close/>
                <a:moveTo>
                  <a:pt x="880" y="628"/>
                </a:moveTo>
                <a:lnTo>
                  <a:pt x="880" y="628"/>
                </a:lnTo>
                <a:lnTo>
                  <a:pt x="881" y="626"/>
                </a:lnTo>
                <a:lnTo>
                  <a:pt x="881" y="625"/>
                </a:lnTo>
                <a:lnTo>
                  <a:pt x="881" y="625"/>
                </a:lnTo>
                <a:lnTo>
                  <a:pt x="920" y="625"/>
                </a:lnTo>
                <a:lnTo>
                  <a:pt x="959" y="627"/>
                </a:lnTo>
                <a:lnTo>
                  <a:pt x="959" y="627"/>
                </a:lnTo>
                <a:lnTo>
                  <a:pt x="920" y="628"/>
                </a:lnTo>
                <a:lnTo>
                  <a:pt x="880" y="628"/>
                </a:lnTo>
                <a:lnTo>
                  <a:pt x="880" y="628"/>
                </a:lnTo>
                <a:close/>
                <a:moveTo>
                  <a:pt x="1029" y="633"/>
                </a:moveTo>
                <a:lnTo>
                  <a:pt x="1029" y="633"/>
                </a:lnTo>
                <a:lnTo>
                  <a:pt x="1027" y="632"/>
                </a:lnTo>
                <a:lnTo>
                  <a:pt x="1024" y="631"/>
                </a:lnTo>
                <a:lnTo>
                  <a:pt x="1024" y="631"/>
                </a:lnTo>
                <a:lnTo>
                  <a:pt x="1038" y="630"/>
                </a:lnTo>
                <a:lnTo>
                  <a:pt x="1052" y="630"/>
                </a:lnTo>
                <a:lnTo>
                  <a:pt x="1052" y="630"/>
                </a:lnTo>
                <a:lnTo>
                  <a:pt x="1029" y="633"/>
                </a:lnTo>
                <a:lnTo>
                  <a:pt x="1029" y="633"/>
                </a:lnTo>
                <a:close/>
                <a:moveTo>
                  <a:pt x="1097" y="628"/>
                </a:moveTo>
                <a:lnTo>
                  <a:pt x="1097" y="628"/>
                </a:lnTo>
                <a:lnTo>
                  <a:pt x="1083" y="633"/>
                </a:lnTo>
                <a:lnTo>
                  <a:pt x="1069" y="636"/>
                </a:lnTo>
                <a:lnTo>
                  <a:pt x="1069" y="636"/>
                </a:lnTo>
                <a:lnTo>
                  <a:pt x="1087" y="630"/>
                </a:lnTo>
                <a:lnTo>
                  <a:pt x="1104" y="624"/>
                </a:lnTo>
                <a:lnTo>
                  <a:pt x="1137" y="608"/>
                </a:lnTo>
                <a:lnTo>
                  <a:pt x="1137" y="608"/>
                </a:lnTo>
                <a:lnTo>
                  <a:pt x="1117" y="619"/>
                </a:lnTo>
                <a:lnTo>
                  <a:pt x="1097" y="628"/>
                </a:lnTo>
                <a:lnTo>
                  <a:pt x="1097" y="628"/>
                </a:lnTo>
                <a:close/>
                <a:moveTo>
                  <a:pt x="1064" y="621"/>
                </a:moveTo>
                <a:lnTo>
                  <a:pt x="1064" y="621"/>
                </a:lnTo>
                <a:lnTo>
                  <a:pt x="1071" y="619"/>
                </a:lnTo>
                <a:lnTo>
                  <a:pt x="1071" y="619"/>
                </a:lnTo>
                <a:lnTo>
                  <a:pt x="1071" y="621"/>
                </a:lnTo>
                <a:lnTo>
                  <a:pt x="1071" y="621"/>
                </a:lnTo>
                <a:lnTo>
                  <a:pt x="1064" y="621"/>
                </a:lnTo>
                <a:lnTo>
                  <a:pt x="1064" y="621"/>
                </a:lnTo>
                <a:close/>
                <a:moveTo>
                  <a:pt x="1202" y="548"/>
                </a:moveTo>
                <a:lnTo>
                  <a:pt x="1202" y="548"/>
                </a:lnTo>
                <a:lnTo>
                  <a:pt x="1231" y="528"/>
                </a:lnTo>
                <a:lnTo>
                  <a:pt x="1246" y="519"/>
                </a:lnTo>
                <a:lnTo>
                  <a:pt x="1260" y="510"/>
                </a:lnTo>
                <a:lnTo>
                  <a:pt x="1260" y="510"/>
                </a:lnTo>
                <a:lnTo>
                  <a:pt x="1224" y="533"/>
                </a:lnTo>
                <a:lnTo>
                  <a:pt x="1224" y="533"/>
                </a:lnTo>
                <a:lnTo>
                  <a:pt x="1202" y="548"/>
                </a:lnTo>
                <a:lnTo>
                  <a:pt x="1202" y="548"/>
                </a:lnTo>
                <a:close/>
                <a:moveTo>
                  <a:pt x="1254" y="527"/>
                </a:moveTo>
                <a:lnTo>
                  <a:pt x="1254" y="527"/>
                </a:lnTo>
                <a:lnTo>
                  <a:pt x="1233" y="539"/>
                </a:lnTo>
                <a:lnTo>
                  <a:pt x="1233" y="539"/>
                </a:lnTo>
                <a:lnTo>
                  <a:pt x="1264" y="519"/>
                </a:lnTo>
                <a:lnTo>
                  <a:pt x="1264" y="519"/>
                </a:lnTo>
                <a:lnTo>
                  <a:pt x="1254" y="527"/>
                </a:lnTo>
                <a:lnTo>
                  <a:pt x="1254" y="527"/>
                </a:lnTo>
                <a:close/>
                <a:moveTo>
                  <a:pt x="1290" y="504"/>
                </a:moveTo>
                <a:lnTo>
                  <a:pt x="1290" y="504"/>
                </a:lnTo>
                <a:lnTo>
                  <a:pt x="1278" y="510"/>
                </a:lnTo>
                <a:lnTo>
                  <a:pt x="1278" y="510"/>
                </a:lnTo>
                <a:lnTo>
                  <a:pt x="1294" y="500"/>
                </a:lnTo>
                <a:lnTo>
                  <a:pt x="1294" y="500"/>
                </a:lnTo>
                <a:lnTo>
                  <a:pt x="1290" y="504"/>
                </a:lnTo>
                <a:lnTo>
                  <a:pt x="1290" y="504"/>
                </a:lnTo>
                <a:close/>
                <a:moveTo>
                  <a:pt x="1310" y="495"/>
                </a:moveTo>
                <a:lnTo>
                  <a:pt x="1310" y="495"/>
                </a:lnTo>
                <a:lnTo>
                  <a:pt x="1314" y="487"/>
                </a:lnTo>
                <a:lnTo>
                  <a:pt x="1314" y="487"/>
                </a:lnTo>
                <a:lnTo>
                  <a:pt x="1320" y="484"/>
                </a:lnTo>
                <a:lnTo>
                  <a:pt x="1320" y="484"/>
                </a:lnTo>
                <a:lnTo>
                  <a:pt x="1310" y="495"/>
                </a:lnTo>
                <a:lnTo>
                  <a:pt x="1310" y="495"/>
                </a:lnTo>
                <a:close/>
                <a:moveTo>
                  <a:pt x="1317" y="474"/>
                </a:moveTo>
                <a:lnTo>
                  <a:pt x="1317" y="474"/>
                </a:lnTo>
                <a:lnTo>
                  <a:pt x="1319" y="473"/>
                </a:lnTo>
                <a:lnTo>
                  <a:pt x="1319" y="473"/>
                </a:lnTo>
                <a:lnTo>
                  <a:pt x="1319" y="473"/>
                </a:lnTo>
                <a:lnTo>
                  <a:pt x="1319" y="473"/>
                </a:lnTo>
                <a:lnTo>
                  <a:pt x="1317" y="474"/>
                </a:lnTo>
                <a:lnTo>
                  <a:pt x="1317" y="474"/>
                </a:lnTo>
                <a:close/>
                <a:moveTo>
                  <a:pt x="1094" y="267"/>
                </a:moveTo>
                <a:lnTo>
                  <a:pt x="1094" y="267"/>
                </a:lnTo>
                <a:lnTo>
                  <a:pt x="1112" y="274"/>
                </a:lnTo>
                <a:lnTo>
                  <a:pt x="1131" y="283"/>
                </a:lnTo>
                <a:lnTo>
                  <a:pt x="1150" y="294"/>
                </a:lnTo>
                <a:lnTo>
                  <a:pt x="1168" y="306"/>
                </a:lnTo>
                <a:lnTo>
                  <a:pt x="1184" y="319"/>
                </a:lnTo>
                <a:lnTo>
                  <a:pt x="1200" y="332"/>
                </a:lnTo>
                <a:lnTo>
                  <a:pt x="1216" y="347"/>
                </a:lnTo>
                <a:lnTo>
                  <a:pt x="1230" y="361"/>
                </a:lnTo>
                <a:lnTo>
                  <a:pt x="1230" y="361"/>
                </a:lnTo>
                <a:lnTo>
                  <a:pt x="1241" y="372"/>
                </a:lnTo>
                <a:lnTo>
                  <a:pt x="1253" y="381"/>
                </a:lnTo>
                <a:lnTo>
                  <a:pt x="1280" y="400"/>
                </a:lnTo>
                <a:lnTo>
                  <a:pt x="1305" y="418"/>
                </a:lnTo>
                <a:lnTo>
                  <a:pt x="1317" y="427"/>
                </a:lnTo>
                <a:lnTo>
                  <a:pt x="1329" y="438"/>
                </a:lnTo>
                <a:lnTo>
                  <a:pt x="1329" y="438"/>
                </a:lnTo>
                <a:lnTo>
                  <a:pt x="1322" y="454"/>
                </a:lnTo>
                <a:lnTo>
                  <a:pt x="1318" y="460"/>
                </a:lnTo>
                <a:lnTo>
                  <a:pt x="1311" y="467"/>
                </a:lnTo>
                <a:lnTo>
                  <a:pt x="1311" y="467"/>
                </a:lnTo>
                <a:lnTo>
                  <a:pt x="1292" y="478"/>
                </a:lnTo>
                <a:lnTo>
                  <a:pt x="1281" y="485"/>
                </a:lnTo>
                <a:lnTo>
                  <a:pt x="1278" y="489"/>
                </a:lnTo>
                <a:lnTo>
                  <a:pt x="1277" y="491"/>
                </a:lnTo>
                <a:lnTo>
                  <a:pt x="1277" y="491"/>
                </a:lnTo>
                <a:lnTo>
                  <a:pt x="1260" y="500"/>
                </a:lnTo>
                <a:lnTo>
                  <a:pt x="1243" y="508"/>
                </a:lnTo>
                <a:lnTo>
                  <a:pt x="1228" y="518"/>
                </a:lnTo>
                <a:lnTo>
                  <a:pt x="1213" y="528"/>
                </a:lnTo>
                <a:lnTo>
                  <a:pt x="1183" y="550"/>
                </a:lnTo>
                <a:lnTo>
                  <a:pt x="1153" y="571"/>
                </a:lnTo>
                <a:lnTo>
                  <a:pt x="1153" y="571"/>
                </a:lnTo>
                <a:lnTo>
                  <a:pt x="1135" y="581"/>
                </a:lnTo>
                <a:lnTo>
                  <a:pt x="1117" y="591"/>
                </a:lnTo>
                <a:lnTo>
                  <a:pt x="1098" y="599"/>
                </a:lnTo>
                <a:lnTo>
                  <a:pt x="1080" y="605"/>
                </a:lnTo>
                <a:lnTo>
                  <a:pt x="1060" y="610"/>
                </a:lnTo>
                <a:lnTo>
                  <a:pt x="1040" y="614"/>
                </a:lnTo>
                <a:lnTo>
                  <a:pt x="1020" y="616"/>
                </a:lnTo>
                <a:lnTo>
                  <a:pt x="999" y="618"/>
                </a:lnTo>
                <a:lnTo>
                  <a:pt x="999" y="618"/>
                </a:lnTo>
                <a:lnTo>
                  <a:pt x="959" y="618"/>
                </a:lnTo>
                <a:lnTo>
                  <a:pt x="920" y="616"/>
                </a:lnTo>
                <a:lnTo>
                  <a:pt x="879" y="615"/>
                </a:lnTo>
                <a:lnTo>
                  <a:pt x="839" y="615"/>
                </a:lnTo>
                <a:lnTo>
                  <a:pt x="839" y="615"/>
                </a:lnTo>
                <a:lnTo>
                  <a:pt x="753" y="619"/>
                </a:lnTo>
                <a:lnTo>
                  <a:pt x="711" y="620"/>
                </a:lnTo>
                <a:lnTo>
                  <a:pt x="668" y="620"/>
                </a:lnTo>
                <a:lnTo>
                  <a:pt x="668" y="620"/>
                </a:lnTo>
                <a:lnTo>
                  <a:pt x="655" y="618"/>
                </a:lnTo>
                <a:lnTo>
                  <a:pt x="642" y="616"/>
                </a:lnTo>
                <a:lnTo>
                  <a:pt x="613" y="616"/>
                </a:lnTo>
                <a:lnTo>
                  <a:pt x="583" y="618"/>
                </a:lnTo>
                <a:lnTo>
                  <a:pt x="555" y="618"/>
                </a:lnTo>
                <a:lnTo>
                  <a:pt x="555" y="618"/>
                </a:lnTo>
                <a:lnTo>
                  <a:pt x="487" y="619"/>
                </a:lnTo>
                <a:lnTo>
                  <a:pt x="420" y="621"/>
                </a:lnTo>
                <a:lnTo>
                  <a:pt x="420" y="621"/>
                </a:lnTo>
                <a:lnTo>
                  <a:pt x="406" y="620"/>
                </a:lnTo>
                <a:lnTo>
                  <a:pt x="391" y="620"/>
                </a:lnTo>
                <a:lnTo>
                  <a:pt x="377" y="621"/>
                </a:lnTo>
                <a:lnTo>
                  <a:pt x="362" y="622"/>
                </a:lnTo>
                <a:lnTo>
                  <a:pt x="362" y="622"/>
                </a:lnTo>
                <a:lnTo>
                  <a:pt x="324" y="624"/>
                </a:lnTo>
                <a:lnTo>
                  <a:pt x="284" y="622"/>
                </a:lnTo>
                <a:lnTo>
                  <a:pt x="284" y="622"/>
                </a:lnTo>
                <a:lnTo>
                  <a:pt x="268" y="622"/>
                </a:lnTo>
                <a:lnTo>
                  <a:pt x="252" y="624"/>
                </a:lnTo>
                <a:lnTo>
                  <a:pt x="219" y="628"/>
                </a:lnTo>
                <a:lnTo>
                  <a:pt x="188" y="632"/>
                </a:lnTo>
                <a:lnTo>
                  <a:pt x="171" y="633"/>
                </a:lnTo>
                <a:lnTo>
                  <a:pt x="155" y="634"/>
                </a:lnTo>
                <a:lnTo>
                  <a:pt x="155" y="634"/>
                </a:lnTo>
                <a:lnTo>
                  <a:pt x="141" y="633"/>
                </a:lnTo>
                <a:lnTo>
                  <a:pt x="131" y="630"/>
                </a:lnTo>
                <a:lnTo>
                  <a:pt x="123" y="626"/>
                </a:lnTo>
                <a:lnTo>
                  <a:pt x="118" y="620"/>
                </a:lnTo>
                <a:lnTo>
                  <a:pt x="114" y="613"/>
                </a:lnTo>
                <a:lnTo>
                  <a:pt x="112" y="603"/>
                </a:lnTo>
                <a:lnTo>
                  <a:pt x="111" y="592"/>
                </a:lnTo>
                <a:lnTo>
                  <a:pt x="112" y="580"/>
                </a:lnTo>
                <a:lnTo>
                  <a:pt x="112" y="580"/>
                </a:lnTo>
                <a:lnTo>
                  <a:pt x="113" y="554"/>
                </a:lnTo>
                <a:lnTo>
                  <a:pt x="114" y="527"/>
                </a:lnTo>
                <a:lnTo>
                  <a:pt x="114" y="514"/>
                </a:lnTo>
                <a:lnTo>
                  <a:pt x="113" y="500"/>
                </a:lnTo>
                <a:lnTo>
                  <a:pt x="111" y="486"/>
                </a:lnTo>
                <a:lnTo>
                  <a:pt x="107" y="474"/>
                </a:lnTo>
                <a:lnTo>
                  <a:pt x="107" y="474"/>
                </a:lnTo>
                <a:lnTo>
                  <a:pt x="102" y="460"/>
                </a:lnTo>
                <a:lnTo>
                  <a:pt x="99" y="444"/>
                </a:lnTo>
                <a:lnTo>
                  <a:pt x="91" y="412"/>
                </a:lnTo>
                <a:lnTo>
                  <a:pt x="88" y="378"/>
                </a:lnTo>
                <a:lnTo>
                  <a:pt x="87" y="347"/>
                </a:lnTo>
                <a:lnTo>
                  <a:pt x="87" y="347"/>
                </a:lnTo>
                <a:lnTo>
                  <a:pt x="88" y="333"/>
                </a:lnTo>
                <a:lnTo>
                  <a:pt x="90" y="320"/>
                </a:lnTo>
                <a:lnTo>
                  <a:pt x="93" y="313"/>
                </a:lnTo>
                <a:lnTo>
                  <a:pt x="95" y="307"/>
                </a:lnTo>
                <a:lnTo>
                  <a:pt x="99" y="302"/>
                </a:lnTo>
                <a:lnTo>
                  <a:pt x="105" y="297"/>
                </a:lnTo>
                <a:lnTo>
                  <a:pt x="105" y="297"/>
                </a:lnTo>
                <a:lnTo>
                  <a:pt x="108" y="295"/>
                </a:lnTo>
                <a:lnTo>
                  <a:pt x="114" y="294"/>
                </a:lnTo>
                <a:lnTo>
                  <a:pt x="126" y="290"/>
                </a:lnTo>
                <a:lnTo>
                  <a:pt x="137" y="288"/>
                </a:lnTo>
                <a:lnTo>
                  <a:pt x="142" y="285"/>
                </a:lnTo>
                <a:lnTo>
                  <a:pt x="146" y="283"/>
                </a:lnTo>
                <a:lnTo>
                  <a:pt x="146" y="283"/>
                </a:lnTo>
                <a:lnTo>
                  <a:pt x="164" y="285"/>
                </a:lnTo>
                <a:lnTo>
                  <a:pt x="182" y="288"/>
                </a:lnTo>
                <a:lnTo>
                  <a:pt x="201" y="288"/>
                </a:lnTo>
                <a:lnTo>
                  <a:pt x="219" y="288"/>
                </a:lnTo>
                <a:lnTo>
                  <a:pt x="256" y="285"/>
                </a:lnTo>
                <a:lnTo>
                  <a:pt x="276" y="285"/>
                </a:lnTo>
                <a:lnTo>
                  <a:pt x="294" y="285"/>
                </a:lnTo>
                <a:lnTo>
                  <a:pt x="294" y="285"/>
                </a:lnTo>
                <a:lnTo>
                  <a:pt x="290" y="292"/>
                </a:lnTo>
                <a:lnTo>
                  <a:pt x="286" y="301"/>
                </a:lnTo>
                <a:lnTo>
                  <a:pt x="286" y="301"/>
                </a:lnTo>
                <a:lnTo>
                  <a:pt x="278" y="301"/>
                </a:lnTo>
                <a:lnTo>
                  <a:pt x="266" y="304"/>
                </a:lnTo>
                <a:lnTo>
                  <a:pt x="261" y="307"/>
                </a:lnTo>
                <a:lnTo>
                  <a:pt x="256" y="309"/>
                </a:lnTo>
                <a:lnTo>
                  <a:pt x="253" y="313"/>
                </a:lnTo>
                <a:lnTo>
                  <a:pt x="253" y="314"/>
                </a:lnTo>
                <a:lnTo>
                  <a:pt x="253" y="316"/>
                </a:lnTo>
                <a:lnTo>
                  <a:pt x="253" y="316"/>
                </a:lnTo>
                <a:lnTo>
                  <a:pt x="252" y="321"/>
                </a:lnTo>
                <a:lnTo>
                  <a:pt x="250" y="325"/>
                </a:lnTo>
                <a:lnTo>
                  <a:pt x="250" y="328"/>
                </a:lnTo>
                <a:lnTo>
                  <a:pt x="252" y="332"/>
                </a:lnTo>
                <a:lnTo>
                  <a:pt x="253" y="336"/>
                </a:lnTo>
                <a:lnTo>
                  <a:pt x="255" y="339"/>
                </a:lnTo>
                <a:lnTo>
                  <a:pt x="261" y="344"/>
                </a:lnTo>
                <a:lnTo>
                  <a:pt x="270" y="348"/>
                </a:lnTo>
                <a:lnTo>
                  <a:pt x="278" y="350"/>
                </a:lnTo>
                <a:lnTo>
                  <a:pt x="286" y="351"/>
                </a:lnTo>
                <a:lnTo>
                  <a:pt x="294" y="350"/>
                </a:lnTo>
                <a:lnTo>
                  <a:pt x="294" y="350"/>
                </a:lnTo>
                <a:lnTo>
                  <a:pt x="298" y="349"/>
                </a:lnTo>
                <a:lnTo>
                  <a:pt x="302" y="348"/>
                </a:lnTo>
                <a:lnTo>
                  <a:pt x="306" y="345"/>
                </a:lnTo>
                <a:lnTo>
                  <a:pt x="308" y="342"/>
                </a:lnTo>
                <a:lnTo>
                  <a:pt x="312" y="336"/>
                </a:lnTo>
                <a:lnTo>
                  <a:pt x="314" y="327"/>
                </a:lnTo>
                <a:lnTo>
                  <a:pt x="313" y="320"/>
                </a:lnTo>
                <a:lnTo>
                  <a:pt x="309" y="313"/>
                </a:lnTo>
                <a:lnTo>
                  <a:pt x="304" y="307"/>
                </a:lnTo>
                <a:lnTo>
                  <a:pt x="301" y="304"/>
                </a:lnTo>
                <a:lnTo>
                  <a:pt x="296" y="302"/>
                </a:lnTo>
                <a:lnTo>
                  <a:pt x="296" y="302"/>
                </a:lnTo>
                <a:lnTo>
                  <a:pt x="300" y="294"/>
                </a:lnTo>
                <a:lnTo>
                  <a:pt x="303" y="285"/>
                </a:lnTo>
                <a:lnTo>
                  <a:pt x="303" y="285"/>
                </a:lnTo>
                <a:lnTo>
                  <a:pt x="383" y="286"/>
                </a:lnTo>
                <a:lnTo>
                  <a:pt x="463" y="285"/>
                </a:lnTo>
                <a:lnTo>
                  <a:pt x="622" y="282"/>
                </a:lnTo>
                <a:lnTo>
                  <a:pt x="782" y="278"/>
                </a:lnTo>
                <a:lnTo>
                  <a:pt x="942" y="274"/>
                </a:lnTo>
                <a:lnTo>
                  <a:pt x="942" y="274"/>
                </a:lnTo>
                <a:lnTo>
                  <a:pt x="939" y="284"/>
                </a:lnTo>
                <a:lnTo>
                  <a:pt x="934" y="294"/>
                </a:lnTo>
                <a:lnTo>
                  <a:pt x="934" y="294"/>
                </a:lnTo>
                <a:lnTo>
                  <a:pt x="926" y="291"/>
                </a:lnTo>
                <a:lnTo>
                  <a:pt x="912" y="291"/>
                </a:lnTo>
                <a:lnTo>
                  <a:pt x="905" y="291"/>
                </a:lnTo>
                <a:lnTo>
                  <a:pt x="900" y="292"/>
                </a:lnTo>
                <a:lnTo>
                  <a:pt x="898" y="294"/>
                </a:lnTo>
                <a:lnTo>
                  <a:pt x="898" y="295"/>
                </a:lnTo>
                <a:lnTo>
                  <a:pt x="898" y="296"/>
                </a:lnTo>
                <a:lnTo>
                  <a:pt x="899" y="298"/>
                </a:lnTo>
                <a:lnTo>
                  <a:pt x="899" y="298"/>
                </a:lnTo>
                <a:lnTo>
                  <a:pt x="896" y="303"/>
                </a:lnTo>
                <a:lnTo>
                  <a:pt x="896" y="303"/>
                </a:lnTo>
                <a:lnTo>
                  <a:pt x="894" y="304"/>
                </a:lnTo>
                <a:lnTo>
                  <a:pt x="892" y="306"/>
                </a:lnTo>
                <a:lnTo>
                  <a:pt x="892" y="309"/>
                </a:lnTo>
                <a:lnTo>
                  <a:pt x="892" y="314"/>
                </a:lnTo>
                <a:lnTo>
                  <a:pt x="893" y="318"/>
                </a:lnTo>
                <a:lnTo>
                  <a:pt x="893" y="318"/>
                </a:lnTo>
                <a:lnTo>
                  <a:pt x="896" y="321"/>
                </a:lnTo>
                <a:lnTo>
                  <a:pt x="898" y="325"/>
                </a:lnTo>
                <a:lnTo>
                  <a:pt x="902" y="328"/>
                </a:lnTo>
                <a:lnTo>
                  <a:pt x="906" y="331"/>
                </a:lnTo>
                <a:lnTo>
                  <a:pt x="915" y="335"/>
                </a:lnTo>
                <a:lnTo>
                  <a:pt x="924" y="336"/>
                </a:lnTo>
                <a:lnTo>
                  <a:pt x="924" y="336"/>
                </a:lnTo>
                <a:lnTo>
                  <a:pt x="909" y="339"/>
                </a:lnTo>
                <a:lnTo>
                  <a:pt x="893" y="343"/>
                </a:lnTo>
                <a:lnTo>
                  <a:pt x="877" y="344"/>
                </a:lnTo>
                <a:lnTo>
                  <a:pt x="870" y="344"/>
                </a:lnTo>
                <a:lnTo>
                  <a:pt x="862" y="343"/>
                </a:lnTo>
                <a:lnTo>
                  <a:pt x="862" y="343"/>
                </a:lnTo>
                <a:lnTo>
                  <a:pt x="852" y="339"/>
                </a:lnTo>
                <a:lnTo>
                  <a:pt x="844" y="336"/>
                </a:lnTo>
                <a:lnTo>
                  <a:pt x="835" y="332"/>
                </a:lnTo>
                <a:lnTo>
                  <a:pt x="826" y="330"/>
                </a:lnTo>
                <a:lnTo>
                  <a:pt x="826" y="330"/>
                </a:lnTo>
                <a:lnTo>
                  <a:pt x="821" y="330"/>
                </a:lnTo>
                <a:lnTo>
                  <a:pt x="817" y="331"/>
                </a:lnTo>
                <a:lnTo>
                  <a:pt x="808" y="333"/>
                </a:lnTo>
                <a:lnTo>
                  <a:pt x="799" y="335"/>
                </a:lnTo>
                <a:lnTo>
                  <a:pt x="796" y="335"/>
                </a:lnTo>
                <a:lnTo>
                  <a:pt x="792" y="332"/>
                </a:lnTo>
                <a:lnTo>
                  <a:pt x="792" y="332"/>
                </a:lnTo>
                <a:lnTo>
                  <a:pt x="787" y="328"/>
                </a:lnTo>
                <a:lnTo>
                  <a:pt x="786" y="325"/>
                </a:lnTo>
                <a:lnTo>
                  <a:pt x="787" y="322"/>
                </a:lnTo>
                <a:lnTo>
                  <a:pt x="790" y="320"/>
                </a:lnTo>
                <a:lnTo>
                  <a:pt x="793" y="318"/>
                </a:lnTo>
                <a:lnTo>
                  <a:pt x="797" y="315"/>
                </a:lnTo>
                <a:lnTo>
                  <a:pt x="804" y="314"/>
                </a:lnTo>
                <a:lnTo>
                  <a:pt x="804" y="314"/>
                </a:lnTo>
                <a:lnTo>
                  <a:pt x="812" y="314"/>
                </a:lnTo>
                <a:lnTo>
                  <a:pt x="821" y="315"/>
                </a:lnTo>
                <a:lnTo>
                  <a:pt x="838" y="319"/>
                </a:lnTo>
                <a:lnTo>
                  <a:pt x="846" y="319"/>
                </a:lnTo>
                <a:lnTo>
                  <a:pt x="853" y="319"/>
                </a:lnTo>
                <a:lnTo>
                  <a:pt x="861" y="316"/>
                </a:lnTo>
                <a:lnTo>
                  <a:pt x="867" y="313"/>
                </a:lnTo>
                <a:lnTo>
                  <a:pt x="867" y="313"/>
                </a:lnTo>
                <a:lnTo>
                  <a:pt x="873" y="308"/>
                </a:lnTo>
                <a:lnTo>
                  <a:pt x="881" y="302"/>
                </a:lnTo>
                <a:lnTo>
                  <a:pt x="889" y="296"/>
                </a:lnTo>
                <a:lnTo>
                  <a:pt x="891" y="294"/>
                </a:lnTo>
                <a:lnTo>
                  <a:pt x="891" y="290"/>
                </a:lnTo>
                <a:lnTo>
                  <a:pt x="891" y="290"/>
                </a:lnTo>
                <a:lnTo>
                  <a:pt x="889" y="289"/>
                </a:lnTo>
                <a:lnTo>
                  <a:pt x="888" y="288"/>
                </a:lnTo>
                <a:lnTo>
                  <a:pt x="883" y="288"/>
                </a:lnTo>
                <a:lnTo>
                  <a:pt x="879" y="290"/>
                </a:lnTo>
                <a:lnTo>
                  <a:pt x="873" y="295"/>
                </a:lnTo>
                <a:lnTo>
                  <a:pt x="862" y="304"/>
                </a:lnTo>
                <a:lnTo>
                  <a:pt x="856" y="310"/>
                </a:lnTo>
                <a:lnTo>
                  <a:pt x="856" y="310"/>
                </a:lnTo>
                <a:lnTo>
                  <a:pt x="840" y="307"/>
                </a:lnTo>
                <a:lnTo>
                  <a:pt x="826" y="304"/>
                </a:lnTo>
                <a:lnTo>
                  <a:pt x="809" y="303"/>
                </a:lnTo>
                <a:lnTo>
                  <a:pt x="802" y="304"/>
                </a:lnTo>
                <a:lnTo>
                  <a:pt x="794" y="306"/>
                </a:lnTo>
                <a:lnTo>
                  <a:pt x="794" y="306"/>
                </a:lnTo>
                <a:lnTo>
                  <a:pt x="791" y="307"/>
                </a:lnTo>
                <a:lnTo>
                  <a:pt x="787" y="309"/>
                </a:lnTo>
                <a:lnTo>
                  <a:pt x="782" y="314"/>
                </a:lnTo>
                <a:lnTo>
                  <a:pt x="779" y="320"/>
                </a:lnTo>
                <a:lnTo>
                  <a:pt x="779" y="327"/>
                </a:lnTo>
                <a:lnTo>
                  <a:pt x="781" y="333"/>
                </a:lnTo>
                <a:lnTo>
                  <a:pt x="785" y="339"/>
                </a:lnTo>
                <a:lnTo>
                  <a:pt x="787" y="341"/>
                </a:lnTo>
                <a:lnTo>
                  <a:pt x="791" y="343"/>
                </a:lnTo>
                <a:lnTo>
                  <a:pt x="794" y="343"/>
                </a:lnTo>
                <a:lnTo>
                  <a:pt x="799" y="344"/>
                </a:lnTo>
                <a:lnTo>
                  <a:pt x="799" y="344"/>
                </a:lnTo>
                <a:lnTo>
                  <a:pt x="808" y="343"/>
                </a:lnTo>
                <a:lnTo>
                  <a:pt x="816" y="341"/>
                </a:lnTo>
                <a:lnTo>
                  <a:pt x="824" y="341"/>
                </a:lnTo>
                <a:lnTo>
                  <a:pt x="833" y="341"/>
                </a:lnTo>
                <a:lnTo>
                  <a:pt x="833" y="341"/>
                </a:lnTo>
                <a:lnTo>
                  <a:pt x="840" y="343"/>
                </a:lnTo>
                <a:lnTo>
                  <a:pt x="846" y="347"/>
                </a:lnTo>
                <a:lnTo>
                  <a:pt x="853" y="350"/>
                </a:lnTo>
                <a:lnTo>
                  <a:pt x="859" y="353"/>
                </a:lnTo>
                <a:lnTo>
                  <a:pt x="859" y="353"/>
                </a:lnTo>
                <a:lnTo>
                  <a:pt x="871" y="354"/>
                </a:lnTo>
                <a:lnTo>
                  <a:pt x="882" y="354"/>
                </a:lnTo>
                <a:lnTo>
                  <a:pt x="894" y="353"/>
                </a:lnTo>
                <a:lnTo>
                  <a:pt x="905" y="351"/>
                </a:lnTo>
                <a:lnTo>
                  <a:pt x="927" y="344"/>
                </a:lnTo>
                <a:lnTo>
                  <a:pt x="948" y="338"/>
                </a:lnTo>
                <a:lnTo>
                  <a:pt x="948" y="338"/>
                </a:lnTo>
                <a:lnTo>
                  <a:pt x="959" y="336"/>
                </a:lnTo>
                <a:lnTo>
                  <a:pt x="969" y="335"/>
                </a:lnTo>
                <a:lnTo>
                  <a:pt x="989" y="333"/>
                </a:lnTo>
                <a:lnTo>
                  <a:pt x="1010" y="332"/>
                </a:lnTo>
                <a:lnTo>
                  <a:pt x="1021" y="330"/>
                </a:lnTo>
                <a:lnTo>
                  <a:pt x="1030" y="327"/>
                </a:lnTo>
                <a:lnTo>
                  <a:pt x="1030" y="327"/>
                </a:lnTo>
                <a:lnTo>
                  <a:pt x="1036" y="325"/>
                </a:lnTo>
                <a:lnTo>
                  <a:pt x="1041" y="322"/>
                </a:lnTo>
                <a:lnTo>
                  <a:pt x="1045" y="320"/>
                </a:lnTo>
                <a:lnTo>
                  <a:pt x="1047" y="316"/>
                </a:lnTo>
                <a:lnTo>
                  <a:pt x="1048" y="314"/>
                </a:lnTo>
                <a:lnTo>
                  <a:pt x="1048" y="312"/>
                </a:lnTo>
                <a:lnTo>
                  <a:pt x="1047" y="308"/>
                </a:lnTo>
                <a:lnTo>
                  <a:pt x="1046" y="306"/>
                </a:lnTo>
                <a:lnTo>
                  <a:pt x="1040" y="301"/>
                </a:lnTo>
                <a:lnTo>
                  <a:pt x="1033" y="297"/>
                </a:lnTo>
                <a:lnTo>
                  <a:pt x="1024" y="294"/>
                </a:lnTo>
                <a:lnTo>
                  <a:pt x="1015" y="294"/>
                </a:lnTo>
                <a:lnTo>
                  <a:pt x="1015" y="294"/>
                </a:lnTo>
                <a:lnTo>
                  <a:pt x="1004" y="295"/>
                </a:lnTo>
                <a:lnTo>
                  <a:pt x="988" y="297"/>
                </a:lnTo>
                <a:lnTo>
                  <a:pt x="980" y="300"/>
                </a:lnTo>
                <a:lnTo>
                  <a:pt x="974" y="303"/>
                </a:lnTo>
                <a:lnTo>
                  <a:pt x="969" y="306"/>
                </a:lnTo>
                <a:lnTo>
                  <a:pt x="969" y="308"/>
                </a:lnTo>
                <a:lnTo>
                  <a:pt x="969" y="310"/>
                </a:lnTo>
                <a:lnTo>
                  <a:pt x="969" y="310"/>
                </a:lnTo>
                <a:lnTo>
                  <a:pt x="970" y="310"/>
                </a:lnTo>
                <a:lnTo>
                  <a:pt x="971" y="312"/>
                </a:lnTo>
                <a:lnTo>
                  <a:pt x="979" y="310"/>
                </a:lnTo>
                <a:lnTo>
                  <a:pt x="1000" y="307"/>
                </a:lnTo>
                <a:lnTo>
                  <a:pt x="1011" y="306"/>
                </a:lnTo>
                <a:lnTo>
                  <a:pt x="1023" y="306"/>
                </a:lnTo>
                <a:lnTo>
                  <a:pt x="1033" y="307"/>
                </a:lnTo>
                <a:lnTo>
                  <a:pt x="1036" y="309"/>
                </a:lnTo>
                <a:lnTo>
                  <a:pt x="1040" y="312"/>
                </a:lnTo>
                <a:lnTo>
                  <a:pt x="1040" y="312"/>
                </a:lnTo>
                <a:lnTo>
                  <a:pt x="1035" y="315"/>
                </a:lnTo>
                <a:lnTo>
                  <a:pt x="1030" y="318"/>
                </a:lnTo>
                <a:lnTo>
                  <a:pt x="1020" y="322"/>
                </a:lnTo>
                <a:lnTo>
                  <a:pt x="1007" y="324"/>
                </a:lnTo>
                <a:lnTo>
                  <a:pt x="994" y="325"/>
                </a:lnTo>
                <a:lnTo>
                  <a:pt x="969" y="326"/>
                </a:lnTo>
                <a:lnTo>
                  <a:pt x="957" y="326"/>
                </a:lnTo>
                <a:lnTo>
                  <a:pt x="946" y="328"/>
                </a:lnTo>
                <a:lnTo>
                  <a:pt x="946" y="328"/>
                </a:lnTo>
                <a:lnTo>
                  <a:pt x="948" y="325"/>
                </a:lnTo>
                <a:lnTo>
                  <a:pt x="951" y="321"/>
                </a:lnTo>
                <a:lnTo>
                  <a:pt x="952" y="316"/>
                </a:lnTo>
                <a:lnTo>
                  <a:pt x="952" y="313"/>
                </a:lnTo>
                <a:lnTo>
                  <a:pt x="951" y="308"/>
                </a:lnTo>
                <a:lnTo>
                  <a:pt x="948" y="304"/>
                </a:lnTo>
                <a:lnTo>
                  <a:pt x="946" y="301"/>
                </a:lnTo>
                <a:lnTo>
                  <a:pt x="942" y="297"/>
                </a:lnTo>
                <a:lnTo>
                  <a:pt x="942" y="297"/>
                </a:lnTo>
                <a:lnTo>
                  <a:pt x="948" y="286"/>
                </a:lnTo>
                <a:lnTo>
                  <a:pt x="951" y="280"/>
                </a:lnTo>
                <a:lnTo>
                  <a:pt x="952" y="273"/>
                </a:lnTo>
                <a:lnTo>
                  <a:pt x="952" y="273"/>
                </a:lnTo>
                <a:lnTo>
                  <a:pt x="980" y="274"/>
                </a:lnTo>
                <a:lnTo>
                  <a:pt x="1028" y="274"/>
                </a:lnTo>
                <a:lnTo>
                  <a:pt x="1052" y="274"/>
                </a:lnTo>
                <a:lnTo>
                  <a:pt x="1072" y="273"/>
                </a:lnTo>
                <a:lnTo>
                  <a:pt x="1088" y="271"/>
                </a:lnTo>
                <a:lnTo>
                  <a:pt x="1092" y="269"/>
                </a:lnTo>
                <a:lnTo>
                  <a:pt x="1094" y="267"/>
                </a:lnTo>
                <a:lnTo>
                  <a:pt x="1094" y="267"/>
                </a:lnTo>
                <a:close/>
                <a:moveTo>
                  <a:pt x="265" y="332"/>
                </a:moveTo>
                <a:lnTo>
                  <a:pt x="265" y="332"/>
                </a:lnTo>
                <a:lnTo>
                  <a:pt x="264" y="327"/>
                </a:lnTo>
                <a:lnTo>
                  <a:pt x="262" y="322"/>
                </a:lnTo>
                <a:lnTo>
                  <a:pt x="262" y="322"/>
                </a:lnTo>
                <a:lnTo>
                  <a:pt x="268" y="325"/>
                </a:lnTo>
                <a:lnTo>
                  <a:pt x="277" y="330"/>
                </a:lnTo>
                <a:lnTo>
                  <a:pt x="285" y="335"/>
                </a:lnTo>
                <a:lnTo>
                  <a:pt x="288" y="335"/>
                </a:lnTo>
                <a:lnTo>
                  <a:pt x="290" y="335"/>
                </a:lnTo>
                <a:lnTo>
                  <a:pt x="290" y="335"/>
                </a:lnTo>
                <a:lnTo>
                  <a:pt x="291" y="336"/>
                </a:lnTo>
                <a:lnTo>
                  <a:pt x="291" y="336"/>
                </a:lnTo>
                <a:lnTo>
                  <a:pt x="289" y="338"/>
                </a:lnTo>
                <a:lnTo>
                  <a:pt x="288" y="342"/>
                </a:lnTo>
                <a:lnTo>
                  <a:pt x="288" y="342"/>
                </a:lnTo>
                <a:lnTo>
                  <a:pt x="282" y="342"/>
                </a:lnTo>
                <a:lnTo>
                  <a:pt x="276" y="341"/>
                </a:lnTo>
                <a:lnTo>
                  <a:pt x="271" y="338"/>
                </a:lnTo>
                <a:lnTo>
                  <a:pt x="266" y="336"/>
                </a:lnTo>
                <a:lnTo>
                  <a:pt x="266" y="336"/>
                </a:lnTo>
                <a:lnTo>
                  <a:pt x="265" y="332"/>
                </a:lnTo>
                <a:lnTo>
                  <a:pt x="265" y="332"/>
                </a:lnTo>
                <a:close/>
                <a:moveTo>
                  <a:pt x="284" y="321"/>
                </a:moveTo>
                <a:lnTo>
                  <a:pt x="284" y="321"/>
                </a:lnTo>
                <a:lnTo>
                  <a:pt x="285" y="320"/>
                </a:lnTo>
                <a:lnTo>
                  <a:pt x="285" y="320"/>
                </a:lnTo>
                <a:lnTo>
                  <a:pt x="286" y="322"/>
                </a:lnTo>
                <a:lnTo>
                  <a:pt x="288" y="325"/>
                </a:lnTo>
                <a:lnTo>
                  <a:pt x="288" y="325"/>
                </a:lnTo>
                <a:lnTo>
                  <a:pt x="284" y="321"/>
                </a:lnTo>
                <a:lnTo>
                  <a:pt x="284" y="321"/>
                </a:lnTo>
                <a:close/>
                <a:moveTo>
                  <a:pt x="924" y="316"/>
                </a:moveTo>
                <a:lnTo>
                  <a:pt x="924" y="316"/>
                </a:lnTo>
                <a:lnTo>
                  <a:pt x="932" y="324"/>
                </a:lnTo>
                <a:lnTo>
                  <a:pt x="932" y="324"/>
                </a:lnTo>
                <a:lnTo>
                  <a:pt x="930" y="325"/>
                </a:lnTo>
                <a:lnTo>
                  <a:pt x="930" y="325"/>
                </a:lnTo>
                <a:lnTo>
                  <a:pt x="923" y="326"/>
                </a:lnTo>
                <a:lnTo>
                  <a:pt x="915" y="324"/>
                </a:lnTo>
                <a:lnTo>
                  <a:pt x="908" y="321"/>
                </a:lnTo>
                <a:lnTo>
                  <a:pt x="905" y="318"/>
                </a:lnTo>
                <a:lnTo>
                  <a:pt x="903" y="315"/>
                </a:lnTo>
                <a:lnTo>
                  <a:pt x="903" y="315"/>
                </a:lnTo>
                <a:lnTo>
                  <a:pt x="906" y="313"/>
                </a:lnTo>
                <a:lnTo>
                  <a:pt x="906" y="313"/>
                </a:lnTo>
                <a:lnTo>
                  <a:pt x="911" y="316"/>
                </a:lnTo>
                <a:lnTo>
                  <a:pt x="916" y="319"/>
                </a:lnTo>
                <a:lnTo>
                  <a:pt x="920" y="319"/>
                </a:lnTo>
                <a:lnTo>
                  <a:pt x="924" y="316"/>
                </a:lnTo>
                <a:lnTo>
                  <a:pt x="924" y="316"/>
                </a:lnTo>
                <a:close/>
                <a:moveTo>
                  <a:pt x="910" y="302"/>
                </a:moveTo>
                <a:lnTo>
                  <a:pt x="910" y="302"/>
                </a:lnTo>
                <a:lnTo>
                  <a:pt x="914" y="301"/>
                </a:lnTo>
                <a:lnTo>
                  <a:pt x="914" y="301"/>
                </a:lnTo>
                <a:lnTo>
                  <a:pt x="920" y="303"/>
                </a:lnTo>
                <a:lnTo>
                  <a:pt x="920" y="303"/>
                </a:lnTo>
                <a:lnTo>
                  <a:pt x="915" y="302"/>
                </a:lnTo>
                <a:lnTo>
                  <a:pt x="910" y="302"/>
                </a:lnTo>
                <a:lnTo>
                  <a:pt x="910" y="302"/>
                </a:lnTo>
                <a:close/>
                <a:moveTo>
                  <a:pt x="942" y="265"/>
                </a:moveTo>
                <a:lnTo>
                  <a:pt x="942" y="265"/>
                </a:lnTo>
                <a:lnTo>
                  <a:pt x="909" y="265"/>
                </a:lnTo>
                <a:lnTo>
                  <a:pt x="909" y="265"/>
                </a:lnTo>
                <a:lnTo>
                  <a:pt x="906" y="259"/>
                </a:lnTo>
                <a:lnTo>
                  <a:pt x="905" y="253"/>
                </a:lnTo>
                <a:lnTo>
                  <a:pt x="905" y="247"/>
                </a:lnTo>
                <a:lnTo>
                  <a:pt x="908" y="243"/>
                </a:lnTo>
                <a:lnTo>
                  <a:pt x="908" y="243"/>
                </a:lnTo>
                <a:lnTo>
                  <a:pt x="910" y="247"/>
                </a:lnTo>
                <a:lnTo>
                  <a:pt x="912" y="249"/>
                </a:lnTo>
                <a:lnTo>
                  <a:pt x="916" y="250"/>
                </a:lnTo>
                <a:lnTo>
                  <a:pt x="918" y="251"/>
                </a:lnTo>
                <a:lnTo>
                  <a:pt x="922" y="250"/>
                </a:lnTo>
                <a:lnTo>
                  <a:pt x="926" y="248"/>
                </a:lnTo>
                <a:lnTo>
                  <a:pt x="933" y="242"/>
                </a:lnTo>
                <a:lnTo>
                  <a:pt x="933" y="242"/>
                </a:lnTo>
                <a:lnTo>
                  <a:pt x="936" y="247"/>
                </a:lnTo>
                <a:lnTo>
                  <a:pt x="936" y="247"/>
                </a:lnTo>
                <a:lnTo>
                  <a:pt x="939" y="251"/>
                </a:lnTo>
                <a:lnTo>
                  <a:pt x="941" y="255"/>
                </a:lnTo>
                <a:lnTo>
                  <a:pt x="942" y="265"/>
                </a:lnTo>
                <a:lnTo>
                  <a:pt x="942" y="265"/>
                </a:lnTo>
                <a:close/>
                <a:moveTo>
                  <a:pt x="915" y="236"/>
                </a:moveTo>
                <a:lnTo>
                  <a:pt x="915" y="236"/>
                </a:lnTo>
                <a:lnTo>
                  <a:pt x="920" y="235"/>
                </a:lnTo>
                <a:lnTo>
                  <a:pt x="924" y="236"/>
                </a:lnTo>
                <a:lnTo>
                  <a:pt x="924" y="236"/>
                </a:lnTo>
                <a:lnTo>
                  <a:pt x="917" y="241"/>
                </a:lnTo>
                <a:lnTo>
                  <a:pt x="917" y="241"/>
                </a:lnTo>
                <a:lnTo>
                  <a:pt x="915" y="236"/>
                </a:lnTo>
                <a:lnTo>
                  <a:pt x="915" y="236"/>
                </a:lnTo>
                <a:close/>
                <a:moveTo>
                  <a:pt x="927" y="178"/>
                </a:moveTo>
                <a:lnTo>
                  <a:pt x="927" y="178"/>
                </a:lnTo>
                <a:lnTo>
                  <a:pt x="928" y="177"/>
                </a:lnTo>
                <a:lnTo>
                  <a:pt x="929" y="176"/>
                </a:lnTo>
                <a:lnTo>
                  <a:pt x="929" y="172"/>
                </a:lnTo>
                <a:lnTo>
                  <a:pt x="927" y="166"/>
                </a:lnTo>
                <a:lnTo>
                  <a:pt x="927" y="166"/>
                </a:lnTo>
                <a:lnTo>
                  <a:pt x="927" y="165"/>
                </a:lnTo>
                <a:lnTo>
                  <a:pt x="927" y="165"/>
                </a:lnTo>
                <a:lnTo>
                  <a:pt x="932" y="168"/>
                </a:lnTo>
                <a:lnTo>
                  <a:pt x="938" y="176"/>
                </a:lnTo>
                <a:lnTo>
                  <a:pt x="938" y="176"/>
                </a:lnTo>
                <a:lnTo>
                  <a:pt x="941" y="182"/>
                </a:lnTo>
                <a:lnTo>
                  <a:pt x="944" y="189"/>
                </a:lnTo>
                <a:lnTo>
                  <a:pt x="944" y="196"/>
                </a:lnTo>
                <a:lnTo>
                  <a:pt x="942" y="203"/>
                </a:lnTo>
                <a:lnTo>
                  <a:pt x="940" y="210"/>
                </a:lnTo>
                <a:lnTo>
                  <a:pt x="938" y="216"/>
                </a:lnTo>
                <a:lnTo>
                  <a:pt x="932" y="229"/>
                </a:lnTo>
                <a:lnTo>
                  <a:pt x="932" y="229"/>
                </a:lnTo>
                <a:lnTo>
                  <a:pt x="927" y="226"/>
                </a:lnTo>
                <a:lnTo>
                  <a:pt x="922" y="225"/>
                </a:lnTo>
                <a:lnTo>
                  <a:pt x="917" y="225"/>
                </a:lnTo>
                <a:lnTo>
                  <a:pt x="914" y="226"/>
                </a:lnTo>
                <a:lnTo>
                  <a:pt x="914" y="226"/>
                </a:lnTo>
                <a:lnTo>
                  <a:pt x="912" y="213"/>
                </a:lnTo>
                <a:lnTo>
                  <a:pt x="912" y="198"/>
                </a:lnTo>
                <a:lnTo>
                  <a:pt x="914" y="184"/>
                </a:lnTo>
                <a:lnTo>
                  <a:pt x="917" y="173"/>
                </a:lnTo>
                <a:lnTo>
                  <a:pt x="917" y="173"/>
                </a:lnTo>
                <a:lnTo>
                  <a:pt x="917" y="176"/>
                </a:lnTo>
                <a:lnTo>
                  <a:pt x="918" y="179"/>
                </a:lnTo>
                <a:lnTo>
                  <a:pt x="922" y="184"/>
                </a:lnTo>
                <a:lnTo>
                  <a:pt x="923" y="184"/>
                </a:lnTo>
                <a:lnTo>
                  <a:pt x="926" y="184"/>
                </a:lnTo>
                <a:lnTo>
                  <a:pt x="927" y="182"/>
                </a:lnTo>
                <a:lnTo>
                  <a:pt x="927" y="178"/>
                </a:lnTo>
                <a:lnTo>
                  <a:pt x="927" y="178"/>
                </a:lnTo>
                <a:close/>
                <a:moveTo>
                  <a:pt x="915" y="115"/>
                </a:moveTo>
                <a:lnTo>
                  <a:pt x="915" y="115"/>
                </a:lnTo>
                <a:lnTo>
                  <a:pt x="920" y="117"/>
                </a:lnTo>
                <a:lnTo>
                  <a:pt x="920" y="117"/>
                </a:lnTo>
                <a:lnTo>
                  <a:pt x="917" y="118"/>
                </a:lnTo>
                <a:lnTo>
                  <a:pt x="917" y="118"/>
                </a:lnTo>
                <a:lnTo>
                  <a:pt x="915" y="118"/>
                </a:lnTo>
                <a:lnTo>
                  <a:pt x="915" y="118"/>
                </a:lnTo>
                <a:lnTo>
                  <a:pt x="915" y="115"/>
                </a:lnTo>
                <a:lnTo>
                  <a:pt x="915" y="115"/>
                </a:lnTo>
                <a:close/>
                <a:moveTo>
                  <a:pt x="904" y="20"/>
                </a:moveTo>
                <a:lnTo>
                  <a:pt x="904" y="20"/>
                </a:lnTo>
                <a:lnTo>
                  <a:pt x="906" y="21"/>
                </a:lnTo>
                <a:lnTo>
                  <a:pt x="906" y="21"/>
                </a:lnTo>
                <a:lnTo>
                  <a:pt x="905" y="24"/>
                </a:lnTo>
                <a:lnTo>
                  <a:pt x="905" y="24"/>
                </a:lnTo>
                <a:lnTo>
                  <a:pt x="904" y="24"/>
                </a:lnTo>
                <a:lnTo>
                  <a:pt x="904" y="24"/>
                </a:lnTo>
                <a:lnTo>
                  <a:pt x="904" y="20"/>
                </a:lnTo>
                <a:lnTo>
                  <a:pt x="904" y="20"/>
                </a:lnTo>
                <a:close/>
                <a:moveTo>
                  <a:pt x="904" y="44"/>
                </a:moveTo>
                <a:lnTo>
                  <a:pt x="904" y="44"/>
                </a:lnTo>
                <a:lnTo>
                  <a:pt x="904" y="50"/>
                </a:lnTo>
                <a:lnTo>
                  <a:pt x="904" y="50"/>
                </a:lnTo>
                <a:lnTo>
                  <a:pt x="903" y="44"/>
                </a:lnTo>
                <a:lnTo>
                  <a:pt x="903" y="44"/>
                </a:lnTo>
                <a:lnTo>
                  <a:pt x="904" y="44"/>
                </a:lnTo>
                <a:lnTo>
                  <a:pt x="904" y="44"/>
                </a:lnTo>
                <a:close/>
                <a:moveTo>
                  <a:pt x="902" y="79"/>
                </a:moveTo>
                <a:lnTo>
                  <a:pt x="902" y="79"/>
                </a:lnTo>
                <a:lnTo>
                  <a:pt x="902" y="85"/>
                </a:lnTo>
                <a:lnTo>
                  <a:pt x="903" y="88"/>
                </a:lnTo>
                <a:lnTo>
                  <a:pt x="906" y="89"/>
                </a:lnTo>
                <a:lnTo>
                  <a:pt x="906" y="89"/>
                </a:lnTo>
                <a:lnTo>
                  <a:pt x="909" y="88"/>
                </a:lnTo>
                <a:lnTo>
                  <a:pt x="911" y="85"/>
                </a:lnTo>
                <a:lnTo>
                  <a:pt x="911" y="82"/>
                </a:lnTo>
                <a:lnTo>
                  <a:pt x="912" y="77"/>
                </a:lnTo>
                <a:lnTo>
                  <a:pt x="912" y="62"/>
                </a:lnTo>
                <a:lnTo>
                  <a:pt x="912" y="62"/>
                </a:lnTo>
                <a:lnTo>
                  <a:pt x="918" y="66"/>
                </a:lnTo>
                <a:lnTo>
                  <a:pt x="923" y="71"/>
                </a:lnTo>
                <a:lnTo>
                  <a:pt x="928" y="77"/>
                </a:lnTo>
                <a:lnTo>
                  <a:pt x="930" y="84"/>
                </a:lnTo>
                <a:lnTo>
                  <a:pt x="930" y="84"/>
                </a:lnTo>
                <a:lnTo>
                  <a:pt x="930" y="91"/>
                </a:lnTo>
                <a:lnTo>
                  <a:pt x="930" y="98"/>
                </a:lnTo>
                <a:lnTo>
                  <a:pt x="929" y="103"/>
                </a:lnTo>
                <a:lnTo>
                  <a:pt x="927" y="108"/>
                </a:lnTo>
                <a:lnTo>
                  <a:pt x="927" y="108"/>
                </a:lnTo>
                <a:lnTo>
                  <a:pt x="923" y="106"/>
                </a:lnTo>
                <a:lnTo>
                  <a:pt x="923" y="106"/>
                </a:lnTo>
                <a:lnTo>
                  <a:pt x="922" y="102"/>
                </a:lnTo>
                <a:lnTo>
                  <a:pt x="920" y="101"/>
                </a:lnTo>
                <a:lnTo>
                  <a:pt x="917" y="102"/>
                </a:lnTo>
                <a:lnTo>
                  <a:pt x="915" y="103"/>
                </a:lnTo>
                <a:lnTo>
                  <a:pt x="915" y="103"/>
                </a:lnTo>
                <a:lnTo>
                  <a:pt x="911" y="100"/>
                </a:lnTo>
                <a:lnTo>
                  <a:pt x="909" y="98"/>
                </a:lnTo>
                <a:lnTo>
                  <a:pt x="908" y="101"/>
                </a:lnTo>
                <a:lnTo>
                  <a:pt x="906" y="104"/>
                </a:lnTo>
                <a:lnTo>
                  <a:pt x="906" y="114"/>
                </a:lnTo>
                <a:lnTo>
                  <a:pt x="906" y="120"/>
                </a:lnTo>
                <a:lnTo>
                  <a:pt x="906" y="120"/>
                </a:lnTo>
                <a:lnTo>
                  <a:pt x="904" y="120"/>
                </a:lnTo>
                <a:lnTo>
                  <a:pt x="902" y="118"/>
                </a:lnTo>
                <a:lnTo>
                  <a:pt x="902" y="118"/>
                </a:lnTo>
                <a:lnTo>
                  <a:pt x="900" y="115"/>
                </a:lnTo>
                <a:lnTo>
                  <a:pt x="898" y="110"/>
                </a:lnTo>
                <a:lnTo>
                  <a:pt x="894" y="103"/>
                </a:lnTo>
                <a:lnTo>
                  <a:pt x="894" y="103"/>
                </a:lnTo>
                <a:lnTo>
                  <a:pt x="894" y="97"/>
                </a:lnTo>
                <a:lnTo>
                  <a:pt x="893" y="94"/>
                </a:lnTo>
                <a:lnTo>
                  <a:pt x="892" y="92"/>
                </a:lnTo>
                <a:lnTo>
                  <a:pt x="891" y="91"/>
                </a:lnTo>
                <a:lnTo>
                  <a:pt x="891" y="91"/>
                </a:lnTo>
                <a:lnTo>
                  <a:pt x="889" y="84"/>
                </a:lnTo>
                <a:lnTo>
                  <a:pt x="889" y="77"/>
                </a:lnTo>
                <a:lnTo>
                  <a:pt x="889" y="73"/>
                </a:lnTo>
                <a:lnTo>
                  <a:pt x="891" y="70"/>
                </a:lnTo>
                <a:lnTo>
                  <a:pt x="893" y="67"/>
                </a:lnTo>
                <a:lnTo>
                  <a:pt x="897" y="65"/>
                </a:lnTo>
                <a:lnTo>
                  <a:pt x="897" y="65"/>
                </a:lnTo>
                <a:lnTo>
                  <a:pt x="898" y="72"/>
                </a:lnTo>
                <a:lnTo>
                  <a:pt x="902" y="79"/>
                </a:lnTo>
                <a:lnTo>
                  <a:pt x="902" y="79"/>
                </a:lnTo>
                <a:close/>
                <a:moveTo>
                  <a:pt x="791" y="35"/>
                </a:moveTo>
                <a:lnTo>
                  <a:pt x="791" y="35"/>
                </a:lnTo>
                <a:lnTo>
                  <a:pt x="787" y="35"/>
                </a:lnTo>
                <a:lnTo>
                  <a:pt x="787" y="35"/>
                </a:lnTo>
                <a:lnTo>
                  <a:pt x="787" y="35"/>
                </a:lnTo>
                <a:lnTo>
                  <a:pt x="787" y="35"/>
                </a:lnTo>
                <a:lnTo>
                  <a:pt x="791" y="35"/>
                </a:lnTo>
                <a:lnTo>
                  <a:pt x="791" y="35"/>
                </a:lnTo>
                <a:close/>
                <a:moveTo>
                  <a:pt x="691" y="32"/>
                </a:moveTo>
                <a:lnTo>
                  <a:pt x="691" y="32"/>
                </a:lnTo>
                <a:lnTo>
                  <a:pt x="713" y="33"/>
                </a:lnTo>
                <a:lnTo>
                  <a:pt x="713" y="33"/>
                </a:lnTo>
                <a:lnTo>
                  <a:pt x="691" y="32"/>
                </a:lnTo>
                <a:lnTo>
                  <a:pt x="691" y="32"/>
                </a:lnTo>
                <a:lnTo>
                  <a:pt x="691" y="32"/>
                </a:lnTo>
                <a:lnTo>
                  <a:pt x="691" y="32"/>
                </a:lnTo>
                <a:close/>
                <a:moveTo>
                  <a:pt x="285" y="53"/>
                </a:moveTo>
                <a:lnTo>
                  <a:pt x="285" y="53"/>
                </a:lnTo>
                <a:lnTo>
                  <a:pt x="360" y="49"/>
                </a:lnTo>
                <a:lnTo>
                  <a:pt x="434" y="45"/>
                </a:lnTo>
                <a:lnTo>
                  <a:pt x="509" y="43"/>
                </a:lnTo>
                <a:lnTo>
                  <a:pt x="584" y="41"/>
                </a:lnTo>
                <a:lnTo>
                  <a:pt x="584" y="41"/>
                </a:lnTo>
                <a:lnTo>
                  <a:pt x="661" y="42"/>
                </a:lnTo>
                <a:lnTo>
                  <a:pt x="738" y="44"/>
                </a:lnTo>
                <a:lnTo>
                  <a:pt x="816" y="45"/>
                </a:lnTo>
                <a:lnTo>
                  <a:pt x="855" y="45"/>
                </a:lnTo>
                <a:lnTo>
                  <a:pt x="893" y="44"/>
                </a:lnTo>
                <a:lnTo>
                  <a:pt x="893" y="44"/>
                </a:lnTo>
                <a:lnTo>
                  <a:pt x="894" y="55"/>
                </a:lnTo>
                <a:lnTo>
                  <a:pt x="894" y="55"/>
                </a:lnTo>
                <a:lnTo>
                  <a:pt x="887" y="59"/>
                </a:lnTo>
                <a:lnTo>
                  <a:pt x="883" y="65"/>
                </a:lnTo>
                <a:lnTo>
                  <a:pt x="881" y="71"/>
                </a:lnTo>
                <a:lnTo>
                  <a:pt x="880" y="78"/>
                </a:lnTo>
                <a:lnTo>
                  <a:pt x="880" y="85"/>
                </a:lnTo>
                <a:lnTo>
                  <a:pt x="881" y="92"/>
                </a:lnTo>
                <a:lnTo>
                  <a:pt x="886" y="107"/>
                </a:lnTo>
                <a:lnTo>
                  <a:pt x="886" y="107"/>
                </a:lnTo>
                <a:lnTo>
                  <a:pt x="888" y="115"/>
                </a:lnTo>
                <a:lnTo>
                  <a:pt x="892" y="123"/>
                </a:lnTo>
                <a:lnTo>
                  <a:pt x="896" y="126"/>
                </a:lnTo>
                <a:lnTo>
                  <a:pt x="899" y="129"/>
                </a:lnTo>
                <a:lnTo>
                  <a:pt x="903" y="130"/>
                </a:lnTo>
                <a:lnTo>
                  <a:pt x="908" y="130"/>
                </a:lnTo>
                <a:lnTo>
                  <a:pt x="908" y="130"/>
                </a:lnTo>
                <a:lnTo>
                  <a:pt x="911" y="145"/>
                </a:lnTo>
                <a:lnTo>
                  <a:pt x="915" y="159"/>
                </a:lnTo>
                <a:lnTo>
                  <a:pt x="915" y="159"/>
                </a:lnTo>
                <a:lnTo>
                  <a:pt x="912" y="162"/>
                </a:lnTo>
                <a:lnTo>
                  <a:pt x="910" y="166"/>
                </a:lnTo>
                <a:lnTo>
                  <a:pt x="906" y="176"/>
                </a:lnTo>
                <a:lnTo>
                  <a:pt x="904" y="188"/>
                </a:lnTo>
                <a:lnTo>
                  <a:pt x="903" y="198"/>
                </a:lnTo>
                <a:lnTo>
                  <a:pt x="903" y="198"/>
                </a:lnTo>
                <a:lnTo>
                  <a:pt x="900" y="202"/>
                </a:lnTo>
                <a:lnTo>
                  <a:pt x="900" y="206"/>
                </a:lnTo>
                <a:lnTo>
                  <a:pt x="899" y="215"/>
                </a:lnTo>
                <a:lnTo>
                  <a:pt x="902" y="225"/>
                </a:lnTo>
                <a:lnTo>
                  <a:pt x="903" y="232"/>
                </a:lnTo>
                <a:lnTo>
                  <a:pt x="903" y="232"/>
                </a:lnTo>
                <a:lnTo>
                  <a:pt x="898" y="238"/>
                </a:lnTo>
                <a:lnTo>
                  <a:pt x="897" y="245"/>
                </a:lnTo>
                <a:lnTo>
                  <a:pt x="896" y="255"/>
                </a:lnTo>
                <a:lnTo>
                  <a:pt x="898" y="265"/>
                </a:lnTo>
                <a:lnTo>
                  <a:pt x="898" y="265"/>
                </a:lnTo>
                <a:lnTo>
                  <a:pt x="750" y="268"/>
                </a:lnTo>
                <a:lnTo>
                  <a:pt x="602" y="272"/>
                </a:lnTo>
                <a:lnTo>
                  <a:pt x="454" y="275"/>
                </a:lnTo>
                <a:lnTo>
                  <a:pt x="379" y="277"/>
                </a:lnTo>
                <a:lnTo>
                  <a:pt x="306" y="275"/>
                </a:lnTo>
                <a:lnTo>
                  <a:pt x="306" y="275"/>
                </a:lnTo>
                <a:lnTo>
                  <a:pt x="306" y="265"/>
                </a:lnTo>
                <a:lnTo>
                  <a:pt x="306" y="260"/>
                </a:lnTo>
                <a:lnTo>
                  <a:pt x="303" y="255"/>
                </a:lnTo>
                <a:lnTo>
                  <a:pt x="303" y="255"/>
                </a:lnTo>
                <a:lnTo>
                  <a:pt x="301" y="250"/>
                </a:lnTo>
                <a:lnTo>
                  <a:pt x="298" y="245"/>
                </a:lnTo>
                <a:lnTo>
                  <a:pt x="295" y="242"/>
                </a:lnTo>
                <a:lnTo>
                  <a:pt x="290" y="239"/>
                </a:lnTo>
                <a:lnTo>
                  <a:pt x="290" y="239"/>
                </a:lnTo>
                <a:lnTo>
                  <a:pt x="294" y="231"/>
                </a:lnTo>
                <a:lnTo>
                  <a:pt x="295" y="221"/>
                </a:lnTo>
                <a:lnTo>
                  <a:pt x="296" y="210"/>
                </a:lnTo>
                <a:lnTo>
                  <a:pt x="296" y="200"/>
                </a:lnTo>
                <a:lnTo>
                  <a:pt x="295" y="189"/>
                </a:lnTo>
                <a:lnTo>
                  <a:pt x="292" y="179"/>
                </a:lnTo>
                <a:lnTo>
                  <a:pt x="289" y="170"/>
                </a:lnTo>
                <a:lnTo>
                  <a:pt x="283" y="162"/>
                </a:lnTo>
                <a:lnTo>
                  <a:pt x="283" y="162"/>
                </a:lnTo>
                <a:lnTo>
                  <a:pt x="284" y="151"/>
                </a:lnTo>
                <a:lnTo>
                  <a:pt x="284" y="142"/>
                </a:lnTo>
                <a:lnTo>
                  <a:pt x="284" y="142"/>
                </a:lnTo>
                <a:lnTo>
                  <a:pt x="288" y="138"/>
                </a:lnTo>
                <a:lnTo>
                  <a:pt x="290" y="135"/>
                </a:lnTo>
                <a:lnTo>
                  <a:pt x="295" y="125"/>
                </a:lnTo>
                <a:lnTo>
                  <a:pt x="296" y="114"/>
                </a:lnTo>
                <a:lnTo>
                  <a:pt x="296" y="103"/>
                </a:lnTo>
                <a:lnTo>
                  <a:pt x="295" y="92"/>
                </a:lnTo>
                <a:lnTo>
                  <a:pt x="292" y="82"/>
                </a:lnTo>
                <a:lnTo>
                  <a:pt x="288" y="72"/>
                </a:lnTo>
                <a:lnTo>
                  <a:pt x="283" y="64"/>
                </a:lnTo>
                <a:lnTo>
                  <a:pt x="283" y="64"/>
                </a:lnTo>
                <a:lnTo>
                  <a:pt x="285" y="53"/>
                </a:lnTo>
                <a:lnTo>
                  <a:pt x="285" y="53"/>
                </a:lnTo>
                <a:close/>
                <a:moveTo>
                  <a:pt x="272" y="24"/>
                </a:moveTo>
                <a:lnTo>
                  <a:pt x="272" y="24"/>
                </a:lnTo>
                <a:lnTo>
                  <a:pt x="273" y="27"/>
                </a:lnTo>
                <a:lnTo>
                  <a:pt x="273" y="27"/>
                </a:lnTo>
                <a:lnTo>
                  <a:pt x="271" y="27"/>
                </a:lnTo>
                <a:lnTo>
                  <a:pt x="271" y="27"/>
                </a:lnTo>
                <a:lnTo>
                  <a:pt x="272" y="24"/>
                </a:lnTo>
                <a:lnTo>
                  <a:pt x="272" y="24"/>
                </a:lnTo>
                <a:close/>
                <a:moveTo>
                  <a:pt x="270" y="43"/>
                </a:moveTo>
                <a:lnTo>
                  <a:pt x="270" y="43"/>
                </a:lnTo>
                <a:lnTo>
                  <a:pt x="273" y="42"/>
                </a:lnTo>
                <a:lnTo>
                  <a:pt x="273" y="42"/>
                </a:lnTo>
                <a:lnTo>
                  <a:pt x="277" y="43"/>
                </a:lnTo>
                <a:lnTo>
                  <a:pt x="277" y="43"/>
                </a:lnTo>
                <a:lnTo>
                  <a:pt x="277" y="44"/>
                </a:lnTo>
                <a:lnTo>
                  <a:pt x="277" y="44"/>
                </a:lnTo>
                <a:lnTo>
                  <a:pt x="270" y="44"/>
                </a:lnTo>
                <a:lnTo>
                  <a:pt x="270" y="44"/>
                </a:lnTo>
                <a:lnTo>
                  <a:pt x="270" y="43"/>
                </a:lnTo>
                <a:lnTo>
                  <a:pt x="270" y="43"/>
                </a:lnTo>
                <a:close/>
                <a:moveTo>
                  <a:pt x="271" y="54"/>
                </a:moveTo>
                <a:lnTo>
                  <a:pt x="271" y="54"/>
                </a:lnTo>
                <a:lnTo>
                  <a:pt x="271" y="54"/>
                </a:lnTo>
                <a:lnTo>
                  <a:pt x="271" y="54"/>
                </a:lnTo>
                <a:lnTo>
                  <a:pt x="276" y="54"/>
                </a:lnTo>
                <a:lnTo>
                  <a:pt x="276" y="54"/>
                </a:lnTo>
                <a:lnTo>
                  <a:pt x="274" y="56"/>
                </a:lnTo>
                <a:lnTo>
                  <a:pt x="274" y="56"/>
                </a:lnTo>
                <a:lnTo>
                  <a:pt x="271" y="54"/>
                </a:lnTo>
                <a:lnTo>
                  <a:pt x="271" y="54"/>
                </a:lnTo>
                <a:close/>
                <a:moveTo>
                  <a:pt x="272" y="66"/>
                </a:moveTo>
                <a:lnTo>
                  <a:pt x="272" y="66"/>
                </a:lnTo>
                <a:lnTo>
                  <a:pt x="271" y="68"/>
                </a:lnTo>
                <a:lnTo>
                  <a:pt x="271" y="68"/>
                </a:lnTo>
                <a:lnTo>
                  <a:pt x="271" y="66"/>
                </a:lnTo>
                <a:lnTo>
                  <a:pt x="271" y="66"/>
                </a:lnTo>
                <a:lnTo>
                  <a:pt x="272" y="66"/>
                </a:lnTo>
                <a:lnTo>
                  <a:pt x="272" y="66"/>
                </a:lnTo>
                <a:close/>
                <a:moveTo>
                  <a:pt x="279" y="76"/>
                </a:moveTo>
                <a:lnTo>
                  <a:pt x="279" y="76"/>
                </a:lnTo>
                <a:lnTo>
                  <a:pt x="284" y="88"/>
                </a:lnTo>
                <a:lnTo>
                  <a:pt x="286" y="102"/>
                </a:lnTo>
                <a:lnTo>
                  <a:pt x="286" y="109"/>
                </a:lnTo>
                <a:lnTo>
                  <a:pt x="286" y="117"/>
                </a:lnTo>
                <a:lnTo>
                  <a:pt x="284" y="123"/>
                </a:lnTo>
                <a:lnTo>
                  <a:pt x="282" y="129"/>
                </a:lnTo>
                <a:lnTo>
                  <a:pt x="282" y="129"/>
                </a:lnTo>
                <a:lnTo>
                  <a:pt x="279" y="124"/>
                </a:lnTo>
                <a:lnTo>
                  <a:pt x="276" y="120"/>
                </a:lnTo>
                <a:lnTo>
                  <a:pt x="273" y="119"/>
                </a:lnTo>
                <a:lnTo>
                  <a:pt x="270" y="119"/>
                </a:lnTo>
                <a:lnTo>
                  <a:pt x="267" y="120"/>
                </a:lnTo>
                <a:lnTo>
                  <a:pt x="266" y="121"/>
                </a:lnTo>
                <a:lnTo>
                  <a:pt x="267" y="124"/>
                </a:lnTo>
                <a:lnTo>
                  <a:pt x="270" y="127"/>
                </a:lnTo>
                <a:lnTo>
                  <a:pt x="270" y="127"/>
                </a:lnTo>
                <a:lnTo>
                  <a:pt x="267" y="129"/>
                </a:lnTo>
                <a:lnTo>
                  <a:pt x="266" y="131"/>
                </a:lnTo>
                <a:lnTo>
                  <a:pt x="265" y="133"/>
                </a:lnTo>
                <a:lnTo>
                  <a:pt x="266" y="136"/>
                </a:lnTo>
                <a:lnTo>
                  <a:pt x="266" y="136"/>
                </a:lnTo>
                <a:lnTo>
                  <a:pt x="262" y="133"/>
                </a:lnTo>
                <a:lnTo>
                  <a:pt x="259" y="130"/>
                </a:lnTo>
                <a:lnTo>
                  <a:pt x="256" y="125"/>
                </a:lnTo>
                <a:lnTo>
                  <a:pt x="254" y="119"/>
                </a:lnTo>
                <a:lnTo>
                  <a:pt x="254" y="119"/>
                </a:lnTo>
                <a:lnTo>
                  <a:pt x="255" y="115"/>
                </a:lnTo>
                <a:lnTo>
                  <a:pt x="255" y="112"/>
                </a:lnTo>
                <a:lnTo>
                  <a:pt x="254" y="109"/>
                </a:lnTo>
                <a:lnTo>
                  <a:pt x="252" y="106"/>
                </a:lnTo>
                <a:lnTo>
                  <a:pt x="252" y="106"/>
                </a:lnTo>
                <a:lnTo>
                  <a:pt x="250" y="97"/>
                </a:lnTo>
                <a:lnTo>
                  <a:pt x="250" y="92"/>
                </a:lnTo>
                <a:lnTo>
                  <a:pt x="248" y="90"/>
                </a:lnTo>
                <a:lnTo>
                  <a:pt x="248" y="90"/>
                </a:lnTo>
                <a:lnTo>
                  <a:pt x="248" y="82"/>
                </a:lnTo>
                <a:lnTo>
                  <a:pt x="250" y="74"/>
                </a:lnTo>
                <a:lnTo>
                  <a:pt x="253" y="71"/>
                </a:lnTo>
                <a:lnTo>
                  <a:pt x="255" y="67"/>
                </a:lnTo>
                <a:lnTo>
                  <a:pt x="258" y="65"/>
                </a:lnTo>
                <a:lnTo>
                  <a:pt x="261" y="64"/>
                </a:lnTo>
                <a:lnTo>
                  <a:pt x="261" y="64"/>
                </a:lnTo>
                <a:lnTo>
                  <a:pt x="262" y="76"/>
                </a:lnTo>
                <a:lnTo>
                  <a:pt x="264" y="80"/>
                </a:lnTo>
                <a:lnTo>
                  <a:pt x="266" y="85"/>
                </a:lnTo>
                <a:lnTo>
                  <a:pt x="268" y="86"/>
                </a:lnTo>
                <a:lnTo>
                  <a:pt x="271" y="86"/>
                </a:lnTo>
                <a:lnTo>
                  <a:pt x="274" y="83"/>
                </a:lnTo>
                <a:lnTo>
                  <a:pt x="279" y="76"/>
                </a:lnTo>
                <a:lnTo>
                  <a:pt x="279" y="76"/>
                </a:lnTo>
                <a:close/>
                <a:moveTo>
                  <a:pt x="254" y="37"/>
                </a:moveTo>
                <a:lnTo>
                  <a:pt x="254" y="37"/>
                </a:lnTo>
                <a:lnTo>
                  <a:pt x="241" y="38"/>
                </a:lnTo>
                <a:lnTo>
                  <a:pt x="226" y="38"/>
                </a:lnTo>
                <a:lnTo>
                  <a:pt x="226" y="38"/>
                </a:lnTo>
                <a:lnTo>
                  <a:pt x="254" y="37"/>
                </a:lnTo>
                <a:lnTo>
                  <a:pt x="254" y="37"/>
                </a:lnTo>
                <a:close/>
                <a:moveTo>
                  <a:pt x="67" y="31"/>
                </a:moveTo>
                <a:lnTo>
                  <a:pt x="67" y="31"/>
                </a:lnTo>
                <a:lnTo>
                  <a:pt x="49" y="33"/>
                </a:lnTo>
                <a:lnTo>
                  <a:pt x="41" y="33"/>
                </a:lnTo>
                <a:lnTo>
                  <a:pt x="32" y="35"/>
                </a:lnTo>
                <a:lnTo>
                  <a:pt x="32" y="35"/>
                </a:lnTo>
                <a:lnTo>
                  <a:pt x="41" y="32"/>
                </a:lnTo>
                <a:lnTo>
                  <a:pt x="49" y="31"/>
                </a:lnTo>
                <a:lnTo>
                  <a:pt x="67" y="31"/>
                </a:lnTo>
                <a:lnTo>
                  <a:pt x="67" y="31"/>
                </a:lnTo>
                <a:close/>
                <a:moveTo>
                  <a:pt x="16" y="41"/>
                </a:moveTo>
                <a:lnTo>
                  <a:pt x="16" y="41"/>
                </a:lnTo>
                <a:lnTo>
                  <a:pt x="18" y="43"/>
                </a:lnTo>
                <a:lnTo>
                  <a:pt x="18" y="43"/>
                </a:lnTo>
                <a:lnTo>
                  <a:pt x="14" y="43"/>
                </a:lnTo>
                <a:lnTo>
                  <a:pt x="14" y="43"/>
                </a:lnTo>
                <a:lnTo>
                  <a:pt x="16" y="41"/>
                </a:lnTo>
                <a:lnTo>
                  <a:pt x="16" y="4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3987C1-866C-4782-8EC5-3D63BD910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203" y="3167957"/>
            <a:ext cx="5718544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71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F4D9EC-A8FA-EC72-BB0A-A5AF7B3F8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254" y="722859"/>
            <a:ext cx="9608129" cy="517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40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350365-EE42-4383-A370-1045508D6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337" y="1674495"/>
            <a:ext cx="8593326" cy="350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6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43">
            <a:extLst>
              <a:ext uri="{FF2B5EF4-FFF2-40B4-BE49-F238E27FC236}">
                <a16:creationId xmlns:a16="http://schemas.microsoft.com/office/drawing/2014/main" id="{9D645240-D005-4810-AC9C-C05A048A4394}"/>
              </a:ext>
            </a:extLst>
          </p:cNvPr>
          <p:cNvSpPr/>
          <p:nvPr/>
        </p:nvSpPr>
        <p:spPr>
          <a:xfrm>
            <a:off x="1532495" y="3739220"/>
            <a:ext cx="10230503" cy="1141231"/>
          </a:xfrm>
          <a:custGeom>
            <a:avLst/>
            <a:gdLst>
              <a:gd name="csX0" fmla="*/ 0 w 10230503"/>
              <a:gd name="csY0" fmla="*/ 190209 h 1141231"/>
              <a:gd name="csX1" fmla="*/ 190209 w 10230503"/>
              <a:gd name="csY1" fmla="*/ 0 h 1141231"/>
              <a:gd name="csX2" fmla="*/ 474123 w 10230503"/>
              <a:gd name="csY2" fmla="*/ 0 h 1141231"/>
              <a:gd name="csX3" fmla="*/ 955039 w 10230503"/>
              <a:gd name="csY3" fmla="*/ 0 h 1141231"/>
              <a:gd name="csX4" fmla="*/ 1337454 w 10230503"/>
              <a:gd name="csY4" fmla="*/ 0 h 1141231"/>
              <a:gd name="csX5" fmla="*/ 1818370 w 10230503"/>
              <a:gd name="csY5" fmla="*/ 0 h 1141231"/>
              <a:gd name="csX6" fmla="*/ 2200785 w 10230503"/>
              <a:gd name="csY6" fmla="*/ 0 h 1141231"/>
              <a:gd name="csX7" fmla="*/ 2780202 w 10230503"/>
              <a:gd name="csY7" fmla="*/ 0 h 1141231"/>
              <a:gd name="csX8" fmla="*/ 3162617 w 10230503"/>
              <a:gd name="csY8" fmla="*/ 0 h 1141231"/>
              <a:gd name="csX9" fmla="*/ 3643533 w 10230503"/>
              <a:gd name="csY9" fmla="*/ 0 h 1141231"/>
              <a:gd name="csX10" fmla="*/ 4222950 w 10230503"/>
              <a:gd name="csY10" fmla="*/ 0 h 1141231"/>
              <a:gd name="csX11" fmla="*/ 4802366 w 10230503"/>
              <a:gd name="csY11" fmla="*/ 0 h 1141231"/>
              <a:gd name="csX12" fmla="*/ 5578785 w 10230503"/>
              <a:gd name="csY12" fmla="*/ 0 h 1141231"/>
              <a:gd name="csX13" fmla="*/ 6256703 w 10230503"/>
              <a:gd name="csY13" fmla="*/ 0 h 1141231"/>
              <a:gd name="csX14" fmla="*/ 6540617 w 10230503"/>
              <a:gd name="csY14" fmla="*/ 0 h 1141231"/>
              <a:gd name="csX15" fmla="*/ 7317035 w 10230503"/>
              <a:gd name="csY15" fmla="*/ 0 h 1141231"/>
              <a:gd name="csX16" fmla="*/ 8093454 w 10230503"/>
              <a:gd name="csY16" fmla="*/ 0 h 1141231"/>
              <a:gd name="csX17" fmla="*/ 8475869 w 10230503"/>
              <a:gd name="csY17" fmla="*/ 0 h 1141231"/>
              <a:gd name="csX18" fmla="*/ 9252287 w 10230503"/>
              <a:gd name="csY18" fmla="*/ 0 h 1141231"/>
              <a:gd name="csX19" fmla="*/ 10040294 w 10230503"/>
              <a:gd name="csY19" fmla="*/ 0 h 1141231"/>
              <a:gd name="csX20" fmla="*/ 10230503 w 10230503"/>
              <a:gd name="csY20" fmla="*/ 190209 h 1141231"/>
              <a:gd name="csX21" fmla="*/ 10230503 w 10230503"/>
              <a:gd name="csY21" fmla="*/ 555399 h 1141231"/>
              <a:gd name="csX22" fmla="*/ 10230503 w 10230503"/>
              <a:gd name="csY22" fmla="*/ 951022 h 1141231"/>
              <a:gd name="csX23" fmla="*/ 10040294 w 10230503"/>
              <a:gd name="csY23" fmla="*/ 1141231 h 1141231"/>
              <a:gd name="csX24" fmla="*/ 9362376 w 10230503"/>
              <a:gd name="csY24" fmla="*/ 1141231 h 1141231"/>
              <a:gd name="csX25" fmla="*/ 8881460 w 10230503"/>
              <a:gd name="csY25" fmla="*/ 1141231 h 1141231"/>
              <a:gd name="csX26" fmla="*/ 8597546 w 10230503"/>
              <a:gd name="csY26" fmla="*/ 1141231 h 1141231"/>
              <a:gd name="csX27" fmla="*/ 8313632 w 10230503"/>
              <a:gd name="csY27" fmla="*/ 1141231 h 1141231"/>
              <a:gd name="csX28" fmla="*/ 7931217 w 10230503"/>
              <a:gd name="csY28" fmla="*/ 1141231 h 1141231"/>
              <a:gd name="csX29" fmla="*/ 7548802 w 10230503"/>
              <a:gd name="csY29" fmla="*/ 1141231 h 1141231"/>
              <a:gd name="csX30" fmla="*/ 7166387 w 10230503"/>
              <a:gd name="csY30" fmla="*/ 1141231 h 1141231"/>
              <a:gd name="csX31" fmla="*/ 6389968 w 10230503"/>
              <a:gd name="csY31" fmla="*/ 1141231 h 1141231"/>
              <a:gd name="csX32" fmla="*/ 5712051 w 10230503"/>
              <a:gd name="csY32" fmla="*/ 1141231 h 1141231"/>
              <a:gd name="csX33" fmla="*/ 5231135 w 10230503"/>
              <a:gd name="csY33" fmla="*/ 1141231 h 1141231"/>
              <a:gd name="csX34" fmla="*/ 4750219 w 10230503"/>
              <a:gd name="csY34" fmla="*/ 1141231 h 1141231"/>
              <a:gd name="csX35" fmla="*/ 4466305 w 10230503"/>
              <a:gd name="csY35" fmla="*/ 1141231 h 1141231"/>
              <a:gd name="csX36" fmla="*/ 3788387 w 10230503"/>
              <a:gd name="csY36" fmla="*/ 1141231 h 1141231"/>
              <a:gd name="csX37" fmla="*/ 3110469 w 10230503"/>
              <a:gd name="csY37" fmla="*/ 1141231 h 1141231"/>
              <a:gd name="csX38" fmla="*/ 2432552 w 10230503"/>
              <a:gd name="csY38" fmla="*/ 1141231 h 1141231"/>
              <a:gd name="csX39" fmla="*/ 1754634 w 10230503"/>
              <a:gd name="csY39" fmla="*/ 1141231 h 1141231"/>
              <a:gd name="csX40" fmla="*/ 1076717 w 10230503"/>
              <a:gd name="csY40" fmla="*/ 1141231 h 1141231"/>
              <a:gd name="csX41" fmla="*/ 190209 w 10230503"/>
              <a:gd name="csY41" fmla="*/ 1141231 h 1141231"/>
              <a:gd name="csX42" fmla="*/ 0 w 10230503"/>
              <a:gd name="csY42" fmla="*/ 951022 h 1141231"/>
              <a:gd name="csX43" fmla="*/ 0 w 10230503"/>
              <a:gd name="csY43" fmla="*/ 563007 h 1141231"/>
              <a:gd name="csX44" fmla="*/ 0 w 10230503"/>
              <a:gd name="csY44" fmla="*/ 190209 h 11412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</a:cxnLst>
            <a:rect l="l" t="t" r="r" b="b"/>
            <a:pathLst>
              <a:path w="10230503" h="1141231" fill="none" extrusionOk="0">
                <a:moveTo>
                  <a:pt x="0" y="190209"/>
                </a:moveTo>
                <a:cubicBezTo>
                  <a:pt x="25717" y="72946"/>
                  <a:pt x="86524" y="7438"/>
                  <a:pt x="190209" y="0"/>
                </a:cubicBezTo>
                <a:cubicBezTo>
                  <a:pt x="296750" y="-13906"/>
                  <a:pt x="395530" y="12746"/>
                  <a:pt x="474123" y="0"/>
                </a:cubicBezTo>
                <a:cubicBezTo>
                  <a:pt x="552716" y="-12746"/>
                  <a:pt x="794216" y="42159"/>
                  <a:pt x="955039" y="0"/>
                </a:cubicBezTo>
                <a:cubicBezTo>
                  <a:pt x="1115862" y="-42159"/>
                  <a:pt x="1233492" y="6806"/>
                  <a:pt x="1337454" y="0"/>
                </a:cubicBezTo>
                <a:cubicBezTo>
                  <a:pt x="1441417" y="-6806"/>
                  <a:pt x="1634956" y="12954"/>
                  <a:pt x="1818370" y="0"/>
                </a:cubicBezTo>
                <a:cubicBezTo>
                  <a:pt x="2001784" y="-12954"/>
                  <a:pt x="2094761" y="10233"/>
                  <a:pt x="2200785" y="0"/>
                </a:cubicBezTo>
                <a:cubicBezTo>
                  <a:pt x="2306809" y="-10233"/>
                  <a:pt x="2511701" y="68058"/>
                  <a:pt x="2780202" y="0"/>
                </a:cubicBezTo>
                <a:cubicBezTo>
                  <a:pt x="3048703" y="-68058"/>
                  <a:pt x="3005559" y="25323"/>
                  <a:pt x="3162617" y="0"/>
                </a:cubicBezTo>
                <a:cubicBezTo>
                  <a:pt x="3319675" y="-25323"/>
                  <a:pt x="3471134" y="1594"/>
                  <a:pt x="3643533" y="0"/>
                </a:cubicBezTo>
                <a:cubicBezTo>
                  <a:pt x="3815932" y="-1594"/>
                  <a:pt x="3936802" y="63932"/>
                  <a:pt x="4222950" y="0"/>
                </a:cubicBezTo>
                <a:cubicBezTo>
                  <a:pt x="4509098" y="-63932"/>
                  <a:pt x="4517719" y="28461"/>
                  <a:pt x="4802366" y="0"/>
                </a:cubicBezTo>
                <a:cubicBezTo>
                  <a:pt x="5087013" y="-28461"/>
                  <a:pt x="5315683" y="76905"/>
                  <a:pt x="5578785" y="0"/>
                </a:cubicBezTo>
                <a:cubicBezTo>
                  <a:pt x="5841887" y="-76905"/>
                  <a:pt x="5929223" y="3243"/>
                  <a:pt x="6256703" y="0"/>
                </a:cubicBezTo>
                <a:cubicBezTo>
                  <a:pt x="6584183" y="-3243"/>
                  <a:pt x="6410449" y="19978"/>
                  <a:pt x="6540617" y="0"/>
                </a:cubicBezTo>
                <a:cubicBezTo>
                  <a:pt x="6670785" y="-19978"/>
                  <a:pt x="7015090" y="70566"/>
                  <a:pt x="7317035" y="0"/>
                </a:cubicBezTo>
                <a:cubicBezTo>
                  <a:pt x="7618980" y="-70566"/>
                  <a:pt x="7751864" y="32279"/>
                  <a:pt x="8093454" y="0"/>
                </a:cubicBezTo>
                <a:cubicBezTo>
                  <a:pt x="8435044" y="-32279"/>
                  <a:pt x="8396355" y="35105"/>
                  <a:pt x="8475869" y="0"/>
                </a:cubicBezTo>
                <a:cubicBezTo>
                  <a:pt x="8555384" y="-35105"/>
                  <a:pt x="8941603" y="7330"/>
                  <a:pt x="9252287" y="0"/>
                </a:cubicBezTo>
                <a:cubicBezTo>
                  <a:pt x="9562971" y="-7330"/>
                  <a:pt x="9694927" y="9384"/>
                  <a:pt x="10040294" y="0"/>
                </a:cubicBezTo>
                <a:cubicBezTo>
                  <a:pt x="10143029" y="6226"/>
                  <a:pt x="10207338" y="77772"/>
                  <a:pt x="10230503" y="190209"/>
                </a:cubicBezTo>
                <a:cubicBezTo>
                  <a:pt x="10269906" y="346141"/>
                  <a:pt x="10217529" y="394934"/>
                  <a:pt x="10230503" y="555399"/>
                </a:cubicBezTo>
                <a:cubicBezTo>
                  <a:pt x="10243477" y="715864"/>
                  <a:pt x="10214723" y="868983"/>
                  <a:pt x="10230503" y="951022"/>
                </a:cubicBezTo>
                <a:cubicBezTo>
                  <a:pt x="10243458" y="1041554"/>
                  <a:pt x="10135841" y="1144522"/>
                  <a:pt x="10040294" y="1141231"/>
                </a:cubicBezTo>
                <a:cubicBezTo>
                  <a:pt x="9715147" y="1210502"/>
                  <a:pt x="9572613" y="1122516"/>
                  <a:pt x="9362376" y="1141231"/>
                </a:cubicBezTo>
                <a:cubicBezTo>
                  <a:pt x="9152139" y="1159946"/>
                  <a:pt x="8994506" y="1127543"/>
                  <a:pt x="8881460" y="1141231"/>
                </a:cubicBezTo>
                <a:cubicBezTo>
                  <a:pt x="8768414" y="1154919"/>
                  <a:pt x="8735656" y="1126286"/>
                  <a:pt x="8597546" y="1141231"/>
                </a:cubicBezTo>
                <a:cubicBezTo>
                  <a:pt x="8459436" y="1156176"/>
                  <a:pt x="8421840" y="1117028"/>
                  <a:pt x="8313632" y="1141231"/>
                </a:cubicBezTo>
                <a:cubicBezTo>
                  <a:pt x="8205424" y="1165434"/>
                  <a:pt x="8106026" y="1134104"/>
                  <a:pt x="7931217" y="1141231"/>
                </a:cubicBezTo>
                <a:cubicBezTo>
                  <a:pt x="7756408" y="1148358"/>
                  <a:pt x="7683802" y="1127869"/>
                  <a:pt x="7548802" y="1141231"/>
                </a:cubicBezTo>
                <a:cubicBezTo>
                  <a:pt x="7413803" y="1154593"/>
                  <a:pt x="7280470" y="1113722"/>
                  <a:pt x="7166387" y="1141231"/>
                </a:cubicBezTo>
                <a:cubicBezTo>
                  <a:pt x="7052304" y="1168740"/>
                  <a:pt x="6774629" y="1095279"/>
                  <a:pt x="6389968" y="1141231"/>
                </a:cubicBezTo>
                <a:cubicBezTo>
                  <a:pt x="6005307" y="1187183"/>
                  <a:pt x="5967513" y="1128896"/>
                  <a:pt x="5712051" y="1141231"/>
                </a:cubicBezTo>
                <a:cubicBezTo>
                  <a:pt x="5456589" y="1153566"/>
                  <a:pt x="5391501" y="1115945"/>
                  <a:pt x="5231135" y="1141231"/>
                </a:cubicBezTo>
                <a:cubicBezTo>
                  <a:pt x="5070769" y="1166517"/>
                  <a:pt x="4859682" y="1115115"/>
                  <a:pt x="4750219" y="1141231"/>
                </a:cubicBezTo>
                <a:cubicBezTo>
                  <a:pt x="4640756" y="1167347"/>
                  <a:pt x="4560097" y="1124388"/>
                  <a:pt x="4466305" y="1141231"/>
                </a:cubicBezTo>
                <a:cubicBezTo>
                  <a:pt x="4372513" y="1158074"/>
                  <a:pt x="3953507" y="1131055"/>
                  <a:pt x="3788387" y="1141231"/>
                </a:cubicBezTo>
                <a:cubicBezTo>
                  <a:pt x="3623267" y="1151407"/>
                  <a:pt x="3254971" y="1065054"/>
                  <a:pt x="3110469" y="1141231"/>
                </a:cubicBezTo>
                <a:cubicBezTo>
                  <a:pt x="2965967" y="1217408"/>
                  <a:pt x="2710075" y="1095131"/>
                  <a:pt x="2432552" y="1141231"/>
                </a:cubicBezTo>
                <a:cubicBezTo>
                  <a:pt x="2155029" y="1187331"/>
                  <a:pt x="2058753" y="1138528"/>
                  <a:pt x="1754634" y="1141231"/>
                </a:cubicBezTo>
                <a:cubicBezTo>
                  <a:pt x="1450515" y="1143934"/>
                  <a:pt x="1274116" y="1086459"/>
                  <a:pt x="1076717" y="1141231"/>
                </a:cubicBezTo>
                <a:cubicBezTo>
                  <a:pt x="879318" y="1196003"/>
                  <a:pt x="462680" y="1078555"/>
                  <a:pt x="190209" y="1141231"/>
                </a:cubicBezTo>
                <a:cubicBezTo>
                  <a:pt x="63719" y="1124534"/>
                  <a:pt x="15603" y="1076464"/>
                  <a:pt x="0" y="951022"/>
                </a:cubicBezTo>
                <a:cubicBezTo>
                  <a:pt x="-44518" y="797128"/>
                  <a:pt x="24176" y="662712"/>
                  <a:pt x="0" y="563007"/>
                </a:cubicBezTo>
                <a:cubicBezTo>
                  <a:pt x="-24176" y="463302"/>
                  <a:pt x="22918" y="291813"/>
                  <a:pt x="0" y="190209"/>
                </a:cubicBezTo>
                <a:close/>
              </a:path>
              <a:path w="10230503" h="1141231" stroke="0" extrusionOk="0">
                <a:moveTo>
                  <a:pt x="0" y="190209"/>
                </a:moveTo>
                <a:cubicBezTo>
                  <a:pt x="-15906" y="80460"/>
                  <a:pt x="97313" y="9253"/>
                  <a:pt x="190209" y="0"/>
                </a:cubicBezTo>
                <a:cubicBezTo>
                  <a:pt x="373358" y="-80383"/>
                  <a:pt x="636897" y="24661"/>
                  <a:pt x="868127" y="0"/>
                </a:cubicBezTo>
                <a:cubicBezTo>
                  <a:pt x="1099357" y="-24661"/>
                  <a:pt x="1288926" y="17109"/>
                  <a:pt x="1546044" y="0"/>
                </a:cubicBezTo>
                <a:cubicBezTo>
                  <a:pt x="1803162" y="-17109"/>
                  <a:pt x="1901077" y="7761"/>
                  <a:pt x="2223962" y="0"/>
                </a:cubicBezTo>
                <a:cubicBezTo>
                  <a:pt x="2546847" y="-7761"/>
                  <a:pt x="2694990" y="9576"/>
                  <a:pt x="3000380" y="0"/>
                </a:cubicBezTo>
                <a:cubicBezTo>
                  <a:pt x="3305770" y="-9576"/>
                  <a:pt x="3197182" y="30017"/>
                  <a:pt x="3382795" y="0"/>
                </a:cubicBezTo>
                <a:cubicBezTo>
                  <a:pt x="3568408" y="-30017"/>
                  <a:pt x="3789705" y="15075"/>
                  <a:pt x="3962212" y="0"/>
                </a:cubicBezTo>
                <a:cubicBezTo>
                  <a:pt x="4134719" y="-15075"/>
                  <a:pt x="4334446" y="41175"/>
                  <a:pt x="4443128" y="0"/>
                </a:cubicBezTo>
                <a:cubicBezTo>
                  <a:pt x="4551810" y="-41175"/>
                  <a:pt x="4721677" y="42359"/>
                  <a:pt x="4825543" y="0"/>
                </a:cubicBezTo>
                <a:cubicBezTo>
                  <a:pt x="4929410" y="-42359"/>
                  <a:pt x="5179795" y="75642"/>
                  <a:pt x="5503461" y="0"/>
                </a:cubicBezTo>
                <a:cubicBezTo>
                  <a:pt x="5827127" y="-75642"/>
                  <a:pt x="5684855" y="12862"/>
                  <a:pt x="5787375" y="0"/>
                </a:cubicBezTo>
                <a:cubicBezTo>
                  <a:pt x="5889895" y="-12862"/>
                  <a:pt x="5974474" y="18560"/>
                  <a:pt x="6071289" y="0"/>
                </a:cubicBezTo>
                <a:cubicBezTo>
                  <a:pt x="6168104" y="-18560"/>
                  <a:pt x="6431223" y="75479"/>
                  <a:pt x="6749207" y="0"/>
                </a:cubicBezTo>
                <a:cubicBezTo>
                  <a:pt x="7067191" y="-75479"/>
                  <a:pt x="7007484" y="41183"/>
                  <a:pt x="7131622" y="0"/>
                </a:cubicBezTo>
                <a:cubicBezTo>
                  <a:pt x="7255760" y="-41183"/>
                  <a:pt x="7359258" y="27727"/>
                  <a:pt x="7514037" y="0"/>
                </a:cubicBezTo>
                <a:cubicBezTo>
                  <a:pt x="7668816" y="-27727"/>
                  <a:pt x="7962117" y="36733"/>
                  <a:pt x="8290455" y="0"/>
                </a:cubicBezTo>
                <a:cubicBezTo>
                  <a:pt x="8618793" y="-36733"/>
                  <a:pt x="8865853" y="16872"/>
                  <a:pt x="9066874" y="0"/>
                </a:cubicBezTo>
                <a:cubicBezTo>
                  <a:pt x="9267895" y="-16872"/>
                  <a:pt x="9582975" y="11495"/>
                  <a:pt x="10040294" y="0"/>
                </a:cubicBezTo>
                <a:cubicBezTo>
                  <a:pt x="10147743" y="-16922"/>
                  <a:pt x="10240940" y="109872"/>
                  <a:pt x="10230503" y="190209"/>
                </a:cubicBezTo>
                <a:cubicBezTo>
                  <a:pt x="10232276" y="268857"/>
                  <a:pt x="10192234" y="495753"/>
                  <a:pt x="10230503" y="578224"/>
                </a:cubicBezTo>
                <a:cubicBezTo>
                  <a:pt x="10268772" y="660695"/>
                  <a:pt x="10209839" y="846146"/>
                  <a:pt x="10230503" y="951022"/>
                </a:cubicBezTo>
                <a:cubicBezTo>
                  <a:pt x="10214239" y="1082114"/>
                  <a:pt x="10159445" y="1158732"/>
                  <a:pt x="10040294" y="1141231"/>
                </a:cubicBezTo>
                <a:cubicBezTo>
                  <a:pt x="9824622" y="1161313"/>
                  <a:pt x="9567416" y="1141015"/>
                  <a:pt x="9362376" y="1141231"/>
                </a:cubicBezTo>
                <a:cubicBezTo>
                  <a:pt x="9157336" y="1141447"/>
                  <a:pt x="9162745" y="1112166"/>
                  <a:pt x="9078462" y="1141231"/>
                </a:cubicBezTo>
                <a:cubicBezTo>
                  <a:pt x="8994179" y="1170296"/>
                  <a:pt x="8853639" y="1114620"/>
                  <a:pt x="8696047" y="1141231"/>
                </a:cubicBezTo>
                <a:cubicBezTo>
                  <a:pt x="8538456" y="1167842"/>
                  <a:pt x="8500480" y="1138739"/>
                  <a:pt x="8412133" y="1141231"/>
                </a:cubicBezTo>
                <a:cubicBezTo>
                  <a:pt x="8323786" y="1143723"/>
                  <a:pt x="8174531" y="1106141"/>
                  <a:pt x="8029718" y="1141231"/>
                </a:cubicBezTo>
                <a:cubicBezTo>
                  <a:pt x="7884905" y="1176321"/>
                  <a:pt x="7686559" y="1059919"/>
                  <a:pt x="7351800" y="1141231"/>
                </a:cubicBezTo>
                <a:cubicBezTo>
                  <a:pt x="7017041" y="1222543"/>
                  <a:pt x="7112786" y="1114118"/>
                  <a:pt x="6969385" y="1141231"/>
                </a:cubicBezTo>
                <a:cubicBezTo>
                  <a:pt x="6825984" y="1168344"/>
                  <a:pt x="6570496" y="1128359"/>
                  <a:pt x="6389968" y="1141231"/>
                </a:cubicBezTo>
                <a:cubicBezTo>
                  <a:pt x="6209440" y="1154103"/>
                  <a:pt x="6055372" y="1107195"/>
                  <a:pt x="5909052" y="1141231"/>
                </a:cubicBezTo>
                <a:cubicBezTo>
                  <a:pt x="5762732" y="1175267"/>
                  <a:pt x="5716290" y="1127522"/>
                  <a:pt x="5526637" y="1141231"/>
                </a:cubicBezTo>
                <a:cubicBezTo>
                  <a:pt x="5336984" y="1154940"/>
                  <a:pt x="5091876" y="1126361"/>
                  <a:pt x="4750219" y="1141231"/>
                </a:cubicBezTo>
                <a:cubicBezTo>
                  <a:pt x="4408562" y="1156101"/>
                  <a:pt x="4471983" y="1116075"/>
                  <a:pt x="4367804" y="1141231"/>
                </a:cubicBezTo>
                <a:cubicBezTo>
                  <a:pt x="4263625" y="1166387"/>
                  <a:pt x="3888408" y="1104527"/>
                  <a:pt x="3689886" y="1141231"/>
                </a:cubicBezTo>
                <a:cubicBezTo>
                  <a:pt x="3491364" y="1177935"/>
                  <a:pt x="3442053" y="1119391"/>
                  <a:pt x="3307471" y="1141231"/>
                </a:cubicBezTo>
                <a:cubicBezTo>
                  <a:pt x="3172889" y="1163071"/>
                  <a:pt x="3029277" y="1107257"/>
                  <a:pt x="2925056" y="1141231"/>
                </a:cubicBezTo>
                <a:cubicBezTo>
                  <a:pt x="2820836" y="1175205"/>
                  <a:pt x="2406846" y="1068750"/>
                  <a:pt x="2148638" y="1141231"/>
                </a:cubicBezTo>
                <a:cubicBezTo>
                  <a:pt x="1890430" y="1213712"/>
                  <a:pt x="1718501" y="1087448"/>
                  <a:pt x="1470720" y="1141231"/>
                </a:cubicBezTo>
                <a:cubicBezTo>
                  <a:pt x="1222939" y="1195014"/>
                  <a:pt x="1274664" y="1130464"/>
                  <a:pt x="1186806" y="1141231"/>
                </a:cubicBezTo>
                <a:cubicBezTo>
                  <a:pt x="1098948" y="1151998"/>
                  <a:pt x="925927" y="1118660"/>
                  <a:pt x="705890" y="1141231"/>
                </a:cubicBezTo>
                <a:cubicBezTo>
                  <a:pt x="485853" y="1163802"/>
                  <a:pt x="405939" y="1119907"/>
                  <a:pt x="190209" y="1141231"/>
                </a:cubicBezTo>
                <a:cubicBezTo>
                  <a:pt x="74179" y="1132240"/>
                  <a:pt x="4267" y="1064673"/>
                  <a:pt x="0" y="951022"/>
                </a:cubicBezTo>
                <a:cubicBezTo>
                  <a:pt x="-26798" y="777822"/>
                  <a:pt x="13377" y="696110"/>
                  <a:pt x="0" y="585832"/>
                </a:cubicBezTo>
                <a:cubicBezTo>
                  <a:pt x="-13377" y="475554"/>
                  <a:pt x="9870" y="367099"/>
                  <a:pt x="0" y="190209"/>
                </a:cubicBezTo>
                <a:close/>
              </a:path>
            </a:pathLst>
          </a:custGeom>
          <a:solidFill>
            <a:srgbClr val="FDE9FD"/>
          </a:solidFill>
          <a:ln w="12700" cap="flat" cmpd="sng" algn="ctr">
            <a:solidFill>
              <a:srgbClr val="F79AF4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79AF4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20" name="Rectangle: Rounded Corners 43">
            <a:extLst>
              <a:ext uri="{FF2B5EF4-FFF2-40B4-BE49-F238E27FC236}">
                <a16:creationId xmlns:a16="http://schemas.microsoft.com/office/drawing/2014/main" id="{9D645240-D005-4810-AC9C-C05A048A4394}"/>
              </a:ext>
            </a:extLst>
          </p:cNvPr>
          <p:cNvSpPr/>
          <p:nvPr/>
        </p:nvSpPr>
        <p:spPr>
          <a:xfrm>
            <a:off x="1532495" y="2473297"/>
            <a:ext cx="10351573" cy="1033757"/>
          </a:xfrm>
          <a:custGeom>
            <a:avLst/>
            <a:gdLst>
              <a:gd name="csX0" fmla="*/ 0 w 10351573"/>
              <a:gd name="csY0" fmla="*/ 172296 h 1033757"/>
              <a:gd name="csX1" fmla="*/ 172296 w 10351573"/>
              <a:gd name="csY1" fmla="*/ 0 h 1033757"/>
              <a:gd name="csX2" fmla="*/ 460733 w 10351573"/>
              <a:gd name="csY2" fmla="*/ 0 h 1033757"/>
              <a:gd name="csX3" fmla="*/ 949309 w 10351573"/>
              <a:gd name="csY3" fmla="*/ 0 h 1033757"/>
              <a:gd name="csX4" fmla="*/ 1337815 w 10351573"/>
              <a:gd name="csY4" fmla="*/ 0 h 1033757"/>
              <a:gd name="csX5" fmla="*/ 1826391 w 10351573"/>
              <a:gd name="csY5" fmla="*/ 0 h 1033757"/>
              <a:gd name="csX6" fmla="*/ 2214897 w 10351573"/>
              <a:gd name="csY6" fmla="*/ 0 h 1033757"/>
              <a:gd name="csX7" fmla="*/ 2803543 w 10351573"/>
              <a:gd name="csY7" fmla="*/ 0 h 1033757"/>
              <a:gd name="csX8" fmla="*/ 3192050 w 10351573"/>
              <a:gd name="csY8" fmla="*/ 0 h 1033757"/>
              <a:gd name="csX9" fmla="*/ 3680626 w 10351573"/>
              <a:gd name="csY9" fmla="*/ 0 h 1033757"/>
              <a:gd name="csX10" fmla="*/ 4269272 w 10351573"/>
              <a:gd name="csY10" fmla="*/ 0 h 1033757"/>
              <a:gd name="csX11" fmla="*/ 4857918 w 10351573"/>
              <a:gd name="csY11" fmla="*/ 0 h 1033757"/>
              <a:gd name="csX12" fmla="*/ 5646703 w 10351573"/>
              <a:gd name="csY12" fmla="*/ 0 h 1033757"/>
              <a:gd name="csX13" fmla="*/ 6335419 w 10351573"/>
              <a:gd name="csY13" fmla="*/ 0 h 1033757"/>
              <a:gd name="csX14" fmla="*/ 6623856 w 10351573"/>
              <a:gd name="csY14" fmla="*/ 0 h 1033757"/>
              <a:gd name="csX15" fmla="*/ 7412641 w 10351573"/>
              <a:gd name="csY15" fmla="*/ 0 h 1033757"/>
              <a:gd name="csX16" fmla="*/ 8201427 w 10351573"/>
              <a:gd name="csY16" fmla="*/ 0 h 1033757"/>
              <a:gd name="csX17" fmla="*/ 8589933 w 10351573"/>
              <a:gd name="csY17" fmla="*/ 0 h 1033757"/>
              <a:gd name="csX18" fmla="*/ 9378719 w 10351573"/>
              <a:gd name="csY18" fmla="*/ 0 h 1033757"/>
              <a:gd name="csX19" fmla="*/ 10179277 w 10351573"/>
              <a:gd name="csY19" fmla="*/ 0 h 1033757"/>
              <a:gd name="csX20" fmla="*/ 10351573 w 10351573"/>
              <a:gd name="csY20" fmla="*/ 172296 h 1033757"/>
              <a:gd name="csX21" fmla="*/ 10351573 w 10351573"/>
              <a:gd name="csY21" fmla="*/ 503095 h 1033757"/>
              <a:gd name="csX22" fmla="*/ 10351573 w 10351573"/>
              <a:gd name="csY22" fmla="*/ 861461 h 1033757"/>
              <a:gd name="csX23" fmla="*/ 10179277 w 10351573"/>
              <a:gd name="csY23" fmla="*/ 1033757 h 1033757"/>
              <a:gd name="csX24" fmla="*/ 9490561 w 10351573"/>
              <a:gd name="csY24" fmla="*/ 1033757 h 1033757"/>
              <a:gd name="csX25" fmla="*/ 9001985 w 10351573"/>
              <a:gd name="csY25" fmla="*/ 1033757 h 1033757"/>
              <a:gd name="csX26" fmla="*/ 8713549 w 10351573"/>
              <a:gd name="csY26" fmla="*/ 1033757 h 1033757"/>
              <a:gd name="csX27" fmla="*/ 8425112 w 10351573"/>
              <a:gd name="csY27" fmla="*/ 1033757 h 1033757"/>
              <a:gd name="csX28" fmla="*/ 8036606 w 10351573"/>
              <a:gd name="csY28" fmla="*/ 1033757 h 1033757"/>
              <a:gd name="csX29" fmla="*/ 7648099 w 10351573"/>
              <a:gd name="csY29" fmla="*/ 1033757 h 1033757"/>
              <a:gd name="csX30" fmla="*/ 7259593 w 10351573"/>
              <a:gd name="csY30" fmla="*/ 1033757 h 1033757"/>
              <a:gd name="csX31" fmla="*/ 6470808 w 10351573"/>
              <a:gd name="csY31" fmla="*/ 1033757 h 1033757"/>
              <a:gd name="csX32" fmla="*/ 5782092 w 10351573"/>
              <a:gd name="csY32" fmla="*/ 1033757 h 1033757"/>
              <a:gd name="csX33" fmla="*/ 5293516 w 10351573"/>
              <a:gd name="csY33" fmla="*/ 1033757 h 1033757"/>
              <a:gd name="csX34" fmla="*/ 4804940 w 10351573"/>
              <a:gd name="csY34" fmla="*/ 1033757 h 1033757"/>
              <a:gd name="csX35" fmla="*/ 4516503 w 10351573"/>
              <a:gd name="csY35" fmla="*/ 1033757 h 1033757"/>
              <a:gd name="csX36" fmla="*/ 3827787 w 10351573"/>
              <a:gd name="csY36" fmla="*/ 1033757 h 1033757"/>
              <a:gd name="csX37" fmla="*/ 3139072 w 10351573"/>
              <a:gd name="csY37" fmla="*/ 1033757 h 1033757"/>
              <a:gd name="csX38" fmla="*/ 2450356 w 10351573"/>
              <a:gd name="csY38" fmla="*/ 1033757 h 1033757"/>
              <a:gd name="csX39" fmla="*/ 1761640 w 10351573"/>
              <a:gd name="csY39" fmla="*/ 1033757 h 1033757"/>
              <a:gd name="csX40" fmla="*/ 1072924 w 10351573"/>
              <a:gd name="csY40" fmla="*/ 1033757 h 1033757"/>
              <a:gd name="csX41" fmla="*/ 172296 w 10351573"/>
              <a:gd name="csY41" fmla="*/ 1033757 h 1033757"/>
              <a:gd name="csX42" fmla="*/ 0 w 10351573"/>
              <a:gd name="csY42" fmla="*/ 861461 h 1033757"/>
              <a:gd name="csX43" fmla="*/ 0 w 10351573"/>
              <a:gd name="csY43" fmla="*/ 509987 h 1033757"/>
              <a:gd name="csX44" fmla="*/ 0 w 10351573"/>
              <a:gd name="csY44" fmla="*/ 172296 h 103375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</a:cxnLst>
            <a:rect l="l" t="t" r="r" b="b"/>
            <a:pathLst>
              <a:path w="10351573" h="1033757" fill="none" extrusionOk="0">
                <a:moveTo>
                  <a:pt x="0" y="172296"/>
                </a:moveTo>
                <a:cubicBezTo>
                  <a:pt x="14811" y="70106"/>
                  <a:pt x="81056" y="21346"/>
                  <a:pt x="172296" y="0"/>
                </a:cubicBezTo>
                <a:cubicBezTo>
                  <a:pt x="276414" y="-5209"/>
                  <a:pt x="319573" y="5127"/>
                  <a:pt x="460733" y="0"/>
                </a:cubicBezTo>
                <a:cubicBezTo>
                  <a:pt x="601893" y="-5127"/>
                  <a:pt x="740145" y="5733"/>
                  <a:pt x="949309" y="0"/>
                </a:cubicBezTo>
                <a:cubicBezTo>
                  <a:pt x="1158473" y="-5733"/>
                  <a:pt x="1149297" y="22061"/>
                  <a:pt x="1337815" y="0"/>
                </a:cubicBezTo>
                <a:cubicBezTo>
                  <a:pt x="1526333" y="-22061"/>
                  <a:pt x="1679990" y="1455"/>
                  <a:pt x="1826391" y="0"/>
                </a:cubicBezTo>
                <a:cubicBezTo>
                  <a:pt x="1972792" y="-1455"/>
                  <a:pt x="2096822" y="35486"/>
                  <a:pt x="2214897" y="0"/>
                </a:cubicBezTo>
                <a:cubicBezTo>
                  <a:pt x="2332972" y="-35486"/>
                  <a:pt x="2646223" y="51989"/>
                  <a:pt x="2803543" y="0"/>
                </a:cubicBezTo>
                <a:cubicBezTo>
                  <a:pt x="2960863" y="-51989"/>
                  <a:pt x="2998232" y="21619"/>
                  <a:pt x="3192050" y="0"/>
                </a:cubicBezTo>
                <a:cubicBezTo>
                  <a:pt x="3385868" y="-21619"/>
                  <a:pt x="3488562" y="10270"/>
                  <a:pt x="3680626" y="0"/>
                </a:cubicBezTo>
                <a:cubicBezTo>
                  <a:pt x="3872690" y="-10270"/>
                  <a:pt x="4137022" y="14954"/>
                  <a:pt x="4269272" y="0"/>
                </a:cubicBezTo>
                <a:cubicBezTo>
                  <a:pt x="4401522" y="-14954"/>
                  <a:pt x="4697751" y="1544"/>
                  <a:pt x="4857918" y="0"/>
                </a:cubicBezTo>
                <a:cubicBezTo>
                  <a:pt x="5018085" y="-1544"/>
                  <a:pt x="5265924" y="72339"/>
                  <a:pt x="5646703" y="0"/>
                </a:cubicBezTo>
                <a:cubicBezTo>
                  <a:pt x="6027482" y="-72339"/>
                  <a:pt x="6014772" y="35538"/>
                  <a:pt x="6335419" y="0"/>
                </a:cubicBezTo>
                <a:cubicBezTo>
                  <a:pt x="6656066" y="-35538"/>
                  <a:pt x="6507533" y="21880"/>
                  <a:pt x="6623856" y="0"/>
                </a:cubicBezTo>
                <a:cubicBezTo>
                  <a:pt x="6740179" y="-21880"/>
                  <a:pt x="7160465" y="82946"/>
                  <a:pt x="7412641" y="0"/>
                </a:cubicBezTo>
                <a:cubicBezTo>
                  <a:pt x="7664818" y="-82946"/>
                  <a:pt x="7948603" y="78148"/>
                  <a:pt x="8201427" y="0"/>
                </a:cubicBezTo>
                <a:cubicBezTo>
                  <a:pt x="8454251" y="-78148"/>
                  <a:pt x="8507813" y="38639"/>
                  <a:pt x="8589933" y="0"/>
                </a:cubicBezTo>
                <a:cubicBezTo>
                  <a:pt x="8672053" y="-38639"/>
                  <a:pt x="8999499" y="88503"/>
                  <a:pt x="9378719" y="0"/>
                </a:cubicBezTo>
                <a:cubicBezTo>
                  <a:pt x="9757939" y="-88503"/>
                  <a:pt x="9879427" y="71746"/>
                  <a:pt x="10179277" y="0"/>
                </a:cubicBezTo>
                <a:cubicBezTo>
                  <a:pt x="10270321" y="11057"/>
                  <a:pt x="10332180" y="70956"/>
                  <a:pt x="10351573" y="172296"/>
                </a:cubicBezTo>
                <a:cubicBezTo>
                  <a:pt x="10381046" y="327203"/>
                  <a:pt x="10320856" y="343384"/>
                  <a:pt x="10351573" y="503095"/>
                </a:cubicBezTo>
                <a:cubicBezTo>
                  <a:pt x="10382290" y="662806"/>
                  <a:pt x="10322690" y="689863"/>
                  <a:pt x="10351573" y="861461"/>
                </a:cubicBezTo>
                <a:cubicBezTo>
                  <a:pt x="10363709" y="943017"/>
                  <a:pt x="10259695" y="1038861"/>
                  <a:pt x="10179277" y="1033757"/>
                </a:cubicBezTo>
                <a:cubicBezTo>
                  <a:pt x="10019425" y="1077658"/>
                  <a:pt x="9805370" y="978506"/>
                  <a:pt x="9490561" y="1033757"/>
                </a:cubicBezTo>
                <a:cubicBezTo>
                  <a:pt x="9175752" y="1089008"/>
                  <a:pt x="9211432" y="980392"/>
                  <a:pt x="9001985" y="1033757"/>
                </a:cubicBezTo>
                <a:cubicBezTo>
                  <a:pt x="8792538" y="1087122"/>
                  <a:pt x="8798281" y="1004961"/>
                  <a:pt x="8713549" y="1033757"/>
                </a:cubicBezTo>
                <a:cubicBezTo>
                  <a:pt x="8628817" y="1062553"/>
                  <a:pt x="8535056" y="1028025"/>
                  <a:pt x="8425112" y="1033757"/>
                </a:cubicBezTo>
                <a:cubicBezTo>
                  <a:pt x="8315168" y="1039489"/>
                  <a:pt x="8196527" y="1031303"/>
                  <a:pt x="8036606" y="1033757"/>
                </a:cubicBezTo>
                <a:cubicBezTo>
                  <a:pt x="7876685" y="1036211"/>
                  <a:pt x="7780124" y="1029781"/>
                  <a:pt x="7648099" y="1033757"/>
                </a:cubicBezTo>
                <a:cubicBezTo>
                  <a:pt x="7516074" y="1037733"/>
                  <a:pt x="7399619" y="1012148"/>
                  <a:pt x="7259593" y="1033757"/>
                </a:cubicBezTo>
                <a:cubicBezTo>
                  <a:pt x="7119567" y="1055366"/>
                  <a:pt x="6723480" y="951934"/>
                  <a:pt x="6470808" y="1033757"/>
                </a:cubicBezTo>
                <a:cubicBezTo>
                  <a:pt x="6218137" y="1115580"/>
                  <a:pt x="6059952" y="995029"/>
                  <a:pt x="5782092" y="1033757"/>
                </a:cubicBezTo>
                <a:cubicBezTo>
                  <a:pt x="5504232" y="1072485"/>
                  <a:pt x="5529448" y="982789"/>
                  <a:pt x="5293516" y="1033757"/>
                </a:cubicBezTo>
                <a:cubicBezTo>
                  <a:pt x="5057584" y="1084725"/>
                  <a:pt x="4903435" y="998321"/>
                  <a:pt x="4804940" y="1033757"/>
                </a:cubicBezTo>
                <a:cubicBezTo>
                  <a:pt x="4706445" y="1069193"/>
                  <a:pt x="4639566" y="1015715"/>
                  <a:pt x="4516503" y="1033757"/>
                </a:cubicBezTo>
                <a:cubicBezTo>
                  <a:pt x="4393440" y="1051799"/>
                  <a:pt x="4145238" y="964049"/>
                  <a:pt x="3827787" y="1033757"/>
                </a:cubicBezTo>
                <a:cubicBezTo>
                  <a:pt x="3510336" y="1103465"/>
                  <a:pt x="3440777" y="994051"/>
                  <a:pt x="3139072" y="1033757"/>
                </a:cubicBezTo>
                <a:cubicBezTo>
                  <a:pt x="2837367" y="1073463"/>
                  <a:pt x="2635509" y="963809"/>
                  <a:pt x="2450356" y="1033757"/>
                </a:cubicBezTo>
                <a:cubicBezTo>
                  <a:pt x="2265203" y="1103705"/>
                  <a:pt x="1956947" y="1024695"/>
                  <a:pt x="1761640" y="1033757"/>
                </a:cubicBezTo>
                <a:cubicBezTo>
                  <a:pt x="1566333" y="1042819"/>
                  <a:pt x="1230487" y="1017670"/>
                  <a:pt x="1072924" y="1033757"/>
                </a:cubicBezTo>
                <a:cubicBezTo>
                  <a:pt x="915361" y="1049844"/>
                  <a:pt x="364942" y="973185"/>
                  <a:pt x="172296" y="1033757"/>
                </a:cubicBezTo>
                <a:cubicBezTo>
                  <a:pt x="64784" y="1024134"/>
                  <a:pt x="9245" y="968700"/>
                  <a:pt x="0" y="861461"/>
                </a:cubicBezTo>
                <a:cubicBezTo>
                  <a:pt x="-36688" y="788177"/>
                  <a:pt x="79" y="611499"/>
                  <a:pt x="0" y="509987"/>
                </a:cubicBezTo>
                <a:cubicBezTo>
                  <a:pt x="-79" y="408475"/>
                  <a:pt x="1119" y="250402"/>
                  <a:pt x="0" y="172296"/>
                </a:cubicBezTo>
                <a:close/>
              </a:path>
              <a:path w="10351573" h="1033757" stroke="0" extrusionOk="0">
                <a:moveTo>
                  <a:pt x="0" y="172296"/>
                </a:moveTo>
                <a:cubicBezTo>
                  <a:pt x="-26004" y="69458"/>
                  <a:pt x="87231" y="7682"/>
                  <a:pt x="172296" y="0"/>
                </a:cubicBezTo>
                <a:cubicBezTo>
                  <a:pt x="395571" y="-44408"/>
                  <a:pt x="714107" y="46069"/>
                  <a:pt x="861012" y="0"/>
                </a:cubicBezTo>
                <a:cubicBezTo>
                  <a:pt x="1007917" y="-46069"/>
                  <a:pt x="1401913" y="47128"/>
                  <a:pt x="1549728" y="0"/>
                </a:cubicBezTo>
                <a:cubicBezTo>
                  <a:pt x="1697543" y="-47128"/>
                  <a:pt x="1985157" y="23647"/>
                  <a:pt x="2238443" y="0"/>
                </a:cubicBezTo>
                <a:cubicBezTo>
                  <a:pt x="2491730" y="-23647"/>
                  <a:pt x="2848665" y="75253"/>
                  <a:pt x="3027229" y="0"/>
                </a:cubicBezTo>
                <a:cubicBezTo>
                  <a:pt x="3205793" y="-75253"/>
                  <a:pt x="3331939" y="789"/>
                  <a:pt x="3415735" y="0"/>
                </a:cubicBezTo>
                <a:cubicBezTo>
                  <a:pt x="3499531" y="-789"/>
                  <a:pt x="3859994" y="16023"/>
                  <a:pt x="4004381" y="0"/>
                </a:cubicBezTo>
                <a:cubicBezTo>
                  <a:pt x="4148768" y="-16023"/>
                  <a:pt x="4376046" y="19667"/>
                  <a:pt x="4492957" y="0"/>
                </a:cubicBezTo>
                <a:cubicBezTo>
                  <a:pt x="4609868" y="-19667"/>
                  <a:pt x="4722956" y="15748"/>
                  <a:pt x="4881464" y="0"/>
                </a:cubicBezTo>
                <a:cubicBezTo>
                  <a:pt x="5039972" y="-15748"/>
                  <a:pt x="5268029" y="55690"/>
                  <a:pt x="5570179" y="0"/>
                </a:cubicBezTo>
                <a:cubicBezTo>
                  <a:pt x="5872330" y="-55690"/>
                  <a:pt x="5743191" y="9774"/>
                  <a:pt x="5858616" y="0"/>
                </a:cubicBezTo>
                <a:cubicBezTo>
                  <a:pt x="5974041" y="-9774"/>
                  <a:pt x="6012479" y="23797"/>
                  <a:pt x="6147052" y="0"/>
                </a:cubicBezTo>
                <a:cubicBezTo>
                  <a:pt x="6281625" y="-23797"/>
                  <a:pt x="6602454" y="22417"/>
                  <a:pt x="6835768" y="0"/>
                </a:cubicBezTo>
                <a:cubicBezTo>
                  <a:pt x="7069082" y="-22417"/>
                  <a:pt x="7121396" y="7576"/>
                  <a:pt x="7224274" y="0"/>
                </a:cubicBezTo>
                <a:cubicBezTo>
                  <a:pt x="7327152" y="-7576"/>
                  <a:pt x="7486286" y="30909"/>
                  <a:pt x="7612781" y="0"/>
                </a:cubicBezTo>
                <a:cubicBezTo>
                  <a:pt x="7739276" y="-30909"/>
                  <a:pt x="8058668" y="48840"/>
                  <a:pt x="8401566" y="0"/>
                </a:cubicBezTo>
                <a:cubicBezTo>
                  <a:pt x="8744465" y="-48840"/>
                  <a:pt x="8801149" y="83481"/>
                  <a:pt x="9190352" y="0"/>
                </a:cubicBezTo>
                <a:cubicBezTo>
                  <a:pt x="9579555" y="-83481"/>
                  <a:pt x="9750402" y="50068"/>
                  <a:pt x="10179277" y="0"/>
                </a:cubicBezTo>
                <a:cubicBezTo>
                  <a:pt x="10277428" y="-21130"/>
                  <a:pt x="10355270" y="85894"/>
                  <a:pt x="10351573" y="172296"/>
                </a:cubicBezTo>
                <a:cubicBezTo>
                  <a:pt x="10383937" y="317692"/>
                  <a:pt x="10337355" y="450736"/>
                  <a:pt x="10351573" y="523770"/>
                </a:cubicBezTo>
                <a:cubicBezTo>
                  <a:pt x="10365791" y="596804"/>
                  <a:pt x="10316114" y="776338"/>
                  <a:pt x="10351573" y="861461"/>
                </a:cubicBezTo>
                <a:cubicBezTo>
                  <a:pt x="10338355" y="977782"/>
                  <a:pt x="10285902" y="1047991"/>
                  <a:pt x="10179277" y="1033757"/>
                </a:cubicBezTo>
                <a:cubicBezTo>
                  <a:pt x="9879666" y="1076484"/>
                  <a:pt x="9684462" y="1008054"/>
                  <a:pt x="9490561" y="1033757"/>
                </a:cubicBezTo>
                <a:cubicBezTo>
                  <a:pt x="9296660" y="1059460"/>
                  <a:pt x="9342117" y="1024379"/>
                  <a:pt x="9202125" y="1033757"/>
                </a:cubicBezTo>
                <a:cubicBezTo>
                  <a:pt x="9062133" y="1043135"/>
                  <a:pt x="8927199" y="997910"/>
                  <a:pt x="8813618" y="1033757"/>
                </a:cubicBezTo>
                <a:cubicBezTo>
                  <a:pt x="8700037" y="1069604"/>
                  <a:pt x="8645636" y="1005805"/>
                  <a:pt x="8525182" y="1033757"/>
                </a:cubicBezTo>
                <a:cubicBezTo>
                  <a:pt x="8404728" y="1061709"/>
                  <a:pt x="8222105" y="1000634"/>
                  <a:pt x="8136676" y="1033757"/>
                </a:cubicBezTo>
                <a:cubicBezTo>
                  <a:pt x="8051247" y="1066880"/>
                  <a:pt x="7762005" y="953035"/>
                  <a:pt x="7447960" y="1033757"/>
                </a:cubicBezTo>
                <a:cubicBezTo>
                  <a:pt x="7133915" y="1114479"/>
                  <a:pt x="7151362" y="1017745"/>
                  <a:pt x="7059454" y="1033757"/>
                </a:cubicBezTo>
                <a:cubicBezTo>
                  <a:pt x="6967546" y="1049769"/>
                  <a:pt x="6608293" y="1024422"/>
                  <a:pt x="6470808" y="1033757"/>
                </a:cubicBezTo>
                <a:cubicBezTo>
                  <a:pt x="6333323" y="1043092"/>
                  <a:pt x="6211383" y="999663"/>
                  <a:pt x="5982231" y="1033757"/>
                </a:cubicBezTo>
                <a:cubicBezTo>
                  <a:pt x="5753079" y="1067851"/>
                  <a:pt x="5753152" y="1016506"/>
                  <a:pt x="5593725" y="1033757"/>
                </a:cubicBezTo>
                <a:cubicBezTo>
                  <a:pt x="5434298" y="1051008"/>
                  <a:pt x="5002125" y="942607"/>
                  <a:pt x="4804940" y="1033757"/>
                </a:cubicBezTo>
                <a:cubicBezTo>
                  <a:pt x="4607756" y="1124907"/>
                  <a:pt x="4532999" y="992758"/>
                  <a:pt x="4416433" y="1033757"/>
                </a:cubicBezTo>
                <a:cubicBezTo>
                  <a:pt x="4299867" y="1074756"/>
                  <a:pt x="4068799" y="972320"/>
                  <a:pt x="3727717" y="1033757"/>
                </a:cubicBezTo>
                <a:cubicBezTo>
                  <a:pt x="3386635" y="1095194"/>
                  <a:pt x="3485617" y="1005147"/>
                  <a:pt x="3339211" y="1033757"/>
                </a:cubicBezTo>
                <a:cubicBezTo>
                  <a:pt x="3192805" y="1062367"/>
                  <a:pt x="3040151" y="988331"/>
                  <a:pt x="2950705" y="1033757"/>
                </a:cubicBezTo>
                <a:cubicBezTo>
                  <a:pt x="2861259" y="1079183"/>
                  <a:pt x="2372225" y="957501"/>
                  <a:pt x="2161919" y="1033757"/>
                </a:cubicBezTo>
                <a:cubicBezTo>
                  <a:pt x="1951613" y="1110013"/>
                  <a:pt x="1793321" y="1012128"/>
                  <a:pt x="1473204" y="1033757"/>
                </a:cubicBezTo>
                <a:cubicBezTo>
                  <a:pt x="1153088" y="1055386"/>
                  <a:pt x="1242892" y="1010943"/>
                  <a:pt x="1184767" y="1033757"/>
                </a:cubicBezTo>
                <a:cubicBezTo>
                  <a:pt x="1126642" y="1056571"/>
                  <a:pt x="816357" y="1021877"/>
                  <a:pt x="696191" y="1033757"/>
                </a:cubicBezTo>
                <a:cubicBezTo>
                  <a:pt x="576025" y="1045637"/>
                  <a:pt x="294220" y="1004210"/>
                  <a:pt x="172296" y="1033757"/>
                </a:cubicBezTo>
                <a:cubicBezTo>
                  <a:pt x="63439" y="1022538"/>
                  <a:pt x="9233" y="975225"/>
                  <a:pt x="0" y="861461"/>
                </a:cubicBezTo>
                <a:cubicBezTo>
                  <a:pt x="-21033" y="792886"/>
                  <a:pt x="26579" y="598156"/>
                  <a:pt x="0" y="530662"/>
                </a:cubicBezTo>
                <a:cubicBezTo>
                  <a:pt x="-26579" y="463168"/>
                  <a:pt x="22664" y="245403"/>
                  <a:pt x="0" y="172296"/>
                </a:cubicBezTo>
                <a:close/>
              </a:path>
            </a:pathLst>
          </a:custGeom>
          <a:solidFill>
            <a:srgbClr val="DEEAC2"/>
          </a:solidFill>
          <a:ln w="12700" cap="flat" cmpd="sng" algn="ctr">
            <a:solidFill>
              <a:srgbClr val="92D05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8" name="Rectangle: Rounded Corners 43">
            <a:extLst>
              <a:ext uri="{FF2B5EF4-FFF2-40B4-BE49-F238E27FC236}">
                <a16:creationId xmlns:a16="http://schemas.microsoft.com/office/drawing/2014/main" id="{9D645240-D005-4810-AC9C-C05A048A4394}"/>
              </a:ext>
            </a:extLst>
          </p:cNvPr>
          <p:cNvSpPr/>
          <p:nvPr/>
        </p:nvSpPr>
        <p:spPr>
          <a:xfrm>
            <a:off x="1542053" y="1263911"/>
            <a:ext cx="10435367" cy="977220"/>
          </a:xfrm>
          <a:custGeom>
            <a:avLst/>
            <a:gdLst>
              <a:gd name="csX0" fmla="*/ 0 w 10435367"/>
              <a:gd name="csY0" fmla="*/ 162873 h 977220"/>
              <a:gd name="csX1" fmla="*/ 162873 w 10435367"/>
              <a:gd name="csY1" fmla="*/ 0 h 977220"/>
              <a:gd name="csX2" fmla="*/ 454268 w 10435367"/>
              <a:gd name="csY2" fmla="*/ 0 h 977220"/>
              <a:gd name="csX3" fmla="*/ 947855 w 10435367"/>
              <a:gd name="csY3" fmla="*/ 0 h 977220"/>
              <a:gd name="csX4" fmla="*/ 1340347 w 10435367"/>
              <a:gd name="csY4" fmla="*/ 0 h 977220"/>
              <a:gd name="csX5" fmla="*/ 1833934 w 10435367"/>
              <a:gd name="csY5" fmla="*/ 0 h 977220"/>
              <a:gd name="csX6" fmla="*/ 2226425 w 10435367"/>
              <a:gd name="csY6" fmla="*/ 0 h 977220"/>
              <a:gd name="csX7" fmla="*/ 2821109 w 10435367"/>
              <a:gd name="csY7" fmla="*/ 0 h 977220"/>
              <a:gd name="csX8" fmla="*/ 3213600 w 10435367"/>
              <a:gd name="csY8" fmla="*/ 0 h 977220"/>
              <a:gd name="csX9" fmla="*/ 3707187 w 10435367"/>
              <a:gd name="csY9" fmla="*/ 0 h 977220"/>
              <a:gd name="csX10" fmla="*/ 4301871 w 10435367"/>
              <a:gd name="csY10" fmla="*/ 0 h 977220"/>
              <a:gd name="csX11" fmla="*/ 4896554 w 10435367"/>
              <a:gd name="csY11" fmla="*/ 0 h 977220"/>
              <a:gd name="csX12" fmla="*/ 5693430 w 10435367"/>
              <a:gd name="csY12" fmla="*/ 0 h 977220"/>
              <a:gd name="csX13" fmla="*/ 6389210 w 10435367"/>
              <a:gd name="csY13" fmla="*/ 0 h 977220"/>
              <a:gd name="csX14" fmla="*/ 6680605 w 10435367"/>
              <a:gd name="csY14" fmla="*/ 0 h 977220"/>
              <a:gd name="csX15" fmla="*/ 7477481 w 10435367"/>
              <a:gd name="csY15" fmla="*/ 0 h 977220"/>
              <a:gd name="csX16" fmla="*/ 8274357 w 10435367"/>
              <a:gd name="csY16" fmla="*/ 0 h 977220"/>
              <a:gd name="csX17" fmla="*/ 8666848 w 10435367"/>
              <a:gd name="csY17" fmla="*/ 0 h 977220"/>
              <a:gd name="csX18" fmla="*/ 9463724 w 10435367"/>
              <a:gd name="csY18" fmla="*/ 0 h 977220"/>
              <a:gd name="csX19" fmla="*/ 10272494 w 10435367"/>
              <a:gd name="csY19" fmla="*/ 0 h 977220"/>
              <a:gd name="csX20" fmla="*/ 10435367 w 10435367"/>
              <a:gd name="csY20" fmla="*/ 162873 h 977220"/>
              <a:gd name="csX21" fmla="*/ 10435367 w 10435367"/>
              <a:gd name="csY21" fmla="*/ 475581 h 977220"/>
              <a:gd name="csX22" fmla="*/ 10435367 w 10435367"/>
              <a:gd name="csY22" fmla="*/ 814347 h 977220"/>
              <a:gd name="csX23" fmla="*/ 10272494 w 10435367"/>
              <a:gd name="csY23" fmla="*/ 977220 h 977220"/>
              <a:gd name="csX24" fmla="*/ 9576714 w 10435367"/>
              <a:gd name="csY24" fmla="*/ 977220 h 977220"/>
              <a:gd name="csX25" fmla="*/ 9083127 w 10435367"/>
              <a:gd name="csY25" fmla="*/ 977220 h 977220"/>
              <a:gd name="csX26" fmla="*/ 8791732 w 10435367"/>
              <a:gd name="csY26" fmla="*/ 977220 h 977220"/>
              <a:gd name="csX27" fmla="*/ 8500337 w 10435367"/>
              <a:gd name="csY27" fmla="*/ 977220 h 977220"/>
              <a:gd name="csX28" fmla="*/ 8107846 w 10435367"/>
              <a:gd name="csY28" fmla="*/ 977220 h 977220"/>
              <a:gd name="csX29" fmla="*/ 7715355 w 10435367"/>
              <a:gd name="csY29" fmla="*/ 977220 h 977220"/>
              <a:gd name="csX30" fmla="*/ 7322863 w 10435367"/>
              <a:gd name="csY30" fmla="*/ 977220 h 977220"/>
              <a:gd name="csX31" fmla="*/ 6525987 w 10435367"/>
              <a:gd name="csY31" fmla="*/ 977220 h 977220"/>
              <a:gd name="csX32" fmla="*/ 5830208 w 10435367"/>
              <a:gd name="csY32" fmla="*/ 977220 h 977220"/>
              <a:gd name="csX33" fmla="*/ 5336620 w 10435367"/>
              <a:gd name="csY33" fmla="*/ 977220 h 977220"/>
              <a:gd name="csX34" fmla="*/ 4843033 w 10435367"/>
              <a:gd name="csY34" fmla="*/ 977220 h 977220"/>
              <a:gd name="csX35" fmla="*/ 4551638 w 10435367"/>
              <a:gd name="csY35" fmla="*/ 977220 h 977220"/>
              <a:gd name="csX36" fmla="*/ 3855858 w 10435367"/>
              <a:gd name="csY36" fmla="*/ 977220 h 977220"/>
              <a:gd name="csX37" fmla="*/ 3160078 w 10435367"/>
              <a:gd name="csY37" fmla="*/ 977220 h 977220"/>
              <a:gd name="csX38" fmla="*/ 2464298 w 10435367"/>
              <a:gd name="csY38" fmla="*/ 977220 h 977220"/>
              <a:gd name="csX39" fmla="*/ 1768519 w 10435367"/>
              <a:gd name="csY39" fmla="*/ 977220 h 977220"/>
              <a:gd name="csX40" fmla="*/ 1072739 w 10435367"/>
              <a:gd name="csY40" fmla="*/ 977220 h 977220"/>
              <a:gd name="csX41" fmla="*/ 162873 w 10435367"/>
              <a:gd name="csY41" fmla="*/ 977220 h 977220"/>
              <a:gd name="csX42" fmla="*/ 0 w 10435367"/>
              <a:gd name="csY42" fmla="*/ 814347 h 977220"/>
              <a:gd name="csX43" fmla="*/ 0 w 10435367"/>
              <a:gd name="csY43" fmla="*/ 482095 h 977220"/>
              <a:gd name="csX44" fmla="*/ 0 w 10435367"/>
              <a:gd name="csY44" fmla="*/ 162873 h 97722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</a:cxnLst>
            <a:rect l="l" t="t" r="r" b="b"/>
            <a:pathLst>
              <a:path w="10435367" h="977220" fill="none" extrusionOk="0">
                <a:moveTo>
                  <a:pt x="0" y="162873"/>
                </a:moveTo>
                <a:cubicBezTo>
                  <a:pt x="6053" y="70046"/>
                  <a:pt x="73475" y="3019"/>
                  <a:pt x="162873" y="0"/>
                </a:cubicBezTo>
                <a:cubicBezTo>
                  <a:pt x="284552" y="-19679"/>
                  <a:pt x="312596" y="21201"/>
                  <a:pt x="454268" y="0"/>
                </a:cubicBezTo>
                <a:cubicBezTo>
                  <a:pt x="595941" y="-21201"/>
                  <a:pt x="726941" y="47411"/>
                  <a:pt x="947855" y="0"/>
                </a:cubicBezTo>
                <a:cubicBezTo>
                  <a:pt x="1168769" y="-47411"/>
                  <a:pt x="1177211" y="37209"/>
                  <a:pt x="1340347" y="0"/>
                </a:cubicBezTo>
                <a:cubicBezTo>
                  <a:pt x="1503483" y="-37209"/>
                  <a:pt x="1707844" y="27032"/>
                  <a:pt x="1833934" y="0"/>
                </a:cubicBezTo>
                <a:cubicBezTo>
                  <a:pt x="1960024" y="-27032"/>
                  <a:pt x="2062476" y="10448"/>
                  <a:pt x="2226425" y="0"/>
                </a:cubicBezTo>
                <a:cubicBezTo>
                  <a:pt x="2390374" y="-10448"/>
                  <a:pt x="2672614" y="1159"/>
                  <a:pt x="2821109" y="0"/>
                </a:cubicBezTo>
                <a:cubicBezTo>
                  <a:pt x="2969604" y="-1159"/>
                  <a:pt x="3099263" y="43341"/>
                  <a:pt x="3213600" y="0"/>
                </a:cubicBezTo>
                <a:cubicBezTo>
                  <a:pt x="3327937" y="-43341"/>
                  <a:pt x="3460993" y="40262"/>
                  <a:pt x="3707187" y="0"/>
                </a:cubicBezTo>
                <a:cubicBezTo>
                  <a:pt x="3953381" y="-40262"/>
                  <a:pt x="4143249" y="33180"/>
                  <a:pt x="4301871" y="0"/>
                </a:cubicBezTo>
                <a:cubicBezTo>
                  <a:pt x="4460493" y="-33180"/>
                  <a:pt x="4617415" y="50312"/>
                  <a:pt x="4896554" y="0"/>
                </a:cubicBezTo>
                <a:cubicBezTo>
                  <a:pt x="5175693" y="-50312"/>
                  <a:pt x="5528635" y="34769"/>
                  <a:pt x="5693430" y="0"/>
                </a:cubicBezTo>
                <a:cubicBezTo>
                  <a:pt x="5858225" y="-34769"/>
                  <a:pt x="6050146" y="48548"/>
                  <a:pt x="6389210" y="0"/>
                </a:cubicBezTo>
                <a:cubicBezTo>
                  <a:pt x="6728274" y="-48548"/>
                  <a:pt x="6565441" y="34586"/>
                  <a:pt x="6680605" y="0"/>
                </a:cubicBezTo>
                <a:cubicBezTo>
                  <a:pt x="6795770" y="-34586"/>
                  <a:pt x="7150544" y="21664"/>
                  <a:pt x="7477481" y="0"/>
                </a:cubicBezTo>
                <a:cubicBezTo>
                  <a:pt x="7804418" y="-21664"/>
                  <a:pt x="8024188" y="38649"/>
                  <a:pt x="8274357" y="0"/>
                </a:cubicBezTo>
                <a:cubicBezTo>
                  <a:pt x="8524526" y="-38649"/>
                  <a:pt x="8495373" y="3107"/>
                  <a:pt x="8666848" y="0"/>
                </a:cubicBezTo>
                <a:cubicBezTo>
                  <a:pt x="8838323" y="-3107"/>
                  <a:pt x="9164522" y="78491"/>
                  <a:pt x="9463724" y="0"/>
                </a:cubicBezTo>
                <a:cubicBezTo>
                  <a:pt x="9762926" y="-78491"/>
                  <a:pt x="9884189" y="9828"/>
                  <a:pt x="10272494" y="0"/>
                </a:cubicBezTo>
                <a:cubicBezTo>
                  <a:pt x="10355392" y="18968"/>
                  <a:pt x="10419785" y="67952"/>
                  <a:pt x="10435367" y="162873"/>
                </a:cubicBezTo>
                <a:cubicBezTo>
                  <a:pt x="10452611" y="281625"/>
                  <a:pt x="10414546" y="325333"/>
                  <a:pt x="10435367" y="475581"/>
                </a:cubicBezTo>
                <a:cubicBezTo>
                  <a:pt x="10456188" y="625829"/>
                  <a:pt x="10433774" y="659345"/>
                  <a:pt x="10435367" y="814347"/>
                </a:cubicBezTo>
                <a:cubicBezTo>
                  <a:pt x="10452628" y="884956"/>
                  <a:pt x="10337432" y="985883"/>
                  <a:pt x="10272494" y="977220"/>
                </a:cubicBezTo>
                <a:cubicBezTo>
                  <a:pt x="10068474" y="1010446"/>
                  <a:pt x="9886628" y="942837"/>
                  <a:pt x="9576714" y="977220"/>
                </a:cubicBezTo>
                <a:cubicBezTo>
                  <a:pt x="9266800" y="1011603"/>
                  <a:pt x="9286477" y="938912"/>
                  <a:pt x="9083127" y="977220"/>
                </a:cubicBezTo>
                <a:cubicBezTo>
                  <a:pt x="8879777" y="1015528"/>
                  <a:pt x="8932053" y="951297"/>
                  <a:pt x="8791732" y="977220"/>
                </a:cubicBezTo>
                <a:cubicBezTo>
                  <a:pt x="8651411" y="1003143"/>
                  <a:pt x="8638155" y="962189"/>
                  <a:pt x="8500337" y="977220"/>
                </a:cubicBezTo>
                <a:cubicBezTo>
                  <a:pt x="8362519" y="992251"/>
                  <a:pt x="8225066" y="959555"/>
                  <a:pt x="8107846" y="977220"/>
                </a:cubicBezTo>
                <a:cubicBezTo>
                  <a:pt x="7990626" y="994885"/>
                  <a:pt x="7809297" y="960583"/>
                  <a:pt x="7715355" y="977220"/>
                </a:cubicBezTo>
                <a:cubicBezTo>
                  <a:pt x="7621413" y="993857"/>
                  <a:pt x="7406997" y="962678"/>
                  <a:pt x="7322863" y="977220"/>
                </a:cubicBezTo>
                <a:cubicBezTo>
                  <a:pt x="7238729" y="991762"/>
                  <a:pt x="6743083" y="919647"/>
                  <a:pt x="6525987" y="977220"/>
                </a:cubicBezTo>
                <a:cubicBezTo>
                  <a:pt x="6308891" y="1034793"/>
                  <a:pt x="6108234" y="951489"/>
                  <a:pt x="5830208" y="977220"/>
                </a:cubicBezTo>
                <a:cubicBezTo>
                  <a:pt x="5552182" y="1002951"/>
                  <a:pt x="5568319" y="958411"/>
                  <a:pt x="5336620" y="977220"/>
                </a:cubicBezTo>
                <a:cubicBezTo>
                  <a:pt x="5104921" y="996029"/>
                  <a:pt x="5027362" y="927941"/>
                  <a:pt x="4843033" y="977220"/>
                </a:cubicBezTo>
                <a:cubicBezTo>
                  <a:pt x="4658704" y="1026499"/>
                  <a:pt x="4614644" y="967476"/>
                  <a:pt x="4551638" y="977220"/>
                </a:cubicBezTo>
                <a:cubicBezTo>
                  <a:pt x="4488633" y="986964"/>
                  <a:pt x="4011630" y="969496"/>
                  <a:pt x="3855858" y="977220"/>
                </a:cubicBezTo>
                <a:cubicBezTo>
                  <a:pt x="3700086" y="984944"/>
                  <a:pt x="3334744" y="919043"/>
                  <a:pt x="3160078" y="977220"/>
                </a:cubicBezTo>
                <a:cubicBezTo>
                  <a:pt x="2985412" y="1035397"/>
                  <a:pt x="2766528" y="963899"/>
                  <a:pt x="2464298" y="977220"/>
                </a:cubicBezTo>
                <a:cubicBezTo>
                  <a:pt x="2162068" y="990541"/>
                  <a:pt x="1913210" y="917845"/>
                  <a:pt x="1768519" y="977220"/>
                </a:cubicBezTo>
                <a:cubicBezTo>
                  <a:pt x="1623828" y="1036595"/>
                  <a:pt x="1214638" y="939409"/>
                  <a:pt x="1072739" y="977220"/>
                </a:cubicBezTo>
                <a:cubicBezTo>
                  <a:pt x="930840" y="1015031"/>
                  <a:pt x="502458" y="870181"/>
                  <a:pt x="162873" y="977220"/>
                </a:cubicBezTo>
                <a:cubicBezTo>
                  <a:pt x="66888" y="972522"/>
                  <a:pt x="11581" y="919435"/>
                  <a:pt x="0" y="814347"/>
                </a:cubicBezTo>
                <a:cubicBezTo>
                  <a:pt x="-9365" y="731220"/>
                  <a:pt x="14555" y="577339"/>
                  <a:pt x="0" y="482095"/>
                </a:cubicBezTo>
                <a:cubicBezTo>
                  <a:pt x="-14555" y="386851"/>
                  <a:pt x="14651" y="302043"/>
                  <a:pt x="0" y="162873"/>
                </a:cubicBezTo>
                <a:close/>
              </a:path>
              <a:path w="10435367" h="977220" stroke="0" extrusionOk="0">
                <a:moveTo>
                  <a:pt x="0" y="162873"/>
                </a:moveTo>
                <a:cubicBezTo>
                  <a:pt x="-7326" y="70757"/>
                  <a:pt x="75069" y="1635"/>
                  <a:pt x="162873" y="0"/>
                </a:cubicBezTo>
                <a:cubicBezTo>
                  <a:pt x="346440" y="-50486"/>
                  <a:pt x="634068" y="27191"/>
                  <a:pt x="858653" y="0"/>
                </a:cubicBezTo>
                <a:cubicBezTo>
                  <a:pt x="1083238" y="-27191"/>
                  <a:pt x="1283258" y="8263"/>
                  <a:pt x="1554433" y="0"/>
                </a:cubicBezTo>
                <a:cubicBezTo>
                  <a:pt x="1825608" y="-8263"/>
                  <a:pt x="1920132" y="7843"/>
                  <a:pt x="2250212" y="0"/>
                </a:cubicBezTo>
                <a:cubicBezTo>
                  <a:pt x="2580292" y="-7843"/>
                  <a:pt x="2725550" y="41100"/>
                  <a:pt x="3047088" y="0"/>
                </a:cubicBezTo>
                <a:cubicBezTo>
                  <a:pt x="3368626" y="-41100"/>
                  <a:pt x="3280514" y="35858"/>
                  <a:pt x="3439580" y="0"/>
                </a:cubicBezTo>
                <a:cubicBezTo>
                  <a:pt x="3598646" y="-35858"/>
                  <a:pt x="3845829" y="22838"/>
                  <a:pt x="4034263" y="0"/>
                </a:cubicBezTo>
                <a:cubicBezTo>
                  <a:pt x="4222697" y="-22838"/>
                  <a:pt x="4397613" y="11382"/>
                  <a:pt x="4527851" y="0"/>
                </a:cubicBezTo>
                <a:cubicBezTo>
                  <a:pt x="4658089" y="-11382"/>
                  <a:pt x="4816018" y="25403"/>
                  <a:pt x="4920342" y="0"/>
                </a:cubicBezTo>
                <a:cubicBezTo>
                  <a:pt x="5024666" y="-25403"/>
                  <a:pt x="5282574" y="8187"/>
                  <a:pt x="5616122" y="0"/>
                </a:cubicBezTo>
                <a:cubicBezTo>
                  <a:pt x="5949670" y="-8187"/>
                  <a:pt x="5834537" y="25406"/>
                  <a:pt x="5907516" y="0"/>
                </a:cubicBezTo>
                <a:cubicBezTo>
                  <a:pt x="5980495" y="-25406"/>
                  <a:pt x="6107425" y="14407"/>
                  <a:pt x="6198911" y="0"/>
                </a:cubicBezTo>
                <a:cubicBezTo>
                  <a:pt x="6290397" y="-14407"/>
                  <a:pt x="6630828" y="81635"/>
                  <a:pt x="6894691" y="0"/>
                </a:cubicBezTo>
                <a:cubicBezTo>
                  <a:pt x="7158554" y="-81635"/>
                  <a:pt x="7166331" y="8226"/>
                  <a:pt x="7287182" y="0"/>
                </a:cubicBezTo>
                <a:cubicBezTo>
                  <a:pt x="7408033" y="-8226"/>
                  <a:pt x="7521812" y="3285"/>
                  <a:pt x="7679674" y="0"/>
                </a:cubicBezTo>
                <a:cubicBezTo>
                  <a:pt x="7837536" y="-3285"/>
                  <a:pt x="8249129" y="29338"/>
                  <a:pt x="8476550" y="0"/>
                </a:cubicBezTo>
                <a:cubicBezTo>
                  <a:pt x="8703971" y="-29338"/>
                  <a:pt x="9018560" y="23814"/>
                  <a:pt x="9273426" y="0"/>
                </a:cubicBezTo>
                <a:cubicBezTo>
                  <a:pt x="9528292" y="-23814"/>
                  <a:pt x="9795598" y="64556"/>
                  <a:pt x="10272494" y="0"/>
                </a:cubicBezTo>
                <a:cubicBezTo>
                  <a:pt x="10365263" y="-19877"/>
                  <a:pt x="10439568" y="82868"/>
                  <a:pt x="10435367" y="162873"/>
                </a:cubicBezTo>
                <a:cubicBezTo>
                  <a:pt x="10452617" y="279431"/>
                  <a:pt x="10399115" y="405942"/>
                  <a:pt x="10435367" y="495125"/>
                </a:cubicBezTo>
                <a:cubicBezTo>
                  <a:pt x="10471619" y="584308"/>
                  <a:pt x="10422158" y="736410"/>
                  <a:pt x="10435367" y="814347"/>
                </a:cubicBezTo>
                <a:cubicBezTo>
                  <a:pt x="10425285" y="920443"/>
                  <a:pt x="10367431" y="983407"/>
                  <a:pt x="10272494" y="977220"/>
                </a:cubicBezTo>
                <a:cubicBezTo>
                  <a:pt x="10096268" y="1039067"/>
                  <a:pt x="9755979" y="929915"/>
                  <a:pt x="9576714" y="977220"/>
                </a:cubicBezTo>
                <a:cubicBezTo>
                  <a:pt x="9397449" y="1024525"/>
                  <a:pt x="9385132" y="949888"/>
                  <a:pt x="9285319" y="977220"/>
                </a:cubicBezTo>
                <a:cubicBezTo>
                  <a:pt x="9185506" y="1004552"/>
                  <a:pt x="9064967" y="969664"/>
                  <a:pt x="8892828" y="977220"/>
                </a:cubicBezTo>
                <a:cubicBezTo>
                  <a:pt x="8720689" y="984776"/>
                  <a:pt x="8742896" y="955123"/>
                  <a:pt x="8601433" y="977220"/>
                </a:cubicBezTo>
                <a:cubicBezTo>
                  <a:pt x="8459971" y="999317"/>
                  <a:pt x="8340414" y="938893"/>
                  <a:pt x="8208942" y="977220"/>
                </a:cubicBezTo>
                <a:cubicBezTo>
                  <a:pt x="8077470" y="1015547"/>
                  <a:pt x="7711568" y="896221"/>
                  <a:pt x="7513162" y="977220"/>
                </a:cubicBezTo>
                <a:cubicBezTo>
                  <a:pt x="7314756" y="1058219"/>
                  <a:pt x="7305502" y="975169"/>
                  <a:pt x="7120671" y="977220"/>
                </a:cubicBezTo>
                <a:cubicBezTo>
                  <a:pt x="6935840" y="979271"/>
                  <a:pt x="6754641" y="962096"/>
                  <a:pt x="6525987" y="977220"/>
                </a:cubicBezTo>
                <a:cubicBezTo>
                  <a:pt x="6297333" y="992344"/>
                  <a:pt x="6170377" y="924492"/>
                  <a:pt x="6032400" y="977220"/>
                </a:cubicBezTo>
                <a:cubicBezTo>
                  <a:pt x="5894423" y="1029948"/>
                  <a:pt x="5764538" y="960541"/>
                  <a:pt x="5639909" y="977220"/>
                </a:cubicBezTo>
                <a:cubicBezTo>
                  <a:pt x="5515280" y="993899"/>
                  <a:pt x="5057965" y="946030"/>
                  <a:pt x="4843033" y="977220"/>
                </a:cubicBezTo>
                <a:cubicBezTo>
                  <a:pt x="4628101" y="1008410"/>
                  <a:pt x="4552027" y="962739"/>
                  <a:pt x="4450542" y="977220"/>
                </a:cubicBezTo>
                <a:cubicBezTo>
                  <a:pt x="4349057" y="991701"/>
                  <a:pt x="3959460" y="931617"/>
                  <a:pt x="3754762" y="977220"/>
                </a:cubicBezTo>
                <a:cubicBezTo>
                  <a:pt x="3550064" y="1022823"/>
                  <a:pt x="3539759" y="969594"/>
                  <a:pt x="3362271" y="977220"/>
                </a:cubicBezTo>
                <a:cubicBezTo>
                  <a:pt x="3184783" y="984846"/>
                  <a:pt x="3082795" y="959920"/>
                  <a:pt x="2969780" y="977220"/>
                </a:cubicBezTo>
                <a:cubicBezTo>
                  <a:pt x="2856765" y="994520"/>
                  <a:pt x="2521742" y="937255"/>
                  <a:pt x="2172904" y="977220"/>
                </a:cubicBezTo>
                <a:cubicBezTo>
                  <a:pt x="1824066" y="1017185"/>
                  <a:pt x="1641287" y="943682"/>
                  <a:pt x="1477124" y="977220"/>
                </a:cubicBezTo>
                <a:cubicBezTo>
                  <a:pt x="1312961" y="1010758"/>
                  <a:pt x="1286084" y="959858"/>
                  <a:pt x="1185729" y="977220"/>
                </a:cubicBezTo>
                <a:cubicBezTo>
                  <a:pt x="1085375" y="994582"/>
                  <a:pt x="901232" y="919267"/>
                  <a:pt x="692141" y="977220"/>
                </a:cubicBezTo>
                <a:cubicBezTo>
                  <a:pt x="483050" y="1035173"/>
                  <a:pt x="362355" y="936705"/>
                  <a:pt x="162873" y="977220"/>
                </a:cubicBezTo>
                <a:cubicBezTo>
                  <a:pt x="57851" y="964880"/>
                  <a:pt x="5679" y="915745"/>
                  <a:pt x="0" y="814347"/>
                </a:cubicBezTo>
                <a:cubicBezTo>
                  <a:pt x="-7937" y="659399"/>
                  <a:pt x="7020" y="572387"/>
                  <a:pt x="0" y="501639"/>
                </a:cubicBezTo>
                <a:cubicBezTo>
                  <a:pt x="-7020" y="430891"/>
                  <a:pt x="10486" y="271599"/>
                  <a:pt x="0" y="162873"/>
                </a:cubicBezTo>
                <a:close/>
              </a:path>
            </a:pathLst>
          </a:custGeom>
          <a:solidFill>
            <a:srgbClr val="ABE9FF"/>
          </a:solidFill>
          <a:ln w="12700" cap="flat" cmpd="sng" algn="ctr">
            <a:solidFill>
              <a:schemeClr val="bg1">
                <a:lumMod val="25000"/>
              </a:scheme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69307" y="207524"/>
            <a:ext cx="31390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0" cap="none" spc="0" normalizeH="0" baseline="0" noProof="0" dirty="0" err="1">
                <a:ln>
                  <a:noFill/>
                </a:ln>
                <a:solidFill>
                  <a:srgbClr val="663F0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</a:rPr>
              <a:t>Cùng</a:t>
            </a: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663F0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</a:rPr>
              <a:t> </a:t>
            </a:r>
            <a:r>
              <a:rPr kumimoji="0" lang="en-US" altLang="zh-CN" sz="4000" b="1" i="0" u="none" strike="noStrike" kern="0" cap="none" spc="0" normalizeH="0" baseline="0" noProof="0" dirty="0" err="1">
                <a:ln>
                  <a:noFill/>
                </a:ln>
                <a:solidFill>
                  <a:srgbClr val="663F0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</a:rPr>
              <a:t>tìm</a:t>
            </a: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663F0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</a:rPr>
              <a:t> </a:t>
            </a:r>
            <a:r>
              <a:rPr kumimoji="0" lang="en-US" altLang="zh-CN" sz="4000" b="1" i="0" u="none" strike="noStrike" kern="0" cap="none" spc="0" normalizeH="0" baseline="0" noProof="0" dirty="0" err="1">
                <a:ln>
                  <a:noFill/>
                </a:ln>
                <a:solidFill>
                  <a:srgbClr val="663F0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</a:rPr>
              <a:t>hiểu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srgbClr val="663F0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inpin heiti" charset="-122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83949" y="1501427"/>
            <a:ext cx="103515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000" dirty="0">
                <a:solidFill>
                  <a:srgbClr val="663F0D">
                    <a:lumMod val="50000"/>
                  </a:srgbClr>
                </a:solidFill>
                <a:latin typeface="Arial"/>
              </a:rPr>
              <a:t>Tìm những câu thơ miêu tả c</a:t>
            </a:r>
            <a:r>
              <a:rPr lang="en-US" sz="3000" dirty="0">
                <a:solidFill>
                  <a:srgbClr val="663F0D">
                    <a:lumMod val="50000"/>
                  </a:srgbClr>
                </a:solidFill>
                <a:latin typeface="Arial"/>
              </a:rPr>
              <a:t>â</a:t>
            </a:r>
            <a:r>
              <a:rPr lang="vi-VN" sz="3000" dirty="0">
                <a:solidFill>
                  <a:srgbClr val="663F0D">
                    <a:lumMod val="50000"/>
                  </a:srgbClr>
                </a:solidFill>
                <a:latin typeface="Arial"/>
              </a:rPr>
              <a:t>y tre vào lúc mặt trời mọc?</a:t>
            </a:r>
          </a:p>
        </p:txBody>
      </p:sp>
      <p:sp>
        <p:nvSpPr>
          <p:cNvPr id="8" name="Rectangle 7"/>
          <p:cNvSpPr/>
          <p:nvPr/>
        </p:nvSpPr>
        <p:spPr>
          <a:xfrm>
            <a:off x="1626469" y="2530224"/>
            <a:ext cx="101365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200" dirty="0">
                <a:solidFill>
                  <a:srgbClr val="663F0D">
                    <a:lumMod val="50000"/>
                  </a:srgbClr>
                </a:solidFill>
                <a:latin typeface="Arial"/>
              </a:rPr>
              <a:t>Câu thơ nào ở khổ thơ thứ hai cho thấy tre cũng giống như người?</a:t>
            </a:r>
          </a:p>
        </p:txBody>
      </p:sp>
      <p:sp>
        <p:nvSpPr>
          <p:cNvPr id="9" name="Rectangle 8"/>
          <p:cNvSpPr/>
          <p:nvPr/>
        </p:nvSpPr>
        <p:spPr>
          <a:xfrm>
            <a:off x="1535277" y="3803234"/>
            <a:ext cx="103487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200">
                <a:solidFill>
                  <a:srgbClr val="663F0D">
                    <a:lumMod val="50000"/>
                  </a:srgbClr>
                </a:solidFill>
                <a:latin typeface="Arial"/>
              </a:rPr>
              <a:t>Ở khổ thơ thứ ba, hình ảnh luỹ tre được miêu tả vào những lúc nào?</a:t>
            </a:r>
            <a:endParaRPr lang="vi-VN" sz="3200" dirty="0" err="1">
              <a:solidFill>
                <a:srgbClr val="663F0D">
                  <a:lumMod val="50000"/>
                </a:srgbClr>
              </a:solidFill>
              <a:latin typeface="Arial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312875" y="5111650"/>
            <a:ext cx="10768289" cy="799627"/>
            <a:chOff x="1483381" y="4536706"/>
            <a:chExt cx="8264990" cy="493407"/>
          </a:xfrm>
        </p:grpSpPr>
        <p:sp>
          <p:nvSpPr>
            <p:cNvPr id="22" name="Rectangle: Rounded Corners 43">
              <a:extLst>
                <a:ext uri="{FF2B5EF4-FFF2-40B4-BE49-F238E27FC236}">
                  <a16:creationId xmlns:a16="http://schemas.microsoft.com/office/drawing/2014/main" id="{9D645240-D005-4810-AC9C-C05A048A4394}"/>
                </a:ext>
              </a:extLst>
            </p:cNvPr>
            <p:cNvSpPr/>
            <p:nvPr/>
          </p:nvSpPr>
          <p:spPr>
            <a:xfrm>
              <a:off x="1532497" y="4536706"/>
              <a:ext cx="8215874" cy="493407"/>
            </a:xfrm>
            <a:custGeom>
              <a:avLst/>
              <a:gdLst>
                <a:gd name="csX0" fmla="*/ 0 w 8215874"/>
                <a:gd name="csY0" fmla="*/ 82236 h 493407"/>
                <a:gd name="csX1" fmla="*/ 82236 w 8215874"/>
                <a:gd name="csY1" fmla="*/ 0 h 493407"/>
                <a:gd name="csX2" fmla="*/ 657336 w 8215874"/>
                <a:gd name="csY2" fmla="*/ 0 h 493407"/>
                <a:gd name="csX3" fmla="*/ 1312950 w 8215874"/>
                <a:gd name="csY3" fmla="*/ 0 h 493407"/>
                <a:gd name="csX4" fmla="*/ 1968564 w 8215874"/>
                <a:gd name="csY4" fmla="*/ 0 h 493407"/>
                <a:gd name="csX5" fmla="*/ 2302123 w 8215874"/>
                <a:gd name="csY5" fmla="*/ 0 h 493407"/>
                <a:gd name="csX6" fmla="*/ 2635681 w 8215874"/>
                <a:gd name="csY6" fmla="*/ 0 h 493407"/>
                <a:gd name="csX7" fmla="*/ 2969239 w 8215874"/>
                <a:gd name="csY7" fmla="*/ 0 h 493407"/>
                <a:gd name="csX8" fmla="*/ 3383311 w 8215874"/>
                <a:gd name="csY8" fmla="*/ 0 h 493407"/>
                <a:gd name="csX9" fmla="*/ 4038925 w 8215874"/>
                <a:gd name="csY9" fmla="*/ 0 h 493407"/>
                <a:gd name="csX10" fmla="*/ 4372483 w 8215874"/>
                <a:gd name="csY10" fmla="*/ 0 h 493407"/>
                <a:gd name="csX11" fmla="*/ 4867069 w 8215874"/>
                <a:gd name="csY11" fmla="*/ 0 h 493407"/>
                <a:gd name="csX12" fmla="*/ 5281141 w 8215874"/>
                <a:gd name="csY12" fmla="*/ 0 h 493407"/>
                <a:gd name="csX13" fmla="*/ 5775727 w 8215874"/>
                <a:gd name="csY13" fmla="*/ 0 h 493407"/>
                <a:gd name="csX14" fmla="*/ 6189800 w 8215874"/>
                <a:gd name="csY14" fmla="*/ 0 h 493407"/>
                <a:gd name="csX15" fmla="*/ 6764900 w 8215874"/>
                <a:gd name="csY15" fmla="*/ 0 h 493407"/>
                <a:gd name="csX16" fmla="*/ 7178972 w 8215874"/>
                <a:gd name="csY16" fmla="*/ 0 h 493407"/>
                <a:gd name="csX17" fmla="*/ 8133638 w 8215874"/>
                <a:gd name="csY17" fmla="*/ 0 h 493407"/>
                <a:gd name="csX18" fmla="*/ 8215874 w 8215874"/>
                <a:gd name="csY18" fmla="*/ 82236 h 493407"/>
                <a:gd name="csX19" fmla="*/ 8215874 w 8215874"/>
                <a:gd name="csY19" fmla="*/ 411171 h 493407"/>
                <a:gd name="csX20" fmla="*/ 8133638 w 8215874"/>
                <a:gd name="csY20" fmla="*/ 493407 h 493407"/>
                <a:gd name="csX21" fmla="*/ 7800080 w 8215874"/>
                <a:gd name="csY21" fmla="*/ 493407 h 493407"/>
                <a:gd name="csX22" fmla="*/ 7063952 w 8215874"/>
                <a:gd name="csY22" fmla="*/ 493407 h 493407"/>
                <a:gd name="csX23" fmla="*/ 6649880 w 8215874"/>
                <a:gd name="csY23" fmla="*/ 493407 h 493407"/>
                <a:gd name="csX24" fmla="*/ 5913751 w 8215874"/>
                <a:gd name="csY24" fmla="*/ 493407 h 493407"/>
                <a:gd name="csX25" fmla="*/ 5338651 w 8215874"/>
                <a:gd name="csY25" fmla="*/ 493407 h 493407"/>
                <a:gd name="csX26" fmla="*/ 5005093 w 8215874"/>
                <a:gd name="csY26" fmla="*/ 493407 h 493407"/>
                <a:gd name="csX27" fmla="*/ 4268965 w 8215874"/>
                <a:gd name="csY27" fmla="*/ 493407 h 493407"/>
                <a:gd name="csX28" fmla="*/ 3532837 w 8215874"/>
                <a:gd name="csY28" fmla="*/ 493407 h 493407"/>
                <a:gd name="csX29" fmla="*/ 2877223 w 8215874"/>
                <a:gd name="csY29" fmla="*/ 493407 h 493407"/>
                <a:gd name="csX30" fmla="*/ 2141095 w 8215874"/>
                <a:gd name="csY30" fmla="*/ 493407 h 493407"/>
                <a:gd name="csX31" fmla="*/ 1565994 w 8215874"/>
                <a:gd name="csY31" fmla="*/ 493407 h 493407"/>
                <a:gd name="csX32" fmla="*/ 910380 w 8215874"/>
                <a:gd name="csY32" fmla="*/ 493407 h 493407"/>
                <a:gd name="csX33" fmla="*/ 82236 w 8215874"/>
                <a:gd name="csY33" fmla="*/ 493407 h 493407"/>
                <a:gd name="csX34" fmla="*/ 0 w 8215874"/>
                <a:gd name="csY34" fmla="*/ 411171 h 493407"/>
                <a:gd name="csX35" fmla="*/ 0 w 8215874"/>
                <a:gd name="csY35" fmla="*/ 82236 h 49340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</a:cxnLst>
              <a:rect l="l" t="t" r="r" b="b"/>
              <a:pathLst>
                <a:path w="8215874" h="493407" fill="none" extrusionOk="0">
                  <a:moveTo>
                    <a:pt x="0" y="82236"/>
                  </a:moveTo>
                  <a:cubicBezTo>
                    <a:pt x="1288" y="49142"/>
                    <a:pt x="36683" y="-4365"/>
                    <a:pt x="82236" y="0"/>
                  </a:cubicBezTo>
                  <a:cubicBezTo>
                    <a:pt x="219732" y="-54226"/>
                    <a:pt x="459573" y="40086"/>
                    <a:pt x="657336" y="0"/>
                  </a:cubicBezTo>
                  <a:cubicBezTo>
                    <a:pt x="855099" y="-40086"/>
                    <a:pt x="1079516" y="16669"/>
                    <a:pt x="1312950" y="0"/>
                  </a:cubicBezTo>
                  <a:cubicBezTo>
                    <a:pt x="1546384" y="-16669"/>
                    <a:pt x="1702639" y="17049"/>
                    <a:pt x="1968564" y="0"/>
                  </a:cubicBezTo>
                  <a:cubicBezTo>
                    <a:pt x="2234489" y="-17049"/>
                    <a:pt x="2166496" y="26409"/>
                    <a:pt x="2302123" y="0"/>
                  </a:cubicBezTo>
                  <a:cubicBezTo>
                    <a:pt x="2437750" y="-26409"/>
                    <a:pt x="2489617" y="23766"/>
                    <a:pt x="2635681" y="0"/>
                  </a:cubicBezTo>
                  <a:cubicBezTo>
                    <a:pt x="2781745" y="-23766"/>
                    <a:pt x="2819510" y="39448"/>
                    <a:pt x="2969239" y="0"/>
                  </a:cubicBezTo>
                  <a:cubicBezTo>
                    <a:pt x="3118968" y="-39448"/>
                    <a:pt x="3235564" y="18607"/>
                    <a:pt x="3383311" y="0"/>
                  </a:cubicBezTo>
                  <a:cubicBezTo>
                    <a:pt x="3531058" y="-18607"/>
                    <a:pt x="3895587" y="59499"/>
                    <a:pt x="4038925" y="0"/>
                  </a:cubicBezTo>
                  <a:cubicBezTo>
                    <a:pt x="4182263" y="-59499"/>
                    <a:pt x="4290970" y="20296"/>
                    <a:pt x="4372483" y="0"/>
                  </a:cubicBezTo>
                  <a:cubicBezTo>
                    <a:pt x="4453996" y="-20296"/>
                    <a:pt x="4701192" y="6179"/>
                    <a:pt x="4867069" y="0"/>
                  </a:cubicBezTo>
                  <a:cubicBezTo>
                    <a:pt x="5032946" y="-6179"/>
                    <a:pt x="5142634" y="21013"/>
                    <a:pt x="5281141" y="0"/>
                  </a:cubicBezTo>
                  <a:cubicBezTo>
                    <a:pt x="5419648" y="-21013"/>
                    <a:pt x="5564355" y="52903"/>
                    <a:pt x="5775727" y="0"/>
                  </a:cubicBezTo>
                  <a:cubicBezTo>
                    <a:pt x="5987099" y="-52903"/>
                    <a:pt x="6105241" y="14197"/>
                    <a:pt x="6189800" y="0"/>
                  </a:cubicBezTo>
                  <a:cubicBezTo>
                    <a:pt x="6274359" y="-14197"/>
                    <a:pt x="6586525" y="10257"/>
                    <a:pt x="6764900" y="0"/>
                  </a:cubicBezTo>
                  <a:cubicBezTo>
                    <a:pt x="6943275" y="-10257"/>
                    <a:pt x="7064786" y="4773"/>
                    <a:pt x="7178972" y="0"/>
                  </a:cubicBezTo>
                  <a:cubicBezTo>
                    <a:pt x="7293158" y="-4773"/>
                    <a:pt x="7894351" y="87025"/>
                    <a:pt x="8133638" y="0"/>
                  </a:cubicBezTo>
                  <a:cubicBezTo>
                    <a:pt x="8173327" y="12301"/>
                    <a:pt x="8217175" y="37924"/>
                    <a:pt x="8215874" y="82236"/>
                  </a:cubicBezTo>
                  <a:cubicBezTo>
                    <a:pt x="8241712" y="191064"/>
                    <a:pt x="8196145" y="314614"/>
                    <a:pt x="8215874" y="411171"/>
                  </a:cubicBezTo>
                  <a:cubicBezTo>
                    <a:pt x="8207854" y="455440"/>
                    <a:pt x="8186299" y="501764"/>
                    <a:pt x="8133638" y="493407"/>
                  </a:cubicBezTo>
                  <a:cubicBezTo>
                    <a:pt x="8059913" y="530718"/>
                    <a:pt x="7957887" y="490108"/>
                    <a:pt x="7800080" y="493407"/>
                  </a:cubicBezTo>
                  <a:cubicBezTo>
                    <a:pt x="7642273" y="496706"/>
                    <a:pt x="7381105" y="456767"/>
                    <a:pt x="7063952" y="493407"/>
                  </a:cubicBezTo>
                  <a:cubicBezTo>
                    <a:pt x="6746799" y="530047"/>
                    <a:pt x="6821429" y="480783"/>
                    <a:pt x="6649880" y="493407"/>
                  </a:cubicBezTo>
                  <a:cubicBezTo>
                    <a:pt x="6478331" y="506031"/>
                    <a:pt x="6251975" y="489379"/>
                    <a:pt x="5913751" y="493407"/>
                  </a:cubicBezTo>
                  <a:cubicBezTo>
                    <a:pt x="5575527" y="497435"/>
                    <a:pt x="5456938" y="484263"/>
                    <a:pt x="5338651" y="493407"/>
                  </a:cubicBezTo>
                  <a:cubicBezTo>
                    <a:pt x="5220364" y="502551"/>
                    <a:pt x="5089150" y="490177"/>
                    <a:pt x="5005093" y="493407"/>
                  </a:cubicBezTo>
                  <a:cubicBezTo>
                    <a:pt x="4921036" y="496637"/>
                    <a:pt x="4576493" y="445168"/>
                    <a:pt x="4268965" y="493407"/>
                  </a:cubicBezTo>
                  <a:cubicBezTo>
                    <a:pt x="3961437" y="541646"/>
                    <a:pt x="3702601" y="464476"/>
                    <a:pt x="3532837" y="493407"/>
                  </a:cubicBezTo>
                  <a:cubicBezTo>
                    <a:pt x="3363073" y="522338"/>
                    <a:pt x="3145335" y="450558"/>
                    <a:pt x="2877223" y="493407"/>
                  </a:cubicBezTo>
                  <a:cubicBezTo>
                    <a:pt x="2609111" y="536256"/>
                    <a:pt x="2407232" y="423580"/>
                    <a:pt x="2141095" y="493407"/>
                  </a:cubicBezTo>
                  <a:cubicBezTo>
                    <a:pt x="1874958" y="563234"/>
                    <a:pt x="1751014" y="437058"/>
                    <a:pt x="1565994" y="493407"/>
                  </a:cubicBezTo>
                  <a:cubicBezTo>
                    <a:pt x="1380974" y="549756"/>
                    <a:pt x="1093771" y="485900"/>
                    <a:pt x="910380" y="493407"/>
                  </a:cubicBezTo>
                  <a:cubicBezTo>
                    <a:pt x="726989" y="500914"/>
                    <a:pt x="470107" y="483851"/>
                    <a:pt x="82236" y="493407"/>
                  </a:cubicBezTo>
                  <a:cubicBezTo>
                    <a:pt x="36292" y="499453"/>
                    <a:pt x="-6557" y="446120"/>
                    <a:pt x="0" y="411171"/>
                  </a:cubicBezTo>
                  <a:cubicBezTo>
                    <a:pt x="-38205" y="290364"/>
                    <a:pt x="10434" y="214825"/>
                    <a:pt x="0" y="82236"/>
                  </a:cubicBezTo>
                  <a:close/>
                </a:path>
                <a:path w="8215874" h="493407" stroke="0" extrusionOk="0">
                  <a:moveTo>
                    <a:pt x="0" y="82236"/>
                  </a:moveTo>
                  <a:cubicBezTo>
                    <a:pt x="-3513" y="35780"/>
                    <a:pt x="46467" y="7346"/>
                    <a:pt x="82236" y="0"/>
                  </a:cubicBezTo>
                  <a:cubicBezTo>
                    <a:pt x="351485" y="-43067"/>
                    <a:pt x="464735" y="54720"/>
                    <a:pt x="737850" y="0"/>
                  </a:cubicBezTo>
                  <a:cubicBezTo>
                    <a:pt x="1010965" y="-54720"/>
                    <a:pt x="1154295" y="18486"/>
                    <a:pt x="1393464" y="0"/>
                  </a:cubicBezTo>
                  <a:cubicBezTo>
                    <a:pt x="1632633" y="-18486"/>
                    <a:pt x="1836549" y="24986"/>
                    <a:pt x="2049078" y="0"/>
                  </a:cubicBezTo>
                  <a:cubicBezTo>
                    <a:pt x="2261607" y="-24986"/>
                    <a:pt x="2581853" y="16360"/>
                    <a:pt x="2785207" y="0"/>
                  </a:cubicBezTo>
                  <a:cubicBezTo>
                    <a:pt x="2988561" y="-16360"/>
                    <a:pt x="3093994" y="7937"/>
                    <a:pt x="3199279" y="0"/>
                  </a:cubicBezTo>
                  <a:cubicBezTo>
                    <a:pt x="3304564" y="-7937"/>
                    <a:pt x="3558320" y="52518"/>
                    <a:pt x="3774379" y="0"/>
                  </a:cubicBezTo>
                  <a:cubicBezTo>
                    <a:pt x="3990438" y="-52518"/>
                    <a:pt x="4041858" y="3087"/>
                    <a:pt x="4268965" y="0"/>
                  </a:cubicBezTo>
                  <a:cubicBezTo>
                    <a:pt x="4496072" y="-3087"/>
                    <a:pt x="4495619" y="14686"/>
                    <a:pt x="4683037" y="0"/>
                  </a:cubicBezTo>
                  <a:cubicBezTo>
                    <a:pt x="4870455" y="-14686"/>
                    <a:pt x="5205766" y="53774"/>
                    <a:pt x="5338651" y="0"/>
                  </a:cubicBezTo>
                  <a:cubicBezTo>
                    <a:pt x="5471536" y="-53774"/>
                    <a:pt x="5554814" y="8076"/>
                    <a:pt x="5672209" y="0"/>
                  </a:cubicBezTo>
                  <a:cubicBezTo>
                    <a:pt x="5789604" y="-8076"/>
                    <a:pt x="5879960" y="29414"/>
                    <a:pt x="6005767" y="0"/>
                  </a:cubicBezTo>
                  <a:cubicBezTo>
                    <a:pt x="6131574" y="-29414"/>
                    <a:pt x="6512218" y="54233"/>
                    <a:pt x="6661382" y="0"/>
                  </a:cubicBezTo>
                  <a:cubicBezTo>
                    <a:pt x="6810547" y="-54233"/>
                    <a:pt x="6953934" y="1992"/>
                    <a:pt x="7075454" y="0"/>
                  </a:cubicBezTo>
                  <a:cubicBezTo>
                    <a:pt x="7196974" y="-1992"/>
                    <a:pt x="7321838" y="24029"/>
                    <a:pt x="7489526" y="0"/>
                  </a:cubicBezTo>
                  <a:cubicBezTo>
                    <a:pt x="7657214" y="-24029"/>
                    <a:pt x="7986616" y="8928"/>
                    <a:pt x="8133638" y="0"/>
                  </a:cubicBezTo>
                  <a:cubicBezTo>
                    <a:pt x="8168035" y="7547"/>
                    <a:pt x="8220732" y="26594"/>
                    <a:pt x="8215874" y="82236"/>
                  </a:cubicBezTo>
                  <a:cubicBezTo>
                    <a:pt x="8222187" y="190427"/>
                    <a:pt x="8203465" y="277937"/>
                    <a:pt x="8215874" y="411171"/>
                  </a:cubicBezTo>
                  <a:cubicBezTo>
                    <a:pt x="8224186" y="452350"/>
                    <a:pt x="8178595" y="485953"/>
                    <a:pt x="8133638" y="493407"/>
                  </a:cubicBezTo>
                  <a:cubicBezTo>
                    <a:pt x="7963609" y="557696"/>
                    <a:pt x="7795172" y="482076"/>
                    <a:pt x="7558538" y="493407"/>
                  </a:cubicBezTo>
                  <a:cubicBezTo>
                    <a:pt x="7321904" y="504738"/>
                    <a:pt x="7268004" y="478982"/>
                    <a:pt x="7144466" y="493407"/>
                  </a:cubicBezTo>
                  <a:cubicBezTo>
                    <a:pt x="7020928" y="507832"/>
                    <a:pt x="6702078" y="478015"/>
                    <a:pt x="6569366" y="493407"/>
                  </a:cubicBezTo>
                  <a:cubicBezTo>
                    <a:pt x="6436654" y="508799"/>
                    <a:pt x="6257816" y="460593"/>
                    <a:pt x="5994265" y="493407"/>
                  </a:cubicBezTo>
                  <a:cubicBezTo>
                    <a:pt x="5730714" y="526221"/>
                    <a:pt x="5780853" y="473550"/>
                    <a:pt x="5660707" y="493407"/>
                  </a:cubicBezTo>
                  <a:cubicBezTo>
                    <a:pt x="5540561" y="513264"/>
                    <a:pt x="5383911" y="481334"/>
                    <a:pt x="5246635" y="493407"/>
                  </a:cubicBezTo>
                  <a:cubicBezTo>
                    <a:pt x="5109359" y="505480"/>
                    <a:pt x="5053692" y="483822"/>
                    <a:pt x="4913077" y="493407"/>
                  </a:cubicBezTo>
                  <a:cubicBezTo>
                    <a:pt x="4772462" y="502992"/>
                    <a:pt x="4628675" y="468542"/>
                    <a:pt x="4499005" y="493407"/>
                  </a:cubicBezTo>
                  <a:cubicBezTo>
                    <a:pt x="4369335" y="518272"/>
                    <a:pt x="4000685" y="443238"/>
                    <a:pt x="3843391" y="493407"/>
                  </a:cubicBezTo>
                  <a:cubicBezTo>
                    <a:pt x="3686097" y="543576"/>
                    <a:pt x="3518416" y="457604"/>
                    <a:pt x="3429319" y="493407"/>
                  </a:cubicBezTo>
                  <a:cubicBezTo>
                    <a:pt x="3340222" y="529210"/>
                    <a:pt x="3127138" y="461495"/>
                    <a:pt x="2854219" y="493407"/>
                  </a:cubicBezTo>
                  <a:cubicBezTo>
                    <a:pt x="2581300" y="525319"/>
                    <a:pt x="2499777" y="458830"/>
                    <a:pt x="2359633" y="493407"/>
                  </a:cubicBezTo>
                  <a:cubicBezTo>
                    <a:pt x="2219489" y="527984"/>
                    <a:pt x="2081133" y="471129"/>
                    <a:pt x="1945560" y="493407"/>
                  </a:cubicBezTo>
                  <a:cubicBezTo>
                    <a:pt x="1809987" y="515685"/>
                    <a:pt x="1556070" y="489453"/>
                    <a:pt x="1209432" y="493407"/>
                  </a:cubicBezTo>
                  <a:cubicBezTo>
                    <a:pt x="862794" y="497361"/>
                    <a:pt x="983024" y="487864"/>
                    <a:pt x="795360" y="493407"/>
                  </a:cubicBezTo>
                  <a:cubicBezTo>
                    <a:pt x="607696" y="498950"/>
                    <a:pt x="275242" y="471006"/>
                    <a:pt x="82236" y="493407"/>
                  </a:cubicBezTo>
                  <a:cubicBezTo>
                    <a:pt x="44585" y="497616"/>
                    <a:pt x="8898" y="454548"/>
                    <a:pt x="0" y="411171"/>
                  </a:cubicBezTo>
                  <a:cubicBezTo>
                    <a:pt x="-7206" y="302660"/>
                    <a:pt x="7902" y="164761"/>
                    <a:pt x="0" y="8223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663F0D">
                    <a:lumMod val="50000"/>
                  </a:srgb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83381" y="4565647"/>
              <a:ext cx="6044974" cy="3608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663F0D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Em thích hình ảnh nào nhất trong bài thơ?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132" y="5450936"/>
            <a:ext cx="2460397" cy="14070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3" t="9783" r="78299" b="63042"/>
          <a:stretch/>
        </p:blipFill>
        <p:spPr>
          <a:xfrm>
            <a:off x="760291" y="1396227"/>
            <a:ext cx="333982" cy="7379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 t="9783" r="54347" b="63042"/>
          <a:stretch/>
        </p:blipFill>
        <p:spPr>
          <a:xfrm>
            <a:off x="647093" y="2562204"/>
            <a:ext cx="560378" cy="7379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76" t="9436" r="31089" b="63389"/>
          <a:stretch/>
        </p:blipFill>
        <p:spPr>
          <a:xfrm>
            <a:off x="713534" y="3914026"/>
            <a:ext cx="560378" cy="7379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1" t="8047" r="9914" b="64778"/>
          <a:stretch/>
        </p:blipFill>
        <p:spPr>
          <a:xfrm>
            <a:off x="703723" y="5111646"/>
            <a:ext cx="560378" cy="737992"/>
          </a:xfrm>
          <a:prstGeom prst="rect">
            <a:avLst/>
          </a:prstGeom>
        </p:spPr>
      </p:pic>
      <p:sp>
        <p:nvSpPr>
          <p:cNvPr id="24" name="Freeform 197"/>
          <p:cNvSpPr>
            <a:spLocks noEditPoints="1"/>
          </p:cNvSpPr>
          <p:nvPr/>
        </p:nvSpPr>
        <p:spPr bwMode="auto">
          <a:xfrm>
            <a:off x="4048145" y="-664997"/>
            <a:ext cx="4400694" cy="1740195"/>
          </a:xfrm>
          <a:custGeom>
            <a:avLst/>
            <a:gdLst>
              <a:gd name="T0" fmla="*/ 238 w 1347"/>
              <a:gd name="T1" fmla="*/ 94 h 671"/>
              <a:gd name="T2" fmla="*/ 264 w 1347"/>
              <a:gd name="T3" fmla="*/ 254 h 671"/>
              <a:gd name="T4" fmla="*/ 296 w 1347"/>
              <a:gd name="T5" fmla="*/ 275 h 671"/>
              <a:gd name="T6" fmla="*/ 85 w 1347"/>
              <a:gd name="T7" fmla="*/ 295 h 671"/>
              <a:gd name="T8" fmla="*/ 89 w 1347"/>
              <a:gd name="T9" fmla="*/ 658 h 671"/>
              <a:gd name="T10" fmla="*/ 599 w 1347"/>
              <a:gd name="T11" fmla="*/ 658 h 671"/>
              <a:gd name="T12" fmla="*/ 1159 w 1347"/>
              <a:gd name="T13" fmla="*/ 608 h 671"/>
              <a:gd name="T14" fmla="*/ 1287 w 1347"/>
              <a:gd name="T15" fmla="*/ 397 h 671"/>
              <a:gd name="T16" fmla="*/ 948 w 1347"/>
              <a:gd name="T17" fmla="*/ 248 h 671"/>
              <a:gd name="T18" fmla="*/ 940 w 1347"/>
              <a:gd name="T19" fmla="*/ 85 h 671"/>
              <a:gd name="T20" fmla="*/ 1148 w 1347"/>
              <a:gd name="T21" fmla="*/ 64 h 671"/>
              <a:gd name="T22" fmla="*/ 1115 w 1347"/>
              <a:gd name="T23" fmla="*/ 14 h 671"/>
              <a:gd name="T24" fmla="*/ 755 w 1347"/>
              <a:gd name="T25" fmla="*/ 23 h 671"/>
              <a:gd name="T26" fmla="*/ 268 w 1347"/>
              <a:gd name="T27" fmla="*/ 8 h 671"/>
              <a:gd name="T28" fmla="*/ 19 w 1347"/>
              <a:gd name="T29" fmla="*/ 29 h 671"/>
              <a:gd name="T30" fmla="*/ 1201 w 1347"/>
              <a:gd name="T31" fmla="*/ 47 h 671"/>
              <a:gd name="T32" fmla="*/ 1190 w 1347"/>
              <a:gd name="T33" fmla="*/ 21 h 671"/>
              <a:gd name="T34" fmla="*/ 1140 w 1347"/>
              <a:gd name="T35" fmla="*/ 42 h 671"/>
              <a:gd name="T36" fmla="*/ 1110 w 1347"/>
              <a:gd name="T37" fmla="*/ 31 h 671"/>
              <a:gd name="T38" fmla="*/ 270 w 1347"/>
              <a:gd name="T39" fmla="*/ 190 h 671"/>
              <a:gd name="T40" fmla="*/ 77 w 1347"/>
              <a:gd name="T41" fmla="*/ 339 h 671"/>
              <a:gd name="T42" fmla="*/ 95 w 1347"/>
              <a:gd name="T43" fmla="*/ 651 h 671"/>
              <a:gd name="T44" fmla="*/ 100 w 1347"/>
              <a:gd name="T45" fmla="*/ 578 h 671"/>
              <a:gd name="T46" fmla="*/ 146 w 1347"/>
              <a:gd name="T47" fmla="*/ 643 h 671"/>
              <a:gd name="T48" fmla="*/ 243 w 1347"/>
              <a:gd name="T49" fmla="*/ 636 h 671"/>
              <a:gd name="T50" fmla="*/ 416 w 1347"/>
              <a:gd name="T51" fmla="*/ 654 h 671"/>
              <a:gd name="T52" fmla="*/ 590 w 1347"/>
              <a:gd name="T53" fmla="*/ 639 h 671"/>
              <a:gd name="T54" fmla="*/ 693 w 1347"/>
              <a:gd name="T55" fmla="*/ 644 h 671"/>
              <a:gd name="T56" fmla="*/ 764 w 1347"/>
              <a:gd name="T57" fmla="*/ 644 h 671"/>
              <a:gd name="T58" fmla="*/ 1069 w 1347"/>
              <a:gd name="T59" fmla="*/ 636 h 671"/>
              <a:gd name="T60" fmla="*/ 1202 w 1347"/>
              <a:gd name="T61" fmla="*/ 548 h 671"/>
              <a:gd name="T62" fmla="*/ 1317 w 1347"/>
              <a:gd name="T63" fmla="*/ 474 h 671"/>
              <a:gd name="T64" fmla="*/ 1318 w 1347"/>
              <a:gd name="T65" fmla="*/ 460 h 671"/>
              <a:gd name="T66" fmla="*/ 879 w 1347"/>
              <a:gd name="T67" fmla="*/ 615 h 671"/>
              <a:gd name="T68" fmla="*/ 219 w 1347"/>
              <a:gd name="T69" fmla="*/ 628 h 671"/>
              <a:gd name="T70" fmla="*/ 87 w 1347"/>
              <a:gd name="T71" fmla="*/ 347 h 671"/>
              <a:gd name="T72" fmla="*/ 278 w 1347"/>
              <a:gd name="T73" fmla="*/ 301 h 671"/>
              <a:gd name="T74" fmla="*/ 313 w 1347"/>
              <a:gd name="T75" fmla="*/ 320 h 671"/>
              <a:gd name="T76" fmla="*/ 899 w 1347"/>
              <a:gd name="T77" fmla="*/ 298 h 671"/>
              <a:gd name="T78" fmla="*/ 826 w 1347"/>
              <a:gd name="T79" fmla="*/ 330 h 671"/>
              <a:gd name="T80" fmla="*/ 889 w 1347"/>
              <a:gd name="T81" fmla="*/ 296 h 671"/>
              <a:gd name="T82" fmla="*/ 791 w 1347"/>
              <a:gd name="T83" fmla="*/ 343 h 671"/>
              <a:gd name="T84" fmla="*/ 1030 w 1347"/>
              <a:gd name="T85" fmla="*/ 327 h 671"/>
              <a:gd name="T86" fmla="*/ 1000 w 1347"/>
              <a:gd name="T87" fmla="*/ 307 h 671"/>
              <a:gd name="T88" fmla="*/ 951 w 1347"/>
              <a:gd name="T89" fmla="*/ 280 h 671"/>
              <a:gd name="T90" fmla="*/ 288 w 1347"/>
              <a:gd name="T91" fmla="*/ 342 h 671"/>
              <a:gd name="T92" fmla="*/ 905 w 1347"/>
              <a:gd name="T93" fmla="*/ 318 h 671"/>
              <a:gd name="T94" fmla="*/ 908 w 1347"/>
              <a:gd name="T95" fmla="*/ 243 h 671"/>
              <a:gd name="T96" fmla="*/ 927 w 1347"/>
              <a:gd name="T97" fmla="*/ 178 h 671"/>
              <a:gd name="T98" fmla="*/ 914 w 1347"/>
              <a:gd name="T99" fmla="*/ 184 h 671"/>
              <a:gd name="T100" fmla="*/ 905 w 1347"/>
              <a:gd name="T101" fmla="*/ 24 h 671"/>
              <a:gd name="T102" fmla="*/ 923 w 1347"/>
              <a:gd name="T103" fmla="*/ 71 h 671"/>
              <a:gd name="T104" fmla="*/ 900 w 1347"/>
              <a:gd name="T105" fmla="*/ 115 h 671"/>
              <a:gd name="T106" fmla="*/ 791 w 1347"/>
              <a:gd name="T107" fmla="*/ 35 h 671"/>
              <a:gd name="T108" fmla="*/ 881 w 1347"/>
              <a:gd name="T109" fmla="*/ 71 h 671"/>
              <a:gd name="T110" fmla="*/ 903 w 1347"/>
              <a:gd name="T111" fmla="*/ 232 h 671"/>
              <a:gd name="T112" fmla="*/ 295 w 1347"/>
              <a:gd name="T113" fmla="*/ 189 h 671"/>
              <a:gd name="T114" fmla="*/ 272 w 1347"/>
              <a:gd name="T115" fmla="*/ 24 h 671"/>
              <a:gd name="T116" fmla="*/ 271 w 1347"/>
              <a:gd name="T117" fmla="*/ 68 h 671"/>
              <a:gd name="T118" fmla="*/ 265 w 1347"/>
              <a:gd name="T119" fmla="*/ 133 h 671"/>
              <a:gd name="T120" fmla="*/ 266 w 1347"/>
              <a:gd name="T121" fmla="*/ 85 h 671"/>
              <a:gd name="T122" fmla="*/ 18 w 1347"/>
              <a:gd name="T123" fmla="*/ 43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47" h="671">
                <a:moveTo>
                  <a:pt x="4" y="49"/>
                </a:moveTo>
                <a:lnTo>
                  <a:pt x="4" y="49"/>
                </a:lnTo>
                <a:lnTo>
                  <a:pt x="11" y="51"/>
                </a:lnTo>
                <a:lnTo>
                  <a:pt x="18" y="53"/>
                </a:lnTo>
                <a:lnTo>
                  <a:pt x="32" y="54"/>
                </a:lnTo>
                <a:lnTo>
                  <a:pt x="48" y="54"/>
                </a:lnTo>
                <a:lnTo>
                  <a:pt x="63" y="51"/>
                </a:lnTo>
                <a:lnTo>
                  <a:pt x="63" y="51"/>
                </a:lnTo>
                <a:lnTo>
                  <a:pt x="75" y="54"/>
                </a:lnTo>
                <a:lnTo>
                  <a:pt x="85" y="54"/>
                </a:lnTo>
                <a:lnTo>
                  <a:pt x="108" y="53"/>
                </a:lnTo>
                <a:lnTo>
                  <a:pt x="108" y="53"/>
                </a:lnTo>
                <a:lnTo>
                  <a:pt x="111" y="54"/>
                </a:lnTo>
                <a:lnTo>
                  <a:pt x="114" y="55"/>
                </a:lnTo>
                <a:lnTo>
                  <a:pt x="130" y="58"/>
                </a:lnTo>
                <a:lnTo>
                  <a:pt x="153" y="58"/>
                </a:lnTo>
                <a:lnTo>
                  <a:pt x="178" y="58"/>
                </a:lnTo>
                <a:lnTo>
                  <a:pt x="229" y="55"/>
                </a:lnTo>
                <a:lnTo>
                  <a:pt x="259" y="54"/>
                </a:lnTo>
                <a:lnTo>
                  <a:pt x="259" y="54"/>
                </a:lnTo>
                <a:lnTo>
                  <a:pt x="252" y="58"/>
                </a:lnTo>
                <a:lnTo>
                  <a:pt x="245" y="62"/>
                </a:lnTo>
                <a:lnTo>
                  <a:pt x="242" y="70"/>
                </a:lnTo>
                <a:lnTo>
                  <a:pt x="239" y="77"/>
                </a:lnTo>
                <a:lnTo>
                  <a:pt x="238" y="85"/>
                </a:lnTo>
                <a:lnTo>
                  <a:pt x="238" y="94"/>
                </a:lnTo>
                <a:lnTo>
                  <a:pt x="239" y="101"/>
                </a:lnTo>
                <a:lnTo>
                  <a:pt x="242" y="108"/>
                </a:lnTo>
                <a:lnTo>
                  <a:pt x="242" y="108"/>
                </a:lnTo>
                <a:lnTo>
                  <a:pt x="244" y="120"/>
                </a:lnTo>
                <a:lnTo>
                  <a:pt x="249" y="132"/>
                </a:lnTo>
                <a:lnTo>
                  <a:pt x="252" y="137"/>
                </a:lnTo>
                <a:lnTo>
                  <a:pt x="256" y="142"/>
                </a:lnTo>
                <a:lnTo>
                  <a:pt x="260" y="144"/>
                </a:lnTo>
                <a:lnTo>
                  <a:pt x="266" y="147"/>
                </a:lnTo>
                <a:lnTo>
                  <a:pt x="266" y="147"/>
                </a:lnTo>
                <a:lnTo>
                  <a:pt x="266" y="159"/>
                </a:lnTo>
                <a:lnTo>
                  <a:pt x="266" y="159"/>
                </a:lnTo>
                <a:lnTo>
                  <a:pt x="262" y="162"/>
                </a:lnTo>
                <a:lnTo>
                  <a:pt x="259" y="166"/>
                </a:lnTo>
                <a:lnTo>
                  <a:pt x="258" y="171"/>
                </a:lnTo>
                <a:lnTo>
                  <a:pt x="255" y="176"/>
                </a:lnTo>
                <a:lnTo>
                  <a:pt x="254" y="188"/>
                </a:lnTo>
                <a:lnTo>
                  <a:pt x="255" y="200"/>
                </a:lnTo>
                <a:lnTo>
                  <a:pt x="258" y="212"/>
                </a:lnTo>
                <a:lnTo>
                  <a:pt x="261" y="224"/>
                </a:lnTo>
                <a:lnTo>
                  <a:pt x="266" y="235"/>
                </a:lnTo>
                <a:lnTo>
                  <a:pt x="270" y="242"/>
                </a:lnTo>
                <a:lnTo>
                  <a:pt x="270" y="242"/>
                </a:lnTo>
                <a:lnTo>
                  <a:pt x="267" y="245"/>
                </a:lnTo>
                <a:lnTo>
                  <a:pt x="265" y="249"/>
                </a:lnTo>
                <a:lnTo>
                  <a:pt x="264" y="254"/>
                </a:lnTo>
                <a:lnTo>
                  <a:pt x="262" y="259"/>
                </a:lnTo>
                <a:lnTo>
                  <a:pt x="262" y="263"/>
                </a:lnTo>
                <a:lnTo>
                  <a:pt x="264" y="268"/>
                </a:lnTo>
                <a:lnTo>
                  <a:pt x="265" y="272"/>
                </a:lnTo>
                <a:lnTo>
                  <a:pt x="268" y="274"/>
                </a:lnTo>
                <a:lnTo>
                  <a:pt x="268" y="274"/>
                </a:lnTo>
                <a:lnTo>
                  <a:pt x="272" y="274"/>
                </a:lnTo>
                <a:lnTo>
                  <a:pt x="273" y="273"/>
                </a:lnTo>
                <a:lnTo>
                  <a:pt x="274" y="269"/>
                </a:lnTo>
                <a:lnTo>
                  <a:pt x="274" y="265"/>
                </a:lnTo>
                <a:lnTo>
                  <a:pt x="274" y="256"/>
                </a:lnTo>
                <a:lnTo>
                  <a:pt x="274" y="253"/>
                </a:lnTo>
                <a:lnTo>
                  <a:pt x="276" y="250"/>
                </a:lnTo>
                <a:lnTo>
                  <a:pt x="276" y="250"/>
                </a:lnTo>
                <a:lnTo>
                  <a:pt x="278" y="251"/>
                </a:lnTo>
                <a:lnTo>
                  <a:pt x="278" y="251"/>
                </a:lnTo>
                <a:lnTo>
                  <a:pt x="282" y="254"/>
                </a:lnTo>
                <a:lnTo>
                  <a:pt x="285" y="255"/>
                </a:lnTo>
                <a:lnTo>
                  <a:pt x="289" y="256"/>
                </a:lnTo>
                <a:lnTo>
                  <a:pt x="294" y="255"/>
                </a:lnTo>
                <a:lnTo>
                  <a:pt x="294" y="255"/>
                </a:lnTo>
                <a:lnTo>
                  <a:pt x="295" y="260"/>
                </a:lnTo>
                <a:lnTo>
                  <a:pt x="296" y="265"/>
                </a:lnTo>
                <a:lnTo>
                  <a:pt x="296" y="271"/>
                </a:lnTo>
                <a:lnTo>
                  <a:pt x="296" y="275"/>
                </a:lnTo>
                <a:lnTo>
                  <a:pt x="296" y="275"/>
                </a:lnTo>
                <a:lnTo>
                  <a:pt x="268" y="275"/>
                </a:lnTo>
                <a:lnTo>
                  <a:pt x="242" y="275"/>
                </a:lnTo>
                <a:lnTo>
                  <a:pt x="189" y="277"/>
                </a:lnTo>
                <a:lnTo>
                  <a:pt x="189" y="277"/>
                </a:lnTo>
                <a:lnTo>
                  <a:pt x="165" y="275"/>
                </a:lnTo>
                <a:lnTo>
                  <a:pt x="153" y="274"/>
                </a:lnTo>
                <a:lnTo>
                  <a:pt x="141" y="272"/>
                </a:lnTo>
                <a:lnTo>
                  <a:pt x="141" y="272"/>
                </a:lnTo>
                <a:lnTo>
                  <a:pt x="136" y="271"/>
                </a:lnTo>
                <a:lnTo>
                  <a:pt x="130" y="272"/>
                </a:lnTo>
                <a:lnTo>
                  <a:pt x="128" y="273"/>
                </a:lnTo>
                <a:lnTo>
                  <a:pt x="126" y="274"/>
                </a:lnTo>
                <a:lnTo>
                  <a:pt x="128" y="275"/>
                </a:lnTo>
                <a:lnTo>
                  <a:pt x="130" y="278"/>
                </a:lnTo>
                <a:lnTo>
                  <a:pt x="130" y="278"/>
                </a:lnTo>
                <a:lnTo>
                  <a:pt x="124" y="280"/>
                </a:lnTo>
                <a:lnTo>
                  <a:pt x="118" y="282"/>
                </a:lnTo>
                <a:lnTo>
                  <a:pt x="111" y="284"/>
                </a:lnTo>
                <a:lnTo>
                  <a:pt x="105" y="286"/>
                </a:lnTo>
                <a:lnTo>
                  <a:pt x="105" y="286"/>
                </a:lnTo>
                <a:lnTo>
                  <a:pt x="102" y="285"/>
                </a:lnTo>
                <a:lnTo>
                  <a:pt x="100" y="284"/>
                </a:lnTo>
                <a:lnTo>
                  <a:pt x="99" y="284"/>
                </a:lnTo>
                <a:lnTo>
                  <a:pt x="96" y="285"/>
                </a:lnTo>
                <a:lnTo>
                  <a:pt x="90" y="289"/>
                </a:lnTo>
                <a:lnTo>
                  <a:pt x="85" y="295"/>
                </a:lnTo>
                <a:lnTo>
                  <a:pt x="76" y="308"/>
                </a:lnTo>
                <a:lnTo>
                  <a:pt x="71" y="316"/>
                </a:lnTo>
                <a:lnTo>
                  <a:pt x="71" y="316"/>
                </a:lnTo>
                <a:lnTo>
                  <a:pt x="69" y="318"/>
                </a:lnTo>
                <a:lnTo>
                  <a:pt x="66" y="320"/>
                </a:lnTo>
                <a:lnTo>
                  <a:pt x="63" y="327"/>
                </a:lnTo>
                <a:lnTo>
                  <a:pt x="61" y="337"/>
                </a:lnTo>
                <a:lnTo>
                  <a:pt x="61" y="349"/>
                </a:lnTo>
                <a:lnTo>
                  <a:pt x="61" y="372"/>
                </a:lnTo>
                <a:lnTo>
                  <a:pt x="64" y="387"/>
                </a:lnTo>
                <a:lnTo>
                  <a:pt x="64" y="387"/>
                </a:lnTo>
                <a:lnTo>
                  <a:pt x="66" y="409"/>
                </a:lnTo>
                <a:lnTo>
                  <a:pt x="70" y="431"/>
                </a:lnTo>
                <a:lnTo>
                  <a:pt x="70" y="431"/>
                </a:lnTo>
                <a:lnTo>
                  <a:pt x="75" y="471"/>
                </a:lnTo>
                <a:lnTo>
                  <a:pt x="77" y="510"/>
                </a:lnTo>
                <a:lnTo>
                  <a:pt x="77" y="550"/>
                </a:lnTo>
                <a:lnTo>
                  <a:pt x="76" y="589"/>
                </a:lnTo>
                <a:lnTo>
                  <a:pt x="76" y="589"/>
                </a:lnTo>
                <a:lnTo>
                  <a:pt x="75" y="607"/>
                </a:lnTo>
                <a:lnTo>
                  <a:pt x="75" y="616"/>
                </a:lnTo>
                <a:lnTo>
                  <a:pt x="75" y="626"/>
                </a:lnTo>
                <a:lnTo>
                  <a:pt x="77" y="636"/>
                </a:lnTo>
                <a:lnTo>
                  <a:pt x="79" y="644"/>
                </a:lnTo>
                <a:lnTo>
                  <a:pt x="83" y="652"/>
                </a:lnTo>
                <a:lnTo>
                  <a:pt x="89" y="658"/>
                </a:lnTo>
                <a:lnTo>
                  <a:pt x="89" y="658"/>
                </a:lnTo>
                <a:lnTo>
                  <a:pt x="90" y="661"/>
                </a:lnTo>
                <a:lnTo>
                  <a:pt x="91" y="662"/>
                </a:lnTo>
                <a:lnTo>
                  <a:pt x="93" y="663"/>
                </a:lnTo>
                <a:lnTo>
                  <a:pt x="95" y="663"/>
                </a:lnTo>
                <a:lnTo>
                  <a:pt x="95" y="663"/>
                </a:lnTo>
                <a:lnTo>
                  <a:pt x="101" y="666"/>
                </a:lnTo>
                <a:lnTo>
                  <a:pt x="108" y="668"/>
                </a:lnTo>
                <a:lnTo>
                  <a:pt x="124" y="671"/>
                </a:lnTo>
                <a:lnTo>
                  <a:pt x="141" y="671"/>
                </a:lnTo>
                <a:lnTo>
                  <a:pt x="158" y="671"/>
                </a:lnTo>
                <a:lnTo>
                  <a:pt x="193" y="667"/>
                </a:lnTo>
                <a:lnTo>
                  <a:pt x="223" y="663"/>
                </a:lnTo>
                <a:lnTo>
                  <a:pt x="223" y="663"/>
                </a:lnTo>
                <a:lnTo>
                  <a:pt x="260" y="662"/>
                </a:lnTo>
                <a:lnTo>
                  <a:pt x="297" y="663"/>
                </a:lnTo>
                <a:lnTo>
                  <a:pt x="335" y="664"/>
                </a:lnTo>
                <a:lnTo>
                  <a:pt x="373" y="666"/>
                </a:lnTo>
                <a:lnTo>
                  <a:pt x="373" y="666"/>
                </a:lnTo>
                <a:lnTo>
                  <a:pt x="410" y="663"/>
                </a:lnTo>
                <a:lnTo>
                  <a:pt x="448" y="661"/>
                </a:lnTo>
                <a:lnTo>
                  <a:pt x="485" y="657"/>
                </a:lnTo>
                <a:lnTo>
                  <a:pt x="504" y="657"/>
                </a:lnTo>
                <a:lnTo>
                  <a:pt x="524" y="657"/>
                </a:lnTo>
                <a:lnTo>
                  <a:pt x="524" y="657"/>
                </a:lnTo>
                <a:lnTo>
                  <a:pt x="599" y="658"/>
                </a:lnTo>
                <a:lnTo>
                  <a:pt x="675" y="657"/>
                </a:lnTo>
                <a:lnTo>
                  <a:pt x="675" y="657"/>
                </a:lnTo>
                <a:lnTo>
                  <a:pt x="693" y="658"/>
                </a:lnTo>
                <a:lnTo>
                  <a:pt x="711" y="660"/>
                </a:lnTo>
                <a:lnTo>
                  <a:pt x="729" y="662"/>
                </a:lnTo>
                <a:lnTo>
                  <a:pt x="747" y="662"/>
                </a:lnTo>
                <a:lnTo>
                  <a:pt x="747" y="662"/>
                </a:lnTo>
                <a:lnTo>
                  <a:pt x="764" y="661"/>
                </a:lnTo>
                <a:lnTo>
                  <a:pt x="782" y="660"/>
                </a:lnTo>
                <a:lnTo>
                  <a:pt x="799" y="658"/>
                </a:lnTo>
                <a:lnTo>
                  <a:pt x="816" y="657"/>
                </a:lnTo>
                <a:lnTo>
                  <a:pt x="816" y="657"/>
                </a:lnTo>
                <a:lnTo>
                  <a:pt x="891" y="657"/>
                </a:lnTo>
                <a:lnTo>
                  <a:pt x="927" y="656"/>
                </a:lnTo>
                <a:lnTo>
                  <a:pt x="964" y="654"/>
                </a:lnTo>
                <a:lnTo>
                  <a:pt x="964" y="654"/>
                </a:lnTo>
                <a:lnTo>
                  <a:pt x="998" y="652"/>
                </a:lnTo>
                <a:lnTo>
                  <a:pt x="1033" y="650"/>
                </a:lnTo>
                <a:lnTo>
                  <a:pt x="1051" y="649"/>
                </a:lnTo>
                <a:lnTo>
                  <a:pt x="1068" y="646"/>
                </a:lnTo>
                <a:lnTo>
                  <a:pt x="1085" y="643"/>
                </a:lnTo>
                <a:lnTo>
                  <a:pt x="1100" y="637"/>
                </a:lnTo>
                <a:lnTo>
                  <a:pt x="1100" y="637"/>
                </a:lnTo>
                <a:lnTo>
                  <a:pt x="1116" y="631"/>
                </a:lnTo>
                <a:lnTo>
                  <a:pt x="1130" y="624"/>
                </a:lnTo>
                <a:lnTo>
                  <a:pt x="1159" y="608"/>
                </a:lnTo>
                <a:lnTo>
                  <a:pt x="1215" y="573"/>
                </a:lnTo>
                <a:lnTo>
                  <a:pt x="1215" y="573"/>
                </a:lnTo>
                <a:lnTo>
                  <a:pt x="1224" y="571"/>
                </a:lnTo>
                <a:lnTo>
                  <a:pt x="1234" y="566"/>
                </a:lnTo>
                <a:lnTo>
                  <a:pt x="1243" y="561"/>
                </a:lnTo>
                <a:lnTo>
                  <a:pt x="1253" y="555"/>
                </a:lnTo>
                <a:lnTo>
                  <a:pt x="1271" y="540"/>
                </a:lnTo>
                <a:lnTo>
                  <a:pt x="1286" y="527"/>
                </a:lnTo>
                <a:lnTo>
                  <a:pt x="1286" y="527"/>
                </a:lnTo>
                <a:lnTo>
                  <a:pt x="1306" y="510"/>
                </a:lnTo>
                <a:lnTo>
                  <a:pt x="1323" y="495"/>
                </a:lnTo>
                <a:lnTo>
                  <a:pt x="1330" y="487"/>
                </a:lnTo>
                <a:lnTo>
                  <a:pt x="1336" y="480"/>
                </a:lnTo>
                <a:lnTo>
                  <a:pt x="1340" y="472"/>
                </a:lnTo>
                <a:lnTo>
                  <a:pt x="1343" y="466"/>
                </a:lnTo>
                <a:lnTo>
                  <a:pt x="1343" y="466"/>
                </a:lnTo>
                <a:lnTo>
                  <a:pt x="1346" y="460"/>
                </a:lnTo>
                <a:lnTo>
                  <a:pt x="1347" y="455"/>
                </a:lnTo>
                <a:lnTo>
                  <a:pt x="1347" y="449"/>
                </a:lnTo>
                <a:lnTo>
                  <a:pt x="1345" y="444"/>
                </a:lnTo>
                <a:lnTo>
                  <a:pt x="1342" y="438"/>
                </a:lnTo>
                <a:lnTo>
                  <a:pt x="1338" y="433"/>
                </a:lnTo>
                <a:lnTo>
                  <a:pt x="1329" y="425"/>
                </a:lnTo>
                <a:lnTo>
                  <a:pt x="1318" y="416"/>
                </a:lnTo>
                <a:lnTo>
                  <a:pt x="1306" y="408"/>
                </a:lnTo>
                <a:lnTo>
                  <a:pt x="1287" y="397"/>
                </a:lnTo>
                <a:lnTo>
                  <a:pt x="1287" y="397"/>
                </a:lnTo>
                <a:lnTo>
                  <a:pt x="1275" y="389"/>
                </a:lnTo>
                <a:lnTo>
                  <a:pt x="1264" y="379"/>
                </a:lnTo>
                <a:lnTo>
                  <a:pt x="1243" y="360"/>
                </a:lnTo>
                <a:lnTo>
                  <a:pt x="1223" y="339"/>
                </a:lnTo>
                <a:lnTo>
                  <a:pt x="1212" y="330"/>
                </a:lnTo>
                <a:lnTo>
                  <a:pt x="1201" y="320"/>
                </a:lnTo>
                <a:lnTo>
                  <a:pt x="1201" y="320"/>
                </a:lnTo>
                <a:lnTo>
                  <a:pt x="1181" y="306"/>
                </a:lnTo>
                <a:lnTo>
                  <a:pt x="1159" y="291"/>
                </a:lnTo>
                <a:lnTo>
                  <a:pt x="1137" y="277"/>
                </a:lnTo>
                <a:lnTo>
                  <a:pt x="1115" y="266"/>
                </a:lnTo>
                <a:lnTo>
                  <a:pt x="1115" y="266"/>
                </a:lnTo>
                <a:lnTo>
                  <a:pt x="1105" y="262"/>
                </a:lnTo>
                <a:lnTo>
                  <a:pt x="1088" y="257"/>
                </a:lnTo>
                <a:lnTo>
                  <a:pt x="1080" y="256"/>
                </a:lnTo>
                <a:lnTo>
                  <a:pt x="1072" y="256"/>
                </a:lnTo>
                <a:lnTo>
                  <a:pt x="1070" y="256"/>
                </a:lnTo>
                <a:lnTo>
                  <a:pt x="1069" y="257"/>
                </a:lnTo>
                <a:lnTo>
                  <a:pt x="1068" y="260"/>
                </a:lnTo>
                <a:lnTo>
                  <a:pt x="1069" y="262"/>
                </a:lnTo>
                <a:lnTo>
                  <a:pt x="1069" y="262"/>
                </a:lnTo>
                <a:lnTo>
                  <a:pt x="952" y="263"/>
                </a:lnTo>
                <a:lnTo>
                  <a:pt x="952" y="263"/>
                </a:lnTo>
                <a:lnTo>
                  <a:pt x="951" y="256"/>
                </a:lnTo>
                <a:lnTo>
                  <a:pt x="948" y="248"/>
                </a:lnTo>
                <a:lnTo>
                  <a:pt x="944" y="241"/>
                </a:lnTo>
                <a:lnTo>
                  <a:pt x="939" y="235"/>
                </a:lnTo>
                <a:lnTo>
                  <a:pt x="939" y="235"/>
                </a:lnTo>
                <a:lnTo>
                  <a:pt x="944" y="226"/>
                </a:lnTo>
                <a:lnTo>
                  <a:pt x="948" y="214"/>
                </a:lnTo>
                <a:lnTo>
                  <a:pt x="951" y="202"/>
                </a:lnTo>
                <a:lnTo>
                  <a:pt x="952" y="190"/>
                </a:lnTo>
                <a:lnTo>
                  <a:pt x="951" y="178"/>
                </a:lnTo>
                <a:lnTo>
                  <a:pt x="948" y="172"/>
                </a:lnTo>
                <a:lnTo>
                  <a:pt x="946" y="167"/>
                </a:lnTo>
                <a:lnTo>
                  <a:pt x="942" y="163"/>
                </a:lnTo>
                <a:lnTo>
                  <a:pt x="939" y="160"/>
                </a:lnTo>
                <a:lnTo>
                  <a:pt x="933" y="157"/>
                </a:lnTo>
                <a:lnTo>
                  <a:pt x="927" y="155"/>
                </a:lnTo>
                <a:lnTo>
                  <a:pt x="927" y="155"/>
                </a:lnTo>
                <a:lnTo>
                  <a:pt x="926" y="141"/>
                </a:lnTo>
                <a:lnTo>
                  <a:pt x="924" y="133"/>
                </a:lnTo>
                <a:lnTo>
                  <a:pt x="922" y="126"/>
                </a:lnTo>
                <a:lnTo>
                  <a:pt x="922" y="126"/>
                </a:lnTo>
                <a:lnTo>
                  <a:pt x="927" y="123"/>
                </a:lnTo>
                <a:lnTo>
                  <a:pt x="930" y="118"/>
                </a:lnTo>
                <a:lnTo>
                  <a:pt x="934" y="114"/>
                </a:lnTo>
                <a:lnTo>
                  <a:pt x="936" y="108"/>
                </a:lnTo>
                <a:lnTo>
                  <a:pt x="939" y="103"/>
                </a:lnTo>
                <a:lnTo>
                  <a:pt x="940" y="97"/>
                </a:lnTo>
                <a:lnTo>
                  <a:pt x="940" y="85"/>
                </a:lnTo>
                <a:lnTo>
                  <a:pt x="939" y="80"/>
                </a:lnTo>
                <a:lnTo>
                  <a:pt x="938" y="74"/>
                </a:lnTo>
                <a:lnTo>
                  <a:pt x="935" y="70"/>
                </a:lnTo>
                <a:lnTo>
                  <a:pt x="932" y="65"/>
                </a:lnTo>
                <a:lnTo>
                  <a:pt x="928" y="61"/>
                </a:lnTo>
                <a:lnTo>
                  <a:pt x="924" y="58"/>
                </a:lnTo>
                <a:lnTo>
                  <a:pt x="918" y="54"/>
                </a:lnTo>
                <a:lnTo>
                  <a:pt x="914" y="53"/>
                </a:lnTo>
                <a:lnTo>
                  <a:pt x="914" y="53"/>
                </a:lnTo>
                <a:lnTo>
                  <a:pt x="914" y="43"/>
                </a:lnTo>
                <a:lnTo>
                  <a:pt x="914" y="43"/>
                </a:lnTo>
                <a:lnTo>
                  <a:pt x="965" y="41"/>
                </a:lnTo>
                <a:lnTo>
                  <a:pt x="1018" y="38"/>
                </a:lnTo>
                <a:lnTo>
                  <a:pt x="1018" y="38"/>
                </a:lnTo>
                <a:lnTo>
                  <a:pt x="1044" y="38"/>
                </a:lnTo>
                <a:lnTo>
                  <a:pt x="1070" y="41"/>
                </a:lnTo>
                <a:lnTo>
                  <a:pt x="1095" y="42"/>
                </a:lnTo>
                <a:lnTo>
                  <a:pt x="1109" y="41"/>
                </a:lnTo>
                <a:lnTo>
                  <a:pt x="1121" y="39"/>
                </a:lnTo>
                <a:lnTo>
                  <a:pt x="1121" y="39"/>
                </a:lnTo>
                <a:lnTo>
                  <a:pt x="1123" y="44"/>
                </a:lnTo>
                <a:lnTo>
                  <a:pt x="1125" y="49"/>
                </a:lnTo>
                <a:lnTo>
                  <a:pt x="1128" y="53"/>
                </a:lnTo>
                <a:lnTo>
                  <a:pt x="1131" y="56"/>
                </a:lnTo>
                <a:lnTo>
                  <a:pt x="1140" y="61"/>
                </a:lnTo>
                <a:lnTo>
                  <a:pt x="1148" y="64"/>
                </a:lnTo>
                <a:lnTo>
                  <a:pt x="1159" y="65"/>
                </a:lnTo>
                <a:lnTo>
                  <a:pt x="1169" y="65"/>
                </a:lnTo>
                <a:lnTo>
                  <a:pt x="1178" y="64"/>
                </a:lnTo>
                <a:lnTo>
                  <a:pt x="1188" y="61"/>
                </a:lnTo>
                <a:lnTo>
                  <a:pt x="1188" y="61"/>
                </a:lnTo>
                <a:lnTo>
                  <a:pt x="1202" y="55"/>
                </a:lnTo>
                <a:lnTo>
                  <a:pt x="1224" y="45"/>
                </a:lnTo>
                <a:lnTo>
                  <a:pt x="1234" y="39"/>
                </a:lnTo>
                <a:lnTo>
                  <a:pt x="1241" y="33"/>
                </a:lnTo>
                <a:lnTo>
                  <a:pt x="1242" y="31"/>
                </a:lnTo>
                <a:lnTo>
                  <a:pt x="1242" y="29"/>
                </a:lnTo>
                <a:lnTo>
                  <a:pt x="1241" y="26"/>
                </a:lnTo>
                <a:lnTo>
                  <a:pt x="1239" y="24"/>
                </a:lnTo>
                <a:lnTo>
                  <a:pt x="1239" y="24"/>
                </a:lnTo>
                <a:lnTo>
                  <a:pt x="1213" y="14"/>
                </a:lnTo>
                <a:lnTo>
                  <a:pt x="1196" y="8"/>
                </a:lnTo>
                <a:lnTo>
                  <a:pt x="1177" y="3"/>
                </a:lnTo>
                <a:lnTo>
                  <a:pt x="1160" y="0"/>
                </a:lnTo>
                <a:lnTo>
                  <a:pt x="1152" y="0"/>
                </a:lnTo>
                <a:lnTo>
                  <a:pt x="1143" y="0"/>
                </a:lnTo>
                <a:lnTo>
                  <a:pt x="1137" y="2"/>
                </a:lnTo>
                <a:lnTo>
                  <a:pt x="1131" y="5"/>
                </a:lnTo>
                <a:lnTo>
                  <a:pt x="1128" y="9"/>
                </a:lnTo>
                <a:lnTo>
                  <a:pt x="1124" y="15"/>
                </a:lnTo>
                <a:lnTo>
                  <a:pt x="1124" y="15"/>
                </a:lnTo>
                <a:lnTo>
                  <a:pt x="1115" y="14"/>
                </a:lnTo>
                <a:lnTo>
                  <a:pt x="1115" y="14"/>
                </a:lnTo>
                <a:lnTo>
                  <a:pt x="1089" y="11"/>
                </a:lnTo>
                <a:lnTo>
                  <a:pt x="1065" y="11"/>
                </a:lnTo>
                <a:lnTo>
                  <a:pt x="1040" y="12"/>
                </a:lnTo>
                <a:lnTo>
                  <a:pt x="1015" y="14"/>
                </a:lnTo>
                <a:lnTo>
                  <a:pt x="965" y="20"/>
                </a:lnTo>
                <a:lnTo>
                  <a:pt x="940" y="23"/>
                </a:lnTo>
                <a:lnTo>
                  <a:pt x="915" y="24"/>
                </a:lnTo>
                <a:lnTo>
                  <a:pt x="915" y="24"/>
                </a:lnTo>
                <a:lnTo>
                  <a:pt x="916" y="20"/>
                </a:lnTo>
                <a:lnTo>
                  <a:pt x="917" y="12"/>
                </a:lnTo>
                <a:lnTo>
                  <a:pt x="916" y="8"/>
                </a:lnTo>
                <a:lnTo>
                  <a:pt x="915" y="6"/>
                </a:lnTo>
                <a:lnTo>
                  <a:pt x="914" y="5"/>
                </a:lnTo>
                <a:lnTo>
                  <a:pt x="910" y="6"/>
                </a:lnTo>
                <a:lnTo>
                  <a:pt x="910" y="6"/>
                </a:lnTo>
                <a:lnTo>
                  <a:pt x="906" y="1"/>
                </a:lnTo>
                <a:lnTo>
                  <a:pt x="904" y="1"/>
                </a:lnTo>
                <a:lnTo>
                  <a:pt x="903" y="1"/>
                </a:lnTo>
                <a:lnTo>
                  <a:pt x="900" y="2"/>
                </a:lnTo>
                <a:lnTo>
                  <a:pt x="898" y="7"/>
                </a:lnTo>
                <a:lnTo>
                  <a:pt x="896" y="17"/>
                </a:lnTo>
                <a:lnTo>
                  <a:pt x="894" y="24"/>
                </a:lnTo>
                <a:lnTo>
                  <a:pt x="894" y="24"/>
                </a:lnTo>
                <a:lnTo>
                  <a:pt x="824" y="24"/>
                </a:lnTo>
                <a:lnTo>
                  <a:pt x="755" y="23"/>
                </a:lnTo>
                <a:lnTo>
                  <a:pt x="616" y="18"/>
                </a:lnTo>
                <a:lnTo>
                  <a:pt x="616" y="18"/>
                </a:lnTo>
                <a:lnTo>
                  <a:pt x="583" y="17"/>
                </a:lnTo>
                <a:lnTo>
                  <a:pt x="549" y="17"/>
                </a:lnTo>
                <a:lnTo>
                  <a:pt x="481" y="18"/>
                </a:lnTo>
                <a:lnTo>
                  <a:pt x="345" y="24"/>
                </a:lnTo>
                <a:lnTo>
                  <a:pt x="345" y="24"/>
                </a:lnTo>
                <a:lnTo>
                  <a:pt x="343" y="21"/>
                </a:lnTo>
                <a:lnTo>
                  <a:pt x="341" y="21"/>
                </a:lnTo>
                <a:lnTo>
                  <a:pt x="333" y="21"/>
                </a:lnTo>
                <a:lnTo>
                  <a:pt x="320" y="25"/>
                </a:lnTo>
                <a:lnTo>
                  <a:pt x="320" y="25"/>
                </a:lnTo>
                <a:lnTo>
                  <a:pt x="284" y="26"/>
                </a:lnTo>
                <a:lnTo>
                  <a:pt x="284" y="26"/>
                </a:lnTo>
                <a:lnTo>
                  <a:pt x="280" y="19"/>
                </a:lnTo>
                <a:lnTo>
                  <a:pt x="277" y="13"/>
                </a:lnTo>
                <a:lnTo>
                  <a:pt x="277" y="13"/>
                </a:lnTo>
                <a:lnTo>
                  <a:pt x="278" y="11"/>
                </a:lnTo>
                <a:lnTo>
                  <a:pt x="278" y="9"/>
                </a:lnTo>
                <a:lnTo>
                  <a:pt x="278" y="7"/>
                </a:lnTo>
                <a:lnTo>
                  <a:pt x="277" y="6"/>
                </a:lnTo>
                <a:lnTo>
                  <a:pt x="274" y="6"/>
                </a:lnTo>
                <a:lnTo>
                  <a:pt x="272" y="6"/>
                </a:lnTo>
                <a:lnTo>
                  <a:pt x="271" y="7"/>
                </a:lnTo>
                <a:lnTo>
                  <a:pt x="268" y="8"/>
                </a:lnTo>
                <a:lnTo>
                  <a:pt x="268" y="8"/>
                </a:lnTo>
                <a:lnTo>
                  <a:pt x="267" y="9"/>
                </a:lnTo>
                <a:lnTo>
                  <a:pt x="266" y="12"/>
                </a:lnTo>
                <a:lnTo>
                  <a:pt x="264" y="17"/>
                </a:lnTo>
                <a:lnTo>
                  <a:pt x="261" y="27"/>
                </a:lnTo>
                <a:lnTo>
                  <a:pt x="261" y="27"/>
                </a:lnTo>
                <a:lnTo>
                  <a:pt x="235" y="27"/>
                </a:lnTo>
                <a:lnTo>
                  <a:pt x="208" y="29"/>
                </a:lnTo>
                <a:lnTo>
                  <a:pt x="182" y="30"/>
                </a:lnTo>
                <a:lnTo>
                  <a:pt x="155" y="30"/>
                </a:lnTo>
                <a:lnTo>
                  <a:pt x="155" y="30"/>
                </a:lnTo>
                <a:lnTo>
                  <a:pt x="153" y="27"/>
                </a:lnTo>
                <a:lnTo>
                  <a:pt x="149" y="26"/>
                </a:lnTo>
                <a:lnTo>
                  <a:pt x="140" y="25"/>
                </a:lnTo>
                <a:lnTo>
                  <a:pt x="129" y="25"/>
                </a:lnTo>
                <a:lnTo>
                  <a:pt x="122" y="26"/>
                </a:lnTo>
                <a:lnTo>
                  <a:pt x="122" y="26"/>
                </a:lnTo>
                <a:lnTo>
                  <a:pt x="115" y="23"/>
                </a:lnTo>
                <a:lnTo>
                  <a:pt x="108" y="21"/>
                </a:lnTo>
                <a:lnTo>
                  <a:pt x="99" y="20"/>
                </a:lnTo>
                <a:lnTo>
                  <a:pt x="88" y="20"/>
                </a:lnTo>
                <a:lnTo>
                  <a:pt x="67" y="20"/>
                </a:lnTo>
                <a:lnTo>
                  <a:pt x="53" y="21"/>
                </a:lnTo>
                <a:lnTo>
                  <a:pt x="53" y="21"/>
                </a:lnTo>
                <a:lnTo>
                  <a:pt x="35" y="24"/>
                </a:lnTo>
                <a:lnTo>
                  <a:pt x="26" y="25"/>
                </a:lnTo>
                <a:lnTo>
                  <a:pt x="19" y="29"/>
                </a:lnTo>
                <a:lnTo>
                  <a:pt x="19" y="29"/>
                </a:lnTo>
                <a:lnTo>
                  <a:pt x="13" y="32"/>
                </a:lnTo>
                <a:lnTo>
                  <a:pt x="5" y="38"/>
                </a:lnTo>
                <a:lnTo>
                  <a:pt x="2" y="41"/>
                </a:lnTo>
                <a:lnTo>
                  <a:pt x="0" y="44"/>
                </a:lnTo>
                <a:lnTo>
                  <a:pt x="0" y="48"/>
                </a:lnTo>
                <a:lnTo>
                  <a:pt x="4" y="49"/>
                </a:lnTo>
                <a:lnTo>
                  <a:pt x="4" y="49"/>
                </a:lnTo>
                <a:close/>
                <a:moveTo>
                  <a:pt x="1196" y="37"/>
                </a:moveTo>
                <a:lnTo>
                  <a:pt x="1196" y="37"/>
                </a:lnTo>
                <a:lnTo>
                  <a:pt x="1193" y="37"/>
                </a:lnTo>
                <a:lnTo>
                  <a:pt x="1193" y="37"/>
                </a:lnTo>
                <a:lnTo>
                  <a:pt x="1192" y="35"/>
                </a:lnTo>
                <a:lnTo>
                  <a:pt x="1192" y="35"/>
                </a:lnTo>
                <a:lnTo>
                  <a:pt x="1192" y="35"/>
                </a:lnTo>
                <a:lnTo>
                  <a:pt x="1192" y="35"/>
                </a:lnTo>
                <a:lnTo>
                  <a:pt x="1195" y="35"/>
                </a:lnTo>
                <a:lnTo>
                  <a:pt x="1198" y="36"/>
                </a:lnTo>
                <a:lnTo>
                  <a:pt x="1198" y="36"/>
                </a:lnTo>
                <a:lnTo>
                  <a:pt x="1196" y="37"/>
                </a:lnTo>
                <a:lnTo>
                  <a:pt x="1196" y="37"/>
                </a:lnTo>
                <a:close/>
                <a:moveTo>
                  <a:pt x="1199" y="48"/>
                </a:moveTo>
                <a:lnTo>
                  <a:pt x="1199" y="48"/>
                </a:lnTo>
                <a:lnTo>
                  <a:pt x="1200" y="47"/>
                </a:lnTo>
                <a:lnTo>
                  <a:pt x="1200" y="47"/>
                </a:lnTo>
                <a:lnTo>
                  <a:pt x="1201" y="47"/>
                </a:lnTo>
                <a:lnTo>
                  <a:pt x="1201" y="47"/>
                </a:lnTo>
                <a:lnTo>
                  <a:pt x="1199" y="48"/>
                </a:lnTo>
                <a:lnTo>
                  <a:pt x="1199" y="48"/>
                </a:lnTo>
                <a:close/>
                <a:moveTo>
                  <a:pt x="1210" y="35"/>
                </a:moveTo>
                <a:lnTo>
                  <a:pt x="1210" y="35"/>
                </a:lnTo>
                <a:lnTo>
                  <a:pt x="1210" y="33"/>
                </a:lnTo>
                <a:lnTo>
                  <a:pt x="1210" y="33"/>
                </a:lnTo>
                <a:lnTo>
                  <a:pt x="1212" y="35"/>
                </a:lnTo>
                <a:lnTo>
                  <a:pt x="1212" y="35"/>
                </a:lnTo>
                <a:lnTo>
                  <a:pt x="1210" y="35"/>
                </a:lnTo>
                <a:lnTo>
                  <a:pt x="1210" y="35"/>
                </a:lnTo>
                <a:close/>
                <a:moveTo>
                  <a:pt x="1227" y="33"/>
                </a:moveTo>
                <a:lnTo>
                  <a:pt x="1227" y="33"/>
                </a:lnTo>
                <a:lnTo>
                  <a:pt x="1225" y="31"/>
                </a:lnTo>
                <a:lnTo>
                  <a:pt x="1223" y="29"/>
                </a:lnTo>
                <a:lnTo>
                  <a:pt x="1217" y="26"/>
                </a:lnTo>
                <a:lnTo>
                  <a:pt x="1217" y="26"/>
                </a:lnTo>
                <a:lnTo>
                  <a:pt x="1230" y="31"/>
                </a:lnTo>
                <a:lnTo>
                  <a:pt x="1230" y="31"/>
                </a:lnTo>
                <a:lnTo>
                  <a:pt x="1227" y="33"/>
                </a:lnTo>
                <a:lnTo>
                  <a:pt x="1227" y="33"/>
                </a:lnTo>
                <a:close/>
                <a:moveTo>
                  <a:pt x="1210" y="24"/>
                </a:moveTo>
                <a:lnTo>
                  <a:pt x="1210" y="24"/>
                </a:lnTo>
                <a:lnTo>
                  <a:pt x="1200" y="21"/>
                </a:lnTo>
                <a:lnTo>
                  <a:pt x="1190" y="21"/>
                </a:lnTo>
                <a:lnTo>
                  <a:pt x="1190" y="21"/>
                </a:lnTo>
                <a:lnTo>
                  <a:pt x="1183" y="15"/>
                </a:lnTo>
                <a:lnTo>
                  <a:pt x="1183" y="15"/>
                </a:lnTo>
                <a:lnTo>
                  <a:pt x="1210" y="24"/>
                </a:lnTo>
                <a:lnTo>
                  <a:pt x="1210" y="24"/>
                </a:lnTo>
                <a:close/>
                <a:moveTo>
                  <a:pt x="1180" y="54"/>
                </a:moveTo>
                <a:lnTo>
                  <a:pt x="1180" y="54"/>
                </a:lnTo>
                <a:lnTo>
                  <a:pt x="1176" y="54"/>
                </a:lnTo>
                <a:lnTo>
                  <a:pt x="1176" y="54"/>
                </a:lnTo>
                <a:lnTo>
                  <a:pt x="1177" y="54"/>
                </a:lnTo>
                <a:lnTo>
                  <a:pt x="1177" y="54"/>
                </a:lnTo>
                <a:lnTo>
                  <a:pt x="1180" y="54"/>
                </a:lnTo>
                <a:lnTo>
                  <a:pt x="1180" y="54"/>
                </a:lnTo>
                <a:close/>
                <a:moveTo>
                  <a:pt x="1176" y="43"/>
                </a:moveTo>
                <a:lnTo>
                  <a:pt x="1176" y="43"/>
                </a:lnTo>
                <a:lnTo>
                  <a:pt x="1177" y="43"/>
                </a:lnTo>
                <a:lnTo>
                  <a:pt x="1177" y="43"/>
                </a:lnTo>
                <a:lnTo>
                  <a:pt x="1177" y="43"/>
                </a:lnTo>
                <a:lnTo>
                  <a:pt x="1177" y="43"/>
                </a:lnTo>
                <a:lnTo>
                  <a:pt x="1176" y="44"/>
                </a:lnTo>
                <a:lnTo>
                  <a:pt x="1176" y="44"/>
                </a:lnTo>
                <a:lnTo>
                  <a:pt x="1172" y="44"/>
                </a:lnTo>
                <a:lnTo>
                  <a:pt x="1172" y="44"/>
                </a:lnTo>
                <a:lnTo>
                  <a:pt x="1176" y="43"/>
                </a:lnTo>
                <a:lnTo>
                  <a:pt x="1176" y="43"/>
                </a:lnTo>
                <a:close/>
                <a:moveTo>
                  <a:pt x="1140" y="42"/>
                </a:moveTo>
                <a:lnTo>
                  <a:pt x="1140" y="42"/>
                </a:lnTo>
                <a:lnTo>
                  <a:pt x="1145" y="45"/>
                </a:lnTo>
                <a:lnTo>
                  <a:pt x="1150" y="47"/>
                </a:lnTo>
                <a:lnTo>
                  <a:pt x="1150" y="47"/>
                </a:lnTo>
                <a:lnTo>
                  <a:pt x="1145" y="45"/>
                </a:lnTo>
                <a:lnTo>
                  <a:pt x="1140" y="42"/>
                </a:lnTo>
                <a:lnTo>
                  <a:pt x="1140" y="42"/>
                </a:lnTo>
                <a:close/>
                <a:moveTo>
                  <a:pt x="1157" y="11"/>
                </a:moveTo>
                <a:lnTo>
                  <a:pt x="1157" y="11"/>
                </a:lnTo>
                <a:lnTo>
                  <a:pt x="1156" y="12"/>
                </a:lnTo>
                <a:lnTo>
                  <a:pt x="1156" y="12"/>
                </a:lnTo>
                <a:lnTo>
                  <a:pt x="1145" y="13"/>
                </a:lnTo>
                <a:lnTo>
                  <a:pt x="1140" y="14"/>
                </a:lnTo>
                <a:lnTo>
                  <a:pt x="1136" y="18"/>
                </a:lnTo>
                <a:lnTo>
                  <a:pt x="1136" y="18"/>
                </a:lnTo>
                <a:lnTo>
                  <a:pt x="1134" y="18"/>
                </a:lnTo>
                <a:lnTo>
                  <a:pt x="1134" y="18"/>
                </a:lnTo>
                <a:lnTo>
                  <a:pt x="1135" y="14"/>
                </a:lnTo>
                <a:lnTo>
                  <a:pt x="1137" y="13"/>
                </a:lnTo>
                <a:lnTo>
                  <a:pt x="1145" y="11"/>
                </a:lnTo>
                <a:lnTo>
                  <a:pt x="1151" y="11"/>
                </a:lnTo>
                <a:lnTo>
                  <a:pt x="1157" y="11"/>
                </a:lnTo>
                <a:lnTo>
                  <a:pt x="1157" y="11"/>
                </a:lnTo>
                <a:close/>
                <a:moveTo>
                  <a:pt x="1106" y="31"/>
                </a:moveTo>
                <a:lnTo>
                  <a:pt x="1106" y="31"/>
                </a:lnTo>
                <a:lnTo>
                  <a:pt x="1110" y="31"/>
                </a:lnTo>
                <a:lnTo>
                  <a:pt x="1110" y="31"/>
                </a:lnTo>
                <a:lnTo>
                  <a:pt x="1104" y="31"/>
                </a:lnTo>
                <a:lnTo>
                  <a:pt x="1104" y="31"/>
                </a:lnTo>
                <a:lnTo>
                  <a:pt x="1106" y="31"/>
                </a:lnTo>
                <a:lnTo>
                  <a:pt x="1106" y="31"/>
                </a:lnTo>
                <a:close/>
                <a:moveTo>
                  <a:pt x="915" y="33"/>
                </a:moveTo>
                <a:lnTo>
                  <a:pt x="915" y="33"/>
                </a:lnTo>
                <a:lnTo>
                  <a:pt x="927" y="32"/>
                </a:lnTo>
                <a:lnTo>
                  <a:pt x="940" y="32"/>
                </a:lnTo>
                <a:lnTo>
                  <a:pt x="940" y="32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close/>
                <a:moveTo>
                  <a:pt x="282" y="238"/>
                </a:moveTo>
                <a:lnTo>
                  <a:pt x="282" y="238"/>
                </a:lnTo>
                <a:lnTo>
                  <a:pt x="279" y="238"/>
                </a:lnTo>
                <a:lnTo>
                  <a:pt x="279" y="238"/>
                </a:lnTo>
                <a:lnTo>
                  <a:pt x="279" y="238"/>
                </a:lnTo>
                <a:lnTo>
                  <a:pt x="279" y="238"/>
                </a:lnTo>
                <a:lnTo>
                  <a:pt x="273" y="227"/>
                </a:lnTo>
                <a:lnTo>
                  <a:pt x="270" y="215"/>
                </a:lnTo>
                <a:lnTo>
                  <a:pt x="267" y="203"/>
                </a:lnTo>
                <a:lnTo>
                  <a:pt x="265" y="191"/>
                </a:lnTo>
                <a:lnTo>
                  <a:pt x="265" y="191"/>
                </a:lnTo>
                <a:lnTo>
                  <a:pt x="267" y="191"/>
                </a:lnTo>
                <a:lnTo>
                  <a:pt x="270" y="190"/>
                </a:lnTo>
                <a:lnTo>
                  <a:pt x="272" y="188"/>
                </a:lnTo>
                <a:lnTo>
                  <a:pt x="272" y="188"/>
                </a:lnTo>
                <a:lnTo>
                  <a:pt x="272" y="191"/>
                </a:lnTo>
                <a:lnTo>
                  <a:pt x="273" y="194"/>
                </a:lnTo>
                <a:lnTo>
                  <a:pt x="274" y="194"/>
                </a:lnTo>
                <a:lnTo>
                  <a:pt x="277" y="192"/>
                </a:lnTo>
                <a:lnTo>
                  <a:pt x="280" y="188"/>
                </a:lnTo>
                <a:lnTo>
                  <a:pt x="282" y="180"/>
                </a:lnTo>
                <a:lnTo>
                  <a:pt x="282" y="180"/>
                </a:lnTo>
                <a:lnTo>
                  <a:pt x="285" y="195"/>
                </a:lnTo>
                <a:lnTo>
                  <a:pt x="286" y="209"/>
                </a:lnTo>
                <a:lnTo>
                  <a:pt x="285" y="224"/>
                </a:lnTo>
                <a:lnTo>
                  <a:pt x="284" y="231"/>
                </a:lnTo>
                <a:lnTo>
                  <a:pt x="282" y="238"/>
                </a:lnTo>
                <a:lnTo>
                  <a:pt x="282" y="238"/>
                </a:lnTo>
                <a:close/>
                <a:moveTo>
                  <a:pt x="72" y="386"/>
                </a:moveTo>
                <a:lnTo>
                  <a:pt x="72" y="386"/>
                </a:lnTo>
                <a:lnTo>
                  <a:pt x="71" y="363"/>
                </a:lnTo>
                <a:lnTo>
                  <a:pt x="71" y="363"/>
                </a:lnTo>
                <a:lnTo>
                  <a:pt x="73" y="385"/>
                </a:lnTo>
                <a:lnTo>
                  <a:pt x="76" y="398"/>
                </a:lnTo>
                <a:lnTo>
                  <a:pt x="76" y="398"/>
                </a:lnTo>
                <a:lnTo>
                  <a:pt x="72" y="386"/>
                </a:lnTo>
                <a:lnTo>
                  <a:pt x="72" y="386"/>
                </a:lnTo>
                <a:close/>
                <a:moveTo>
                  <a:pt x="77" y="339"/>
                </a:moveTo>
                <a:lnTo>
                  <a:pt x="77" y="339"/>
                </a:lnTo>
                <a:lnTo>
                  <a:pt x="76" y="339"/>
                </a:lnTo>
                <a:lnTo>
                  <a:pt x="75" y="341"/>
                </a:lnTo>
                <a:lnTo>
                  <a:pt x="72" y="345"/>
                </a:lnTo>
                <a:lnTo>
                  <a:pt x="72" y="345"/>
                </a:lnTo>
                <a:lnTo>
                  <a:pt x="76" y="331"/>
                </a:lnTo>
                <a:lnTo>
                  <a:pt x="78" y="324"/>
                </a:lnTo>
                <a:lnTo>
                  <a:pt x="81" y="316"/>
                </a:lnTo>
                <a:lnTo>
                  <a:pt x="81" y="316"/>
                </a:lnTo>
                <a:lnTo>
                  <a:pt x="78" y="327"/>
                </a:lnTo>
                <a:lnTo>
                  <a:pt x="77" y="339"/>
                </a:lnTo>
                <a:lnTo>
                  <a:pt x="77" y="339"/>
                </a:lnTo>
                <a:close/>
                <a:moveTo>
                  <a:pt x="87" y="503"/>
                </a:moveTo>
                <a:lnTo>
                  <a:pt x="87" y="503"/>
                </a:lnTo>
                <a:lnTo>
                  <a:pt x="84" y="471"/>
                </a:lnTo>
                <a:lnTo>
                  <a:pt x="81" y="440"/>
                </a:lnTo>
                <a:lnTo>
                  <a:pt x="81" y="440"/>
                </a:lnTo>
                <a:lnTo>
                  <a:pt x="82" y="443"/>
                </a:lnTo>
                <a:lnTo>
                  <a:pt x="82" y="443"/>
                </a:lnTo>
                <a:lnTo>
                  <a:pt x="85" y="473"/>
                </a:lnTo>
                <a:lnTo>
                  <a:pt x="87" y="487"/>
                </a:lnTo>
                <a:lnTo>
                  <a:pt x="87" y="503"/>
                </a:lnTo>
                <a:lnTo>
                  <a:pt x="87" y="503"/>
                </a:lnTo>
                <a:close/>
                <a:moveTo>
                  <a:pt x="95" y="651"/>
                </a:moveTo>
                <a:lnTo>
                  <a:pt x="95" y="651"/>
                </a:lnTo>
                <a:lnTo>
                  <a:pt x="95" y="651"/>
                </a:lnTo>
                <a:lnTo>
                  <a:pt x="95" y="651"/>
                </a:lnTo>
                <a:lnTo>
                  <a:pt x="91" y="646"/>
                </a:lnTo>
                <a:lnTo>
                  <a:pt x="91" y="646"/>
                </a:lnTo>
                <a:lnTo>
                  <a:pt x="93" y="646"/>
                </a:lnTo>
                <a:lnTo>
                  <a:pt x="93" y="646"/>
                </a:lnTo>
                <a:lnTo>
                  <a:pt x="96" y="649"/>
                </a:lnTo>
                <a:lnTo>
                  <a:pt x="96" y="649"/>
                </a:lnTo>
                <a:lnTo>
                  <a:pt x="95" y="651"/>
                </a:lnTo>
                <a:lnTo>
                  <a:pt x="95" y="651"/>
                </a:lnTo>
                <a:close/>
                <a:moveTo>
                  <a:pt x="96" y="493"/>
                </a:moveTo>
                <a:lnTo>
                  <a:pt x="96" y="493"/>
                </a:lnTo>
                <a:lnTo>
                  <a:pt x="95" y="480"/>
                </a:lnTo>
                <a:lnTo>
                  <a:pt x="95" y="480"/>
                </a:lnTo>
                <a:lnTo>
                  <a:pt x="97" y="495"/>
                </a:lnTo>
                <a:lnTo>
                  <a:pt x="97" y="495"/>
                </a:lnTo>
                <a:lnTo>
                  <a:pt x="96" y="493"/>
                </a:lnTo>
                <a:lnTo>
                  <a:pt x="96" y="493"/>
                </a:lnTo>
                <a:close/>
                <a:moveTo>
                  <a:pt x="100" y="578"/>
                </a:moveTo>
                <a:lnTo>
                  <a:pt x="100" y="578"/>
                </a:lnTo>
                <a:lnTo>
                  <a:pt x="99" y="540"/>
                </a:lnTo>
                <a:lnTo>
                  <a:pt x="99" y="522"/>
                </a:lnTo>
                <a:lnTo>
                  <a:pt x="99" y="503"/>
                </a:lnTo>
                <a:lnTo>
                  <a:pt x="99" y="503"/>
                </a:lnTo>
                <a:lnTo>
                  <a:pt x="101" y="534"/>
                </a:lnTo>
                <a:lnTo>
                  <a:pt x="102" y="567"/>
                </a:lnTo>
                <a:lnTo>
                  <a:pt x="102" y="567"/>
                </a:lnTo>
                <a:lnTo>
                  <a:pt x="100" y="578"/>
                </a:lnTo>
                <a:lnTo>
                  <a:pt x="100" y="578"/>
                </a:lnTo>
                <a:close/>
                <a:moveTo>
                  <a:pt x="103" y="656"/>
                </a:moveTo>
                <a:lnTo>
                  <a:pt x="103" y="656"/>
                </a:lnTo>
                <a:lnTo>
                  <a:pt x="105" y="654"/>
                </a:lnTo>
                <a:lnTo>
                  <a:pt x="105" y="654"/>
                </a:lnTo>
                <a:lnTo>
                  <a:pt x="117" y="657"/>
                </a:lnTo>
                <a:lnTo>
                  <a:pt x="129" y="660"/>
                </a:lnTo>
                <a:lnTo>
                  <a:pt x="129" y="660"/>
                </a:lnTo>
                <a:lnTo>
                  <a:pt x="115" y="658"/>
                </a:lnTo>
                <a:lnTo>
                  <a:pt x="108" y="657"/>
                </a:lnTo>
                <a:lnTo>
                  <a:pt x="103" y="656"/>
                </a:lnTo>
                <a:lnTo>
                  <a:pt x="103" y="656"/>
                </a:lnTo>
                <a:close/>
                <a:moveTo>
                  <a:pt x="102" y="619"/>
                </a:moveTo>
                <a:lnTo>
                  <a:pt x="102" y="619"/>
                </a:lnTo>
                <a:lnTo>
                  <a:pt x="102" y="616"/>
                </a:lnTo>
                <a:lnTo>
                  <a:pt x="102" y="616"/>
                </a:lnTo>
                <a:lnTo>
                  <a:pt x="103" y="620"/>
                </a:lnTo>
                <a:lnTo>
                  <a:pt x="103" y="620"/>
                </a:lnTo>
                <a:lnTo>
                  <a:pt x="102" y="619"/>
                </a:lnTo>
                <a:lnTo>
                  <a:pt x="102" y="619"/>
                </a:lnTo>
                <a:close/>
                <a:moveTo>
                  <a:pt x="142" y="644"/>
                </a:moveTo>
                <a:lnTo>
                  <a:pt x="142" y="644"/>
                </a:lnTo>
                <a:lnTo>
                  <a:pt x="140" y="642"/>
                </a:lnTo>
                <a:lnTo>
                  <a:pt x="140" y="642"/>
                </a:lnTo>
                <a:lnTo>
                  <a:pt x="146" y="643"/>
                </a:lnTo>
                <a:lnTo>
                  <a:pt x="146" y="643"/>
                </a:lnTo>
                <a:lnTo>
                  <a:pt x="142" y="644"/>
                </a:lnTo>
                <a:lnTo>
                  <a:pt x="142" y="644"/>
                </a:lnTo>
                <a:close/>
                <a:moveTo>
                  <a:pt x="209" y="655"/>
                </a:moveTo>
                <a:lnTo>
                  <a:pt x="209" y="655"/>
                </a:lnTo>
                <a:lnTo>
                  <a:pt x="182" y="656"/>
                </a:lnTo>
                <a:lnTo>
                  <a:pt x="182" y="656"/>
                </a:lnTo>
                <a:lnTo>
                  <a:pt x="214" y="654"/>
                </a:lnTo>
                <a:lnTo>
                  <a:pt x="245" y="651"/>
                </a:lnTo>
                <a:lnTo>
                  <a:pt x="309" y="651"/>
                </a:lnTo>
                <a:lnTo>
                  <a:pt x="309" y="651"/>
                </a:lnTo>
                <a:lnTo>
                  <a:pt x="313" y="652"/>
                </a:lnTo>
                <a:lnTo>
                  <a:pt x="313" y="652"/>
                </a:lnTo>
                <a:lnTo>
                  <a:pt x="286" y="651"/>
                </a:lnTo>
                <a:lnTo>
                  <a:pt x="261" y="651"/>
                </a:lnTo>
                <a:lnTo>
                  <a:pt x="209" y="655"/>
                </a:lnTo>
                <a:lnTo>
                  <a:pt x="209" y="655"/>
                </a:lnTo>
                <a:close/>
                <a:moveTo>
                  <a:pt x="220" y="637"/>
                </a:moveTo>
                <a:lnTo>
                  <a:pt x="220" y="637"/>
                </a:lnTo>
                <a:lnTo>
                  <a:pt x="238" y="634"/>
                </a:lnTo>
                <a:lnTo>
                  <a:pt x="254" y="633"/>
                </a:lnTo>
                <a:lnTo>
                  <a:pt x="271" y="632"/>
                </a:lnTo>
                <a:lnTo>
                  <a:pt x="289" y="632"/>
                </a:lnTo>
                <a:lnTo>
                  <a:pt x="289" y="632"/>
                </a:lnTo>
                <a:lnTo>
                  <a:pt x="266" y="634"/>
                </a:lnTo>
                <a:lnTo>
                  <a:pt x="266" y="634"/>
                </a:lnTo>
                <a:lnTo>
                  <a:pt x="243" y="636"/>
                </a:lnTo>
                <a:lnTo>
                  <a:pt x="220" y="637"/>
                </a:lnTo>
                <a:lnTo>
                  <a:pt x="220" y="637"/>
                </a:lnTo>
                <a:close/>
                <a:moveTo>
                  <a:pt x="318" y="654"/>
                </a:moveTo>
                <a:lnTo>
                  <a:pt x="318" y="654"/>
                </a:lnTo>
                <a:lnTo>
                  <a:pt x="320" y="651"/>
                </a:lnTo>
                <a:lnTo>
                  <a:pt x="320" y="651"/>
                </a:lnTo>
                <a:lnTo>
                  <a:pt x="337" y="651"/>
                </a:lnTo>
                <a:lnTo>
                  <a:pt x="337" y="651"/>
                </a:lnTo>
                <a:lnTo>
                  <a:pt x="338" y="655"/>
                </a:lnTo>
                <a:lnTo>
                  <a:pt x="338" y="655"/>
                </a:lnTo>
                <a:lnTo>
                  <a:pt x="318" y="654"/>
                </a:lnTo>
                <a:lnTo>
                  <a:pt x="318" y="654"/>
                </a:lnTo>
                <a:close/>
                <a:moveTo>
                  <a:pt x="363" y="640"/>
                </a:moveTo>
                <a:lnTo>
                  <a:pt x="363" y="640"/>
                </a:lnTo>
                <a:lnTo>
                  <a:pt x="341" y="640"/>
                </a:lnTo>
                <a:lnTo>
                  <a:pt x="341" y="640"/>
                </a:lnTo>
                <a:lnTo>
                  <a:pt x="354" y="639"/>
                </a:lnTo>
                <a:lnTo>
                  <a:pt x="368" y="638"/>
                </a:lnTo>
                <a:lnTo>
                  <a:pt x="368" y="638"/>
                </a:lnTo>
                <a:lnTo>
                  <a:pt x="363" y="640"/>
                </a:lnTo>
                <a:lnTo>
                  <a:pt x="363" y="640"/>
                </a:lnTo>
                <a:close/>
                <a:moveTo>
                  <a:pt x="382" y="656"/>
                </a:moveTo>
                <a:lnTo>
                  <a:pt x="382" y="656"/>
                </a:lnTo>
                <a:lnTo>
                  <a:pt x="398" y="654"/>
                </a:lnTo>
                <a:lnTo>
                  <a:pt x="398" y="654"/>
                </a:lnTo>
                <a:lnTo>
                  <a:pt x="416" y="654"/>
                </a:lnTo>
                <a:lnTo>
                  <a:pt x="416" y="654"/>
                </a:lnTo>
                <a:lnTo>
                  <a:pt x="382" y="656"/>
                </a:lnTo>
                <a:lnTo>
                  <a:pt x="382" y="656"/>
                </a:lnTo>
                <a:close/>
                <a:moveTo>
                  <a:pt x="507" y="628"/>
                </a:moveTo>
                <a:lnTo>
                  <a:pt x="507" y="628"/>
                </a:lnTo>
                <a:lnTo>
                  <a:pt x="473" y="630"/>
                </a:lnTo>
                <a:lnTo>
                  <a:pt x="438" y="632"/>
                </a:lnTo>
                <a:lnTo>
                  <a:pt x="438" y="632"/>
                </a:lnTo>
                <a:lnTo>
                  <a:pt x="438" y="631"/>
                </a:lnTo>
                <a:lnTo>
                  <a:pt x="438" y="631"/>
                </a:lnTo>
                <a:lnTo>
                  <a:pt x="512" y="628"/>
                </a:lnTo>
                <a:lnTo>
                  <a:pt x="512" y="628"/>
                </a:lnTo>
                <a:lnTo>
                  <a:pt x="507" y="628"/>
                </a:lnTo>
                <a:lnTo>
                  <a:pt x="507" y="628"/>
                </a:lnTo>
                <a:close/>
                <a:moveTo>
                  <a:pt x="534" y="642"/>
                </a:moveTo>
                <a:lnTo>
                  <a:pt x="534" y="642"/>
                </a:lnTo>
                <a:lnTo>
                  <a:pt x="557" y="640"/>
                </a:lnTo>
                <a:lnTo>
                  <a:pt x="557" y="640"/>
                </a:lnTo>
                <a:lnTo>
                  <a:pt x="534" y="642"/>
                </a:lnTo>
                <a:lnTo>
                  <a:pt x="534" y="642"/>
                </a:lnTo>
                <a:close/>
                <a:moveTo>
                  <a:pt x="615" y="640"/>
                </a:moveTo>
                <a:lnTo>
                  <a:pt x="615" y="640"/>
                </a:lnTo>
                <a:lnTo>
                  <a:pt x="587" y="640"/>
                </a:lnTo>
                <a:lnTo>
                  <a:pt x="587" y="640"/>
                </a:lnTo>
                <a:lnTo>
                  <a:pt x="590" y="639"/>
                </a:lnTo>
                <a:lnTo>
                  <a:pt x="590" y="639"/>
                </a:lnTo>
                <a:lnTo>
                  <a:pt x="591" y="638"/>
                </a:lnTo>
                <a:lnTo>
                  <a:pt x="591" y="638"/>
                </a:lnTo>
                <a:lnTo>
                  <a:pt x="616" y="638"/>
                </a:lnTo>
                <a:lnTo>
                  <a:pt x="616" y="638"/>
                </a:lnTo>
                <a:lnTo>
                  <a:pt x="615" y="640"/>
                </a:lnTo>
                <a:lnTo>
                  <a:pt x="615" y="640"/>
                </a:lnTo>
                <a:close/>
                <a:moveTo>
                  <a:pt x="674" y="643"/>
                </a:moveTo>
                <a:lnTo>
                  <a:pt x="674" y="643"/>
                </a:lnTo>
                <a:lnTo>
                  <a:pt x="631" y="640"/>
                </a:lnTo>
                <a:lnTo>
                  <a:pt x="631" y="640"/>
                </a:lnTo>
                <a:lnTo>
                  <a:pt x="626" y="638"/>
                </a:lnTo>
                <a:lnTo>
                  <a:pt x="626" y="638"/>
                </a:lnTo>
                <a:lnTo>
                  <a:pt x="675" y="638"/>
                </a:lnTo>
                <a:lnTo>
                  <a:pt x="675" y="638"/>
                </a:lnTo>
                <a:lnTo>
                  <a:pt x="674" y="640"/>
                </a:lnTo>
                <a:lnTo>
                  <a:pt x="674" y="643"/>
                </a:lnTo>
                <a:lnTo>
                  <a:pt x="674" y="643"/>
                </a:lnTo>
                <a:close/>
                <a:moveTo>
                  <a:pt x="693" y="644"/>
                </a:moveTo>
                <a:lnTo>
                  <a:pt x="693" y="644"/>
                </a:lnTo>
                <a:lnTo>
                  <a:pt x="688" y="642"/>
                </a:lnTo>
                <a:lnTo>
                  <a:pt x="688" y="642"/>
                </a:lnTo>
                <a:lnTo>
                  <a:pt x="694" y="639"/>
                </a:lnTo>
                <a:lnTo>
                  <a:pt x="694" y="639"/>
                </a:lnTo>
                <a:lnTo>
                  <a:pt x="709" y="645"/>
                </a:lnTo>
                <a:lnTo>
                  <a:pt x="709" y="645"/>
                </a:lnTo>
                <a:lnTo>
                  <a:pt x="693" y="644"/>
                </a:lnTo>
                <a:lnTo>
                  <a:pt x="693" y="644"/>
                </a:lnTo>
                <a:close/>
                <a:moveTo>
                  <a:pt x="723" y="628"/>
                </a:moveTo>
                <a:lnTo>
                  <a:pt x="723" y="628"/>
                </a:lnTo>
                <a:lnTo>
                  <a:pt x="817" y="626"/>
                </a:lnTo>
                <a:lnTo>
                  <a:pt x="817" y="626"/>
                </a:lnTo>
                <a:lnTo>
                  <a:pt x="815" y="626"/>
                </a:lnTo>
                <a:lnTo>
                  <a:pt x="815" y="626"/>
                </a:lnTo>
                <a:lnTo>
                  <a:pt x="800" y="627"/>
                </a:lnTo>
                <a:lnTo>
                  <a:pt x="786" y="630"/>
                </a:lnTo>
                <a:lnTo>
                  <a:pt x="786" y="630"/>
                </a:lnTo>
                <a:lnTo>
                  <a:pt x="755" y="630"/>
                </a:lnTo>
                <a:lnTo>
                  <a:pt x="723" y="628"/>
                </a:lnTo>
                <a:lnTo>
                  <a:pt x="723" y="628"/>
                </a:lnTo>
                <a:close/>
                <a:moveTo>
                  <a:pt x="764" y="644"/>
                </a:moveTo>
                <a:lnTo>
                  <a:pt x="764" y="644"/>
                </a:lnTo>
                <a:lnTo>
                  <a:pt x="775" y="642"/>
                </a:lnTo>
                <a:lnTo>
                  <a:pt x="775" y="642"/>
                </a:lnTo>
                <a:lnTo>
                  <a:pt x="784" y="640"/>
                </a:lnTo>
                <a:lnTo>
                  <a:pt x="784" y="640"/>
                </a:lnTo>
                <a:lnTo>
                  <a:pt x="815" y="637"/>
                </a:lnTo>
                <a:lnTo>
                  <a:pt x="831" y="637"/>
                </a:lnTo>
                <a:lnTo>
                  <a:pt x="845" y="638"/>
                </a:lnTo>
                <a:lnTo>
                  <a:pt x="845" y="638"/>
                </a:lnTo>
                <a:lnTo>
                  <a:pt x="805" y="643"/>
                </a:lnTo>
                <a:lnTo>
                  <a:pt x="785" y="644"/>
                </a:lnTo>
                <a:lnTo>
                  <a:pt x="764" y="644"/>
                </a:lnTo>
                <a:lnTo>
                  <a:pt x="764" y="644"/>
                </a:lnTo>
                <a:close/>
                <a:moveTo>
                  <a:pt x="880" y="628"/>
                </a:moveTo>
                <a:lnTo>
                  <a:pt x="880" y="628"/>
                </a:lnTo>
                <a:lnTo>
                  <a:pt x="881" y="626"/>
                </a:lnTo>
                <a:lnTo>
                  <a:pt x="881" y="625"/>
                </a:lnTo>
                <a:lnTo>
                  <a:pt x="881" y="625"/>
                </a:lnTo>
                <a:lnTo>
                  <a:pt x="920" y="625"/>
                </a:lnTo>
                <a:lnTo>
                  <a:pt x="959" y="627"/>
                </a:lnTo>
                <a:lnTo>
                  <a:pt x="959" y="627"/>
                </a:lnTo>
                <a:lnTo>
                  <a:pt x="920" y="628"/>
                </a:lnTo>
                <a:lnTo>
                  <a:pt x="880" y="628"/>
                </a:lnTo>
                <a:lnTo>
                  <a:pt x="880" y="628"/>
                </a:lnTo>
                <a:close/>
                <a:moveTo>
                  <a:pt x="1029" y="633"/>
                </a:moveTo>
                <a:lnTo>
                  <a:pt x="1029" y="633"/>
                </a:lnTo>
                <a:lnTo>
                  <a:pt x="1027" y="632"/>
                </a:lnTo>
                <a:lnTo>
                  <a:pt x="1024" y="631"/>
                </a:lnTo>
                <a:lnTo>
                  <a:pt x="1024" y="631"/>
                </a:lnTo>
                <a:lnTo>
                  <a:pt x="1038" y="630"/>
                </a:lnTo>
                <a:lnTo>
                  <a:pt x="1052" y="630"/>
                </a:lnTo>
                <a:lnTo>
                  <a:pt x="1052" y="630"/>
                </a:lnTo>
                <a:lnTo>
                  <a:pt x="1029" y="633"/>
                </a:lnTo>
                <a:lnTo>
                  <a:pt x="1029" y="633"/>
                </a:lnTo>
                <a:close/>
                <a:moveTo>
                  <a:pt x="1097" y="628"/>
                </a:moveTo>
                <a:lnTo>
                  <a:pt x="1097" y="628"/>
                </a:lnTo>
                <a:lnTo>
                  <a:pt x="1083" y="633"/>
                </a:lnTo>
                <a:lnTo>
                  <a:pt x="1069" y="636"/>
                </a:lnTo>
                <a:lnTo>
                  <a:pt x="1069" y="636"/>
                </a:lnTo>
                <a:lnTo>
                  <a:pt x="1087" y="630"/>
                </a:lnTo>
                <a:lnTo>
                  <a:pt x="1104" y="624"/>
                </a:lnTo>
                <a:lnTo>
                  <a:pt x="1137" y="608"/>
                </a:lnTo>
                <a:lnTo>
                  <a:pt x="1137" y="608"/>
                </a:lnTo>
                <a:lnTo>
                  <a:pt x="1117" y="619"/>
                </a:lnTo>
                <a:lnTo>
                  <a:pt x="1097" y="628"/>
                </a:lnTo>
                <a:lnTo>
                  <a:pt x="1097" y="628"/>
                </a:lnTo>
                <a:close/>
                <a:moveTo>
                  <a:pt x="1064" y="621"/>
                </a:moveTo>
                <a:lnTo>
                  <a:pt x="1064" y="621"/>
                </a:lnTo>
                <a:lnTo>
                  <a:pt x="1071" y="619"/>
                </a:lnTo>
                <a:lnTo>
                  <a:pt x="1071" y="619"/>
                </a:lnTo>
                <a:lnTo>
                  <a:pt x="1071" y="621"/>
                </a:lnTo>
                <a:lnTo>
                  <a:pt x="1071" y="621"/>
                </a:lnTo>
                <a:lnTo>
                  <a:pt x="1064" y="621"/>
                </a:lnTo>
                <a:lnTo>
                  <a:pt x="1064" y="621"/>
                </a:lnTo>
                <a:close/>
                <a:moveTo>
                  <a:pt x="1202" y="548"/>
                </a:moveTo>
                <a:lnTo>
                  <a:pt x="1202" y="548"/>
                </a:lnTo>
                <a:lnTo>
                  <a:pt x="1231" y="528"/>
                </a:lnTo>
                <a:lnTo>
                  <a:pt x="1246" y="519"/>
                </a:lnTo>
                <a:lnTo>
                  <a:pt x="1260" y="510"/>
                </a:lnTo>
                <a:lnTo>
                  <a:pt x="1260" y="510"/>
                </a:lnTo>
                <a:lnTo>
                  <a:pt x="1224" y="533"/>
                </a:lnTo>
                <a:lnTo>
                  <a:pt x="1224" y="533"/>
                </a:lnTo>
                <a:lnTo>
                  <a:pt x="1202" y="548"/>
                </a:lnTo>
                <a:lnTo>
                  <a:pt x="1202" y="548"/>
                </a:lnTo>
                <a:close/>
                <a:moveTo>
                  <a:pt x="1254" y="527"/>
                </a:moveTo>
                <a:lnTo>
                  <a:pt x="1254" y="527"/>
                </a:lnTo>
                <a:lnTo>
                  <a:pt x="1233" y="539"/>
                </a:lnTo>
                <a:lnTo>
                  <a:pt x="1233" y="539"/>
                </a:lnTo>
                <a:lnTo>
                  <a:pt x="1264" y="519"/>
                </a:lnTo>
                <a:lnTo>
                  <a:pt x="1264" y="519"/>
                </a:lnTo>
                <a:lnTo>
                  <a:pt x="1254" y="527"/>
                </a:lnTo>
                <a:lnTo>
                  <a:pt x="1254" y="527"/>
                </a:lnTo>
                <a:close/>
                <a:moveTo>
                  <a:pt x="1290" y="504"/>
                </a:moveTo>
                <a:lnTo>
                  <a:pt x="1290" y="504"/>
                </a:lnTo>
                <a:lnTo>
                  <a:pt x="1278" y="510"/>
                </a:lnTo>
                <a:lnTo>
                  <a:pt x="1278" y="510"/>
                </a:lnTo>
                <a:lnTo>
                  <a:pt x="1294" y="500"/>
                </a:lnTo>
                <a:lnTo>
                  <a:pt x="1294" y="500"/>
                </a:lnTo>
                <a:lnTo>
                  <a:pt x="1290" y="504"/>
                </a:lnTo>
                <a:lnTo>
                  <a:pt x="1290" y="504"/>
                </a:lnTo>
                <a:close/>
                <a:moveTo>
                  <a:pt x="1310" y="495"/>
                </a:moveTo>
                <a:lnTo>
                  <a:pt x="1310" y="495"/>
                </a:lnTo>
                <a:lnTo>
                  <a:pt x="1314" y="487"/>
                </a:lnTo>
                <a:lnTo>
                  <a:pt x="1314" y="487"/>
                </a:lnTo>
                <a:lnTo>
                  <a:pt x="1320" y="484"/>
                </a:lnTo>
                <a:lnTo>
                  <a:pt x="1320" y="484"/>
                </a:lnTo>
                <a:lnTo>
                  <a:pt x="1310" y="495"/>
                </a:lnTo>
                <a:lnTo>
                  <a:pt x="1310" y="495"/>
                </a:lnTo>
                <a:close/>
                <a:moveTo>
                  <a:pt x="1317" y="474"/>
                </a:moveTo>
                <a:lnTo>
                  <a:pt x="1317" y="474"/>
                </a:lnTo>
                <a:lnTo>
                  <a:pt x="1319" y="473"/>
                </a:lnTo>
                <a:lnTo>
                  <a:pt x="1319" y="473"/>
                </a:lnTo>
                <a:lnTo>
                  <a:pt x="1319" y="473"/>
                </a:lnTo>
                <a:lnTo>
                  <a:pt x="1319" y="473"/>
                </a:lnTo>
                <a:lnTo>
                  <a:pt x="1317" y="474"/>
                </a:lnTo>
                <a:lnTo>
                  <a:pt x="1317" y="474"/>
                </a:lnTo>
                <a:close/>
                <a:moveTo>
                  <a:pt x="1094" y="267"/>
                </a:moveTo>
                <a:lnTo>
                  <a:pt x="1094" y="267"/>
                </a:lnTo>
                <a:lnTo>
                  <a:pt x="1112" y="274"/>
                </a:lnTo>
                <a:lnTo>
                  <a:pt x="1131" y="283"/>
                </a:lnTo>
                <a:lnTo>
                  <a:pt x="1150" y="294"/>
                </a:lnTo>
                <a:lnTo>
                  <a:pt x="1168" y="306"/>
                </a:lnTo>
                <a:lnTo>
                  <a:pt x="1184" y="319"/>
                </a:lnTo>
                <a:lnTo>
                  <a:pt x="1200" y="332"/>
                </a:lnTo>
                <a:lnTo>
                  <a:pt x="1216" y="347"/>
                </a:lnTo>
                <a:lnTo>
                  <a:pt x="1230" y="361"/>
                </a:lnTo>
                <a:lnTo>
                  <a:pt x="1230" y="361"/>
                </a:lnTo>
                <a:lnTo>
                  <a:pt x="1241" y="372"/>
                </a:lnTo>
                <a:lnTo>
                  <a:pt x="1253" y="381"/>
                </a:lnTo>
                <a:lnTo>
                  <a:pt x="1280" y="400"/>
                </a:lnTo>
                <a:lnTo>
                  <a:pt x="1305" y="418"/>
                </a:lnTo>
                <a:lnTo>
                  <a:pt x="1317" y="427"/>
                </a:lnTo>
                <a:lnTo>
                  <a:pt x="1329" y="438"/>
                </a:lnTo>
                <a:lnTo>
                  <a:pt x="1329" y="438"/>
                </a:lnTo>
                <a:lnTo>
                  <a:pt x="1322" y="454"/>
                </a:lnTo>
                <a:lnTo>
                  <a:pt x="1318" y="460"/>
                </a:lnTo>
                <a:lnTo>
                  <a:pt x="1311" y="467"/>
                </a:lnTo>
                <a:lnTo>
                  <a:pt x="1311" y="467"/>
                </a:lnTo>
                <a:lnTo>
                  <a:pt x="1292" y="478"/>
                </a:lnTo>
                <a:lnTo>
                  <a:pt x="1281" y="485"/>
                </a:lnTo>
                <a:lnTo>
                  <a:pt x="1278" y="489"/>
                </a:lnTo>
                <a:lnTo>
                  <a:pt x="1277" y="491"/>
                </a:lnTo>
                <a:lnTo>
                  <a:pt x="1277" y="491"/>
                </a:lnTo>
                <a:lnTo>
                  <a:pt x="1260" y="500"/>
                </a:lnTo>
                <a:lnTo>
                  <a:pt x="1243" y="508"/>
                </a:lnTo>
                <a:lnTo>
                  <a:pt x="1228" y="518"/>
                </a:lnTo>
                <a:lnTo>
                  <a:pt x="1213" y="528"/>
                </a:lnTo>
                <a:lnTo>
                  <a:pt x="1183" y="550"/>
                </a:lnTo>
                <a:lnTo>
                  <a:pt x="1153" y="571"/>
                </a:lnTo>
                <a:lnTo>
                  <a:pt x="1153" y="571"/>
                </a:lnTo>
                <a:lnTo>
                  <a:pt x="1135" y="581"/>
                </a:lnTo>
                <a:lnTo>
                  <a:pt x="1117" y="591"/>
                </a:lnTo>
                <a:lnTo>
                  <a:pt x="1098" y="599"/>
                </a:lnTo>
                <a:lnTo>
                  <a:pt x="1080" y="605"/>
                </a:lnTo>
                <a:lnTo>
                  <a:pt x="1060" y="610"/>
                </a:lnTo>
                <a:lnTo>
                  <a:pt x="1040" y="614"/>
                </a:lnTo>
                <a:lnTo>
                  <a:pt x="1020" y="616"/>
                </a:lnTo>
                <a:lnTo>
                  <a:pt x="999" y="618"/>
                </a:lnTo>
                <a:lnTo>
                  <a:pt x="999" y="618"/>
                </a:lnTo>
                <a:lnTo>
                  <a:pt x="959" y="618"/>
                </a:lnTo>
                <a:lnTo>
                  <a:pt x="920" y="616"/>
                </a:lnTo>
                <a:lnTo>
                  <a:pt x="879" y="615"/>
                </a:lnTo>
                <a:lnTo>
                  <a:pt x="839" y="615"/>
                </a:lnTo>
                <a:lnTo>
                  <a:pt x="839" y="615"/>
                </a:lnTo>
                <a:lnTo>
                  <a:pt x="753" y="619"/>
                </a:lnTo>
                <a:lnTo>
                  <a:pt x="711" y="620"/>
                </a:lnTo>
                <a:lnTo>
                  <a:pt x="668" y="620"/>
                </a:lnTo>
                <a:lnTo>
                  <a:pt x="668" y="620"/>
                </a:lnTo>
                <a:lnTo>
                  <a:pt x="655" y="618"/>
                </a:lnTo>
                <a:lnTo>
                  <a:pt x="642" y="616"/>
                </a:lnTo>
                <a:lnTo>
                  <a:pt x="613" y="616"/>
                </a:lnTo>
                <a:lnTo>
                  <a:pt x="583" y="618"/>
                </a:lnTo>
                <a:lnTo>
                  <a:pt x="555" y="618"/>
                </a:lnTo>
                <a:lnTo>
                  <a:pt x="555" y="618"/>
                </a:lnTo>
                <a:lnTo>
                  <a:pt x="487" y="619"/>
                </a:lnTo>
                <a:lnTo>
                  <a:pt x="420" y="621"/>
                </a:lnTo>
                <a:lnTo>
                  <a:pt x="420" y="621"/>
                </a:lnTo>
                <a:lnTo>
                  <a:pt x="406" y="620"/>
                </a:lnTo>
                <a:lnTo>
                  <a:pt x="391" y="620"/>
                </a:lnTo>
                <a:lnTo>
                  <a:pt x="377" y="621"/>
                </a:lnTo>
                <a:lnTo>
                  <a:pt x="362" y="622"/>
                </a:lnTo>
                <a:lnTo>
                  <a:pt x="362" y="622"/>
                </a:lnTo>
                <a:lnTo>
                  <a:pt x="324" y="624"/>
                </a:lnTo>
                <a:lnTo>
                  <a:pt x="284" y="622"/>
                </a:lnTo>
                <a:lnTo>
                  <a:pt x="284" y="622"/>
                </a:lnTo>
                <a:lnTo>
                  <a:pt x="268" y="622"/>
                </a:lnTo>
                <a:lnTo>
                  <a:pt x="252" y="624"/>
                </a:lnTo>
                <a:lnTo>
                  <a:pt x="219" y="628"/>
                </a:lnTo>
                <a:lnTo>
                  <a:pt x="188" y="632"/>
                </a:lnTo>
                <a:lnTo>
                  <a:pt x="171" y="633"/>
                </a:lnTo>
                <a:lnTo>
                  <a:pt x="155" y="634"/>
                </a:lnTo>
                <a:lnTo>
                  <a:pt x="155" y="634"/>
                </a:lnTo>
                <a:lnTo>
                  <a:pt x="141" y="633"/>
                </a:lnTo>
                <a:lnTo>
                  <a:pt x="131" y="630"/>
                </a:lnTo>
                <a:lnTo>
                  <a:pt x="123" y="626"/>
                </a:lnTo>
                <a:lnTo>
                  <a:pt x="118" y="620"/>
                </a:lnTo>
                <a:lnTo>
                  <a:pt x="114" y="613"/>
                </a:lnTo>
                <a:lnTo>
                  <a:pt x="112" y="603"/>
                </a:lnTo>
                <a:lnTo>
                  <a:pt x="111" y="592"/>
                </a:lnTo>
                <a:lnTo>
                  <a:pt x="112" y="580"/>
                </a:lnTo>
                <a:lnTo>
                  <a:pt x="112" y="580"/>
                </a:lnTo>
                <a:lnTo>
                  <a:pt x="113" y="554"/>
                </a:lnTo>
                <a:lnTo>
                  <a:pt x="114" y="527"/>
                </a:lnTo>
                <a:lnTo>
                  <a:pt x="114" y="514"/>
                </a:lnTo>
                <a:lnTo>
                  <a:pt x="113" y="500"/>
                </a:lnTo>
                <a:lnTo>
                  <a:pt x="111" y="486"/>
                </a:lnTo>
                <a:lnTo>
                  <a:pt x="107" y="474"/>
                </a:lnTo>
                <a:lnTo>
                  <a:pt x="107" y="474"/>
                </a:lnTo>
                <a:lnTo>
                  <a:pt x="102" y="460"/>
                </a:lnTo>
                <a:lnTo>
                  <a:pt x="99" y="444"/>
                </a:lnTo>
                <a:lnTo>
                  <a:pt x="91" y="412"/>
                </a:lnTo>
                <a:lnTo>
                  <a:pt x="88" y="378"/>
                </a:lnTo>
                <a:lnTo>
                  <a:pt x="87" y="347"/>
                </a:lnTo>
                <a:lnTo>
                  <a:pt x="87" y="347"/>
                </a:lnTo>
                <a:lnTo>
                  <a:pt x="88" y="333"/>
                </a:lnTo>
                <a:lnTo>
                  <a:pt x="90" y="320"/>
                </a:lnTo>
                <a:lnTo>
                  <a:pt x="93" y="313"/>
                </a:lnTo>
                <a:lnTo>
                  <a:pt x="95" y="307"/>
                </a:lnTo>
                <a:lnTo>
                  <a:pt x="99" y="302"/>
                </a:lnTo>
                <a:lnTo>
                  <a:pt x="105" y="297"/>
                </a:lnTo>
                <a:lnTo>
                  <a:pt x="105" y="297"/>
                </a:lnTo>
                <a:lnTo>
                  <a:pt x="108" y="295"/>
                </a:lnTo>
                <a:lnTo>
                  <a:pt x="114" y="294"/>
                </a:lnTo>
                <a:lnTo>
                  <a:pt x="126" y="290"/>
                </a:lnTo>
                <a:lnTo>
                  <a:pt x="137" y="288"/>
                </a:lnTo>
                <a:lnTo>
                  <a:pt x="142" y="285"/>
                </a:lnTo>
                <a:lnTo>
                  <a:pt x="146" y="283"/>
                </a:lnTo>
                <a:lnTo>
                  <a:pt x="146" y="283"/>
                </a:lnTo>
                <a:lnTo>
                  <a:pt x="164" y="285"/>
                </a:lnTo>
                <a:lnTo>
                  <a:pt x="182" y="288"/>
                </a:lnTo>
                <a:lnTo>
                  <a:pt x="201" y="288"/>
                </a:lnTo>
                <a:lnTo>
                  <a:pt x="219" y="288"/>
                </a:lnTo>
                <a:lnTo>
                  <a:pt x="256" y="285"/>
                </a:lnTo>
                <a:lnTo>
                  <a:pt x="276" y="285"/>
                </a:lnTo>
                <a:lnTo>
                  <a:pt x="294" y="285"/>
                </a:lnTo>
                <a:lnTo>
                  <a:pt x="294" y="285"/>
                </a:lnTo>
                <a:lnTo>
                  <a:pt x="290" y="292"/>
                </a:lnTo>
                <a:lnTo>
                  <a:pt x="286" y="301"/>
                </a:lnTo>
                <a:lnTo>
                  <a:pt x="286" y="301"/>
                </a:lnTo>
                <a:lnTo>
                  <a:pt x="278" y="301"/>
                </a:lnTo>
                <a:lnTo>
                  <a:pt x="266" y="304"/>
                </a:lnTo>
                <a:lnTo>
                  <a:pt x="261" y="307"/>
                </a:lnTo>
                <a:lnTo>
                  <a:pt x="256" y="309"/>
                </a:lnTo>
                <a:lnTo>
                  <a:pt x="253" y="313"/>
                </a:lnTo>
                <a:lnTo>
                  <a:pt x="253" y="314"/>
                </a:lnTo>
                <a:lnTo>
                  <a:pt x="253" y="316"/>
                </a:lnTo>
                <a:lnTo>
                  <a:pt x="253" y="316"/>
                </a:lnTo>
                <a:lnTo>
                  <a:pt x="252" y="321"/>
                </a:lnTo>
                <a:lnTo>
                  <a:pt x="250" y="325"/>
                </a:lnTo>
                <a:lnTo>
                  <a:pt x="250" y="328"/>
                </a:lnTo>
                <a:lnTo>
                  <a:pt x="252" y="332"/>
                </a:lnTo>
                <a:lnTo>
                  <a:pt x="253" y="336"/>
                </a:lnTo>
                <a:lnTo>
                  <a:pt x="255" y="339"/>
                </a:lnTo>
                <a:lnTo>
                  <a:pt x="261" y="344"/>
                </a:lnTo>
                <a:lnTo>
                  <a:pt x="270" y="348"/>
                </a:lnTo>
                <a:lnTo>
                  <a:pt x="278" y="350"/>
                </a:lnTo>
                <a:lnTo>
                  <a:pt x="286" y="351"/>
                </a:lnTo>
                <a:lnTo>
                  <a:pt x="294" y="350"/>
                </a:lnTo>
                <a:lnTo>
                  <a:pt x="294" y="350"/>
                </a:lnTo>
                <a:lnTo>
                  <a:pt x="298" y="349"/>
                </a:lnTo>
                <a:lnTo>
                  <a:pt x="302" y="348"/>
                </a:lnTo>
                <a:lnTo>
                  <a:pt x="306" y="345"/>
                </a:lnTo>
                <a:lnTo>
                  <a:pt x="308" y="342"/>
                </a:lnTo>
                <a:lnTo>
                  <a:pt x="312" y="336"/>
                </a:lnTo>
                <a:lnTo>
                  <a:pt x="314" y="327"/>
                </a:lnTo>
                <a:lnTo>
                  <a:pt x="313" y="320"/>
                </a:lnTo>
                <a:lnTo>
                  <a:pt x="309" y="313"/>
                </a:lnTo>
                <a:lnTo>
                  <a:pt x="304" y="307"/>
                </a:lnTo>
                <a:lnTo>
                  <a:pt x="301" y="304"/>
                </a:lnTo>
                <a:lnTo>
                  <a:pt x="296" y="302"/>
                </a:lnTo>
                <a:lnTo>
                  <a:pt x="296" y="302"/>
                </a:lnTo>
                <a:lnTo>
                  <a:pt x="300" y="294"/>
                </a:lnTo>
                <a:lnTo>
                  <a:pt x="303" y="285"/>
                </a:lnTo>
                <a:lnTo>
                  <a:pt x="303" y="285"/>
                </a:lnTo>
                <a:lnTo>
                  <a:pt x="383" y="286"/>
                </a:lnTo>
                <a:lnTo>
                  <a:pt x="463" y="285"/>
                </a:lnTo>
                <a:lnTo>
                  <a:pt x="622" y="282"/>
                </a:lnTo>
                <a:lnTo>
                  <a:pt x="782" y="278"/>
                </a:lnTo>
                <a:lnTo>
                  <a:pt x="942" y="274"/>
                </a:lnTo>
                <a:lnTo>
                  <a:pt x="942" y="274"/>
                </a:lnTo>
                <a:lnTo>
                  <a:pt x="939" y="284"/>
                </a:lnTo>
                <a:lnTo>
                  <a:pt x="934" y="294"/>
                </a:lnTo>
                <a:lnTo>
                  <a:pt x="934" y="294"/>
                </a:lnTo>
                <a:lnTo>
                  <a:pt x="926" y="291"/>
                </a:lnTo>
                <a:lnTo>
                  <a:pt x="912" y="291"/>
                </a:lnTo>
                <a:lnTo>
                  <a:pt x="905" y="291"/>
                </a:lnTo>
                <a:lnTo>
                  <a:pt x="900" y="292"/>
                </a:lnTo>
                <a:lnTo>
                  <a:pt x="898" y="294"/>
                </a:lnTo>
                <a:lnTo>
                  <a:pt x="898" y="295"/>
                </a:lnTo>
                <a:lnTo>
                  <a:pt x="898" y="296"/>
                </a:lnTo>
                <a:lnTo>
                  <a:pt x="899" y="298"/>
                </a:lnTo>
                <a:lnTo>
                  <a:pt x="899" y="298"/>
                </a:lnTo>
                <a:lnTo>
                  <a:pt x="896" y="303"/>
                </a:lnTo>
                <a:lnTo>
                  <a:pt x="896" y="303"/>
                </a:lnTo>
                <a:lnTo>
                  <a:pt x="894" y="304"/>
                </a:lnTo>
                <a:lnTo>
                  <a:pt x="892" y="306"/>
                </a:lnTo>
                <a:lnTo>
                  <a:pt x="892" y="309"/>
                </a:lnTo>
                <a:lnTo>
                  <a:pt x="892" y="314"/>
                </a:lnTo>
                <a:lnTo>
                  <a:pt x="893" y="318"/>
                </a:lnTo>
                <a:lnTo>
                  <a:pt x="893" y="318"/>
                </a:lnTo>
                <a:lnTo>
                  <a:pt x="896" y="321"/>
                </a:lnTo>
                <a:lnTo>
                  <a:pt x="898" y="325"/>
                </a:lnTo>
                <a:lnTo>
                  <a:pt x="902" y="328"/>
                </a:lnTo>
                <a:lnTo>
                  <a:pt x="906" y="331"/>
                </a:lnTo>
                <a:lnTo>
                  <a:pt x="915" y="335"/>
                </a:lnTo>
                <a:lnTo>
                  <a:pt x="924" y="336"/>
                </a:lnTo>
                <a:lnTo>
                  <a:pt x="924" y="336"/>
                </a:lnTo>
                <a:lnTo>
                  <a:pt x="909" y="339"/>
                </a:lnTo>
                <a:lnTo>
                  <a:pt x="893" y="343"/>
                </a:lnTo>
                <a:lnTo>
                  <a:pt x="877" y="344"/>
                </a:lnTo>
                <a:lnTo>
                  <a:pt x="870" y="344"/>
                </a:lnTo>
                <a:lnTo>
                  <a:pt x="862" y="343"/>
                </a:lnTo>
                <a:lnTo>
                  <a:pt x="862" y="343"/>
                </a:lnTo>
                <a:lnTo>
                  <a:pt x="852" y="339"/>
                </a:lnTo>
                <a:lnTo>
                  <a:pt x="844" y="336"/>
                </a:lnTo>
                <a:lnTo>
                  <a:pt x="835" y="332"/>
                </a:lnTo>
                <a:lnTo>
                  <a:pt x="826" y="330"/>
                </a:lnTo>
                <a:lnTo>
                  <a:pt x="826" y="330"/>
                </a:lnTo>
                <a:lnTo>
                  <a:pt x="821" y="330"/>
                </a:lnTo>
                <a:lnTo>
                  <a:pt x="817" y="331"/>
                </a:lnTo>
                <a:lnTo>
                  <a:pt x="808" y="333"/>
                </a:lnTo>
                <a:lnTo>
                  <a:pt x="799" y="335"/>
                </a:lnTo>
                <a:lnTo>
                  <a:pt x="796" y="335"/>
                </a:lnTo>
                <a:lnTo>
                  <a:pt x="792" y="332"/>
                </a:lnTo>
                <a:lnTo>
                  <a:pt x="792" y="332"/>
                </a:lnTo>
                <a:lnTo>
                  <a:pt x="787" y="328"/>
                </a:lnTo>
                <a:lnTo>
                  <a:pt x="786" y="325"/>
                </a:lnTo>
                <a:lnTo>
                  <a:pt x="787" y="322"/>
                </a:lnTo>
                <a:lnTo>
                  <a:pt x="790" y="320"/>
                </a:lnTo>
                <a:lnTo>
                  <a:pt x="793" y="318"/>
                </a:lnTo>
                <a:lnTo>
                  <a:pt x="797" y="315"/>
                </a:lnTo>
                <a:lnTo>
                  <a:pt x="804" y="314"/>
                </a:lnTo>
                <a:lnTo>
                  <a:pt x="804" y="314"/>
                </a:lnTo>
                <a:lnTo>
                  <a:pt x="812" y="314"/>
                </a:lnTo>
                <a:lnTo>
                  <a:pt x="821" y="315"/>
                </a:lnTo>
                <a:lnTo>
                  <a:pt x="838" y="319"/>
                </a:lnTo>
                <a:lnTo>
                  <a:pt x="846" y="319"/>
                </a:lnTo>
                <a:lnTo>
                  <a:pt x="853" y="319"/>
                </a:lnTo>
                <a:lnTo>
                  <a:pt x="861" y="316"/>
                </a:lnTo>
                <a:lnTo>
                  <a:pt x="867" y="313"/>
                </a:lnTo>
                <a:lnTo>
                  <a:pt x="867" y="313"/>
                </a:lnTo>
                <a:lnTo>
                  <a:pt x="873" y="308"/>
                </a:lnTo>
                <a:lnTo>
                  <a:pt x="881" y="302"/>
                </a:lnTo>
                <a:lnTo>
                  <a:pt x="889" y="296"/>
                </a:lnTo>
                <a:lnTo>
                  <a:pt x="891" y="294"/>
                </a:lnTo>
                <a:lnTo>
                  <a:pt x="891" y="290"/>
                </a:lnTo>
                <a:lnTo>
                  <a:pt x="891" y="290"/>
                </a:lnTo>
                <a:lnTo>
                  <a:pt x="889" y="289"/>
                </a:lnTo>
                <a:lnTo>
                  <a:pt x="888" y="288"/>
                </a:lnTo>
                <a:lnTo>
                  <a:pt x="883" y="288"/>
                </a:lnTo>
                <a:lnTo>
                  <a:pt x="879" y="290"/>
                </a:lnTo>
                <a:lnTo>
                  <a:pt x="873" y="295"/>
                </a:lnTo>
                <a:lnTo>
                  <a:pt x="862" y="304"/>
                </a:lnTo>
                <a:lnTo>
                  <a:pt x="856" y="310"/>
                </a:lnTo>
                <a:lnTo>
                  <a:pt x="856" y="310"/>
                </a:lnTo>
                <a:lnTo>
                  <a:pt x="840" y="307"/>
                </a:lnTo>
                <a:lnTo>
                  <a:pt x="826" y="304"/>
                </a:lnTo>
                <a:lnTo>
                  <a:pt x="809" y="303"/>
                </a:lnTo>
                <a:lnTo>
                  <a:pt x="802" y="304"/>
                </a:lnTo>
                <a:lnTo>
                  <a:pt x="794" y="306"/>
                </a:lnTo>
                <a:lnTo>
                  <a:pt x="794" y="306"/>
                </a:lnTo>
                <a:lnTo>
                  <a:pt x="791" y="307"/>
                </a:lnTo>
                <a:lnTo>
                  <a:pt x="787" y="309"/>
                </a:lnTo>
                <a:lnTo>
                  <a:pt x="782" y="314"/>
                </a:lnTo>
                <a:lnTo>
                  <a:pt x="779" y="320"/>
                </a:lnTo>
                <a:lnTo>
                  <a:pt x="779" y="327"/>
                </a:lnTo>
                <a:lnTo>
                  <a:pt x="781" y="333"/>
                </a:lnTo>
                <a:lnTo>
                  <a:pt x="785" y="339"/>
                </a:lnTo>
                <a:lnTo>
                  <a:pt x="787" y="341"/>
                </a:lnTo>
                <a:lnTo>
                  <a:pt x="791" y="343"/>
                </a:lnTo>
                <a:lnTo>
                  <a:pt x="794" y="343"/>
                </a:lnTo>
                <a:lnTo>
                  <a:pt x="799" y="344"/>
                </a:lnTo>
                <a:lnTo>
                  <a:pt x="799" y="344"/>
                </a:lnTo>
                <a:lnTo>
                  <a:pt x="808" y="343"/>
                </a:lnTo>
                <a:lnTo>
                  <a:pt x="816" y="341"/>
                </a:lnTo>
                <a:lnTo>
                  <a:pt x="824" y="341"/>
                </a:lnTo>
                <a:lnTo>
                  <a:pt x="833" y="341"/>
                </a:lnTo>
                <a:lnTo>
                  <a:pt x="833" y="341"/>
                </a:lnTo>
                <a:lnTo>
                  <a:pt x="840" y="343"/>
                </a:lnTo>
                <a:lnTo>
                  <a:pt x="846" y="347"/>
                </a:lnTo>
                <a:lnTo>
                  <a:pt x="853" y="350"/>
                </a:lnTo>
                <a:lnTo>
                  <a:pt x="859" y="353"/>
                </a:lnTo>
                <a:lnTo>
                  <a:pt x="859" y="353"/>
                </a:lnTo>
                <a:lnTo>
                  <a:pt x="871" y="354"/>
                </a:lnTo>
                <a:lnTo>
                  <a:pt x="882" y="354"/>
                </a:lnTo>
                <a:lnTo>
                  <a:pt x="894" y="353"/>
                </a:lnTo>
                <a:lnTo>
                  <a:pt x="905" y="351"/>
                </a:lnTo>
                <a:lnTo>
                  <a:pt x="927" y="344"/>
                </a:lnTo>
                <a:lnTo>
                  <a:pt x="948" y="338"/>
                </a:lnTo>
                <a:lnTo>
                  <a:pt x="948" y="338"/>
                </a:lnTo>
                <a:lnTo>
                  <a:pt x="959" y="336"/>
                </a:lnTo>
                <a:lnTo>
                  <a:pt x="969" y="335"/>
                </a:lnTo>
                <a:lnTo>
                  <a:pt x="989" y="333"/>
                </a:lnTo>
                <a:lnTo>
                  <a:pt x="1010" y="332"/>
                </a:lnTo>
                <a:lnTo>
                  <a:pt x="1021" y="330"/>
                </a:lnTo>
                <a:lnTo>
                  <a:pt x="1030" y="327"/>
                </a:lnTo>
                <a:lnTo>
                  <a:pt x="1030" y="327"/>
                </a:lnTo>
                <a:lnTo>
                  <a:pt x="1036" y="325"/>
                </a:lnTo>
                <a:lnTo>
                  <a:pt x="1041" y="322"/>
                </a:lnTo>
                <a:lnTo>
                  <a:pt x="1045" y="320"/>
                </a:lnTo>
                <a:lnTo>
                  <a:pt x="1047" y="316"/>
                </a:lnTo>
                <a:lnTo>
                  <a:pt x="1048" y="314"/>
                </a:lnTo>
                <a:lnTo>
                  <a:pt x="1048" y="312"/>
                </a:lnTo>
                <a:lnTo>
                  <a:pt x="1047" y="308"/>
                </a:lnTo>
                <a:lnTo>
                  <a:pt x="1046" y="306"/>
                </a:lnTo>
                <a:lnTo>
                  <a:pt x="1040" y="301"/>
                </a:lnTo>
                <a:lnTo>
                  <a:pt x="1033" y="297"/>
                </a:lnTo>
                <a:lnTo>
                  <a:pt x="1024" y="294"/>
                </a:lnTo>
                <a:lnTo>
                  <a:pt x="1015" y="294"/>
                </a:lnTo>
                <a:lnTo>
                  <a:pt x="1015" y="294"/>
                </a:lnTo>
                <a:lnTo>
                  <a:pt x="1004" y="295"/>
                </a:lnTo>
                <a:lnTo>
                  <a:pt x="988" y="297"/>
                </a:lnTo>
                <a:lnTo>
                  <a:pt x="980" y="300"/>
                </a:lnTo>
                <a:lnTo>
                  <a:pt x="974" y="303"/>
                </a:lnTo>
                <a:lnTo>
                  <a:pt x="969" y="306"/>
                </a:lnTo>
                <a:lnTo>
                  <a:pt x="969" y="308"/>
                </a:lnTo>
                <a:lnTo>
                  <a:pt x="969" y="310"/>
                </a:lnTo>
                <a:lnTo>
                  <a:pt x="969" y="310"/>
                </a:lnTo>
                <a:lnTo>
                  <a:pt x="970" y="310"/>
                </a:lnTo>
                <a:lnTo>
                  <a:pt x="971" y="312"/>
                </a:lnTo>
                <a:lnTo>
                  <a:pt x="979" y="310"/>
                </a:lnTo>
                <a:lnTo>
                  <a:pt x="1000" y="307"/>
                </a:lnTo>
                <a:lnTo>
                  <a:pt x="1011" y="306"/>
                </a:lnTo>
                <a:lnTo>
                  <a:pt x="1023" y="306"/>
                </a:lnTo>
                <a:lnTo>
                  <a:pt x="1033" y="307"/>
                </a:lnTo>
                <a:lnTo>
                  <a:pt x="1036" y="309"/>
                </a:lnTo>
                <a:lnTo>
                  <a:pt x="1040" y="312"/>
                </a:lnTo>
                <a:lnTo>
                  <a:pt x="1040" y="312"/>
                </a:lnTo>
                <a:lnTo>
                  <a:pt x="1035" y="315"/>
                </a:lnTo>
                <a:lnTo>
                  <a:pt x="1030" y="318"/>
                </a:lnTo>
                <a:lnTo>
                  <a:pt x="1020" y="322"/>
                </a:lnTo>
                <a:lnTo>
                  <a:pt x="1007" y="324"/>
                </a:lnTo>
                <a:lnTo>
                  <a:pt x="994" y="325"/>
                </a:lnTo>
                <a:lnTo>
                  <a:pt x="969" y="326"/>
                </a:lnTo>
                <a:lnTo>
                  <a:pt x="957" y="326"/>
                </a:lnTo>
                <a:lnTo>
                  <a:pt x="946" y="328"/>
                </a:lnTo>
                <a:lnTo>
                  <a:pt x="946" y="328"/>
                </a:lnTo>
                <a:lnTo>
                  <a:pt x="948" y="325"/>
                </a:lnTo>
                <a:lnTo>
                  <a:pt x="951" y="321"/>
                </a:lnTo>
                <a:lnTo>
                  <a:pt x="952" y="316"/>
                </a:lnTo>
                <a:lnTo>
                  <a:pt x="952" y="313"/>
                </a:lnTo>
                <a:lnTo>
                  <a:pt x="951" y="308"/>
                </a:lnTo>
                <a:lnTo>
                  <a:pt x="948" y="304"/>
                </a:lnTo>
                <a:lnTo>
                  <a:pt x="946" y="301"/>
                </a:lnTo>
                <a:lnTo>
                  <a:pt x="942" y="297"/>
                </a:lnTo>
                <a:lnTo>
                  <a:pt x="942" y="297"/>
                </a:lnTo>
                <a:lnTo>
                  <a:pt x="948" y="286"/>
                </a:lnTo>
                <a:lnTo>
                  <a:pt x="951" y="280"/>
                </a:lnTo>
                <a:lnTo>
                  <a:pt x="952" y="273"/>
                </a:lnTo>
                <a:lnTo>
                  <a:pt x="952" y="273"/>
                </a:lnTo>
                <a:lnTo>
                  <a:pt x="980" y="274"/>
                </a:lnTo>
                <a:lnTo>
                  <a:pt x="1028" y="274"/>
                </a:lnTo>
                <a:lnTo>
                  <a:pt x="1052" y="274"/>
                </a:lnTo>
                <a:lnTo>
                  <a:pt x="1072" y="273"/>
                </a:lnTo>
                <a:lnTo>
                  <a:pt x="1088" y="271"/>
                </a:lnTo>
                <a:lnTo>
                  <a:pt x="1092" y="269"/>
                </a:lnTo>
                <a:lnTo>
                  <a:pt x="1094" y="267"/>
                </a:lnTo>
                <a:lnTo>
                  <a:pt x="1094" y="267"/>
                </a:lnTo>
                <a:close/>
                <a:moveTo>
                  <a:pt x="265" y="332"/>
                </a:moveTo>
                <a:lnTo>
                  <a:pt x="265" y="332"/>
                </a:lnTo>
                <a:lnTo>
                  <a:pt x="264" y="327"/>
                </a:lnTo>
                <a:lnTo>
                  <a:pt x="262" y="322"/>
                </a:lnTo>
                <a:lnTo>
                  <a:pt x="262" y="322"/>
                </a:lnTo>
                <a:lnTo>
                  <a:pt x="268" y="325"/>
                </a:lnTo>
                <a:lnTo>
                  <a:pt x="277" y="330"/>
                </a:lnTo>
                <a:lnTo>
                  <a:pt x="285" y="335"/>
                </a:lnTo>
                <a:lnTo>
                  <a:pt x="288" y="335"/>
                </a:lnTo>
                <a:lnTo>
                  <a:pt x="290" y="335"/>
                </a:lnTo>
                <a:lnTo>
                  <a:pt x="290" y="335"/>
                </a:lnTo>
                <a:lnTo>
                  <a:pt x="291" y="336"/>
                </a:lnTo>
                <a:lnTo>
                  <a:pt x="291" y="336"/>
                </a:lnTo>
                <a:lnTo>
                  <a:pt x="289" y="338"/>
                </a:lnTo>
                <a:lnTo>
                  <a:pt x="288" y="342"/>
                </a:lnTo>
                <a:lnTo>
                  <a:pt x="288" y="342"/>
                </a:lnTo>
                <a:lnTo>
                  <a:pt x="282" y="342"/>
                </a:lnTo>
                <a:lnTo>
                  <a:pt x="276" y="341"/>
                </a:lnTo>
                <a:lnTo>
                  <a:pt x="271" y="338"/>
                </a:lnTo>
                <a:lnTo>
                  <a:pt x="266" y="336"/>
                </a:lnTo>
                <a:lnTo>
                  <a:pt x="266" y="336"/>
                </a:lnTo>
                <a:lnTo>
                  <a:pt x="265" y="332"/>
                </a:lnTo>
                <a:lnTo>
                  <a:pt x="265" y="332"/>
                </a:lnTo>
                <a:close/>
                <a:moveTo>
                  <a:pt x="284" y="321"/>
                </a:moveTo>
                <a:lnTo>
                  <a:pt x="284" y="321"/>
                </a:lnTo>
                <a:lnTo>
                  <a:pt x="285" y="320"/>
                </a:lnTo>
                <a:lnTo>
                  <a:pt x="285" y="320"/>
                </a:lnTo>
                <a:lnTo>
                  <a:pt x="286" y="322"/>
                </a:lnTo>
                <a:lnTo>
                  <a:pt x="288" y="325"/>
                </a:lnTo>
                <a:lnTo>
                  <a:pt x="288" y="325"/>
                </a:lnTo>
                <a:lnTo>
                  <a:pt x="284" y="321"/>
                </a:lnTo>
                <a:lnTo>
                  <a:pt x="284" y="321"/>
                </a:lnTo>
                <a:close/>
                <a:moveTo>
                  <a:pt x="924" y="316"/>
                </a:moveTo>
                <a:lnTo>
                  <a:pt x="924" y="316"/>
                </a:lnTo>
                <a:lnTo>
                  <a:pt x="932" y="324"/>
                </a:lnTo>
                <a:lnTo>
                  <a:pt x="932" y="324"/>
                </a:lnTo>
                <a:lnTo>
                  <a:pt x="930" y="325"/>
                </a:lnTo>
                <a:lnTo>
                  <a:pt x="930" y="325"/>
                </a:lnTo>
                <a:lnTo>
                  <a:pt x="923" y="326"/>
                </a:lnTo>
                <a:lnTo>
                  <a:pt x="915" y="324"/>
                </a:lnTo>
                <a:lnTo>
                  <a:pt x="908" y="321"/>
                </a:lnTo>
                <a:lnTo>
                  <a:pt x="905" y="318"/>
                </a:lnTo>
                <a:lnTo>
                  <a:pt x="903" y="315"/>
                </a:lnTo>
                <a:lnTo>
                  <a:pt x="903" y="315"/>
                </a:lnTo>
                <a:lnTo>
                  <a:pt x="906" y="313"/>
                </a:lnTo>
                <a:lnTo>
                  <a:pt x="906" y="313"/>
                </a:lnTo>
                <a:lnTo>
                  <a:pt x="911" y="316"/>
                </a:lnTo>
                <a:lnTo>
                  <a:pt x="916" y="319"/>
                </a:lnTo>
                <a:lnTo>
                  <a:pt x="920" y="319"/>
                </a:lnTo>
                <a:lnTo>
                  <a:pt x="924" y="316"/>
                </a:lnTo>
                <a:lnTo>
                  <a:pt x="924" y="316"/>
                </a:lnTo>
                <a:close/>
                <a:moveTo>
                  <a:pt x="910" y="302"/>
                </a:moveTo>
                <a:lnTo>
                  <a:pt x="910" y="302"/>
                </a:lnTo>
                <a:lnTo>
                  <a:pt x="914" y="301"/>
                </a:lnTo>
                <a:lnTo>
                  <a:pt x="914" y="301"/>
                </a:lnTo>
                <a:lnTo>
                  <a:pt x="920" y="303"/>
                </a:lnTo>
                <a:lnTo>
                  <a:pt x="920" y="303"/>
                </a:lnTo>
                <a:lnTo>
                  <a:pt x="915" y="302"/>
                </a:lnTo>
                <a:lnTo>
                  <a:pt x="910" y="302"/>
                </a:lnTo>
                <a:lnTo>
                  <a:pt x="910" y="302"/>
                </a:lnTo>
                <a:close/>
                <a:moveTo>
                  <a:pt x="942" y="265"/>
                </a:moveTo>
                <a:lnTo>
                  <a:pt x="942" y="265"/>
                </a:lnTo>
                <a:lnTo>
                  <a:pt x="909" y="265"/>
                </a:lnTo>
                <a:lnTo>
                  <a:pt x="909" y="265"/>
                </a:lnTo>
                <a:lnTo>
                  <a:pt x="906" y="259"/>
                </a:lnTo>
                <a:lnTo>
                  <a:pt x="905" y="253"/>
                </a:lnTo>
                <a:lnTo>
                  <a:pt x="905" y="247"/>
                </a:lnTo>
                <a:lnTo>
                  <a:pt x="908" y="243"/>
                </a:lnTo>
                <a:lnTo>
                  <a:pt x="908" y="243"/>
                </a:lnTo>
                <a:lnTo>
                  <a:pt x="910" y="247"/>
                </a:lnTo>
                <a:lnTo>
                  <a:pt x="912" y="249"/>
                </a:lnTo>
                <a:lnTo>
                  <a:pt x="916" y="250"/>
                </a:lnTo>
                <a:lnTo>
                  <a:pt x="918" y="251"/>
                </a:lnTo>
                <a:lnTo>
                  <a:pt x="922" y="250"/>
                </a:lnTo>
                <a:lnTo>
                  <a:pt x="926" y="248"/>
                </a:lnTo>
                <a:lnTo>
                  <a:pt x="933" y="242"/>
                </a:lnTo>
                <a:lnTo>
                  <a:pt x="933" y="242"/>
                </a:lnTo>
                <a:lnTo>
                  <a:pt x="936" y="247"/>
                </a:lnTo>
                <a:lnTo>
                  <a:pt x="936" y="247"/>
                </a:lnTo>
                <a:lnTo>
                  <a:pt x="939" y="251"/>
                </a:lnTo>
                <a:lnTo>
                  <a:pt x="941" y="255"/>
                </a:lnTo>
                <a:lnTo>
                  <a:pt x="942" y="265"/>
                </a:lnTo>
                <a:lnTo>
                  <a:pt x="942" y="265"/>
                </a:lnTo>
                <a:close/>
                <a:moveTo>
                  <a:pt x="915" y="236"/>
                </a:moveTo>
                <a:lnTo>
                  <a:pt x="915" y="236"/>
                </a:lnTo>
                <a:lnTo>
                  <a:pt x="920" y="235"/>
                </a:lnTo>
                <a:lnTo>
                  <a:pt x="924" y="236"/>
                </a:lnTo>
                <a:lnTo>
                  <a:pt x="924" y="236"/>
                </a:lnTo>
                <a:lnTo>
                  <a:pt x="917" y="241"/>
                </a:lnTo>
                <a:lnTo>
                  <a:pt x="917" y="241"/>
                </a:lnTo>
                <a:lnTo>
                  <a:pt x="915" y="236"/>
                </a:lnTo>
                <a:lnTo>
                  <a:pt x="915" y="236"/>
                </a:lnTo>
                <a:close/>
                <a:moveTo>
                  <a:pt x="927" y="178"/>
                </a:moveTo>
                <a:lnTo>
                  <a:pt x="927" y="178"/>
                </a:lnTo>
                <a:lnTo>
                  <a:pt x="928" y="177"/>
                </a:lnTo>
                <a:lnTo>
                  <a:pt x="929" y="176"/>
                </a:lnTo>
                <a:lnTo>
                  <a:pt x="929" y="172"/>
                </a:lnTo>
                <a:lnTo>
                  <a:pt x="927" y="166"/>
                </a:lnTo>
                <a:lnTo>
                  <a:pt x="927" y="166"/>
                </a:lnTo>
                <a:lnTo>
                  <a:pt x="927" y="165"/>
                </a:lnTo>
                <a:lnTo>
                  <a:pt x="927" y="165"/>
                </a:lnTo>
                <a:lnTo>
                  <a:pt x="932" y="168"/>
                </a:lnTo>
                <a:lnTo>
                  <a:pt x="938" y="176"/>
                </a:lnTo>
                <a:lnTo>
                  <a:pt x="938" y="176"/>
                </a:lnTo>
                <a:lnTo>
                  <a:pt x="941" y="182"/>
                </a:lnTo>
                <a:lnTo>
                  <a:pt x="944" y="189"/>
                </a:lnTo>
                <a:lnTo>
                  <a:pt x="944" y="196"/>
                </a:lnTo>
                <a:lnTo>
                  <a:pt x="942" y="203"/>
                </a:lnTo>
                <a:lnTo>
                  <a:pt x="940" y="210"/>
                </a:lnTo>
                <a:lnTo>
                  <a:pt x="938" y="216"/>
                </a:lnTo>
                <a:lnTo>
                  <a:pt x="932" y="229"/>
                </a:lnTo>
                <a:lnTo>
                  <a:pt x="932" y="229"/>
                </a:lnTo>
                <a:lnTo>
                  <a:pt x="927" y="226"/>
                </a:lnTo>
                <a:lnTo>
                  <a:pt x="922" y="225"/>
                </a:lnTo>
                <a:lnTo>
                  <a:pt x="917" y="225"/>
                </a:lnTo>
                <a:lnTo>
                  <a:pt x="914" y="226"/>
                </a:lnTo>
                <a:lnTo>
                  <a:pt x="914" y="226"/>
                </a:lnTo>
                <a:lnTo>
                  <a:pt x="912" y="213"/>
                </a:lnTo>
                <a:lnTo>
                  <a:pt x="912" y="198"/>
                </a:lnTo>
                <a:lnTo>
                  <a:pt x="914" y="184"/>
                </a:lnTo>
                <a:lnTo>
                  <a:pt x="917" y="173"/>
                </a:lnTo>
                <a:lnTo>
                  <a:pt x="917" y="173"/>
                </a:lnTo>
                <a:lnTo>
                  <a:pt x="917" y="176"/>
                </a:lnTo>
                <a:lnTo>
                  <a:pt x="918" y="179"/>
                </a:lnTo>
                <a:lnTo>
                  <a:pt x="922" y="184"/>
                </a:lnTo>
                <a:lnTo>
                  <a:pt x="923" y="184"/>
                </a:lnTo>
                <a:lnTo>
                  <a:pt x="926" y="184"/>
                </a:lnTo>
                <a:lnTo>
                  <a:pt x="927" y="182"/>
                </a:lnTo>
                <a:lnTo>
                  <a:pt x="927" y="178"/>
                </a:lnTo>
                <a:lnTo>
                  <a:pt x="927" y="178"/>
                </a:lnTo>
                <a:close/>
                <a:moveTo>
                  <a:pt x="915" y="115"/>
                </a:moveTo>
                <a:lnTo>
                  <a:pt x="915" y="115"/>
                </a:lnTo>
                <a:lnTo>
                  <a:pt x="920" y="117"/>
                </a:lnTo>
                <a:lnTo>
                  <a:pt x="920" y="117"/>
                </a:lnTo>
                <a:lnTo>
                  <a:pt x="917" y="118"/>
                </a:lnTo>
                <a:lnTo>
                  <a:pt x="917" y="118"/>
                </a:lnTo>
                <a:lnTo>
                  <a:pt x="915" y="118"/>
                </a:lnTo>
                <a:lnTo>
                  <a:pt x="915" y="118"/>
                </a:lnTo>
                <a:lnTo>
                  <a:pt x="915" y="115"/>
                </a:lnTo>
                <a:lnTo>
                  <a:pt x="915" y="115"/>
                </a:lnTo>
                <a:close/>
                <a:moveTo>
                  <a:pt x="904" y="20"/>
                </a:moveTo>
                <a:lnTo>
                  <a:pt x="904" y="20"/>
                </a:lnTo>
                <a:lnTo>
                  <a:pt x="906" y="21"/>
                </a:lnTo>
                <a:lnTo>
                  <a:pt x="906" y="21"/>
                </a:lnTo>
                <a:lnTo>
                  <a:pt x="905" y="24"/>
                </a:lnTo>
                <a:lnTo>
                  <a:pt x="905" y="24"/>
                </a:lnTo>
                <a:lnTo>
                  <a:pt x="904" y="24"/>
                </a:lnTo>
                <a:lnTo>
                  <a:pt x="904" y="24"/>
                </a:lnTo>
                <a:lnTo>
                  <a:pt x="904" y="20"/>
                </a:lnTo>
                <a:lnTo>
                  <a:pt x="904" y="20"/>
                </a:lnTo>
                <a:close/>
                <a:moveTo>
                  <a:pt x="904" y="44"/>
                </a:moveTo>
                <a:lnTo>
                  <a:pt x="904" y="44"/>
                </a:lnTo>
                <a:lnTo>
                  <a:pt x="904" y="50"/>
                </a:lnTo>
                <a:lnTo>
                  <a:pt x="904" y="50"/>
                </a:lnTo>
                <a:lnTo>
                  <a:pt x="903" y="44"/>
                </a:lnTo>
                <a:lnTo>
                  <a:pt x="903" y="44"/>
                </a:lnTo>
                <a:lnTo>
                  <a:pt x="904" y="44"/>
                </a:lnTo>
                <a:lnTo>
                  <a:pt x="904" y="44"/>
                </a:lnTo>
                <a:close/>
                <a:moveTo>
                  <a:pt x="902" y="79"/>
                </a:moveTo>
                <a:lnTo>
                  <a:pt x="902" y="79"/>
                </a:lnTo>
                <a:lnTo>
                  <a:pt x="902" y="85"/>
                </a:lnTo>
                <a:lnTo>
                  <a:pt x="903" y="88"/>
                </a:lnTo>
                <a:lnTo>
                  <a:pt x="906" y="89"/>
                </a:lnTo>
                <a:lnTo>
                  <a:pt x="906" y="89"/>
                </a:lnTo>
                <a:lnTo>
                  <a:pt x="909" y="88"/>
                </a:lnTo>
                <a:lnTo>
                  <a:pt x="911" y="85"/>
                </a:lnTo>
                <a:lnTo>
                  <a:pt x="911" y="82"/>
                </a:lnTo>
                <a:lnTo>
                  <a:pt x="912" y="77"/>
                </a:lnTo>
                <a:lnTo>
                  <a:pt x="912" y="62"/>
                </a:lnTo>
                <a:lnTo>
                  <a:pt x="912" y="62"/>
                </a:lnTo>
                <a:lnTo>
                  <a:pt x="918" y="66"/>
                </a:lnTo>
                <a:lnTo>
                  <a:pt x="923" y="71"/>
                </a:lnTo>
                <a:lnTo>
                  <a:pt x="928" y="77"/>
                </a:lnTo>
                <a:lnTo>
                  <a:pt x="930" y="84"/>
                </a:lnTo>
                <a:lnTo>
                  <a:pt x="930" y="84"/>
                </a:lnTo>
                <a:lnTo>
                  <a:pt x="930" y="91"/>
                </a:lnTo>
                <a:lnTo>
                  <a:pt x="930" y="98"/>
                </a:lnTo>
                <a:lnTo>
                  <a:pt x="929" y="103"/>
                </a:lnTo>
                <a:lnTo>
                  <a:pt x="927" y="108"/>
                </a:lnTo>
                <a:lnTo>
                  <a:pt x="927" y="108"/>
                </a:lnTo>
                <a:lnTo>
                  <a:pt x="923" y="106"/>
                </a:lnTo>
                <a:lnTo>
                  <a:pt x="923" y="106"/>
                </a:lnTo>
                <a:lnTo>
                  <a:pt x="922" y="102"/>
                </a:lnTo>
                <a:lnTo>
                  <a:pt x="920" y="101"/>
                </a:lnTo>
                <a:lnTo>
                  <a:pt x="917" y="102"/>
                </a:lnTo>
                <a:lnTo>
                  <a:pt x="915" y="103"/>
                </a:lnTo>
                <a:lnTo>
                  <a:pt x="915" y="103"/>
                </a:lnTo>
                <a:lnTo>
                  <a:pt x="911" y="100"/>
                </a:lnTo>
                <a:lnTo>
                  <a:pt x="909" y="98"/>
                </a:lnTo>
                <a:lnTo>
                  <a:pt x="908" y="101"/>
                </a:lnTo>
                <a:lnTo>
                  <a:pt x="906" y="104"/>
                </a:lnTo>
                <a:lnTo>
                  <a:pt x="906" y="114"/>
                </a:lnTo>
                <a:lnTo>
                  <a:pt x="906" y="120"/>
                </a:lnTo>
                <a:lnTo>
                  <a:pt x="906" y="120"/>
                </a:lnTo>
                <a:lnTo>
                  <a:pt x="904" y="120"/>
                </a:lnTo>
                <a:lnTo>
                  <a:pt x="902" y="118"/>
                </a:lnTo>
                <a:lnTo>
                  <a:pt x="902" y="118"/>
                </a:lnTo>
                <a:lnTo>
                  <a:pt x="900" y="115"/>
                </a:lnTo>
                <a:lnTo>
                  <a:pt x="898" y="110"/>
                </a:lnTo>
                <a:lnTo>
                  <a:pt x="894" y="103"/>
                </a:lnTo>
                <a:lnTo>
                  <a:pt x="894" y="103"/>
                </a:lnTo>
                <a:lnTo>
                  <a:pt x="894" y="97"/>
                </a:lnTo>
                <a:lnTo>
                  <a:pt x="893" y="94"/>
                </a:lnTo>
                <a:lnTo>
                  <a:pt x="892" y="92"/>
                </a:lnTo>
                <a:lnTo>
                  <a:pt x="891" y="91"/>
                </a:lnTo>
                <a:lnTo>
                  <a:pt x="891" y="91"/>
                </a:lnTo>
                <a:lnTo>
                  <a:pt x="889" y="84"/>
                </a:lnTo>
                <a:lnTo>
                  <a:pt x="889" y="77"/>
                </a:lnTo>
                <a:lnTo>
                  <a:pt x="889" y="73"/>
                </a:lnTo>
                <a:lnTo>
                  <a:pt x="891" y="70"/>
                </a:lnTo>
                <a:lnTo>
                  <a:pt x="893" y="67"/>
                </a:lnTo>
                <a:lnTo>
                  <a:pt x="897" y="65"/>
                </a:lnTo>
                <a:lnTo>
                  <a:pt x="897" y="65"/>
                </a:lnTo>
                <a:lnTo>
                  <a:pt x="898" y="72"/>
                </a:lnTo>
                <a:lnTo>
                  <a:pt x="902" y="79"/>
                </a:lnTo>
                <a:lnTo>
                  <a:pt x="902" y="79"/>
                </a:lnTo>
                <a:close/>
                <a:moveTo>
                  <a:pt x="791" y="35"/>
                </a:moveTo>
                <a:lnTo>
                  <a:pt x="791" y="35"/>
                </a:lnTo>
                <a:lnTo>
                  <a:pt x="787" y="35"/>
                </a:lnTo>
                <a:lnTo>
                  <a:pt x="787" y="35"/>
                </a:lnTo>
                <a:lnTo>
                  <a:pt x="787" y="35"/>
                </a:lnTo>
                <a:lnTo>
                  <a:pt x="787" y="35"/>
                </a:lnTo>
                <a:lnTo>
                  <a:pt x="791" y="35"/>
                </a:lnTo>
                <a:lnTo>
                  <a:pt x="791" y="35"/>
                </a:lnTo>
                <a:close/>
                <a:moveTo>
                  <a:pt x="691" y="32"/>
                </a:moveTo>
                <a:lnTo>
                  <a:pt x="691" y="32"/>
                </a:lnTo>
                <a:lnTo>
                  <a:pt x="713" y="33"/>
                </a:lnTo>
                <a:lnTo>
                  <a:pt x="713" y="33"/>
                </a:lnTo>
                <a:lnTo>
                  <a:pt x="691" y="32"/>
                </a:lnTo>
                <a:lnTo>
                  <a:pt x="691" y="32"/>
                </a:lnTo>
                <a:lnTo>
                  <a:pt x="691" y="32"/>
                </a:lnTo>
                <a:lnTo>
                  <a:pt x="691" y="32"/>
                </a:lnTo>
                <a:close/>
                <a:moveTo>
                  <a:pt x="285" y="53"/>
                </a:moveTo>
                <a:lnTo>
                  <a:pt x="285" y="53"/>
                </a:lnTo>
                <a:lnTo>
                  <a:pt x="360" y="49"/>
                </a:lnTo>
                <a:lnTo>
                  <a:pt x="434" y="45"/>
                </a:lnTo>
                <a:lnTo>
                  <a:pt x="509" y="43"/>
                </a:lnTo>
                <a:lnTo>
                  <a:pt x="584" y="41"/>
                </a:lnTo>
                <a:lnTo>
                  <a:pt x="584" y="41"/>
                </a:lnTo>
                <a:lnTo>
                  <a:pt x="661" y="42"/>
                </a:lnTo>
                <a:lnTo>
                  <a:pt x="738" y="44"/>
                </a:lnTo>
                <a:lnTo>
                  <a:pt x="816" y="45"/>
                </a:lnTo>
                <a:lnTo>
                  <a:pt x="855" y="45"/>
                </a:lnTo>
                <a:lnTo>
                  <a:pt x="893" y="44"/>
                </a:lnTo>
                <a:lnTo>
                  <a:pt x="893" y="44"/>
                </a:lnTo>
                <a:lnTo>
                  <a:pt x="894" y="55"/>
                </a:lnTo>
                <a:lnTo>
                  <a:pt x="894" y="55"/>
                </a:lnTo>
                <a:lnTo>
                  <a:pt x="887" y="59"/>
                </a:lnTo>
                <a:lnTo>
                  <a:pt x="883" y="65"/>
                </a:lnTo>
                <a:lnTo>
                  <a:pt x="881" y="71"/>
                </a:lnTo>
                <a:lnTo>
                  <a:pt x="880" y="78"/>
                </a:lnTo>
                <a:lnTo>
                  <a:pt x="880" y="85"/>
                </a:lnTo>
                <a:lnTo>
                  <a:pt x="881" y="92"/>
                </a:lnTo>
                <a:lnTo>
                  <a:pt x="886" y="107"/>
                </a:lnTo>
                <a:lnTo>
                  <a:pt x="886" y="107"/>
                </a:lnTo>
                <a:lnTo>
                  <a:pt x="888" y="115"/>
                </a:lnTo>
                <a:lnTo>
                  <a:pt x="892" y="123"/>
                </a:lnTo>
                <a:lnTo>
                  <a:pt x="896" y="126"/>
                </a:lnTo>
                <a:lnTo>
                  <a:pt x="899" y="129"/>
                </a:lnTo>
                <a:lnTo>
                  <a:pt x="903" y="130"/>
                </a:lnTo>
                <a:lnTo>
                  <a:pt x="908" y="130"/>
                </a:lnTo>
                <a:lnTo>
                  <a:pt x="908" y="130"/>
                </a:lnTo>
                <a:lnTo>
                  <a:pt x="911" y="145"/>
                </a:lnTo>
                <a:lnTo>
                  <a:pt x="915" y="159"/>
                </a:lnTo>
                <a:lnTo>
                  <a:pt x="915" y="159"/>
                </a:lnTo>
                <a:lnTo>
                  <a:pt x="912" y="162"/>
                </a:lnTo>
                <a:lnTo>
                  <a:pt x="910" y="166"/>
                </a:lnTo>
                <a:lnTo>
                  <a:pt x="906" y="176"/>
                </a:lnTo>
                <a:lnTo>
                  <a:pt x="904" y="188"/>
                </a:lnTo>
                <a:lnTo>
                  <a:pt x="903" y="198"/>
                </a:lnTo>
                <a:lnTo>
                  <a:pt x="903" y="198"/>
                </a:lnTo>
                <a:lnTo>
                  <a:pt x="900" y="202"/>
                </a:lnTo>
                <a:lnTo>
                  <a:pt x="900" y="206"/>
                </a:lnTo>
                <a:lnTo>
                  <a:pt x="899" y="215"/>
                </a:lnTo>
                <a:lnTo>
                  <a:pt x="902" y="225"/>
                </a:lnTo>
                <a:lnTo>
                  <a:pt x="903" y="232"/>
                </a:lnTo>
                <a:lnTo>
                  <a:pt x="903" y="232"/>
                </a:lnTo>
                <a:lnTo>
                  <a:pt x="898" y="238"/>
                </a:lnTo>
                <a:lnTo>
                  <a:pt x="897" y="245"/>
                </a:lnTo>
                <a:lnTo>
                  <a:pt x="896" y="255"/>
                </a:lnTo>
                <a:lnTo>
                  <a:pt x="898" y="265"/>
                </a:lnTo>
                <a:lnTo>
                  <a:pt x="898" y="265"/>
                </a:lnTo>
                <a:lnTo>
                  <a:pt x="750" y="268"/>
                </a:lnTo>
                <a:lnTo>
                  <a:pt x="602" y="272"/>
                </a:lnTo>
                <a:lnTo>
                  <a:pt x="454" y="275"/>
                </a:lnTo>
                <a:lnTo>
                  <a:pt x="379" y="277"/>
                </a:lnTo>
                <a:lnTo>
                  <a:pt x="306" y="275"/>
                </a:lnTo>
                <a:lnTo>
                  <a:pt x="306" y="275"/>
                </a:lnTo>
                <a:lnTo>
                  <a:pt x="306" y="265"/>
                </a:lnTo>
                <a:lnTo>
                  <a:pt x="306" y="260"/>
                </a:lnTo>
                <a:lnTo>
                  <a:pt x="303" y="255"/>
                </a:lnTo>
                <a:lnTo>
                  <a:pt x="303" y="255"/>
                </a:lnTo>
                <a:lnTo>
                  <a:pt x="301" y="250"/>
                </a:lnTo>
                <a:lnTo>
                  <a:pt x="298" y="245"/>
                </a:lnTo>
                <a:lnTo>
                  <a:pt x="295" y="242"/>
                </a:lnTo>
                <a:lnTo>
                  <a:pt x="290" y="239"/>
                </a:lnTo>
                <a:lnTo>
                  <a:pt x="290" y="239"/>
                </a:lnTo>
                <a:lnTo>
                  <a:pt x="294" y="231"/>
                </a:lnTo>
                <a:lnTo>
                  <a:pt x="295" y="221"/>
                </a:lnTo>
                <a:lnTo>
                  <a:pt x="296" y="210"/>
                </a:lnTo>
                <a:lnTo>
                  <a:pt x="296" y="200"/>
                </a:lnTo>
                <a:lnTo>
                  <a:pt x="295" y="189"/>
                </a:lnTo>
                <a:lnTo>
                  <a:pt x="292" y="179"/>
                </a:lnTo>
                <a:lnTo>
                  <a:pt x="289" y="170"/>
                </a:lnTo>
                <a:lnTo>
                  <a:pt x="283" y="162"/>
                </a:lnTo>
                <a:lnTo>
                  <a:pt x="283" y="162"/>
                </a:lnTo>
                <a:lnTo>
                  <a:pt x="284" y="151"/>
                </a:lnTo>
                <a:lnTo>
                  <a:pt x="284" y="142"/>
                </a:lnTo>
                <a:lnTo>
                  <a:pt x="284" y="142"/>
                </a:lnTo>
                <a:lnTo>
                  <a:pt x="288" y="138"/>
                </a:lnTo>
                <a:lnTo>
                  <a:pt x="290" y="135"/>
                </a:lnTo>
                <a:lnTo>
                  <a:pt x="295" y="125"/>
                </a:lnTo>
                <a:lnTo>
                  <a:pt x="296" y="114"/>
                </a:lnTo>
                <a:lnTo>
                  <a:pt x="296" y="103"/>
                </a:lnTo>
                <a:lnTo>
                  <a:pt x="295" y="92"/>
                </a:lnTo>
                <a:lnTo>
                  <a:pt x="292" y="82"/>
                </a:lnTo>
                <a:lnTo>
                  <a:pt x="288" y="72"/>
                </a:lnTo>
                <a:lnTo>
                  <a:pt x="283" y="64"/>
                </a:lnTo>
                <a:lnTo>
                  <a:pt x="283" y="64"/>
                </a:lnTo>
                <a:lnTo>
                  <a:pt x="285" y="53"/>
                </a:lnTo>
                <a:lnTo>
                  <a:pt x="285" y="53"/>
                </a:lnTo>
                <a:close/>
                <a:moveTo>
                  <a:pt x="272" y="24"/>
                </a:moveTo>
                <a:lnTo>
                  <a:pt x="272" y="24"/>
                </a:lnTo>
                <a:lnTo>
                  <a:pt x="273" y="27"/>
                </a:lnTo>
                <a:lnTo>
                  <a:pt x="273" y="27"/>
                </a:lnTo>
                <a:lnTo>
                  <a:pt x="271" y="27"/>
                </a:lnTo>
                <a:lnTo>
                  <a:pt x="271" y="27"/>
                </a:lnTo>
                <a:lnTo>
                  <a:pt x="272" y="24"/>
                </a:lnTo>
                <a:lnTo>
                  <a:pt x="272" y="24"/>
                </a:lnTo>
                <a:close/>
                <a:moveTo>
                  <a:pt x="270" y="43"/>
                </a:moveTo>
                <a:lnTo>
                  <a:pt x="270" y="43"/>
                </a:lnTo>
                <a:lnTo>
                  <a:pt x="273" y="42"/>
                </a:lnTo>
                <a:lnTo>
                  <a:pt x="273" y="42"/>
                </a:lnTo>
                <a:lnTo>
                  <a:pt x="277" y="43"/>
                </a:lnTo>
                <a:lnTo>
                  <a:pt x="277" y="43"/>
                </a:lnTo>
                <a:lnTo>
                  <a:pt x="277" y="44"/>
                </a:lnTo>
                <a:lnTo>
                  <a:pt x="277" y="44"/>
                </a:lnTo>
                <a:lnTo>
                  <a:pt x="270" y="44"/>
                </a:lnTo>
                <a:lnTo>
                  <a:pt x="270" y="44"/>
                </a:lnTo>
                <a:lnTo>
                  <a:pt x="270" y="43"/>
                </a:lnTo>
                <a:lnTo>
                  <a:pt x="270" y="43"/>
                </a:lnTo>
                <a:close/>
                <a:moveTo>
                  <a:pt x="271" y="54"/>
                </a:moveTo>
                <a:lnTo>
                  <a:pt x="271" y="54"/>
                </a:lnTo>
                <a:lnTo>
                  <a:pt x="271" y="54"/>
                </a:lnTo>
                <a:lnTo>
                  <a:pt x="271" y="54"/>
                </a:lnTo>
                <a:lnTo>
                  <a:pt x="276" y="54"/>
                </a:lnTo>
                <a:lnTo>
                  <a:pt x="276" y="54"/>
                </a:lnTo>
                <a:lnTo>
                  <a:pt x="274" y="56"/>
                </a:lnTo>
                <a:lnTo>
                  <a:pt x="274" y="56"/>
                </a:lnTo>
                <a:lnTo>
                  <a:pt x="271" y="54"/>
                </a:lnTo>
                <a:lnTo>
                  <a:pt x="271" y="54"/>
                </a:lnTo>
                <a:close/>
                <a:moveTo>
                  <a:pt x="272" y="66"/>
                </a:moveTo>
                <a:lnTo>
                  <a:pt x="272" y="66"/>
                </a:lnTo>
                <a:lnTo>
                  <a:pt x="271" y="68"/>
                </a:lnTo>
                <a:lnTo>
                  <a:pt x="271" y="68"/>
                </a:lnTo>
                <a:lnTo>
                  <a:pt x="271" y="66"/>
                </a:lnTo>
                <a:lnTo>
                  <a:pt x="271" y="66"/>
                </a:lnTo>
                <a:lnTo>
                  <a:pt x="272" y="66"/>
                </a:lnTo>
                <a:lnTo>
                  <a:pt x="272" y="66"/>
                </a:lnTo>
                <a:close/>
                <a:moveTo>
                  <a:pt x="279" y="76"/>
                </a:moveTo>
                <a:lnTo>
                  <a:pt x="279" y="76"/>
                </a:lnTo>
                <a:lnTo>
                  <a:pt x="284" y="88"/>
                </a:lnTo>
                <a:lnTo>
                  <a:pt x="286" y="102"/>
                </a:lnTo>
                <a:lnTo>
                  <a:pt x="286" y="109"/>
                </a:lnTo>
                <a:lnTo>
                  <a:pt x="286" y="117"/>
                </a:lnTo>
                <a:lnTo>
                  <a:pt x="284" y="123"/>
                </a:lnTo>
                <a:lnTo>
                  <a:pt x="282" y="129"/>
                </a:lnTo>
                <a:lnTo>
                  <a:pt x="282" y="129"/>
                </a:lnTo>
                <a:lnTo>
                  <a:pt x="279" y="124"/>
                </a:lnTo>
                <a:lnTo>
                  <a:pt x="276" y="120"/>
                </a:lnTo>
                <a:lnTo>
                  <a:pt x="273" y="119"/>
                </a:lnTo>
                <a:lnTo>
                  <a:pt x="270" y="119"/>
                </a:lnTo>
                <a:lnTo>
                  <a:pt x="267" y="120"/>
                </a:lnTo>
                <a:lnTo>
                  <a:pt x="266" y="121"/>
                </a:lnTo>
                <a:lnTo>
                  <a:pt x="267" y="124"/>
                </a:lnTo>
                <a:lnTo>
                  <a:pt x="270" y="127"/>
                </a:lnTo>
                <a:lnTo>
                  <a:pt x="270" y="127"/>
                </a:lnTo>
                <a:lnTo>
                  <a:pt x="267" y="129"/>
                </a:lnTo>
                <a:lnTo>
                  <a:pt x="266" y="131"/>
                </a:lnTo>
                <a:lnTo>
                  <a:pt x="265" y="133"/>
                </a:lnTo>
                <a:lnTo>
                  <a:pt x="266" y="136"/>
                </a:lnTo>
                <a:lnTo>
                  <a:pt x="266" y="136"/>
                </a:lnTo>
                <a:lnTo>
                  <a:pt x="262" y="133"/>
                </a:lnTo>
                <a:lnTo>
                  <a:pt x="259" y="130"/>
                </a:lnTo>
                <a:lnTo>
                  <a:pt x="256" y="125"/>
                </a:lnTo>
                <a:lnTo>
                  <a:pt x="254" y="119"/>
                </a:lnTo>
                <a:lnTo>
                  <a:pt x="254" y="119"/>
                </a:lnTo>
                <a:lnTo>
                  <a:pt x="255" y="115"/>
                </a:lnTo>
                <a:lnTo>
                  <a:pt x="255" y="112"/>
                </a:lnTo>
                <a:lnTo>
                  <a:pt x="254" y="109"/>
                </a:lnTo>
                <a:lnTo>
                  <a:pt x="252" y="106"/>
                </a:lnTo>
                <a:lnTo>
                  <a:pt x="252" y="106"/>
                </a:lnTo>
                <a:lnTo>
                  <a:pt x="250" y="97"/>
                </a:lnTo>
                <a:lnTo>
                  <a:pt x="250" y="92"/>
                </a:lnTo>
                <a:lnTo>
                  <a:pt x="248" y="90"/>
                </a:lnTo>
                <a:lnTo>
                  <a:pt x="248" y="90"/>
                </a:lnTo>
                <a:lnTo>
                  <a:pt x="248" y="82"/>
                </a:lnTo>
                <a:lnTo>
                  <a:pt x="250" y="74"/>
                </a:lnTo>
                <a:lnTo>
                  <a:pt x="253" y="71"/>
                </a:lnTo>
                <a:lnTo>
                  <a:pt x="255" y="67"/>
                </a:lnTo>
                <a:lnTo>
                  <a:pt x="258" y="65"/>
                </a:lnTo>
                <a:lnTo>
                  <a:pt x="261" y="64"/>
                </a:lnTo>
                <a:lnTo>
                  <a:pt x="261" y="64"/>
                </a:lnTo>
                <a:lnTo>
                  <a:pt x="262" y="76"/>
                </a:lnTo>
                <a:lnTo>
                  <a:pt x="264" y="80"/>
                </a:lnTo>
                <a:lnTo>
                  <a:pt x="266" y="85"/>
                </a:lnTo>
                <a:lnTo>
                  <a:pt x="268" y="86"/>
                </a:lnTo>
                <a:lnTo>
                  <a:pt x="271" y="86"/>
                </a:lnTo>
                <a:lnTo>
                  <a:pt x="274" y="83"/>
                </a:lnTo>
                <a:lnTo>
                  <a:pt x="279" y="76"/>
                </a:lnTo>
                <a:lnTo>
                  <a:pt x="279" y="76"/>
                </a:lnTo>
                <a:close/>
                <a:moveTo>
                  <a:pt x="254" y="37"/>
                </a:moveTo>
                <a:lnTo>
                  <a:pt x="254" y="37"/>
                </a:lnTo>
                <a:lnTo>
                  <a:pt x="241" y="38"/>
                </a:lnTo>
                <a:lnTo>
                  <a:pt x="226" y="38"/>
                </a:lnTo>
                <a:lnTo>
                  <a:pt x="226" y="38"/>
                </a:lnTo>
                <a:lnTo>
                  <a:pt x="254" y="37"/>
                </a:lnTo>
                <a:lnTo>
                  <a:pt x="254" y="37"/>
                </a:lnTo>
                <a:close/>
                <a:moveTo>
                  <a:pt x="67" y="31"/>
                </a:moveTo>
                <a:lnTo>
                  <a:pt x="67" y="31"/>
                </a:lnTo>
                <a:lnTo>
                  <a:pt x="49" y="33"/>
                </a:lnTo>
                <a:lnTo>
                  <a:pt x="41" y="33"/>
                </a:lnTo>
                <a:lnTo>
                  <a:pt x="32" y="35"/>
                </a:lnTo>
                <a:lnTo>
                  <a:pt x="32" y="35"/>
                </a:lnTo>
                <a:lnTo>
                  <a:pt x="41" y="32"/>
                </a:lnTo>
                <a:lnTo>
                  <a:pt x="49" y="31"/>
                </a:lnTo>
                <a:lnTo>
                  <a:pt x="67" y="31"/>
                </a:lnTo>
                <a:lnTo>
                  <a:pt x="67" y="31"/>
                </a:lnTo>
                <a:close/>
                <a:moveTo>
                  <a:pt x="16" y="41"/>
                </a:moveTo>
                <a:lnTo>
                  <a:pt x="16" y="41"/>
                </a:lnTo>
                <a:lnTo>
                  <a:pt x="18" y="43"/>
                </a:lnTo>
                <a:lnTo>
                  <a:pt x="18" y="43"/>
                </a:lnTo>
                <a:lnTo>
                  <a:pt x="14" y="43"/>
                </a:lnTo>
                <a:lnTo>
                  <a:pt x="14" y="43"/>
                </a:lnTo>
                <a:lnTo>
                  <a:pt x="16" y="41"/>
                </a:lnTo>
                <a:lnTo>
                  <a:pt x="16" y="4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37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787" y="5389797"/>
            <a:ext cx="2400300" cy="146820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92D7A3E-4CCF-4C28-8236-875A34020E63}"/>
              </a:ext>
            </a:extLst>
          </p:cNvPr>
          <p:cNvSpPr/>
          <p:nvPr/>
        </p:nvSpPr>
        <p:spPr>
          <a:xfrm>
            <a:off x="854552" y="235975"/>
            <a:ext cx="10500851" cy="157377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1A3FD1-4736-403B-B8F4-FF2413500168}"/>
              </a:ext>
            </a:extLst>
          </p:cNvPr>
          <p:cNvSpPr txBox="1"/>
          <p:nvPr/>
        </p:nvSpPr>
        <p:spPr>
          <a:xfrm>
            <a:off x="973394" y="412955"/>
            <a:ext cx="10176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vi-V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những câu thơ miêu tả c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</a:t>
            </a:r>
            <a:r>
              <a:rPr lang="vi-V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 tre vào lúc mặt trời mọc?</a:t>
            </a:r>
            <a:endParaRPr kumimoji="0" lang="vi-VN" sz="36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D8E8EAE-B099-402D-9151-D746BA9E160D}"/>
              </a:ext>
            </a:extLst>
          </p:cNvPr>
          <p:cNvSpPr/>
          <p:nvPr/>
        </p:nvSpPr>
        <p:spPr>
          <a:xfrm>
            <a:off x="2325342" y="2474350"/>
            <a:ext cx="7359445" cy="240245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 sớm mai thức dậy,</a:t>
            </a:r>
          </a:p>
          <a:p>
            <a:pPr lvl="0" algn="ctr">
              <a:defRPr/>
            </a:pPr>
            <a:r>
              <a:rPr lang="en-US" sz="32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Luỹ tre xanh rì rào,</a:t>
            </a:r>
          </a:p>
          <a:p>
            <a:pPr lvl="0" algn="ctr">
              <a:defRPr/>
            </a:pPr>
            <a:r>
              <a:rPr lang="en-US" sz="32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 tre cong gọng vó</a:t>
            </a:r>
          </a:p>
          <a:p>
            <a:pPr lvl="0" algn="ctr">
              <a:defRPr/>
            </a:pPr>
            <a:r>
              <a:rPr lang="en-US" sz="32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mặt trời lên cao.</a:t>
            </a:r>
            <a:endParaRPr lang="en-US" sz="3200" dirty="0" err="1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26EBFA0-83CE-43F9-A65B-AF91591896FB}"/>
              </a:ext>
            </a:extLst>
          </p:cNvPr>
          <p:cNvCxnSpPr>
            <a:cxnSpLocks/>
          </p:cNvCxnSpPr>
          <p:nvPr/>
        </p:nvCxnSpPr>
        <p:spPr>
          <a:xfrm>
            <a:off x="4471639" y="3684316"/>
            <a:ext cx="299596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6D3450-CA5B-4689-A6CE-FE36B541E0AD}"/>
              </a:ext>
            </a:extLst>
          </p:cNvPr>
          <p:cNvCxnSpPr>
            <a:cxnSpLocks/>
          </p:cNvCxnSpPr>
          <p:nvPr/>
        </p:nvCxnSpPr>
        <p:spPr>
          <a:xfrm>
            <a:off x="4071589" y="4141516"/>
            <a:ext cx="389131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51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hlinkClick r:id="rId4" action="ppaction://hlinksldjump"/>
            <a:extLst>
              <a:ext uri="{FF2B5EF4-FFF2-40B4-BE49-F238E27FC236}">
                <a16:creationId xmlns:a16="http://schemas.microsoft.com/office/drawing/2014/main" id="{551C6386-50E9-47E6-A5D6-0848196A28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787" y="5389797"/>
            <a:ext cx="2400300" cy="1468203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81CE27D-51C4-464F-9F21-FEBDAD0730C1}"/>
              </a:ext>
            </a:extLst>
          </p:cNvPr>
          <p:cNvSpPr/>
          <p:nvPr/>
        </p:nvSpPr>
        <p:spPr>
          <a:xfrm>
            <a:off x="854552" y="235975"/>
            <a:ext cx="10500851" cy="157377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B4E200-41AE-417D-B6E0-3AF4EF668EDA}"/>
              </a:ext>
            </a:extLst>
          </p:cNvPr>
          <p:cNvSpPr txBox="1"/>
          <p:nvPr/>
        </p:nvSpPr>
        <p:spPr>
          <a:xfrm>
            <a:off x="973394" y="412955"/>
            <a:ext cx="10176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vi-V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 thơ nào ở khổ thơ thứ hai cho thấy tre cũng giống như người? </a:t>
            </a:r>
            <a:endParaRPr kumimoji="0" lang="vi-VN" sz="36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27EF017-E376-4D4A-B777-0287288C362C}"/>
              </a:ext>
            </a:extLst>
          </p:cNvPr>
          <p:cNvSpPr/>
          <p:nvPr/>
        </p:nvSpPr>
        <p:spPr>
          <a:xfrm>
            <a:off x="2325342" y="2474350"/>
            <a:ext cx="7359445" cy="240245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trưa đồng đầy nắng,</a:t>
            </a:r>
          </a:p>
          <a:p>
            <a:pPr lvl="0" algn="ctr">
              <a:defRPr/>
            </a:pPr>
            <a:r>
              <a:rPr lang="vi-VN" sz="32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Trâu nằm nhai bóng râm,</a:t>
            </a:r>
          </a:p>
          <a:p>
            <a:pPr lvl="0" algn="ctr">
              <a:defRPr/>
            </a:pPr>
            <a:r>
              <a:rPr lang="vi-VN" sz="32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bần thần nhớ gió,</a:t>
            </a:r>
          </a:p>
          <a:p>
            <a:pPr lvl="0" algn="ctr">
              <a:defRPr/>
            </a:pPr>
            <a:r>
              <a:rPr lang="vi-VN" sz="32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Chợt về đầy tiếng chim.</a:t>
            </a:r>
            <a:endParaRPr lang="vi-VN" sz="3200" dirty="0" err="1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9056832-7986-40A0-9DF9-8D59B6E4E45C}"/>
              </a:ext>
            </a:extLst>
          </p:cNvPr>
          <p:cNvCxnSpPr>
            <a:cxnSpLocks/>
          </p:cNvCxnSpPr>
          <p:nvPr/>
        </p:nvCxnSpPr>
        <p:spPr>
          <a:xfrm>
            <a:off x="4195414" y="4122466"/>
            <a:ext cx="358651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73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auto">
          <a:xfrm>
            <a:off x="8013700" y="2503488"/>
            <a:ext cx="776288" cy="381000"/>
          </a:xfrm>
          <a:custGeom>
            <a:avLst/>
            <a:gdLst>
              <a:gd name="T0" fmla="*/ 1 w 128"/>
              <a:gd name="T1" fmla="*/ 63 h 63"/>
              <a:gd name="T2" fmla="*/ 0 w 128"/>
              <a:gd name="T3" fmla="*/ 56 h 63"/>
              <a:gd name="T4" fmla="*/ 4 w 128"/>
              <a:gd name="T5" fmla="*/ 42 h 63"/>
              <a:gd name="T6" fmla="*/ 21 w 128"/>
              <a:gd name="T7" fmla="*/ 29 h 63"/>
              <a:gd name="T8" fmla="*/ 37 w 128"/>
              <a:gd name="T9" fmla="*/ 29 h 63"/>
              <a:gd name="T10" fmla="*/ 43 w 128"/>
              <a:gd name="T11" fmla="*/ 31 h 63"/>
              <a:gd name="T12" fmla="*/ 44 w 128"/>
              <a:gd name="T13" fmla="*/ 21 h 63"/>
              <a:gd name="T14" fmla="*/ 50 w 128"/>
              <a:gd name="T15" fmla="*/ 9 h 63"/>
              <a:gd name="T16" fmla="*/ 56 w 128"/>
              <a:gd name="T17" fmla="*/ 5 h 63"/>
              <a:gd name="T18" fmla="*/ 72 w 128"/>
              <a:gd name="T19" fmla="*/ 0 h 63"/>
              <a:gd name="T20" fmla="*/ 89 w 128"/>
              <a:gd name="T21" fmla="*/ 5 h 63"/>
              <a:gd name="T22" fmla="*/ 89 w 128"/>
              <a:gd name="T23" fmla="*/ 5 h 63"/>
              <a:gd name="T24" fmla="*/ 102 w 128"/>
              <a:gd name="T25" fmla="*/ 22 h 63"/>
              <a:gd name="T26" fmla="*/ 102 w 128"/>
              <a:gd name="T27" fmla="*/ 36 h 63"/>
              <a:gd name="T28" fmla="*/ 100 w 128"/>
              <a:gd name="T29" fmla="*/ 40 h 63"/>
              <a:gd name="T30" fmla="*/ 106 w 128"/>
              <a:gd name="T31" fmla="*/ 40 h 63"/>
              <a:gd name="T32" fmla="*/ 127 w 128"/>
              <a:gd name="T33" fmla="*/ 63 h 63"/>
              <a:gd name="T34" fmla="*/ 1 w 128"/>
              <a:gd name="T35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8" h="63">
                <a:moveTo>
                  <a:pt x="1" y="63"/>
                </a:moveTo>
                <a:cubicBezTo>
                  <a:pt x="1" y="61"/>
                  <a:pt x="0" y="59"/>
                  <a:pt x="0" y="56"/>
                </a:cubicBezTo>
                <a:cubicBezTo>
                  <a:pt x="0" y="51"/>
                  <a:pt x="2" y="46"/>
                  <a:pt x="4" y="42"/>
                </a:cubicBezTo>
                <a:cubicBezTo>
                  <a:pt x="8" y="36"/>
                  <a:pt x="14" y="30"/>
                  <a:pt x="21" y="29"/>
                </a:cubicBezTo>
                <a:cubicBezTo>
                  <a:pt x="29" y="27"/>
                  <a:pt x="30" y="28"/>
                  <a:pt x="37" y="29"/>
                </a:cubicBezTo>
                <a:cubicBezTo>
                  <a:pt x="39" y="29"/>
                  <a:pt x="41" y="30"/>
                  <a:pt x="43" y="31"/>
                </a:cubicBezTo>
                <a:cubicBezTo>
                  <a:pt x="43" y="27"/>
                  <a:pt x="43" y="24"/>
                  <a:pt x="44" y="21"/>
                </a:cubicBezTo>
                <a:cubicBezTo>
                  <a:pt x="45" y="16"/>
                  <a:pt x="47" y="13"/>
                  <a:pt x="50" y="9"/>
                </a:cubicBezTo>
                <a:cubicBezTo>
                  <a:pt x="52" y="8"/>
                  <a:pt x="54" y="6"/>
                  <a:pt x="56" y="5"/>
                </a:cubicBezTo>
                <a:cubicBezTo>
                  <a:pt x="61" y="2"/>
                  <a:pt x="66" y="0"/>
                  <a:pt x="72" y="0"/>
                </a:cubicBezTo>
                <a:cubicBezTo>
                  <a:pt x="78" y="0"/>
                  <a:pt x="84" y="2"/>
                  <a:pt x="89" y="5"/>
                </a:cubicBezTo>
                <a:cubicBezTo>
                  <a:pt x="89" y="5"/>
                  <a:pt x="89" y="5"/>
                  <a:pt x="89" y="5"/>
                </a:cubicBezTo>
                <a:cubicBezTo>
                  <a:pt x="95" y="8"/>
                  <a:pt x="99" y="15"/>
                  <a:pt x="102" y="22"/>
                </a:cubicBezTo>
                <a:cubicBezTo>
                  <a:pt x="103" y="26"/>
                  <a:pt x="103" y="32"/>
                  <a:pt x="102" y="36"/>
                </a:cubicBezTo>
                <a:cubicBezTo>
                  <a:pt x="101" y="38"/>
                  <a:pt x="101" y="39"/>
                  <a:pt x="100" y="40"/>
                </a:cubicBezTo>
                <a:cubicBezTo>
                  <a:pt x="102" y="40"/>
                  <a:pt x="104" y="40"/>
                  <a:pt x="106" y="40"/>
                </a:cubicBezTo>
                <a:cubicBezTo>
                  <a:pt x="121" y="40"/>
                  <a:pt x="128" y="52"/>
                  <a:pt x="127" y="63"/>
                </a:cubicBezTo>
                <a:lnTo>
                  <a:pt x="1" y="63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000750" y="3211513"/>
            <a:ext cx="679450" cy="309562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3" name="Freeform 30"/>
          <p:cNvSpPr>
            <a:spLocks/>
          </p:cNvSpPr>
          <p:nvPr/>
        </p:nvSpPr>
        <p:spPr bwMode="auto">
          <a:xfrm>
            <a:off x="10699750" y="3581400"/>
            <a:ext cx="1152525" cy="471487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8729665" y="4361094"/>
            <a:ext cx="3379788" cy="2351089"/>
          </a:xfrm>
          <a:custGeom>
            <a:avLst/>
            <a:gdLst>
              <a:gd name="T0" fmla="*/ 715 w 715"/>
              <a:gd name="T1" fmla="*/ 597 h 597"/>
              <a:gd name="T2" fmla="*/ 715 w 715"/>
              <a:gd name="T3" fmla="*/ 583 h 597"/>
              <a:gd name="T4" fmla="*/ 358 w 715"/>
              <a:gd name="T5" fmla="*/ 0 h 597"/>
              <a:gd name="T6" fmla="*/ 0 w 715"/>
              <a:gd name="T7" fmla="*/ 583 h 597"/>
              <a:gd name="T8" fmla="*/ 0 w 715"/>
              <a:gd name="T9" fmla="*/ 597 h 597"/>
              <a:gd name="T10" fmla="*/ 715 w 715"/>
              <a:gd name="T11" fmla="*/ 597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5" h="597">
                <a:moveTo>
                  <a:pt x="715" y="597"/>
                </a:moveTo>
                <a:cubicBezTo>
                  <a:pt x="715" y="592"/>
                  <a:pt x="715" y="588"/>
                  <a:pt x="715" y="583"/>
                </a:cubicBezTo>
                <a:cubicBezTo>
                  <a:pt x="715" y="261"/>
                  <a:pt x="555" y="0"/>
                  <a:pt x="358" y="0"/>
                </a:cubicBezTo>
                <a:cubicBezTo>
                  <a:pt x="160" y="0"/>
                  <a:pt x="0" y="261"/>
                  <a:pt x="0" y="583"/>
                </a:cubicBezTo>
                <a:cubicBezTo>
                  <a:pt x="0" y="588"/>
                  <a:pt x="0" y="592"/>
                  <a:pt x="0" y="597"/>
                </a:cubicBezTo>
                <a:cubicBezTo>
                  <a:pt x="715" y="597"/>
                  <a:pt x="715" y="597"/>
                  <a:pt x="715" y="597"/>
                </a:cubicBezTo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Freeform 8"/>
          <p:cNvSpPr>
            <a:spLocks noEditPoints="1"/>
          </p:cNvSpPr>
          <p:nvPr/>
        </p:nvSpPr>
        <p:spPr bwMode="auto">
          <a:xfrm>
            <a:off x="8729665" y="4365222"/>
            <a:ext cx="1636060" cy="2346961"/>
          </a:xfrm>
          <a:custGeom>
            <a:avLst/>
            <a:gdLst>
              <a:gd name="T0" fmla="*/ 346 w 346"/>
              <a:gd name="T1" fmla="*/ 550 h 596"/>
              <a:gd name="T2" fmla="*/ 335 w 346"/>
              <a:gd name="T3" fmla="*/ 550 h 596"/>
              <a:gd name="T4" fmla="*/ 335 w 346"/>
              <a:gd name="T5" fmla="*/ 572 h 596"/>
              <a:gd name="T6" fmla="*/ 335 w 346"/>
              <a:gd name="T7" fmla="*/ 583 h 596"/>
              <a:gd name="T8" fmla="*/ 0 w 346"/>
              <a:gd name="T9" fmla="*/ 583 h 596"/>
              <a:gd name="T10" fmla="*/ 0 w 346"/>
              <a:gd name="T11" fmla="*/ 596 h 596"/>
              <a:gd name="T12" fmla="*/ 346 w 346"/>
              <a:gd name="T13" fmla="*/ 596 h 596"/>
              <a:gd name="T14" fmla="*/ 346 w 346"/>
              <a:gd name="T15" fmla="*/ 550 h 596"/>
              <a:gd name="T16" fmla="*/ 346 w 346"/>
              <a:gd name="T17" fmla="*/ 0 h 596"/>
              <a:gd name="T18" fmla="*/ 127 w 346"/>
              <a:gd name="T19" fmla="*/ 137 h 596"/>
              <a:gd name="T20" fmla="*/ 327 w 346"/>
              <a:gd name="T21" fmla="*/ 463 h 596"/>
              <a:gd name="T22" fmla="*/ 346 w 346"/>
              <a:gd name="T23" fmla="*/ 472 h 596"/>
              <a:gd name="T24" fmla="*/ 346 w 346"/>
              <a:gd name="T25" fmla="*/ 0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596">
                <a:moveTo>
                  <a:pt x="346" y="550"/>
                </a:moveTo>
                <a:cubicBezTo>
                  <a:pt x="335" y="550"/>
                  <a:pt x="335" y="550"/>
                  <a:pt x="335" y="550"/>
                </a:cubicBezTo>
                <a:cubicBezTo>
                  <a:pt x="335" y="557"/>
                  <a:pt x="335" y="565"/>
                  <a:pt x="335" y="572"/>
                </a:cubicBezTo>
                <a:cubicBezTo>
                  <a:pt x="335" y="576"/>
                  <a:pt x="335" y="579"/>
                  <a:pt x="335" y="583"/>
                </a:cubicBezTo>
                <a:cubicBezTo>
                  <a:pt x="0" y="583"/>
                  <a:pt x="0" y="583"/>
                  <a:pt x="0" y="583"/>
                </a:cubicBezTo>
                <a:cubicBezTo>
                  <a:pt x="0" y="587"/>
                  <a:pt x="0" y="592"/>
                  <a:pt x="0" y="596"/>
                </a:cubicBezTo>
                <a:cubicBezTo>
                  <a:pt x="346" y="596"/>
                  <a:pt x="346" y="596"/>
                  <a:pt x="346" y="596"/>
                </a:cubicBezTo>
                <a:cubicBezTo>
                  <a:pt x="346" y="550"/>
                  <a:pt x="346" y="550"/>
                  <a:pt x="346" y="550"/>
                </a:cubicBezTo>
                <a:moveTo>
                  <a:pt x="346" y="0"/>
                </a:moveTo>
                <a:cubicBezTo>
                  <a:pt x="263" y="4"/>
                  <a:pt x="186" y="55"/>
                  <a:pt x="127" y="137"/>
                </a:cubicBezTo>
                <a:cubicBezTo>
                  <a:pt x="225" y="177"/>
                  <a:pt x="303" y="303"/>
                  <a:pt x="327" y="463"/>
                </a:cubicBezTo>
                <a:cubicBezTo>
                  <a:pt x="334" y="464"/>
                  <a:pt x="341" y="467"/>
                  <a:pt x="346" y="472"/>
                </a:cubicBezTo>
                <a:cubicBezTo>
                  <a:pt x="346" y="0"/>
                  <a:pt x="346" y="0"/>
                  <a:pt x="346" y="0"/>
                </a:cubicBezTo>
              </a:path>
            </a:pathLst>
          </a:custGeom>
          <a:solidFill>
            <a:srgbClr val="FFB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7432676" y="4825627"/>
            <a:ext cx="2595172" cy="1807180"/>
          </a:xfrm>
          <a:custGeom>
            <a:avLst/>
            <a:gdLst>
              <a:gd name="T0" fmla="*/ 549 w 549"/>
              <a:gd name="T1" fmla="*/ 459 h 459"/>
              <a:gd name="T2" fmla="*/ 549 w 549"/>
              <a:gd name="T3" fmla="*/ 448 h 459"/>
              <a:gd name="T4" fmla="*/ 275 w 549"/>
              <a:gd name="T5" fmla="*/ 0 h 459"/>
              <a:gd name="T6" fmla="*/ 0 w 549"/>
              <a:gd name="T7" fmla="*/ 448 h 459"/>
              <a:gd name="T8" fmla="*/ 1 w 549"/>
              <a:gd name="T9" fmla="*/ 459 h 459"/>
              <a:gd name="T10" fmla="*/ 549 w 549"/>
              <a:gd name="T11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9" h="459">
                <a:moveTo>
                  <a:pt x="549" y="459"/>
                </a:moveTo>
                <a:cubicBezTo>
                  <a:pt x="549" y="455"/>
                  <a:pt x="549" y="452"/>
                  <a:pt x="549" y="448"/>
                </a:cubicBezTo>
                <a:cubicBezTo>
                  <a:pt x="549" y="201"/>
                  <a:pt x="427" y="0"/>
                  <a:pt x="275" y="0"/>
                </a:cubicBezTo>
                <a:cubicBezTo>
                  <a:pt x="123" y="0"/>
                  <a:pt x="0" y="201"/>
                  <a:pt x="0" y="448"/>
                </a:cubicBezTo>
                <a:cubicBezTo>
                  <a:pt x="0" y="452"/>
                  <a:pt x="1" y="455"/>
                  <a:pt x="1" y="459"/>
                </a:cubicBezTo>
                <a:cubicBezTo>
                  <a:pt x="549" y="459"/>
                  <a:pt x="549" y="459"/>
                  <a:pt x="549" y="459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>
            <a:off x="7432676" y="4829755"/>
            <a:ext cx="1257365" cy="1803052"/>
          </a:xfrm>
          <a:custGeom>
            <a:avLst/>
            <a:gdLst>
              <a:gd name="T0" fmla="*/ 1 w 266"/>
              <a:gd name="T1" fmla="*/ 416 h 458"/>
              <a:gd name="T2" fmla="*/ 1 w 266"/>
              <a:gd name="T3" fmla="*/ 417 h 458"/>
              <a:gd name="T4" fmla="*/ 1 w 266"/>
              <a:gd name="T5" fmla="*/ 417 h 458"/>
              <a:gd name="T6" fmla="*/ 1 w 266"/>
              <a:gd name="T7" fmla="*/ 418 h 458"/>
              <a:gd name="T8" fmla="*/ 1 w 266"/>
              <a:gd name="T9" fmla="*/ 418 h 458"/>
              <a:gd name="T10" fmla="*/ 1 w 266"/>
              <a:gd name="T11" fmla="*/ 419 h 458"/>
              <a:gd name="T12" fmla="*/ 1 w 266"/>
              <a:gd name="T13" fmla="*/ 419 h 458"/>
              <a:gd name="T14" fmla="*/ 1 w 266"/>
              <a:gd name="T15" fmla="*/ 420 h 458"/>
              <a:gd name="T16" fmla="*/ 1 w 266"/>
              <a:gd name="T17" fmla="*/ 421 h 458"/>
              <a:gd name="T18" fmla="*/ 1 w 266"/>
              <a:gd name="T19" fmla="*/ 421 h 458"/>
              <a:gd name="T20" fmla="*/ 1 w 266"/>
              <a:gd name="T21" fmla="*/ 422 h 458"/>
              <a:gd name="T22" fmla="*/ 1 w 266"/>
              <a:gd name="T23" fmla="*/ 422 h 458"/>
              <a:gd name="T24" fmla="*/ 1 w 266"/>
              <a:gd name="T25" fmla="*/ 423 h 458"/>
              <a:gd name="T26" fmla="*/ 1 w 266"/>
              <a:gd name="T27" fmla="*/ 423 h 458"/>
              <a:gd name="T28" fmla="*/ 1 w 266"/>
              <a:gd name="T29" fmla="*/ 424 h 458"/>
              <a:gd name="T30" fmla="*/ 1 w 266"/>
              <a:gd name="T31" fmla="*/ 424 h 458"/>
              <a:gd name="T32" fmla="*/ 1 w 266"/>
              <a:gd name="T33" fmla="*/ 425 h 458"/>
              <a:gd name="T34" fmla="*/ 1 w 266"/>
              <a:gd name="T35" fmla="*/ 425 h 458"/>
              <a:gd name="T36" fmla="*/ 1 w 266"/>
              <a:gd name="T37" fmla="*/ 426 h 458"/>
              <a:gd name="T38" fmla="*/ 1 w 266"/>
              <a:gd name="T39" fmla="*/ 426 h 458"/>
              <a:gd name="T40" fmla="*/ 1 w 266"/>
              <a:gd name="T41" fmla="*/ 427 h 458"/>
              <a:gd name="T42" fmla="*/ 1 w 266"/>
              <a:gd name="T43" fmla="*/ 428 h 458"/>
              <a:gd name="T44" fmla="*/ 1 w 266"/>
              <a:gd name="T45" fmla="*/ 430 h 458"/>
              <a:gd name="T46" fmla="*/ 1 w 266"/>
              <a:gd name="T47" fmla="*/ 431 h 458"/>
              <a:gd name="T48" fmla="*/ 1 w 266"/>
              <a:gd name="T49" fmla="*/ 431 h 458"/>
              <a:gd name="T50" fmla="*/ 1 w 266"/>
              <a:gd name="T51" fmla="*/ 432 h 458"/>
              <a:gd name="T52" fmla="*/ 1 w 266"/>
              <a:gd name="T53" fmla="*/ 432 h 458"/>
              <a:gd name="T54" fmla="*/ 1 w 266"/>
              <a:gd name="T55" fmla="*/ 433 h 458"/>
              <a:gd name="T56" fmla="*/ 1 w 266"/>
              <a:gd name="T57" fmla="*/ 433 h 458"/>
              <a:gd name="T58" fmla="*/ 1 w 266"/>
              <a:gd name="T59" fmla="*/ 434 h 458"/>
              <a:gd name="T60" fmla="*/ 1 w 266"/>
              <a:gd name="T61" fmla="*/ 434 h 458"/>
              <a:gd name="T62" fmla="*/ 1 w 266"/>
              <a:gd name="T63" fmla="*/ 435 h 458"/>
              <a:gd name="T64" fmla="*/ 1 w 266"/>
              <a:gd name="T65" fmla="*/ 435 h 458"/>
              <a:gd name="T66" fmla="*/ 1 w 266"/>
              <a:gd name="T67" fmla="*/ 436 h 458"/>
              <a:gd name="T68" fmla="*/ 1 w 266"/>
              <a:gd name="T69" fmla="*/ 436 h 458"/>
              <a:gd name="T70" fmla="*/ 1 w 266"/>
              <a:gd name="T71" fmla="*/ 437 h 458"/>
              <a:gd name="T72" fmla="*/ 1 w 266"/>
              <a:gd name="T73" fmla="*/ 437 h 458"/>
              <a:gd name="T74" fmla="*/ 1 w 266"/>
              <a:gd name="T75" fmla="*/ 438 h 458"/>
              <a:gd name="T76" fmla="*/ 1 w 266"/>
              <a:gd name="T77" fmla="*/ 439 h 458"/>
              <a:gd name="T78" fmla="*/ 1 w 266"/>
              <a:gd name="T79" fmla="*/ 439 h 458"/>
              <a:gd name="T80" fmla="*/ 1 w 266"/>
              <a:gd name="T81" fmla="*/ 440 h 458"/>
              <a:gd name="T82" fmla="*/ 1 w 266"/>
              <a:gd name="T83" fmla="*/ 440 h 458"/>
              <a:gd name="T84" fmla="*/ 1 w 266"/>
              <a:gd name="T85" fmla="*/ 441 h 458"/>
              <a:gd name="T86" fmla="*/ 1 w 266"/>
              <a:gd name="T87" fmla="*/ 441 h 458"/>
              <a:gd name="T88" fmla="*/ 1 w 266"/>
              <a:gd name="T89" fmla="*/ 442 h 458"/>
              <a:gd name="T90" fmla="*/ 1 w 266"/>
              <a:gd name="T91" fmla="*/ 442 h 458"/>
              <a:gd name="T92" fmla="*/ 1 w 266"/>
              <a:gd name="T93" fmla="*/ 443 h 458"/>
              <a:gd name="T94" fmla="*/ 1 w 266"/>
              <a:gd name="T95" fmla="*/ 443 h 458"/>
              <a:gd name="T96" fmla="*/ 1 w 266"/>
              <a:gd name="T97" fmla="*/ 444 h 458"/>
              <a:gd name="T98" fmla="*/ 1 w 266"/>
              <a:gd name="T99" fmla="*/ 444 h 458"/>
              <a:gd name="T100" fmla="*/ 0 w 266"/>
              <a:gd name="T101" fmla="*/ 445 h 458"/>
              <a:gd name="T102" fmla="*/ 0 w 266"/>
              <a:gd name="T103" fmla="*/ 446 h 458"/>
              <a:gd name="T104" fmla="*/ 0 w 266"/>
              <a:gd name="T105" fmla="*/ 446 h 458"/>
              <a:gd name="T106" fmla="*/ 0 w 266"/>
              <a:gd name="T107" fmla="*/ 447 h 458"/>
              <a:gd name="T108" fmla="*/ 266 w 266"/>
              <a:gd name="T109" fmla="*/ 458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6" h="458">
                <a:moveTo>
                  <a:pt x="266" y="0"/>
                </a:moveTo>
                <a:cubicBezTo>
                  <a:pt x="125" y="7"/>
                  <a:pt x="11" y="188"/>
                  <a:pt x="1" y="416"/>
                </a:cubicBezTo>
                <a:cubicBezTo>
                  <a:pt x="1" y="416"/>
                  <a:pt x="1" y="416"/>
                  <a:pt x="1" y="416"/>
                </a:cubicBezTo>
                <a:cubicBezTo>
                  <a:pt x="1" y="416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7"/>
                  <a:pt x="1" y="427"/>
                </a:cubicBezTo>
                <a:cubicBezTo>
                  <a:pt x="1" y="427"/>
                  <a:pt x="1" y="427"/>
                  <a:pt x="1" y="427"/>
                </a:cubicBezTo>
                <a:cubicBezTo>
                  <a:pt x="1" y="427"/>
                  <a:pt x="1" y="427"/>
                  <a:pt x="1" y="427"/>
                </a:cubicBezTo>
                <a:cubicBezTo>
                  <a:pt x="1" y="427"/>
                  <a:pt x="1" y="427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9"/>
                  <a:pt x="1" y="429"/>
                  <a:pt x="1" y="429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0" y="444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51"/>
                  <a:pt x="1" y="454"/>
                  <a:pt x="1" y="458"/>
                </a:cubicBezTo>
                <a:cubicBezTo>
                  <a:pt x="266" y="458"/>
                  <a:pt x="266" y="458"/>
                  <a:pt x="266" y="458"/>
                </a:cubicBezTo>
                <a:cubicBezTo>
                  <a:pt x="266" y="0"/>
                  <a:pt x="266" y="0"/>
                  <a:pt x="266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7699375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Freeform 13"/>
          <p:cNvSpPr>
            <a:spLocks/>
          </p:cNvSpPr>
          <p:nvPr/>
        </p:nvSpPr>
        <p:spPr bwMode="auto">
          <a:xfrm>
            <a:off x="7699375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7262813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7262813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6873875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Freeform 17"/>
          <p:cNvSpPr>
            <a:spLocks/>
          </p:cNvSpPr>
          <p:nvPr/>
        </p:nvSpPr>
        <p:spPr bwMode="auto">
          <a:xfrm>
            <a:off x="6873875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6534150" y="6124575"/>
            <a:ext cx="1212850" cy="219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Freeform 21"/>
          <p:cNvSpPr>
            <a:spLocks/>
          </p:cNvSpPr>
          <p:nvPr/>
        </p:nvSpPr>
        <p:spPr bwMode="auto">
          <a:xfrm>
            <a:off x="6534150" y="6124575"/>
            <a:ext cx="1212850" cy="219075"/>
          </a:xfrm>
          <a:custGeom>
            <a:avLst/>
            <a:gdLst>
              <a:gd name="T0" fmla="*/ 0 w 764"/>
              <a:gd name="T1" fmla="*/ 138 h 138"/>
              <a:gd name="T2" fmla="*/ 764 w 764"/>
              <a:gd name="T3" fmla="*/ 138 h 138"/>
              <a:gd name="T4" fmla="*/ 764 w 764"/>
              <a:gd name="T5" fmla="*/ 0 h 138"/>
              <a:gd name="T6" fmla="*/ 0 w 764"/>
              <a:gd name="T7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4" h="138">
                <a:moveTo>
                  <a:pt x="0" y="138"/>
                </a:moveTo>
                <a:lnTo>
                  <a:pt x="764" y="138"/>
                </a:lnTo>
                <a:lnTo>
                  <a:pt x="76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Freeform 22"/>
          <p:cNvSpPr>
            <a:spLocks/>
          </p:cNvSpPr>
          <p:nvPr/>
        </p:nvSpPr>
        <p:spPr bwMode="auto">
          <a:xfrm>
            <a:off x="8820150" y="5954713"/>
            <a:ext cx="1546225" cy="588962"/>
          </a:xfrm>
          <a:custGeom>
            <a:avLst/>
            <a:gdLst>
              <a:gd name="T0" fmla="*/ 0 w 255"/>
              <a:gd name="T1" fmla="*/ 97 h 97"/>
              <a:gd name="T2" fmla="*/ 255 w 255"/>
              <a:gd name="T3" fmla="*/ 97 h 97"/>
              <a:gd name="T4" fmla="*/ 254 w 255"/>
              <a:gd name="T5" fmla="*/ 89 h 97"/>
              <a:gd name="T6" fmla="*/ 249 w 255"/>
              <a:gd name="T7" fmla="*/ 78 h 97"/>
              <a:gd name="T8" fmla="*/ 232 w 255"/>
              <a:gd name="T9" fmla="*/ 61 h 97"/>
              <a:gd name="T10" fmla="*/ 232 w 255"/>
              <a:gd name="T11" fmla="*/ 61 h 97"/>
              <a:gd name="T12" fmla="*/ 209 w 255"/>
              <a:gd name="T13" fmla="*/ 54 h 97"/>
              <a:gd name="T14" fmla="*/ 202 w 255"/>
              <a:gd name="T15" fmla="*/ 55 h 97"/>
              <a:gd name="T16" fmla="*/ 202 w 255"/>
              <a:gd name="T17" fmla="*/ 52 h 97"/>
              <a:gd name="T18" fmla="*/ 159 w 255"/>
              <a:gd name="T19" fmla="*/ 9 h 97"/>
              <a:gd name="T20" fmla="*/ 135 w 255"/>
              <a:gd name="T21" fmla="*/ 16 h 97"/>
              <a:gd name="T22" fmla="*/ 108 w 255"/>
              <a:gd name="T23" fmla="*/ 0 h 97"/>
              <a:gd name="T24" fmla="*/ 78 w 255"/>
              <a:gd name="T25" fmla="*/ 26 h 97"/>
              <a:gd name="T26" fmla="*/ 67 w 255"/>
              <a:gd name="T27" fmla="*/ 24 h 97"/>
              <a:gd name="T28" fmla="*/ 37 w 255"/>
              <a:gd name="T29" fmla="*/ 55 h 97"/>
              <a:gd name="T30" fmla="*/ 38 w 255"/>
              <a:gd name="T31" fmla="*/ 62 h 97"/>
              <a:gd name="T32" fmla="*/ 37 w 255"/>
              <a:gd name="T33" fmla="*/ 62 h 97"/>
              <a:gd name="T34" fmla="*/ 0 w 255"/>
              <a:gd name="T35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5" h="97">
                <a:moveTo>
                  <a:pt x="0" y="97"/>
                </a:moveTo>
                <a:cubicBezTo>
                  <a:pt x="255" y="97"/>
                  <a:pt x="255" y="97"/>
                  <a:pt x="255" y="97"/>
                </a:cubicBezTo>
                <a:cubicBezTo>
                  <a:pt x="255" y="94"/>
                  <a:pt x="254" y="91"/>
                  <a:pt x="254" y="89"/>
                </a:cubicBezTo>
                <a:cubicBezTo>
                  <a:pt x="252" y="85"/>
                  <a:pt x="251" y="81"/>
                  <a:pt x="249" y="78"/>
                </a:cubicBezTo>
                <a:cubicBezTo>
                  <a:pt x="245" y="71"/>
                  <a:pt x="239" y="65"/>
                  <a:pt x="232" y="61"/>
                </a:cubicBezTo>
                <a:cubicBezTo>
                  <a:pt x="232" y="61"/>
                  <a:pt x="232" y="61"/>
                  <a:pt x="232" y="61"/>
                </a:cubicBezTo>
                <a:cubicBezTo>
                  <a:pt x="225" y="57"/>
                  <a:pt x="217" y="54"/>
                  <a:pt x="209" y="54"/>
                </a:cubicBezTo>
                <a:cubicBezTo>
                  <a:pt x="206" y="55"/>
                  <a:pt x="204" y="55"/>
                  <a:pt x="202" y="55"/>
                </a:cubicBezTo>
                <a:cubicBezTo>
                  <a:pt x="202" y="54"/>
                  <a:pt x="202" y="53"/>
                  <a:pt x="202" y="52"/>
                </a:cubicBezTo>
                <a:cubicBezTo>
                  <a:pt x="202" y="29"/>
                  <a:pt x="182" y="9"/>
                  <a:pt x="159" y="9"/>
                </a:cubicBezTo>
                <a:cubicBezTo>
                  <a:pt x="150" y="9"/>
                  <a:pt x="142" y="12"/>
                  <a:pt x="135" y="16"/>
                </a:cubicBezTo>
                <a:cubicBezTo>
                  <a:pt x="130" y="7"/>
                  <a:pt x="121" y="0"/>
                  <a:pt x="108" y="0"/>
                </a:cubicBezTo>
                <a:cubicBezTo>
                  <a:pt x="90" y="0"/>
                  <a:pt x="80" y="12"/>
                  <a:pt x="78" y="26"/>
                </a:cubicBezTo>
                <a:cubicBezTo>
                  <a:pt x="74" y="25"/>
                  <a:pt x="71" y="24"/>
                  <a:pt x="67" y="24"/>
                </a:cubicBezTo>
                <a:cubicBezTo>
                  <a:pt x="50" y="24"/>
                  <a:pt x="37" y="38"/>
                  <a:pt x="37" y="55"/>
                </a:cubicBezTo>
                <a:cubicBezTo>
                  <a:pt x="37" y="57"/>
                  <a:pt x="37" y="60"/>
                  <a:pt x="38" y="62"/>
                </a:cubicBezTo>
                <a:cubicBezTo>
                  <a:pt x="37" y="62"/>
                  <a:pt x="37" y="62"/>
                  <a:pt x="37" y="62"/>
                </a:cubicBezTo>
                <a:cubicBezTo>
                  <a:pt x="18" y="62"/>
                  <a:pt x="1" y="78"/>
                  <a:pt x="0" y="97"/>
                </a:cubicBezTo>
              </a:path>
            </a:pathLst>
          </a:custGeom>
          <a:solidFill>
            <a:srgbClr val="F7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Freeform 23"/>
          <p:cNvSpPr>
            <a:spLocks noEditPoints="1"/>
          </p:cNvSpPr>
          <p:nvPr/>
        </p:nvSpPr>
        <p:spPr bwMode="auto">
          <a:xfrm>
            <a:off x="9639300" y="6010275"/>
            <a:ext cx="193675" cy="42862"/>
          </a:xfrm>
          <a:custGeom>
            <a:avLst/>
            <a:gdLst>
              <a:gd name="T0" fmla="*/ 0 w 32"/>
              <a:gd name="T1" fmla="*/ 7 h 7"/>
              <a:gd name="T2" fmla="*/ 0 w 32"/>
              <a:gd name="T3" fmla="*/ 7 h 7"/>
              <a:gd name="T4" fmla="*/ 0 w 32"/>
              <a:gd name="T5" fmla="*/ 7 h 7"/>
              <a:gd name="T6" fmla="*/ 24 w 32"/>
              <a:gd name="T7" fmla="*/ 0 h 7"/>
              <a:gd name="T8" fmla="*/ 0 w 32"/>
              <a:gd name="T9" fmla="*/ 7 h 7"/>
              <a:gd name="T10" fmla="*/ 0 w 32"/>
              <a:gd name="T11" fmla="*/ 7 h 7"/>
              <a:gd name="T12" fmla="*/ 0 w 32"/>
              <a:gd name="T13" fmla="*/ 7 h 7"/>
              <a:gd name="T14" fmla="*/ 24 w 32"/>
              <a:gd name="T15" fmla="*/ 0 h 7"/>
              <a:gd name="T16" fmla="*/ 32 w 32"/>
              <a:gd name="T17" fmla="*/ 1 h 7"/>
              <a:gd name="T18" fmla="*/ 32 w 32"/>
              <a:gd name="T19" fmla="*/ 1 h 7"/>
              <a:gd name="T20" fmla="*/ 24 w 32"/>
              <a:gd name="T2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" h="7"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24" y="0"/>
                </a:moveTo>
                <a:cubicBezTo>
                  <a:pt x="15" y="0"/>
                  <a:pt x="7" y="3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7" y="3"/>
                  <a:pt x="15" y="0"/>
                  <a:pt x="24" y="0"/>
                </a:cubicBezTo>
                <a:cubicBezTo>
                  <a:pt x="27" y="0"/>
                  <a:pt x="30" y="0"/>
                  <a:pt x="32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30" y="0"/>
                  <a:pt x="27" y="0"/>
                  <a:pt x="24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Freeform 24"/>
          <p:cNvSpPr>
            <a:spLocks/>
          </p:cNvSpPr>
          <p:nvPr/>
        </p:nvSpPr>
        <p:spPr bwMode="auto">
          <a:xfrm>
            <a:off x="9596438" y="6003925"/>
            <a:ext cx="769938" cy="539750"/>
          </a:xfrm>
          <a:custGeom>
            <a:avLst/>
            <a:gdLst>
              <a:gd name="T0" fmla="*/ 0 w 127"/>
              <a:gd name="T1" fmla="*/ 0 h 89"/>
              <a:gd name="T2" fmla="*/ 0 w 127"/>
              <a:gd name="T3" fmla="*/ 89 h 89"/>
              <a:gd name="T4" fmla="*/ 127 w 127"/>
              <a:gd name="T5" fmla="*/ 89 h 89"/>
              <a:gd name="T6" fmla="*/ 126 w 127"/>
              <a:gd name="T7" fmla="*/ 81 h 89"/>
              <a:gd name="T8" fmla="*/ 121 w 127"/>
              <a:gd name="T9" fmla="*/ 70 h 89"/>
              <a:gd name="T10" fmla="*/ 104 w 127"/>
              <a:gd name="T11" fmla="*/ 53 h 89"/>
              <a:gd name="T12" fmla="*/ 104 w 127"/>
              <a:gd name="T13" fmla="*/ 53 h 89"/>
              <a:gd name="T14" fmla="*/ 81 w 127"/>
              <a:gd name="T15" fmla="*/ 46 h 89"/>
              <a:gd name="T16" fmla="*/ 74 w 127"/>
              <a:gd name="T17" fmla="*/ 47 h 89"/>
              <a:gd name="T18" fmla="*/ 74 w 127"/>
              <a:gd name="T19" fmla="*/ 47 h 89"/>
              <a:gd name="T20" fmla="*/ 74 w 127"/>
              <a:gd name="T21" fmla="*/ 47 h 89"/>
              <a:gd name="T22" fmla="*/ 74 w 127"/>
              <a:gd name="T23" fmla="*/ 44 h 89"/>
              <a:gd name="T24" fmla="*/ 39 w 127"/>
              <a:gd name="T25" fmla="*/ 2 h 89"/>
              <a:gd name="T26" fmla="*/ 31 w 127"/>
              <a:gd name="T27" fmla="*/ 1 h 89"/>
              <a:gd name="T28" fmla="*/ 7 w 127"/>
              <a:gd name="T29" fmla="*/ 8 h 89"/>
              <a:gd name="T30" fmla="*/ 7 w 127"/>
              <a:gd name="T31" fmla="*/ 8 h 89"/>
              <a:gd name="T32" fmla="*/ 7 w 127"/>
              <a:gd name="T33" fmla="*/ 8 h 89"/>
              <a:gd name="T34" fmla="*/ 7 w 127"/>
              <a:gd name="T35" fmla="*/ 8 h 89"/>
              <a:gd name="T36" fmla="*/ 0 w 127"/>
              <a:gd name="T37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7" h="89">
                <a:moveTo>
                  <a:pt x="0" y="0"/>
                </a:moveTo>
                <a:cubicBezTo>
                  <a:pt x="0" y="89"/>
                  <a:pt x="0" y="89"/>
                  <a:pt x="0" y="89"/>
                </a:cubicBezTo>
                <a:cubicBezTo>
                  <a:pt x="127" y="89"/>
                  <a:pt x="127" y="89"/>
                  <a:pt x="127" y="89"/>
                </a:cubicBezTo>
                <a:cubicBezTo>
                  <a:pt x="127" y="86"/>
                  <a:pt x="126" y="83"/>
                  <a:pt x="126" y="81"/>
                </a:cubicBezTo>
                <a:cubicBezTo>
                  <a:pt x="124" y="77"/>
                  <a:pt x="123" y="73"/>
                  <a:pt x="121" y="70"/>
                </a:cubicBezTo>
                <a:cubicBezTo>
                  <a:pt x="117" y="63"/>
                  <a:pt x="111" y="57"/>
                  <a:pt x="104" y="53"/>
                </a:cubicBezTo>
                <a:cubicBezTo>
                  <a:pt x="104" y="53"/>
                  <a:pt x="104" y="53"/>
                  <a:pt x="104" y="53"/>
                </a:cubicBezTo>
                <a:cubicBezTo>
                  <a:pt x="97" y="49"/>
                  <a:pt x="89" y="46"/>
                  <a:pt x="81" y="46"/>
                </a:cubicBezTo>
                <a:cubicBezTo>
                  <a:pt x="78" y="47"/>
                  <a:pt x="76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6"/>
                  <a:pt x="74" y="45"/>
                  <a:pt x="74" y="44"/>
                </a:cubicBezTo>
                <a:cubicBezTo>
                  <a:pt x="74" y="23"/>
                  <a:pt x="59" y="6"/>
                  <a:pt x="39" y="2"/>
                </a:cubicBezTo>
                <a:cubicBezTo>
                  <a:pt x="37" y="1"/>
                  <a:pt x="34" y="1"/>
                  <a:pt x="31" y="1"/>
                </a:cubicBezTo>
                <a:cubicBezTo>
                  <a:pt x="22" y="1"/>
                  <a:pt x="14" y="4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5" y="5"/>
                  <a:pt x="3" y="2"/>
                  <a:pt x="0" y="0"/>
                </a:cubicBezTo>
              </a:path>
            </a:pathLst>
          </a:custGeom>
          <a:solidFill>
            <a:srgbClr val="F9DA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Freeform 25"/>
          <p:cNvSpPr>
            <a:spLocks/>
          </p:cNvSpPr>
          <p:nvPr/>
        </p:nvSpPr>
        <p:spPr bwMode="auto">
          <a:xfrm>
            <a:off x="9080500" y="6288088"/>
            <a:ext cx="169863" cy="133350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Freeform 26"/>
          <p:cNvSpPr>
            <a:spLocks/>
          </p:cNvSpPr>
          <p:nvPr/>
        </p:nvSpPr>
        <p:spPr bwMode="auto">
          <a:xfrm>
            <a:off x="9348788" y="6083300"/>
            <a:ext cx="193675" cy="15081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Freeform 27"/>
          <p:cNvSpPr>
            <a:spLocks/>
          </p:cNvSpPr>
          <p:nvPr/>
        </p:nvSpPr>
        <p:spPr bwMode="auto">
          <a:xfrm>
            <a:off x="9420225" y="6307138"/>
            <a:ext cx="195263" cy="15081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1" name="Freeform 28"/>
          <p:cNvSpPr>
            <a:spLocks/>
          </p:cNvSpPr>
          <p:nvPr/>
        </p:nvSpPr>
        <p:spPr bwMode="auto">
          <a:xfrm>
            <a:off x="9686925" y="6149975"/>
            <a:ext cx="169863" cy="131762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2" name="Freeform 29"/>
          <p:cNvSpPr>
            <a:spLocks/>
          </p:cNvSpPr>
          <p:nvPr/>
        </p:nvSpPr>
        <p:spPr bwMode="auto">
          <a:xfrm>
            <a:off x="9882188" y="6318250"/>
            <a:ext cx="169863" cy="133350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7966075" y="5446713"/>
            <a:ext cx="836613" cy="1404937"/>
            <a:chOff x="7966075" y="5446713"/>
            <a:chExt cx="836613" cy="1404937"/>
          </a:xfrm>
        </p:grpSpPr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8342313" y="5864225"/>
              <a:ext cx="223838" cy="987425"/>
            </a:xfrm>
            <a:custGeom>
              <a:avLst/>
              <a:gdLst>
                <a:gd name="T0" fmla="*/ 7 w 37"/>
                <a:gd name="T1" fmla="*/ 163 h 163"/>
                <a:gd name="T2" fmla="*/ 7 w 37"/>
                <a:gd name="T3" fmla="*/ 156 h 163"/>
                <a:gd name="T4" fmla="*/ 9 w 37"/>
                <a:gd name="T5" fmla="*/ 137 h 163"/>
                <a:gd name="T6" fmla="*/ 11 w 37"/>
                <a:gd name="T7" fmla="*/ 81 h 163"/>
                <a:gd name="T8" fmla="*/ 11 w 37"/>
                <a:gd name="T9" fmla="*/ 66 h 163"/>
                <a:gd name="T10" fmla="*/ 10 w 37"/>
                <a:gd name="T11" fmla="*/ 51 h 163"/>
                <a:gd name="T12" fmla="*/ 9 w 37"/>
                <a:gd name="T13" fmla="*/ 37 h 163"/>
                <a:gd name="T14" fmla="*/ 7 w 37"/>
                <a:gd name="T15" fmla="*/ 25 h 163"/>
                <a:gd name="T16" fmla="*/ 5 w 37"/>
                <a:gd name="T17" fmla="*/ 14 h 163"/>
                <a:gd name="T18" fmla="*/ 2 w 37"/>
                <a:gd name="T19" fmla="*/ 6 h 163"/>
                <a:gd name="T20" fmla="*/ 0 w 37"/>
                <a:gd name="T21" fmla="*/ 0 h 163"/>
                <a:gd name="T22" fmla="*/ 3 w 37"/>
                <a:gd name="T23" fmla="*/ 6 h 163"/>
                <a:gd name="T24" fmla="*/ 7 w 37"/>
                <a:gd name="T25" fmla="*/ 13 h 163"/>
                <a:gd name="T26" fmla="*/ 11 w 37"/>
                <a:gd name="T27" fmla="*/ 23 h 163"/>
                <a:gd name="T28" fmla="*/ 16 w 37"/>
                <a:gd name="T29" fmla="*/ 35 h 163"/>
                <a:gd name="T30" fmla="*/ 20 w 37"/>
                <a:gd name="T31" fmla="*/ 49 h 163"/>
                <a:gd name="T32" fmla="*/ 23 w 37"/>
                <a:gd name="T33" fmla="*/ 64 h 163"/>
                <a:gd name="T34" fmla="*/ 26 w 37"/>
                <a:gd name="T35" fmla="*/ 79 h 163"/>
                <a:gd name="T36" fmla="*/ 35 w 37"/>
                <a:gd name="T37" fmla="*/ 137 h 163"/>
                <a:gd name="T38" fmla="*/ 37 w 37"/>
                <a:gd name="T39" fmla="*/ 156 h 163"/>
                <a:gd name="T40" fmla="*/ 37 w 37"/>
                <a:gd name="T41" fmla="*/ 163 h 163"/>
                <a:gd name="T42" fmla="*/ 7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7" y="163"/>
                  </a:moveTo>
                  <a:cubicBezTo>
                    <a:pt x="7" y="163"/>
                    <a:pt x="7" y="160"/>
                    <a:pt x="7" y="156"/>
                  </a:cubicBezTo>
                  <a:cubicBezTo>
                    <a:pt x="8" y="151"/>
                    <a:pt x="8" y="145"/>
                    <a:pt x="9" y="137"/>
                  </a:cubicBezTo>
                  <a:cubicBezTo>
                    <a:pt x="10" y="122"/>
                    <a:pt x="11" y="101"/>
                    <a:pt x="11" y="81"/>
                  </a:cubicBezTo>
                  <a:cubicBezTo>
                    <a:pt x="11" y="76"/>
                    <a:pt x="11" y="71"/>
                    <a:pt x="11" y="66"/>
                  </a:cubicBezTo>
                  <a:cubicBezTo>
                    <a:pt x="11" y="60"/>
                    <a:pt x="10" y="56"/>
                    <a:pt x="10" y="51"/>
                  </a:cubicBezTo>
                  <a:cubicBezTo>
                    <a:pt x="9" y="46"/>
                    <a:pt x="9" y="41"/>
                    <a:pt x="9" y="37"/>
                  </a:cubicBezTo>
                  <a:cubicBezTo>
                    <a:pt x="8" y="33"/>
                    <a:pt x="8" y="28"/>
                    <a:pt x="7" y="25"/>
                  </a:cubicBezTo>
                  <a:cubicBezTo>
                    <a:pt x="6" y="21"/>
                    <a:pt x="5" y="17"/>
                    <a:pt x="5" y="14"/>
                  </a:cubicBezTo>
                  <a:cubicBezTo>
                    <a:pt x="4" y="11"/>
                    <a:pt x="3" y="9"/>
                    <a:pt x="2" y="6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1" y="2"/>
                    <a:pt x="3" y="6"/>
                  </a:cubicBezTo>
                  <a:cubicBezTo>
                    <a:pt x="5" y="8"/>
                    <a:pt x="6" y="10"/>
                    <a:pt x="7" y="13"/>
                  </a:cubicBezTo>
                  <a:cubicBezTo>
                    <a:pt x="9" y="16"/>
                    <a:pt x="10" y="20"/>
                    <a:pt x="11" y="23"/>
                  </a:cubicBezTo>
                  <a:cubicBezTo>
                    <a:pt x="13" y="27"/>
                    <a:pt x="14" y="31"/>
                    <a:pt x="16" y="35"/>
                  </a:cubicBezTo>
                  <a:cubicBezTo>
                    <a:pt x="17" y="40"/>
                    <a:pt x="18" y="44"/>
                    <a:pt x="20" y="49"/>
                  </a:cubicBezTo>
                  <a:cubicBezTo>
                    <a:pt x="21" y="54"/>
                    <a:pt x="22" y="59"/>
                    <a:pt x="23" y="64"/>
                  </a:cubicBezTo>
                  <a:cubicBezTo>
                    <a:pt x="24" y="69"/>
                    <a:pt x="25" y="74"/>
                    <a:pt x="26" y="79"/>
                  </a:cubicBezTo>
                  <a:cubicBezTo>
                    <a:pt x="30" y="100"/>
                    <a:pt x="33" y="121"/>
                    <a:pt x="35" y="137"/>
                  </a:cubicBezTo>
                  <a:cubicBezTo>
                    <a:pt x="36" y="145"/>
                    <a:pt x="36" y="151"/>
                    <a:pt x="37" y="156"/>
                  </a:cubicBezTo>
                  <a:cubicBezTo>
                    <a:pt x="37" y="160"/>
                    <a:pt x="37" y="163"/>
                    <a:pt x="37" y="163"/>
                  </a:cubicBezTo>
                  <a:lnTo>
                    <a:pt x="7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04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7966075" y="5446713"/>
              <a:ext cx="750888" cy="793750"/>
            </a:xfrm>
            <a:custGeom>
              <a:avLst/>
              <a:gdLst>
                <a:gd name="T0" fmla="*/ 105 w 124"/>
                <a:gd name="T1" fmla="*/ 55 h 131"/>
                <a:gd name="T2" fmla="*/ 92 w 124"/>
                <a:gd name="T3" fmla="*/ 52 h 131"/>
                <a:gd name="T4" fmla="*/ 82 w 124"/>
                <a:gd name="T5" fmla="*/ 11 h 131"/>
                <a:gd name="T6" fmla="*/ 41 w 124"/>
                <a:gd name="T7" fmla="*/ 33 h 131"/>
                <a:gd name="T8" fmla="*/ 30 w 124"/>
                <a:gd name="T9" fmla="*/ 31 h 131"/>
                <a:gd name="T10" fmla="*/ 20 w 124"/>
                <a:gd name="T11" fmla="*/ 34 h 131"/>
                <a:gd name="T12" fmla="*/ 20 w 124"/>
                <a:gd name="T13" fmla="*/ 34 h 131"/>
                <a:gd name="T14" fmla="*/ 7 w 124"/>
                <a:gd name="T15" fmla="*/ 46 h 131"/>
                <a:gd name="T16" fmla="*/ 17 w 124"/>
                <a:gd name="T17" fmla="*/ 80 h 131"/>
                <a:gd name="T18" fmla="*/ 21 w 124"/>
                <a:gd name="T19" fmla="*/ 81 h 131"/>
                <a:gd name="T20" fmla="*/ 18 w 124"/>
                <a:gd name="T21" fmla="*/ 86 h 131"/>
                <a:gd name="T22" fmla="*/ 30 w 124"/>
                <a:gd name="T23" fmla="*/ 124 h 131"/>
                <a:gd name="T24" fmla="*/ 68 w 124"/>
                <a:gd name="T25" fmla="*/ 112 h 131"/>
                <a:gd name="T26" fmla="*/ 71 w 124"/>
                <a:gd name="T27" fmla="*/ 102 h 131"/>
                <a:gd name="T28" fmla="*/ 72 w 124"/>
                <a:gd name="T29" fmla="*/ 104 h 131"/>
                <a:gd name="T30" fmla="*/ 84 w 124"/>
                <a:gd name="T31" fmla="*/ 110 h 131"/>
                <a:gd name="T32" fmla="*/ 90 w 124"/>
                <a:gd name="T33" fmla="*/ 110 h 131"/>
                <a:gd name="T34" fmla="*/ 96 w 124"/>
                <a:gd name="T35" fmla="*/ 110 h 131"/>
                <a:gd name="T36" fmla="*/ 100 w 124"/>
                <a:gd name="T37" fmla="*/ 109 h 131"/>
                <a:gd name="T38" fmla="*/ 117 w 124"/>
                <a:gd name="T39" fmla="*/ 94 h 131"/>
                <a:gd name="T40" fmla="*/ 105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05" y="55"/>
                  </a:moveTo>
                  <a:cubicBezTo>
                    <a:pt x="101" y="53"/>
                    <a:pt x="97" y="52"/>
                    <a:pt x="92" y="52"/>
                  </a:cubicBezTo>
                  <a:cubicBezTo>
                    <a:pt x="101" y="39"/>
                    <a:pt x="100" y="20"/>
                    <a:pt x="82" y="11"/>
                  </a:cubicBezTo>
                  <a:cubicBezTo>
                    <a:pt x="62" y="0"/>
                    <a:pt x="44" y="15"/>
                    <a:pt x="41" y="33"/>
                  </a:cubicBezTo>
                  <a:cubicBezTo>
                    <a:pt x="37" y="31"/>
                    <a:pt x="34" y="31"/>
                    <a:pt x="30" y="31"/>
                  </a:cubicBezTo>
                  <a:cubicBezTo>
                    <a:pt x="27" y="31"/>
                    <a:pt x="23" y="32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4" y="36"/>
                    <a:pt x="9" y="41"/>
                    <a:pt x="7" y="46"/>
                  </a:cubicBezTo>
                  <a:cubicBezTo>
                    <a:pt x="0" y="58"/>
                    <a:pt x="5" y="73"/>
                    <a:pt x="17" y="80"/>
                  </a:cubicBezTo>
                  <a:cubicBezTo>
                    <a:pt x="19" y="80"/>
                    <a:pt x="20" y="81"/>
                    <a:pt x="21" y="81"/>
                  </a:cubicBezTo>
                  <a:cubicBezTo>
                    <a:pt x="20" y="83"/>
                    <a:pt x="19" y="84"/>
                    <a:pt x="18" y="86"/>
                  </a:cubicBezTo>
                  <a:cubicBezTo>
                    <a:pt x="11" y="99"/>
                    <a:pt x="17" y="117"/>
                    <a:pt x="30" y="124"/>
                  </a:cubicBezTo>
                  <a:cubicBezTo>
                    <a:pt x="44" y="131"/>
                    <a:pt x="61" y="125"/>
                    <a:pt x="68" y="112"/>
                  </a:cubicBezTo>
                  <a:cubicBezTo>
                    <a:pt x="70" y="109"/>
                    <a:pt x="70" y="106"/>
                    <a:pt x="71" y="102"/>
                  </a:cubicBezTo>
                  <a:cubicBezTo>
                    <a:pt x="71" y="103"/>
                    <a:pt x="72" y="103"/>
                    <a:pt x="72" y="104"/>
                  </a:cubicBezTo>
                  <a:cubicBezTo>
                    <a:pt x="76" y="107"/>
                    <a:pt x="79" y="109"/>
                    <a:pt x="84" y="110"/>
                  </a:cubicBezTo>
                  <a:cubicBezTo>
                    <a:pt x="86" y="110"/>
                    <a:pt x="88" y="110"/>
                    <a:pt x="90" y="110"/>
                  </a:cubicBezTo>
                  <a:cubicBezTo>
                    <a:pt x="92" y="110"/>
                    <a:pt x="94" y="110"/>
                    <a:pt x="96" y="110"/>
                  </a:cubicBezTo>
                  <a:cubicBezTo>
                    <a:pt x="97" y="109"/>
                    <a:pt x="98" y="109"/>
                    <a:pt x="100" y="109"/>
                  </a:cubicBezTo>
                  <a:cubicBezTo>
                    <a:pt x="107" y="106"/>
                    <a:pt x="114" y="101"/>
                    <a:pt x="117" y="94"/>
                  </a:cubicBezTo>
                  <a:cubicBezTo>
                    <a:pt x="124" y="80"/>
                    <a:pt x="119" y="63"/>
                    <a:pt x="105" y="55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04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8093075" y="5646738"/>
              <a:ext cx="454025" cy="417512"/>
            </a:xfrm>
            <a:custGeom>
              <a:avLst/>
              <a:gdLst>
                <a:gd name="T0" fmla="*/ 48 w 75"/>
                <a:gd name="T1" fmla="*/ 15 h 69"/>
                <a:gd name="T2" fmla="*/ 27 w 75"/>
                <a:gd name="T3" fmla="*/ 55 h 69"/>
                <a:gd name="T4" fmla="*/ 48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48" y="15"/>
                  </a:moveTo>
                  <a:cubicBezTo>
                    <a:pt x="21" y="0"/>
                    <a:pt x="0" y="41"/>
                    <a:pt x="27" y="55"/>
                  </a:cubicBezTo>
                  <a:cubicBezTo>
                    <a:pt x="54" y="69"/>
                    <a:pt x="75" y="29"/>
                    <a:pt x="48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04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8469313" y="6167438"/>
              <a:ext cx="333375" cy="266700"/>
            </a:xfrm>
            <a:custGeom>
              <a:avLst/>
              <a:gdLst>
                <a:gd name="T0" fmla="*/ 7 w 55"/>
                <a:gd name="T1" fmla="*/ 44 h 44"/>
                <a:gd name="T2" fmla="*/ 43 w 55"/>
                <a:gd name="T3" fmla="*/ 0 h 44"/>
                <a:gd name="T4" fmla="*/ 7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7" y="44"/>
                  </a:moveTo>
                  <a:cubicBezTo>
                    <a:pt x="7" y="44"/>
                    <a:pt x="0" y="5"/>
                    <a:pt x="43" y="0"/>
                  </a:cubicBezTo>
                  <a:cubicBezTo>
                    <a:pt x="43" y="0"/>
                    <a:pt x="55" y="40"/>
                    <a:pt x="7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04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8" name="Freeform 122"/>
          <p:cNvSpPr>
            <a:spLocks/>
          </p:cNvSpPr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5" name="Oval 28"/>
          <p:cNvSpPr>
            <a:spLocks noChangeArrowheads="1"/>
          </p:cNvSpPr>
          <p:nvPr/>
        </p:nvSpPr>
        <p:spPr bwMode="auto">
          <a:xfrm>
            <a:off x="9882188" y="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6" name="Freeform 58"/>
          <p:cNvSpPr>
            <a:spLocks/>
          </p:cNvSpPr>
          <p:nvPr/>
        </p:nvSpPr>
        <p:spPr bwMode="auto">
          <a:xfrm>
            <a:off x="11229976" y="733425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7" name="Freeform 59"/>
          <p:cNvSpPr>
            <a:spLocks/>
          </p:cNvSpPr>
          <p:nvPr/>
        </p:nvSpPr>
        <p:spPr bwMode="auto">
          <a:xfrm>
            <a:off x="8659813" y="493712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8" name="Freeform 60"/>
          <p:cNvSpPr>
            <a:spLocks/>
          </p:cNvSpPr>
          <p:nvPr/>
        </p:nvSpPr>
        <p:spPr bwMode="auto">
          <a:xfrm>
            <a:off x="9740901" y="111125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7" name="Picture 46">
            <a:hlinkClick r:id="rId4" action="ppaction://hlinksldjump"/>
            <a:extLst>
              <a:ext uri="{FF2B5EF4-FFF2-40B4-BE49-F238E27FC236}">
                <a16:creationId xmlns:a16="http://schemas.microsoft.com/office/drawing/2014/main" id="{D0CF11CD-4FB5-464D-B3ED-4A50FE7C49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787" y="5389797"/>
            <a:ext cx="2400300" cy="1468203"/>
          </a:xfrm>
          <a:prstGeom prst="rect">
            <a:avLst/>
          </a:prstGeom>
        </p:spPr>
      </p:pic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A7430654-5937-45FA-94ED-7D6BC77A1BA7}"/>
              </a:ext>
            </a:extLst>
          </p:cNvPr>
          <p:cNvSpPr/>
          <p:nvPr/>
        </p:nvSpPr>
        <p:spPr>
          <a:xfrm>
            <a:off x="854552" y="235975"/>
            <a:ext cx="10500851" cy="157377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18E35D0-5631-4B8C-B0E8-93260388AA92}"/>
              </a:ext>
            </a:extLst>
          </p:cNvPr>
          <p:cNvSpPr txBox="1"/>
          <p:nvPr/>
        </p:nvSpPr>
        <p:spPr>
          <a:xfrm>
            <a:off x="973394" y="412955"/>
            <a:ext cx="10176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Ở</a:t>
            </a:r>
            <a:r>
              <a:rPr lang="vi-V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khổ thơ thứ ba, hình ảnh 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vi-V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uỹ tre được miêu tả vào những lúc nào?</a:t>
            </a:r>
            <a:endParaRPr kumimoji="0" lang="vi-VN" sz="36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8FA38B1-CDFC-44D6-BDA7-471771E5A218}"/>
              </a:ext>
            </a:extLst>
          </p:cNvPr>
          <p:cNvSpPr/>
          <p:nvPr/>
        </p:nvSpPr>
        <p:spPr>
          <a:xfrm>
            <a:off x="2325342" y="2474350"/>
            <a:ext cx="7359445" cy="240245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xuống núi ngủ,</a:t>
            </a:r>
          </a:p>
          <a:p>
            <a:pPr lvl="0" algn="ctr">
              <a:defRPr/>
            </a:pPr>
            <a:r>
              <a:rPr lang="vi-VN" sz="32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nâng vầng trăng lên.</a:t>
            </a:r>
          </a:p>
          <a:p>
            <a:pPr lvl="0" algn="ctr">
              <a:defRPr/>
            </a:pPr>
            <a:r>
              <a:rPr lang="vi-VN" sz="32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Sao, sao treo đầy cành,</a:t>
            </a:r>
          </a:p>
          <a:p>
            <a:pPr lvl="0" algn="ctr">
              <a:defRPr/>
            </a:pPr>
            <a:r>
              <a:rPr lang="vi-VN" sz="32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 đêm dài thắp sáng.</a:t>
            </a:r>
            <a:endParaRPr lang="vi-VN" sz="3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9233723-BC92-4CF9-BF41-230F5089A1EC}"/>
              </a:ext>
            </a:extLst>
          </p:cNvPr>
          <p:cNvCxnSpPr>
            <a:cxnSpLocks/>
          </p:cNvCxnSpPr>
          <p:nvPr/>
        </p:nvCxnSpPr>
        <p:spPr>
          <a:xfrm>
            <a:off x="3995389" y="3131866"/>
            <a:ext cx="3138836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42914E8-7A6D-4E24-A194-FF512BFD1715}"/>
              </a:ext>
            </a:extLst>
          </p:cNvPr>
          <p:cNvCxnSpPr>
            <a:cxnSpLocks/>
          </p:cNvCxnSpPr>
          <p:nvPr/>
        </p:nvCxnSpPr>
        <p:spPr>
          <a:xfrm>
            <a:off x="3904902" y="4627291"/>
            <a:ext cx="1629123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65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  <p:bldP spid="118" grpId="0" animBg="1"/>
      <p:bldP spid="48" grpId="0" animBg="1"/>
      <p:bldP spid="49" grpId="0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787" y="5389797"/>
            <a:ext cx="2400300" cy="146820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C3AF587-E1CF-4FA6-8EDA-B6FCA1497BDE}"/>
              </a:ext>
            </a:extLst>
          </p:cNvPr>
          <p:cNvSpPr/>
          <p:nvPr/>
        </p:nvSpPr>
        <p:spPr>
          <a:xfrm>
            <a:off x="1996556" y="2266949"/>
            <a:ext cx="8198887" cy="1914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thích nhất hình ảnh nào trong bài thơ?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8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emale teacher character in front of blackboard. Download a Free Preview or  High Quality Adobe Illustrato… | Teacher cartoon, Teachers illustration,  Student cartoon">
            <a:extLst>
              <a:ext uri="{FF2B5EF4-FFF2-40B4-BE49-F238E27FC236}">
                <a16:creationId xmlns:a16="http://schemas.microsoft.com/office/drawing/2014/main" id="{4302BB17-347B-4B28-829F-0BAB824F7A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1895476" y="657225"/>
            <a:ext cx="8753474" cy="547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569092-7618-4A7B-A196-1B712AD52516}"/>
              </a:ext>
            </a:extLst>
          </p:cNvPr>
          <p:cNvSpPr txBox="1"/>
          <p:nvPr/>
        </p:nvSpPr>
        <p:spPr>
          <a:xfrm>
            <a:off x="4991101" y="1323975"/>
            <a:ext cx="49815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đọc đã giúp các em hiểu rõ hơn về vẻ đẹp của cây tre, sự gắn bó của cây tre với người dân Việt Nam…</a:t>
            </a:r>
            <a:endParaRPr lang="en-US" sz="32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575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主题​​">
  <a:themeElements>
    <a:clrScheme name="自定义 154">
      <a:dk1>
        <a:srgbClr val="2F2F2F"/>
      </a:dk1>
      <a:lt1>
        <a:sysClr val="window" lastClr="FFFFFF"/>
      </a:lt1>
      <a:dk2>
        <a:srgbClr val="3F3F3F"/>
      </a:dk2>
      <a:lt2>
        <a:srgbClr val="E7E6E6"/>
      </a:lt2>
      <a:accent1>
        <a:srgbClr val="31AA44"/>
      </a:accent1>
      <a:accent2>
        <a:srgbClr val="037140"/>
      </a:accent2>
      <a:accent3>
        <a:srgbClr val="31AA44"/>
      </a:accent3>
      <a:accent4>
        <a:srgbClr val="037140"/>
      </a:accent4>
      <a:accent5>
        <a:srgbClr val="31AA44"/>
      </a:accent5>
      <a:accent6>
        <a:srgbClr val="037140"/>
      </a:accent6>
      <a:hlink>
        <a:srgbClr val="31AA44"/>
      </a:hlink>
      <a:folHlink>
        <a:srgbClr val="037140"/>
      </a:folHlink>
    </a:clrScheme>
    <a:fontScheme name="Temp">
      <a:majorFont>
        <a:latin typeface="Arial"/>
        <a:ea typeface="张海山锐线体简"/>
        <a:cs typeface=""/>
      </a:majorFont>
      <a:minorFont>
        <a:latin typeface="Arial"/>
        <a:ea typeface="张海山锐线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自定义 154">
      <a:dk1>
        <a:srgbClr val="2F2F2F"/>
      </a:dk1>
      <a:lt1>
        <a:sysClr val="window" lastClr="FFFFFF"/>
      </a:lt1>
      <a:dk2>
        <a:srgbClr val="3F3F3F"/>
      </a:dk2>
      <a:lt2>
        <a:srgbClr val="E7E6E6"/>
      </a:lt2>
      <a:accent1>
        <a:srgbClr val="31AA44"/>
      </a:accent1>
      <a:accent2>
        <a:srgbClr val="037140"/>
      </a:accent2>
      <a:accent3>
        <a:srgbClr val="31AA44"/>
      </a:accent3>
      <a:accent4>
        <a:srgbClr val="037140"/>
      </a:accent4>
      <a:accent5>
        <a:srgbClr val="31AA44"/>
      </a:accent5>
      <a:accent6>
        <a:srgbClr val="037140"/>
      </a:accent6>
      <a:hlink>
        <a:srgbClr val="31AA44"/>
      </a:hlink>
      <a:folHlink>
        <a:srgbClr val="037140"/>
      </a:folHlink>
    </a:clrScheme>
    <a:fontScheme name="Temp">
      <a:majorFont>
        <a:latin typeface="Arial"/>
        <a:ea typeface="张海山锐线体简"/>
        <a:cs typeface=""/>
      </a:majorFont>
      <a:minorFont>
        <a:latin typeface="Arial"/>
        <a:ea typeface="张海山锐线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Question of the Day for Preschool by Slidesgo">
  <a:themeElements>
    <a:clrScheme name="Simple Light">
      <a:dk1>
        <a:srgbClr val="F09420"/>
      </a:dk1>
      <a:lt1>
        <a:srgbClr val="DEF5FD"/>
      </a:lt1>
      <a:dk2>
        <a:srgbClr val="663F0D"/>
      </a:dk2>
      <a:lt2>
        <a:srgbClr val="FFFFFF"/>
      </a:lt2>
      <a:accent1>
        <a:srgbClr val="FFAA1F"/>
      </a:accent1>
      <a:accent2>
        <a:srgbClr val="FD7F77"/>
      </a:accent2>
      <a:accent3>
        <a:srgbClr val="ACCA66"/>
      </a:accent3>
      <a:accent4>
        <a:srgbClr val="FFAB40"/>
      </a:accent4>
      <a:accent5>
        <a:srgbClr val="A86800"/>
      </a:accent5>
      <a:accent6>
        <a:srgbClr val="FFD670"/>
      </a:accent6>
      <a:hlink>
        <a:srgbClr val="663F0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自定义 2402">
      <a:dk1>
        <a:sysClr val="windowText" lastClr="000000"/>
      </a:dk1>
      <a:lt1>
        <a:sysClr val="window" lastClr="FFFFFF"/>
      </a:lt1>
      <a:dk2>
        <a:srgbClr val="5BAE96"/>
      </a:dk2>
      <a:lt2>
        <a:srgbClr val="83AA03"/>
      </a:lt2>
      <a:accent1>
        <a:srgbClr val="83AA03"/>
      </a:accent1>
      <a:accent2>
        <a:srgbClr val="5BAE96"/>
      </a:accent2>
      <a:accent3>
        <a:srgbClr val="83AA03"/>
      </a:accent3>
      <a:accent4>
        <a:srgbClr val="5BAE96"/>
      </a:accent4>
      <a:accent5>
        <a:srgbClr val="83AA03"/>
      </a:accent5>
      <a:accent6>
        <a:srgbClr val="5BAE96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382</Words>
  <Application>Microsoft Office PowerPoint</Application>
  <PresentationFormat>Widescreen</PresentationFormat>
  <Paragraphs>52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30" baseType="lpstr">
      <vt:lpstr>等线</vt:lpstr>
      <vt:lpstr>等线 Light</vt:lpstr>
      <vt:lpstr>微软雅黑</vt:lpstr>
      <vt:lpstr>Arial</vt:lpstr>
      <vt:lpstr>Arial Black</vt:lpstr>
      <vt:lpstr>Arial-Rounded</vt:lpstr>
      <vt:lpstr>Calibri</vt:lpstr>
      <vt:lpstr>Caveat Brush</vt:lpstr>
      <vt:lpstr>Montserrat</vt:lpstr>
      <vt:lpstr>Nunito</vt:lpstr>
      <vt:lpstr>Roboto Condensed Light</vt:lpstr>
      <vt:lpstr>第一PPT，www.1ppt.com</vt:lpstr>
      <vt:lpstr>1_Office 主题​​</vt:lpstr>
      <vt:lpstr>2_Office 主题​​</vt:lpstr>
      <vt:lpstr>Question of the Day for Preschool by Slidesgo</vt:lpstr>
      <vt:lpstr>5_Office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59</cp:revision>
  <dcterms:created xsi:type="dcterms:W3CDTF">2022-02-14T12:35:56Z</dcterms:created>
  <dcterms:modified xsi:type="dcterms:W3CDTF">2026-04-13T12:08:20Z</dcterms:modified>
</cp:coreProperties>
</file>