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  <p:sldMasterId id="2147483744" r:id="rId3"/>
    <p:sldMasterId id="2147483756" r:id="rId4"/>
  </p:sldMasterIdLst>
  <p:notesMasterIdLst>
    <p:notesMasterId r:id="rId13"/>
  </p:notesMasterIdLst>
  <p:sldIdLst>
    <p:sldId id="287" r:id="rId5"/>
    <p:sldId id="305" r:id="rId6"/>
    <p:sldId id="264" r:id="rId7"/>
    <p:sldId id="2007577129" r:id="rId8"/>
    <p:sldId id="2007577135" r:id="rId9"/>
    <p:sldId id="2007577133" r:id="rId10"/>
    <p:sldId id="2007577136" r:id="rId11"/>
    <p:sldId id="200757713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0B2F5-7ED8-4FD7-87DC-094EAAA7214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D16CC-F2BE-472F-86BD-0163C9D5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031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904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95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28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18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40614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1893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66612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55787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27594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366156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26837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7271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77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40609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27550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64351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0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40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84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66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4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99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5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28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27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4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09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068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9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8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9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7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7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8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4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7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1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8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3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8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39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17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4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EB82A6-B8B4-B855-322E-657A64FBD18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5666"/>
            <a:ext cx="12192000" cy="6846667"/>
          </a:xfrm>
          <a:prstGeom prst="rect">
            <a:avLst/>
          </a:prstGeom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654BA8B5-F8FE-CD4E-D1F9-1F6205F3910C}"/>
              </a:ext>
            </a:extLst>
          </p:cNvPr>
          <p:cNvSpPr/>
          <p:nvPr userDrawn="1"/>
        </p:nvSpPr>
        <p:spPr>
          <a:xfrm>
            <a:off x="397565" y="327991"/>
            <a:ext cx="11449878" cy="6281531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lg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9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FE2F76-BB38-900D-3EDD-15E03F58F68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666"/>
            <a:ext cx="12192000" cy="6846667"/>
          </a:xfrm>
          <a:prstGeom prst="rect">
            <a:avLst/>
          </a:prstGeom>
        </p:spPr>
      </p:pic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C93E2B40-6757-CAB4-24E3-173E2A315EA2}"/>
              </a:ext>
            </a:extLst>
          </p:cNvPr>
          <p:cNvSpPr/>
          <p:nvPr userDrawn="1"/>
        </p:nvSpPr>
        <p:spPr>
          <a:xfrm>
            <a:off x="397565" y="327991"/>
            <a:ext cx="11449878" cy="6281531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lg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35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9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304C329-6CDB-E29C-5285-7E7D9F812AE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652" y="103830"/>
            <a:ext cx="1539439" cy="15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7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D4727AE0-E047-474C-8C51-CDEF3FBF9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E3D2D9-0FF8-4FD0-8B83-9A3A06CC43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1956458"/>
            <a:ext cx="3969213" cy="50234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DCD0F3-F115-4F0E-A829-CD24B0B21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062" y="2180392"/>
            <a:ext cx="9175275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57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64119" y="587829"/>
            <a:ext cx="10063762" cy="562394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lg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-69116" y="5808905"/>
            <a:ext cx="12258912" cy="1066553"/>
            <a:chOff x="-71337" y="5810250"/>
            <a:chExt cx="12261750" cy="1066800"/>
          </a:xfrm>
        </p:grpSpPr>
        <p:grpSp>
          <p:nvGrpSpPr>
            <p:cNvPr id="12" name="组合 11"/>
            <p:cNvGrpSpPr/>
            <p:nvPr/>
          </p:nvGrpSpPr>
          <p:grpSpPr>
            <a:xfrm>
              <a:off x="81714" y="5810250"/>
              <a:ext cx="12004103" cy="1066800"/>
              <a:chOff x="-2040366" y="5597646"/>
              <a:chExt cx="12004103" cy="1260702"/>
            </a:xfrm>
            <a:solidFill>
              <a:schemeClr val="accent1">
                <a:lumMod val="40000"/>
                <a:lumOff val="60000"/>
              </a:schemeClr>
            </a:solidFill>
          </p:grpSpPr>
          <p:grpSp>
            <p:nvGrpSpPr>
              <p:cNvPr id="11" name="组合 10"/>
              <p:cNvGrpSpPr/>
              <p:nvPr/>
            </p:nvGrpSpPr>
            <p:grpSpPr>
              <a:xfrm>
                <a:off x="4053115" y="5597646"/>
                <a:ext cx="5910622" cy="1260702"/>
                <a:chOff x="4053115" y="5597646"/>
                <a:chExt cx="5910622" cy="1260702"/>
              </a:xfrm>
              <a:grpFill/>
            </p:grpSpPr>
            <p:grpSp>
              <p:nvGrpSpPr>
                <p:cNvPr id="10" name="组合 9"/>
                <p:cNvGrpSpPr/>
                <p:nvPr/>
              </p:nvGrpSpPr>
              <p:grpSpPr>
                <a:xfrm>
                  <a:off x="4053115" y="5597646"/>
                  <a:ext cx="2862622" cy="1260702"/>
                  <a:chOff x="4053115" y="5597646"/>
                  <a:chExt cx="2862622" cy="1260702"/>
                </a:xfrm>
                <a:grpFill/>
              </p:grpSpPr>
              <p:grpSp>
                <p:nvGrpSpPr>
                  <p:cNvPr id="9" name="组合 8"/>
                  <p:cNvGrpSpPr/>
                  <p:nvPr/>
                </p:nvGrpSpPr>
                <p:grpSpPr>
                  <a:xfrm>
                    <a:off x="4053115" y="5597646"/>
                    <a:ext cx="1348147" cy="1260702"/>
                    <a:chOff x="4053115" y="5597646"/>
                    <a:chExt cx="1348147" cy="1260702"/>
                  </a:xfrm>
                  <a:grpFill/>
                </p:grpSpPr>
                <p:grpSp>
                  <p:nvGrpSpPr>
                    <p:cNvPr id="8" name="组合 7"/>
                    <p:cNvGrpSpPr/>
                    <p:nvPr/>
                  </p:nvGrpSpPr>
                  <p:grpSpPr>
                    <a:xfrm>
                      <a:off x="4053115" y="5597646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6" name="组合 5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4" name="等腰三角形 3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" name="矩形 4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5" name="组合 14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6" name="等腰三角形 15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" name="矩形 16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1" name="组合 20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23" name="组合 22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29" name="等腰三角形 28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0" name="矩形 29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5" name="组合 24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26" name="等腰三角形 25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8" name="矩形 27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33" name="组合 32"/>
                  <p:cNvGrpSpPr/>
                  <p:nvPr/>
                </p:nvGrpSpPr>
                <p:grpSpPr>
                  <a:xfrm>
                    <a:off x="5567590" y="5597646"/>
                    <a:ext cx="1348147" cy="1260702"/>
                    <a:chOff x="4053115" y="5597646"/>
                    <a:chExt cx="1348147" cy="1260702"/>
                  </a:xfrm>
                  <a:grpFill/>
                </p:grpSpPr>
                <p:grpSp>
                  <p:nvGrpSpPr>
                    <p:cNvPr id="34" name="组合 33"/>
                    <p:cNvGrpSpPr/>
                    <p:nvPr/>
                  </p:nvGrpSpPr>
                  <p:grpSpPr>
                    <a:xfrm>
                      <a:off x="4053115" y="5597646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42" name="组合 41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46" name="等腰三角形 45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7" name="矩形 46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3" name="组合 42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44" name="等腰三角形 43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" name="矩形 44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5" name="组合 34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36" name="组合 35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40" name="等腰三角形 39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1" name="矩形 40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37" name="组合 36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38" name="等腰三角形 37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9" name="矩形 38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48" name="组合 47"/>
                <p:cNvGrpSpPr/>
                <p:nvPr/>
              </p:nvGrpSpPr>
              <p:grpSpPr>
                <a:xfrm>
                  <a:off x="7101115" y="5597646"/>
                  <a:ext cx="2862622" cy="1260702"/>
                  <a:chOff x="4053115" y="5597646"/>
                  <a:chExt cx="2862622" cy="1260702"/>
                </a:xfrm>
                <a:grpFill/>
              </p:grpSpPr>
              <p:grpSp>
                <p:nvGrpSpPr>
                  <p:cNvPr id="49" name="组合 48"/>
                  <p:cNvGrpSpPr/>
                  <p:nvPr/>
                </p:nvGrpSpPr>
                <p:grpSpPr>
                  <a:xfrm>
                    <a:off x="4053115" y="5597646"/>
                    <a:ext cx="1348149" cy="1260702"/>
                    <a:chOff x="4053115" y="5597646"/>
                    <a:chExt cx="1348149" cy="1260702"/>
                  </a:xfrm>
                  <a:grpFill/>
                </p:grpSpPr>
                <p:grpSp>
                  <p:nvGrpSpPr>
                    <p:cNvPr id="65" name="组合 64"/>
                    <p:cNvGrpSpPr/>
                    <p:nvPr/>
                  </p:nvGrpSpPr>
                  <p:grpSpPr>
                    <a:xfrm>
                      <a:off x="4053115" y="5597646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73" name="组合 72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77" name="等腰三角形 76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8" name="矩形 77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74" name="组合 73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75" name="等腰三角形 74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6" name="矩形 75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6" name="组合 65"/>
                    <p:cNvGrpSpPr/>
                    <p:nvPr/>
                  </p:nvGrpSpPr>
                  <p:grpSpPr>
                    <a:xfrm>
                      <a:off x="4822549" y="5597647"/>
                      <a:ext cx="578715" cy="1260701"/>
                      <a:chOff x="4053115" y="5597646"/>
                      <a:chExt cx="578715" cy="1260701"/>
                    </a:xfrm>
                    <a:grpFill/>
                  </p:grpSpPr>
                  <p:grpSp>
                    <p:nvGrpSpPr>
                      <p:cNvPr id="67" name="组合 66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71" name="等腰三角形 70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2" name="矩形 71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68" name="组合 67"/>
                      <p:cNvGrpSpPr/>
                      <p:nvPr/>
                    </p:nvGrpSpPr>
                    <p:grpSpPr>
                      <a:xfrm>
                        <a:off x="4432258" y="5597646"/>
                        <a:ext cx="199572" cy="1260701"/>
                        <a:chOff x="5936342" y="2359706"/>
                        <a:chExt cx="653146" cy="1260701"/>
                      </a:xfrm>
                      <a:grpFill/>
                    </p:grpSpPr>
                    <p:sp>
                      <p:nvSpPr>
                        <p:cNvPr id="69" name="等腰三角形 68"/>
                        <p:cNvSpPr/>
                        <p:nvPr/>
                      </p:nvSpPr>
                      <p:spPr>
                        <a:xfrm>
                          <a:off x="5936342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0" name="矩形 69"/>
                        <p:cNvSpPr/>
                        <p:nvPr/>
                      </p:nvSpPr>
                      <p:spPr>
                        <a:xfrm>
                          <a:off x="5941788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50" name="组合 49"/>
                  <p:cNvGrpSpPr/>
                  <p:nvPr/>
                </p:nvGrpSpPr>
                <p:grpSpPr>
                  <a:xfrm>
                    <a:off x="5567590" y="5597646"/>
                    <a:ext cx="1348147" cy="1260702"/>
                    <a:chOff x="4053115" y="5597646"/>
                    <a:chExt cx="1348147" cy="1260702"/>
                  </a:xfrm>
                  <a:grpFill/>
                </p:grpSpPr>
                <p:grpSp>
                  <p:nvGrpSpPr>
                    <p:cNvPr id="51" name="组合 50"/>
                    <p:cNvGrpSpPr/>
                    <p:nvPr/>
                  </p:nvGrpSpPr>
                  <p:grpSpPr>
                    <a:xfrm>
                      <a:off x="4053115" y="5597646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59" name="组合 58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63" name="等腰三角形 62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4" name="矩形 63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60" name="组合 59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61" name="等腰三角形 60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2" name="矩形 61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2" name="组合 51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53" name="组合 52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57" name="等腰三角形 56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8" name="矩形 57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" name="组合 53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55" name="等腰三角形 54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6" name="矩形 55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79" name="组合 78"/>
              <p:cNvGrpSpPr/>
              <p:nvPr/>
            </p:nvGrpSpPr>
            <p:grpSpPr>
              <a:xfrm>
                <a:off x="-2040366" y="5597646"/>
                <a:ext cx="5910622" cy="1260701"/>
                <a:chOff x="4053115" y="5597647"/>
                <a:chExt cx="5910622" cy="1260701"/>
              </a:xfrm>
              <a:grpFill/>
            </p:grpSpPr>
            <p:grpSp>
              <p:nvGrpSpPr>
                <p:cNvPr id="80" name="组合 79"/>
                <p:cNvGrpSpPr/>
                <p:nvPr/>
              </p:nvGrpSpPr>
              <p:grpSpPr>
                <a:xfrm>
                  <a:off x="4053115" y="5597647"/>
                  <a:ext cx="2862622" cy="1260701"/>
                  <a:chOff x="4053115" y="5597647"/>
                  <a:chExt cx="2862622" cy="1260701"/>
                </a:xfrm>
                <a:grpFill/>
              </p:grpSpPr>
              <p:grpSp>
                <p:nvGrpSpPr>
                  <p:cNvPr id="112" name="组合 111"/>
                  <p:cNvGrpSpPr/>
                  <p:nvPr/>
                </p:nvGrpSpPr>
                <p:grpSpPr>
                  <a:xfrm>
                    <a:off x="4053115" y="5597647"/>
                    <a:ext cx="1348147" cy="1260701"/>
                    <a:chOff x="4053115" y="5597647"/>
                    <a:chExt cx="1348147" cy="1260701"/>
                  </a:xfrm>
                  <a:grpFill/>
                </p:grpSpPr>
                <p:grpSp>
                  <p:nvGrpSpPr>
                    <p:cNvPr id="128" name="组合 127"/>
                    <p:cNvGrpSpPr/>
                    <p:nvPr/>
                  </p:nvGrpSpPr>
                  <p:grpSpPr>
                    <a:xfrm>
                      <a:off x="4053115" y="5605266"/>
                      <a:ext cx="578713" cy="1253081"/>
                      <a:chOff x="4053115" y="5605266"/>
                      <a:chExt cx="578713" cy="1253081"/>
                    </a:xfrm>
                    <a:grpFill/>
                  </p:grpSpPr>
                  <p:grpSp>
                    <p:nvGrpSpPr>
                      <p:cNvPr id="136" name="组合 135"/>
                      <p:cNvGrpSpPr/>
                      <p:nvPr/>
                    </p:nvGrpSpPr>
                    <p:grpSpPr>
                      <a:xfrm>
                        <a:off x="4053115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140" name="等腰三角形 139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1" name="矩形 140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37" name="组合 136"/>
                      <p:cNvGrpSpPr/>
                      <p:nvPr/>
                    </p:nvGrpSpPr>
                    <p:grpSpPr>
                      <a:xfrm>
                        <a:off x="4432257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138" name="等腰三角形 137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9" name="矩形 138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29" name="组合 128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30" name="组合 129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34" name="等腰三角形 133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5" name="矩形 134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31" name="组合 130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32" name="等腰三角形 131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3" name="矩形 132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13" name="组合 112"/>
                  <p:cNvGrpSpPr/>
                  <p:nvPr/>
                </p:nvGrpSpPr>
                <p:grpSpPr>
                  <a:xfrm>
                    <a:off x="5567590" y="5597647"/>
                    <a:ext cx="1348147" cy="1260701"/>
                    <a:chOff x="4053115" y="5597647"/>
                    <a:chExt cx="1348147" cy="1260701"/>
                  </a:xfrm>
                  <a:grpFill/>
                </p:grpSpPr>
                <p:grpSp>
                  <p:nvGrpSpPr>
                    <p:cNvPr id="114" name="组合 113"/>
                    <p:cNvGrpSpPr/>
                    <p:nvPr/>
                  </p:nvGrpSpPr>
                  <p:grpSpPr>
                    <a:xfrm>
                      <a:off x="4053115" y="5605266"/>
                      <a:ext cx="578713" cy="1253081"/>
                      <a:chOff x="4053115" y="5605266"/>
                      <a:chExt cx="578713" cy="1253081"/>
                    </a:xfrm>
                    <a:grpFill/>
                  </p:grpSpPr>
                  <p:grpSp>
                    <p:nvGrpSpPr>
                      <p:cNvPr id="122" name="组合 121"/>
                      <p:cNvGrpSpPr/>
                      <p:nvPr/>
                    </p:nvGrpSpPr>
                    <p:grpSpPr>
                      <a:xfrm>
                        <a:off x="4053115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126" name="等腰三角形 125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27" name="矩形 126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23" name="组合 122"/>
                      <p:cNvGrpSpPr/>
                      <p:nvPr/>
                    </p:nvGrpSpPr>
                    <p:grpSpPr>
                      <a:xfrm>
                        <a:off x="4432257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124" name="等腰三角形 123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25" name="矩形 124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15" name="组合 114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16" name="组合 115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20" name="等腰三角形 119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21" name="矩形 120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17" name="组合 116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18" name="等腰三角形 117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9" name="矩形 118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81" name="组合 80"/>
                <p:cNvGrpSpPr/>
                <p:nvPr/>
              </p:nvGrpSpPr>
              <p:grpSpPr>
                <a:xfrm>
                  <a:off x="7101115" y="5597647"/>
                  <a:ext cx="2862622" cy="1260701"/>
                  <a:chOff x="4053115" y="5597647"/>
                  <a:chExt cx="2862622" cy="1260701"/>
                </a:xfrm>
                <a:grpFill/>
              </p:grpSpPr>
              <p:grpSp>
                <p:nvGrpSpPr>
                  <p:cNvPr id="82" name="组合 81"/>
                  <p:cNvGrpSpPr/>
                  <p:nvPr/>
                </p:nvGrpSpPr>
                <p:grpSpPr>
                  <a:xfrm>
                    <a:off x="4053115" y="5597647"/>
                    <a:ext cx="1348147" cy="1260701"/>
                    <a:chOff x="4053115" y="5597647"/>
                    <a:chExt cx="1348147" cy="1260701"/>
                  </a:xfrm>
                  <a:grpFill/>
                </p:grpSpPr>
                <p:grpSp>
                  <p:nvGrpSpPr>
                    <p:cNvPr id="98" name="组合 97"/>
                    <p:cNvGrpSpPr/>
                    <p:nvPr/>
                  </p:nvGrpSpPr>
                  <p:grpSpPr>
                    <a:xfrm>
                      <a:off x="4053115" y="5605266"/>
                      <a:ext cx="578713" cy="1253081"/>
                      <a:chOff x="4053115" y="5605266"/>
                      <a:chExt cx="578713" cy="1253081"/>
                    </a:xfrm>
                    <a:grpFill/>
                  </p:grpSpPr>
                  <p:grpSp>
                    <p:nvGrpSpPr>
                      <p:cNvPr id="106" name="组合 105"/>
                      <p:cNvGrpSpPr/>
                      <p:nvPr/>
                    </p:nvGrpSpPr>
                    <p:grpSpPr>
                      <a:xfrm>
                        <a:off x="4053115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110" name="等腰三角形 109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1" name="矩形 110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07" name="组合 106"/>
                      <p:cNvGrpSpPr/>
                      <p:nvPr/>
                    </p:nvGrpSpPr>
                    <p:grpSpPr>
                      <a:xfrm>
                        <a:off x="4432257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108" name="等腰三角形 107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9" name="矩形 108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99" name="组合 98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00" name="组合 99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04" name="等腰三角形 103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5" name="矩形 104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01" name="组合 100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02" name="等腰三角形 101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3" name="矩形 102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83" name="组合 82"/>
                  <p:cNvGrpSpPr/>
                  <p:nvPr/>
                </p:nvGrpSpPr>
                <p:grpSpPr>
                  <a:xfrm>
                    <a:off x="5567590" y="5597647"/>
                    <a:ext cx="1348147" cy="1260701"/>
                    <a:chOff x="4053115" y="5597647"/>
                    <a:chExt cx="1348147" cy="1260701"/>
                  </a:xfrm>
                  <a:grpFill/>
                </p:grpSpPr>
                <p:grpSp>
                  <p:nvGrpSpPr>
                    <p:cNvPr id="84" name="组合 83"/>
                    <p:cNvGrpSpPr/>
                    <p:nvPr/>
                  </p:nvGrpSpPr>
                  <p:grpSpPr>
                    <a:xfrm>
                      <a:off x="4053115" y="5605266"/>
                      <a:ext cx="578713" cy="1253081"/>
                      <a:chOff x="4053115" y="5605266"/>
                      <a:chExt cx="578713" cy="1253081"/>
                    </a:xfrm>
                    <a:grpFill/>
                  </p:grpSpPr>
                  <p:grpSp>
                    <p:nvGrpSpPr>
                      <p:cNvPr id="92" name="组合 91"/>
                      <p:cNvGrpSpPr/>
                      <p:nvPr/>
                    </p:nvGrpSpPr>
                    <p:grpSpPr>
                      <a:xfrm>
                        <a:off x="4053115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96" name="等腰三角形 95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7" name="矩形 96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93" name="组合 92"/>
                      <p:cNvGrpSpPr/>
                      <p:nvPr/>
                    </p:nvGrpSpPr>
                    <p:grpSpPr>
                      <a:xfrm>
                        <a:off x="4432257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94" name="等腰三角形 93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5" name="矩形 94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85" name="组合 84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86" name="组合 85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90" name="等腰三角形 89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1" name="矩形 90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87" name="组合 86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88" name="等腰三角形 87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9" name="矩形 88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  <p:sp>
          <p:nvSpPr>
            <p:cNvPr id="13" name="矩形 12"/>
            <p:cNvSpPr/>
            <p:nvPr/>
          </p:nvSpPr>
          <p:spPr>
            <a:xfrm>
              <a:off x="-71337" y="6270655"/>
              <a:ext cx="12261750" cy="721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矩形 145"/>
            <p:cNvSpPr/>
            <p:nvPr/>
          </p:nvSpPr>
          <p:spPr>
            <a:xfrm>
              <a:off x="-71337" y="6728801"/>
              <a:ext cx="12261750" cy="721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88" name="图片 1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1727" y="565964"/>
            <a:ext cx="1353060" cy="1526575"/>
          </a:xfrm>
          <a:prstGeom prst="rect">
            <a:avLst/>
          </a:prstGeom>
        </p:spPr>
      </p:pic>
      <p:pic>
        <p:nvPicPr>
          <p:cNvPr id="189" name="图片 18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7959" y="3461177"/>
            <a:ext cx="869019" cy="941829"/>
          </a:xfrm>
          <a:prstGeom prst="rect">
            <a:avLst/>
          </a:prstGeom>
        </p:spPr>
      </p:pic>
      <p:pic>
        <p:nvPicPr>
          <p:cNvPr id="19" name="Hình ảnh 12">
            <a:extLst>
              <a:ext uri="{FF2B5EF4-FFF2-40B4-BE49-F238E27FC236}">
                <a16:creationId xmlns:a16="http://schemas.microsoft.com/office/drawing/2014/main" id="{BA6D7AC3-9DA6-6E1F-4EB2-EB40F5A2B1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050" y="1427259"/>
            <a:ext cx="8077900" cy="1463167"/>
          </a:xfrm>
          <a:prstGeom prst="rect">
            <a:avLst/>
          </a:prstGeom>
        </p:spPr>
      </p:pic>
      <p:pic>
        <p:nvPicPr>
          <p:cNvPr id="22" name="Hình ảnh 16">
            <a:extLst>
              <a:ext uri="{FF2B5EF4-FFF2-40B4-BE49-F238E27FC236}">
                <a16:creationId xmlns:a16="http://schemas.microsoft.com/office/drawing/2014/main" id="{EFB0B670-7241-AEDB-8457-192F832238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3460" y="2281885"/>
            <a:ext cx="6005080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0" y="2057400"/>
            <a:ext cx="3505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0"/>
            <a:ext cx="12238463" cy="6858000"/>
          </a:xfrm>
          <a:prstGeom prst="rect">
            <a:avLst/>
          </a:prstGeom>
        </p:spPr>
      </p:pic>
      <p:sp>
        <p:nvSpPr>
          <p:cNvPr id="7" name="TextBox 29"/>
          <p:cNvSpPr txBox="1"/>
          <p:nvPr/>
        </p:nvSpPr>
        <p:spPr>
          <a:xfrm>
            <a:off x="3278165" y="2493818"/>
            <a:ext cx="8927690" cy="869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ts val="6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33" normalizeH="0" baseline="0" noProof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Nghe </a:t>
            </a: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– </a:t>
            </a:r>
            <a:r>
              <a:rPr kumimoji="0" lang="en-US" sz="6600" b="1" i="0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viết</a:t>
            </a:r>
            <a:endParaRPr kumimoji="0" lang="en-US" sz="6600" b="1" i="0" u="none" strike="noStrike" kern="1200" cap="none" spc="-133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Srirach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13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id="{97E0E087-36A4-B8D7-17BD-86DA0E606EAF}"/>
              </a:ext>
            </a:extLst>
          </p:cNvPr>
          <p:cNvSpPr txBox="1"/>
          <p:nvPr/>
        </p:nvSpPr>
        <p:spPr>
          <a:xfrm>
            <a:off x="963023" y="1718550"/>
            <a:ext cx="42829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sớm mai thức dậy</a:t>
            </a:r>
          </a:p>
          <a:p>
            <a:pPr algn="just"/>
            <a:r>
              <a:rPr lang="vi-VN" sz="280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Luỹ</a:t>
            </a:r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tre xanh rì rào</a:t>
            </a:r>
          </a:p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Ngọn tre cong gọng vó</a:t>
            </a:r>
          </a:p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Kéo mặt trời lên cao.</a:t>
            </a:r>
          </a:p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trưa đồng đầy nắng</a:t>
            </a:r>
          </a:p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Trâu năm nhai bóng râm</a:t>
            </a:r>
          </a:p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Tre bần thần nhớ gió</a:t>
            </a:r>
          </a:p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Chợt về đầy tiếng chim.</a:t>
            </a:r>
          </a:p>
        </p:txBody>
      </p:sp>
      <p:sp>
        <p:nvSpPr>
          <p:cNvPr id="7" name="Hộp Văn bản 12">
            <a:extLst>
              <a:ext uri="{FF2B5EF4-FFF2-40B4-BE49-F238E27FC236}">
                <a16:creationId xmlns:a16="http://schemas.microsoft.com/office/drawing/2014/main" id="{E0A1F2D8-5EEA-70C7-EB1E-32282401481A}"/>
              </a:ext>
            </a:extLst>
          </p:cNvPr>
          <p:cNvSpPr txBox="1"/>
          <p:nvPr/>
        </p:nvSpPr>
        <p:spPr>
          <a:xfrm>
            <a:off x="7177356" y="1718550"/>
            <a:ext cx="38202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 trời xuống núi ngủ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Tre nâng vầng trăng lên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Sao, sao treo đầy cành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Suốt đêm dài thắp sáng.</a:t>
            </a:r>
          </a:p>
        </p:txBody>
      </p:sp>
      <p:pic>
        <p:nvPicPr>
          <p:cNvPr id="10" name="Hình ảnh 17">
            <a:extLst>
              <a:ext uri="{FF2B5EF4-FFF2-40B4-BE49-F238E27FC236}">
                <a16:creationId xmlns:a16="http://schemas.microsoft.com/office/drawing/2014/main" id="{0CA5FDB8-8FF7-E76B-0439-03A5A7888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208" y="769809"/>
            <a:ext cx="2840982" cy="798645"/>
          </a:xfrm>
          <a:prstGeom prst="rect">
            <a:avLst/>
          </a:prstGeom>
        </p:spPr>
      </p:pic>
      <p:pic>
        <p:nvPicPr>
          <p:cNvPr id="18" name="Hình ảnh 21">
            <a:extLst>
              <a:ext uri="{FF2B5EF4-FFF2-40B4-BE49-F238E27FC236}">
                <a16:creationId xmlns:a16="http://schemas.microsoft.com/office/drawing/2014/main" id="{C2CB2931-5152-FC95-7E9E-6B465EBD5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990" y="163204"/>
            <a:ext cx="3548180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2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id="{829D096A-4FC9-D703-3B88-2FDEE217BB22}"/>
              </a:ext>
            </a:extLst>
          </p:cNvPr>
          <p:cNvSpPr txBox="1"/>
          <p:nvPr/>
        </p:nvSpPr>
        <p:spPr>
          <a:xfrm>
            <a:off x="963023" y="1718550"/>
            <a:ext cx="42829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sớm mai thức dậy</a:t>
            </a:r>
          </a:p>
          <a:p>
            <a:pPr algn="just"/>
            <a:r>
              <a:rPr lang="vi-VN" sz="280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Luỹ</a:t>
            </a:r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tre xanh rì rào</a:t>
            </a:r>
          </a:p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Ngọn tre cong gọng vó</a:t>
            </a:r>
          </a:p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Kéo mặt trời lên cao.</a:t>
            </a:r>
          </a:p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trưa đồng đầy nắng</a:t>
            </a:r>
          </a:p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Trâu năm nhai bóng râm</a:t>
            </a:r>
          </a:p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Tre bần thần nhớ gió</a:t>
            </a:r>
          </a:p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Chợt về đầy tiếng chim.</a:t>
            </a:r>
          </a:p>
        </p:txBody>
      </p:sp>
      <p:sp>
        <p:nvSpPr>
          <p:cNvPr id="3" name="Hộp Văn bản 12">
            <a:extLst>
              <a:ext uri="{FF2B5EF4-FFF2-40B4-BE49-F238E27FC236}">
                <a16:creationId xmlns:a16="http://schemas.microsoft.com/office/drawing/2014/main" id="{E0AAFC5C-DA03-1968-1D88-A122A19DC058}"/>
              </a:ext>
            </a:extLst>
          </p:cNvPr>
          <p:cNvSpPr txBox="1"/>
          <p:nvPr/>
        </p:nvSpPr>
        <p:spPr>
          <a:xfrm>
            <a:off x="7177356" y="1718550"/>
            <a:ext cx="38202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 trời xuống núi ngủ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Tre nâng vầng trăng lên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Sao, sao treo đầy cành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Suốt đêm dài thắp sáng.</a:t>
            </a:r>
          </a:p>
        </p:txBody>
      </p:sp>
      <p:grpSp>
        <p:nvGrpSpPr>
          <p:cNvPr id="4" name="Nhóm 78">
            <a:extLst>
              <a:ext uri="{FF2B5EF4-FFF2-40B4-BE49-F238E27FC236}">
                <a16:creationId xmlns:a16="http://schemas.microsoft.com/office/drawing/2014/main" id="{4799BE35-7563-6946-4A64-257C918BEA76}"/>
              </a:ext>
            </a:extLst>
          </p:cNvPr>
          <p:cNvGrpSpPr/>
          <p:nvPr/>
        </p:nvGrpSpPr>
        <p:grpSpPr>
          <a:xfrm>
            <a:off x="5512457" y="3703709"/>
            <a:ext cx="6567216" cy="1815881"/>
            <a:chOff x="5603897" y="3703709"/>
            <a:chExt cx="6567216" cy="1815881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816E592F-DBB0-4C33-380E-787630E6D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03897" y="3703709"/>
              <a:ext cx="6567216" cy="1815881"/>
            </a:xfrm>
            <a:prstGeom prst="rect">
              <a:avLst/>
            </a:prstGeom>
          </p:spPr>
        </p:pic>
        <p:sp>
          <p:nvSpPr>
            <p:cNvPr id="6" name="Hộp Văn bản 77">
              <a:extLst>
                <a:ext uri="{FF2B5EF4-FFF2-40B4-BE49-F238E27FC236}">
                  <a16:creationId xmlns:a16="http://schemas.microsoft.com/office/drawing/2014/main" id="{BC5E4A33-3BAE-6C29-1035-B70A56B7BBA3}"/>
                </a:ext>
              </a:extLst>
            </p:cNvPr>
            <p:cNvSpPr txBox="1"/>
            <p:nvPr/>
          </p:nvSpPr>
          <p:spPr>
            <a:xfrm>
              <a:off x="5869847" y="4350039"/>
              <a:ext cx="6301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hoa</a:t>
              </a:r>
              <a:r>
                <a:rPr 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7" name="Đường nối Thẳng 80">
            <a:extLst>
              <a:ext uri="{FF2B5EF4-FFF2-40B4-BE49-F238E27FC236}">
                <a16:creationId xmlns:a16="http://schemas.microsoft.com/office/drawing/2014/main" id="{6BE09F27-DA73-9914-ADCF-0AB218E4CE1E}"/>
              </a:ext>
            </a:extLst>
          </p:cNvPr>
          <p:cNvCxnSpPr/>
          <p:nvPr/>
        </p:nvCxnSpPr>
        <p:spPr>
          <a:xfrm>
            <a:off x="1051840" y="2194560"/>
            <a:ext cx="288000" cy="0"/>
          </a:xfrm>
          <a:prstGeom prst="line">
            <a:avLst/>
          </a:prstGeom>
          <a:ln w="38100">
            <a:solidFill>
              <a:srgbClr val="FF4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81">
            <a:extLst>
              <a:ext uri="{FF2B5EF4-FFF2-40B4-BE49-F238E27FC236}">
                <a16:creationId xmlns:a16="http://schemas.microsoft.com/office/drawing/2014/main" id="{1A540F73-6B7B-4DA8-5EBD-9D2C0C7B6FE4}"/>
              </a:ext>
            </a:extLst>
          </p:cNvPr>
          <p:cNvCxnSpPr/>
          <p:nvPr/>
        </p:nvCxnSpPr>
        <p:spPr>
          <a:xfrm>
            <a:off x="1044303" y="2626491"/>
            <a:ext cx="288000" cy="0"/>
          </a:xfrm>
          <a:prstGeom prst="line">
            <a:avLst/>
          </a:prstGeom>
          <a:ln w="38100">
            <a:solidFill>
              <a:srgbClr val="FF4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82">
            <a:extLst>
              <a:ext uri="{FF2B5EF4-FFF2-40B4-BE49-F238E27FC236}">
                <a16:creationId xmlns:a16="http://schemas.microsoft.com/office/drawing/2014/main" id="{19856345-E1C8-6565-C8FC-BD810F910F34}"/>
              </a:ext>
            </a:extLst>
          </p:cNvPr>
          <p:cNvCxnSpPr/>
          <p:nvPr/>
        </p:nvCxnSpPr>
        <p:spPr>
          <a:xfrm>
            <a:off x="1062303" y="3058422"/>
            <a:ext cx="252000" cy="0"/>
          </a:xfrm>
          <a:prstGeom prst="line">
            <a:avLst/>
          </a:prstGeom>
          <a:ln w="38100">
            <a:solidFill>
              <a:srgbClr val="FF4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83">
            <a:extLst>
              <a:ext uri="{FF2B5EF4-FFF2-40B4-BE49-F238E27FC236}">
                <a16:creationId xmlns:a16="http://schemas.microsoft.com/office/drawing/2014/main" id="{7252C964-E526-7EA3-6BC0-655504FE1EBF}"/>
              </a:ext>
            </a:extLst>
          </p:cNvPr>
          <p:cNvCxnSpPr/>
          <p:nvPr/>
        </p:nvCxnSpPr>
        <p:spPr>
          <a:xfrm>
            <a:off x="1048514" y="3429000"/>
            <a:ext cx="252000" cy="0"/>
          </a:xfrm>
          <a:prstGeom prst="line">
            <a:avLst/>
          </a:prstGeom>
          <a:ln w="38100">
            <a:solidFill>
              <a:srgbClr val="FF4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84">
            <a:extLst>
              <a:ext uri="{FF2B5EF4-FFF2-40B4-BE49-F238E27FC236}">
                <a16:creationId xmlns:a16="http://schemas.microsoft.com/office/drawing/2014/main" id="{4B1B1F3F-FF40-FB75-9777-0C70F216B2A3}"/>
              </a:ext>
            </a:extLst>
          </p:cNvPr>
          <p:cNvCxnSpPr/>
          <p:nvPr/>
        </p:nvCxnSpPr>
        <p:spPr>
          <a:xfrm>
            <a:off x="1040257" y="4309137"/>
            <a:ext cx="252000" cy="0"/>
          </a:xfrm>
          <a:prstGeom prst="line">
            <a:avLst/>
          </a:prstGeom>
          <a:ln w="38100">
            <a:solidFill>
              <a:srgbClr val="FF4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85">
            <a:extLst>
              <a:ext uri="{FF2B5EF4-FFF2-40B4-BE49-F238E27FC236}">
                <a16:creationId xmlns:a16="http://schemas.microsoft.com/office/drawing/2014/main" id="{BBB4A259-EF2C-3B04-B0BF-887B6018D374}"/>
              </a:ext>
            </a:extLst>
          </p:cNvPr>
          <p:cNvCxnSpPr/>
          <p:nvPr/>
        </p:nvCxnSpPr>
        <p:spPr>
          <a:xfrm>
            <a:off x="1029857" y="4742234"/>
            <a:ext cx="252000" cy="0"/>
          </a:xfrm>
          <a:prstGeom prst="line">
            <a:avLst/>
          </a:prstGeom>
          <a:ln w="38100">
            <a:solidFill>
              <a:srgbClr val="FF4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86">
            <a:extLst>
              <a:ext uri="{FF2B5EF4-FFF2-40B4-BE49-F238E27FC236}">
                <a16:creationId xmlns:a16="http://schemas.microsoft.com/office/drawing/2014/main" id="{83BF4CD5-7580-39BD-2968-BC43409F8470}"/>
              </a:ext>
            </a:extLst>
          </p:cNvPr>
          <p:cNvCxnSpPr/>
          <p:nvPr/>
        </p:nvCxnSpPr>
        <p:spPr>
          <a:xfrm>
            <a:off x="1019457" y="5175331"/>
            <a:ext cx="252000" cy="0"/>
          </a:xfrm>
          <a:prstGeom prst="line">
            <a:avLst/>
          </a:prstGeom>
          <a:ln w="38100">
            <a:solidFill>
              <a:srgbClr val="FF4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87">
            <a:extLst>
              <a:ext uri="{FF2B5EF4-FFF2-40B4-BE49-F238E27FC236}">
                <a16:creationId xmlns:a16="http://schemas.microsoft.com/office/drawing/2014/main" id="{204337A3-E620-0A8E-466A-CA5FCC2FBCDF}"/>
              </a:ext>
            </a:extLst>
          </p:cNvPr>
          <p:cNvCxnSpPr/>
          <p:nvPr/>
        </p:nvCxnSpPr>
        <p:spPr>
          <a:xfrm>
            <a:off x="1052143" y="5607588"/>
            <a:ext cx="252000" cy="0"/>
          </a:xfrm>
          <a:prstGeom prst="line">
            <a:avLst/>
          </a:prstGeom>
          <a:ln w="38100">
            <a:solidFill>
              <a:srgbClr val="FF4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88">
            <a:extLst>
              <a:ext uri="{FF2B5EF4-FFF2-40B4-BE49-F238E27FC236}">
                <a16:creationId xmlns:a16="http://schemas.microsoft.com/office/drawing/2014/main" id="{242A28C5-36F6-E024-6957-DD18871FF3F0}"/>
              </a:ext>
            </a:extLst>
          </p:cNvPr>
          <p:cNvCxnSpPr/>
          <p:nvPr/>
        </p:nvCxnSpPr>
        <p:spPr>
          <a:xfrm>
            <a:off x="7280223" y="2194560"/>
            <a:ext cx="252000" cy="0"/>
          </a:xfrm>
          <a:prstGeom prst="line">
            <a:avLst/>
          </a:prstGeom>
          <a:ln w="38100">
            <a:solidFill>
              <a:srgbClr val="FF4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89">
            <a:extLst>
              <a:ext uri="{FF2B5EF4-FFF2-40B4-BE49-F238E27FC236}">
                <a16:creationId xmlns:a16="http://schemas.microsoft.com/office/drawing/2014/main" id="{FAC22724-6370-9D02-9B4D-49B37BA4CE07}"/>
              </a:ext>
            </a:extLst>
          </p:cNvPr>
          <p:cNvCxnSpPr/>
          <p:nvPr/>
        </p:nvCxnSpPr>
        <p:spPr>
          <a:xfrm>
            <a:off x="7269646" y="2626491"/>
            <a:ext cx="252000" cy="0"/>
          </a:xfrm>
          <a:prstGeom prst="line">
            <a:avLst/>
          </a:prstGeom>
          <a:ln w="38100">
            <a:solidFill>
              <a:srgbClr val="FF4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90">
            <a:extLst>
              <a:ext uri="{FF2B5EF4-FFF2-40B4-BE49-F238E27FC236}">
                <a16:creationId xmlns:a16="http://schemas.microsoft.com/office/drawing/2014/main" id="{99AF3CCD-F49C-DC4F-A698-27F27429F6CB}"/>
              </a:ext>
            </a:extLst>
          </p:cNvPr>
          <p:cNvCxnSpPr/>
          <p:nvPr/>
        </p:nvCxnSpPr>
        <p:spPr>
          <a:xfrm>
            <a:off x="7259069" y="3058422"/>
            <a:ext cx="252000" cy="0"/>
          </a:xfrm>
          <a:prstGeom prst="line">
            <a:avLst/>
          </a:prstGeom>
          <a:ln w="38100">
            <a:solidFill>
              <a:srgbClr val="FF4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91">
            <a:extLst>
              <a:ext uri="{FF2B5EF4-FFF2-40B4-BE49-F238E27FC236}">
                <a16:creationId xmlns:a16="http://schemas.microsoft.com/office/drawing/2014/main" id="{28077616-4380-875E-DD12-380A0C829CE6}"/>
              </a:ext>
            </a:extLst>
          </p:cNvPr>
          <p:cNvCxnSpPr/>
          <p:nvPr/>
        </p:nvCxnSpPr>
        <p:spPr>
          <a:xfrm>
            <a:off x="7248492" y="3490353"/>
            <a:ext cx="252000" cy="0"/>
          </a:xfrm>
          <a:prstGeom prst="line">
            <a:avLst/>
          </a:prstGeom>
          <a:ln w="38100">
            <a:solidFill>
              <a:srgbClr val="FF4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Hình ảnh 92">
            <a:extLst>
              <a:ext uri="{FF2B5EF4-FFF2-40B4-BE49-F238E27FC236}">
                <a16:creationId xmlns:a16="http://schemas.microsoft.com/office/drawing/2014/main" id="{4BE45125-877D-D42C-D915-6D7303F36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208" y="769809"/>
            <a:ext cx="2840982" cy="798645"/>
          </a:xfrm>
          <a:prstGeom prst="rect">
            <a:avLst/>
          </a:prstGeom>
        </p:spPr>
      </p:pic>
      <p:pic>
        <p:nvPicPr>
          <p:cNvPr id="20" name="Hình ảnh 93">
            <a:extLst>
              <a:ext uri="{FF2B5EF4-FFF2-40B4-BE49-F238E27FC236}">
                <a16:creationId xmlns:a16="http://schemas.microsoft.com/office/drawing/2014/main" id="{2F00110C-1734-4E7F-A750-85D7F342D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990" y="163204"/>
            <a:ext cx="3548180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DD557E-BBEE-4CBD-A131-CB44A653E88C}"/>
              </a:ext>
            </a:extLst>
          </p:cNvPr>
          <p:cNvSpPr txBox="1"/>
          <p:nvPr/>
        </p:nvSpPr>
        <p:spPr>
          <a:xfrm>
            <a:off x="2060295" y="162046"/>
            <a:ext cx="9062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86B53E-C761-48FD-B2C3-620965A299FA}"/>
              </a:ext>
            </a:extLst>
          </p:cNvPr>
          <p:cNvSpPr txBox="1"/>
          <p:nvPr/>
        </p:nvSpPr>
        <p:spPr>
          <a:xfrm>
            <a:off x="1725803" y="1585125"/>
            <a:ext cx="9258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huỵch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A8231-3793-4301-8192-206C7CCB2F4B}"/>
              </a:ext>
            </a:extLst>
          </p:cNvPr>
          <p:cNvSpPr txBox="1"/>
          <p:nvPr/>
        </p:nvSpPr>
        <p:spPr>
          <a:xfrm>
            <a:off x="601884" y="3008205"/>
            <a:ext cx="110306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Nhà trường tổ chức họp phụ h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 Chủ nhật.</a:t>
            </a:r>
          </a:p>
        </p:txBody>
      </p:sp>
      <p:pic>
        <p:nvPicPr>
          <p:cNvPr id="5" name="Content Placeholder 8" descr="0083">
            <a:extLst>
              <a:ext uri="{FF2B5EF4-FFF2-40B4-BE49-F238E27FC236}">
                <a16:creationId xmlns:a16="http://schemas.microsoft.com/office/drawing/2014/main" id="{0EAA1D44-F4D2-410E-9662-6DA0BCED1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231" y="1637056"/>
            <a:ext cx="911974" cy="655955"/>
          </a:xfrm>
          <a:prstGeom prst="rect">
            <a:avLst/>
          </a:prstGeom>
        </p:spPr>
      </p:pic>
      <p:pic>
        <p:nvPicPr>
          <p:cNvPr id="6" name="Content Placeholder 8" descr="0083">
            <a:extLst>
              <a:ext uri="{FF2B5EF4-FFF2-40B4-BE49-F238E27FC236}">
                <a16:creationId xmlns:a16="http://schemas.microsoft.com/office/drawing/2014/main" id="{A2DC2B1B-3872-4143-9F37-88D997693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783" y="1637056"/>
            <a:ext cx="911974" cy="655955"/>
          </a:xfrm>
          <a:prstGeom prst="rect">
            <a:avLst/>
          </a:prstGeom>
        </p:spPr>
      </p:pic>
      <p:pic>
        <p:nvPicPr>
          <p:cNvPr id="7" name="Content Placeholder 8" descr="0083">
            <a:extLst>
              <a:ext uri="{FF2B5EF4-FFF2-40B4-BE49-F238E27FC236}">
                <a16:creationId xmlns:a16="http://schemas.microsoft.com/office/drawing/2014/main" id="{54348990-09CE-41DD-BC32-A2B3FF315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729" y="3101022"/>
            <a:ext cx="952486" cy="655955"/>
          </a:xfrm>
          <a:prstGeom prst="rect">
            <a:avLst/>
          </a:prstGeom>
        </p:spPr>
      </p:pic>
      <p:pic>
        <p:nvPicPr>
          <p:cNvPr id="8" name="Picture 4" descr="Premium Vector | Happy kid boy train run marathon jogging">
            <a:extLst>
              <a:ext uri="{FF2B5EF4-FFF2-40B4-BE49-F238E27FC236}">
                <a16:creationId xmlns:a16="http://schemas.microsoft.com/office/drawing/2014/main" id="{00F0E163-D42F-4EEB-B68C-ADAAC1F24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6" y="4426082"/>
            <a:ext cx="2146758" cy="214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remium Vector | Happy kid girl train run marathon jogging">
            <a:extLst>
              <a:ext uri="{FF2B5EF4-FFF2-40B4-BE49-F238E27FC236}">
                <a16:creationId xmlns:a16="http://schemas.microsoft.com/office/drawing/2014/main" id="{E810CB6D-5B22-4224-AC4B-52C97E078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595" y="4452514"/>
            <a:ext cx="2017390" cy="20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id="{2183957D-4825-019B-534D-2A6592A6814F}"/>
              </a:ext>
            </a:extLst>
          </p:cNvPr>
          <p:cNvSpPr txBox="1"/>
          <p:nvPr/>
        </p:nvSpPr>
        <p:spPr>
          <a:xfrm>
            <a:off x="1264840" y="2307336"/>
            <a:ext cx="7082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Chọn </a:t>
            </a:r>
            <a:r>
              <a:rPr lang="vi-VN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hoặc </a:t>
            </a:r>
            <a:r>
              <a:rPr lang="vi-VN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thay cho ô vuông</a:t>
            </a:r>
          </a:p>
        </p:txBody>
      </p:sp>
      <p:sp>
        <p:nvSpPr>
          <p:cNvPr id="3" name="Hộp Văn bản 12">
            <a:extLst>
              <a:ext uri="{FF2B5EF4-FFF2-40B4-BE49-F238E27FC236}">
                <a16:creationId xmlns:a16="http://schemas.microsoft.com/office/drawing/2014/main" id="{F489D1FF-1876-BE46-ABF2-35BC07C9A1AC}"/>
              </a:ext>
            </a:extLst>
          </p:cNvPr>
          <p:cNvSpPr txBox="1"/>
          <p:nvPr/>
        </p:nvSpPr>
        <p:spPr>
          <a:xfrm>
            <a:off x="4648971" y="3017173"/>
            <a:ext cx="601536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hạt mưa li ti</a:t>
            </a:r>
          </a:p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Dịu dàng và mềm mại</a:t>
            </a:r>
          </a:p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 mùa xuân ở </a:t>
            </a:r>
            <a:r>
              <a:rPr lang="vi-VN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ại</a:t>
            </a:r>
          </a:p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 mắt chồi xanh </a:t>
            </a:r>
            <a:r>
              <a:rPr lang="vi-VN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on.</a:t>
            </a:r>
          </a:p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(Theo Nguyễn Lãm Thắng)</a:t>
            </a:r>
          </a:p>
        </p:txBody>
      </p:sp>
      <p:grpSp>
        <p:nvGrpSpPr>
          <p:cNvPr id="4" name="Nhóm 1">
            <a:extLst>
              <a:ext uri="{FF2B5EF4-FFF2-40B4-BE49-F238E27FC236}">
                <a16:creationId xmlns:a16="http://schemas.microsoft.com/office/drawing/2014/main" id="{611D2F55-16E0-83CD-C693-8E68DF076B2B}"/>
              </a:ext>
            </a:extLst>
          </p:cNvPr>
          <p:cNvGrpSpPr/>
          <p:nvPr/>
        </p:nvGrpSpPr>
        <p:grpSpPr>
          <a:xfrm>
            <a:off x="2926720" y="969174"/>
            <a:ext cx="4266006" cy="1169132"/>
            <a:chOff x="5603897" y="3703709"/>
            <a:chExt cx="6567216" cy="1815881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B035A1A8-777A-EC7E-CB7E-7F9AB9975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03897" y="3703709"/>
              <a:ext cx="6567216" cy="1815881"/>
            </a:xfrm>
            <a:prstGeom prst="rect">
              <a:avLst/>
            </a:prstGeom>
          </p:spPr>
        </p:pic>
        <p:sp>
          <p:nvSpPr>
            <p:cNvPr id="6" name="Hộp Văn bản 4">
              <a:extLst>
                <a:ext uri="{FF2B5EF4-FFF2-40B4-BE49-F238E27FC236}">
                  <a16:creationId xmlns:a16="http://schemas.microsoft.com/office/drawing/2014/main" id="{A5A83076-8BBB-CD14-DE88-B6790191A631}"/>
                </a:ext>
              </a:extLst>
            </p:cNvPr>
            <p:cNvSpPr txBox="1"/>
            <p:nvPr/>
          </p:nvSpPr>
          <p:spPr>
            <a:xfrm>
              <a:off x="6145578" y="4061910"/>
              <a:ext cx="5836920" cy="1003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 a hoặc b.</a:t>
              </a:r>
              <a:endPara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" name="Hình chữ nhật: Góc Tròn 14">
            <a:extLst>
              <a:ext uri="{FF2B5EF4-FFF2-40B4-BE49-F238E27FC236}">
                <a16:creationId xmlns:a16="http://schemas.microsoft.com/office/drawing/2014/main" id="{6D494C5C-E10A-E382-1357-6C0DF9CB7F83}"/>
              </a:ext>
            </a:extLst>
          </p:cNvPr>
          <p:cNvSpPr/>
          <p:nvPr/>
        </p:nvSpPr>
        <p:spPr>
          <a:xfrm>
            <a:off x="8111923" y="4342561"/>
            <a:ext cx="277791" cy="519321"/>
          </a:xfrm>
          <a:prstGeom prst="roundRect">
            <a:avLst/>
          </a:prstGeom>
          <a:solidFill>
            <a:srgbClr val="DBECB2"/>
          </a:solidFill>
          <a:ln w="190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ình chữ nhật: Góc Tròn 5">
            <a:extLst>
              <a:ext uri="{FF2B5EF4-FFF2-40B4-BE49-F238E27FC236}">
                <a16:creationId xmlns:a16="http://schemas.microsoft.com/office/drawing/2014/main" id="{61E17B2F-7BB3-0F82-F061-DB5DEA63104E}"/>
              </a:ext>
            </a:extLst>
          </p:cNvPr>
          <p:cNvSpPr/>
          <p:nvPr/>
        </p:nvSpPr>
        <p:spPr>
          <a:xfrm>
            <a:off x="8955235" y="4942907"/>
            <a:ext cx="372030" cy="519321"/>
          </a:xfrm>
          <a:prstGeom prst="roundRect">
            <a:avLst/>
          </a:prstGeom>
          <a:solidFill>
            <a:srgbClr val="DBECB2"/>
          </a:solidFill>
          <a:ln w="190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Hình ảnh 145">
            <a:extLst>
              <a:ext uri="{FF2B5EF4-FFF2-40B4-BE49-F238E27FC236}">
                <a16:creationId xmlns:a16="http://schemas.microsoft.com/office/drawing/2014/main" id="{31AC4A32-48BC-712D-2F9A-913BDA105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87" y="905668"/>
            <a:ext cx="2328874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8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6">
            <a:extLst>
              <a:ext uri="{FF2B5EF4-FFF2-40B4-BE49-F238E27FC236}">
                <a16:creationId xmlns:a16="http://schemas.microsoft.com/office/drawing/2014/main" id="{9BAC9643-7E81-B3D7-DF16-7FF08D595D22}"/>
              </a:ext>
            </a:extLst>
          </p:cNvPr>
          <p:cNvSpPr txBox="1"/>
          <p:nvPr/>
        </p:nvSpPr>
        <p:spPr>
          <a:xfrm>
            <a:off x="424285" y="2224102"/>
            <a:ext cx="7975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Chọn </a:t>
            </a:r>
            <a:r>
              <a:rPr lang="vi-VN" sz="3600" b="1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iêt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hoặc </a:t>
            </a:r>
            <a:r>
              <a:rPr lang="vi-VN" sz="3600" b="1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iêc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thay cho ô vuông.</a:t>
            </a:r>
          </a:p>
        </p:txBody>
      </p:sp>
      <p:sp>
        <p:nvSpPr>
          <p:cNvPr id="12" name="Hộp Văn bản 12">
            <a:extLst>
              <a:ext uri="{FF2B5EF4-FFF2-40B4-BE49-F238E27FC236}">
                <a16:creationId xmlns:a16="http://schemas.microsoft.com/office/drawing/2014/main" id="{B43B96B0-F0EA-447F-BA85-2DC31090CF2E}"/>
              </a:ext>
            </a:extLst>
          </p:cNvPr>
          <p:cNvSpPr txBox="1"/>
          <p:nvPr/>
        </p:nvSpPr>
        <p:spPr>
          <a:xfrm>
            <a:off x="3907652" y="3037493"/>
            <a:ext cx="601536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 đi dưới hàng cây</a:t>
            </a:r>
          </a:p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 thấy vòm là b</a:t>
            </a:r>
            <a:r>
              <a:rPr lang="vi-VN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iếc</a:t>
            </a:r>
            <a:endParaRPr lang="vi-VN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Nhạc công vẫn mê say</a:t>
            </a:r>
          </a:p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Điệu bổng trầm tha th</a:t>
            </a:r>
            <a:r>
              <a:rPr lang="vi-VN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iết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(Theo Nguyễn Lãm Thắng)</a:t>
            </a:r>
          </a:p>
        </p:txBody>
      </p:sp>
      <p:grpSp>
        <p:nvGrpSpPr>
          <p:cNvPr id="13" name="Nhóm 13">
            <a:extLst>
              <a:ext uri="{FF2B5EF4-FFF2-40B4-BE49-F238E27FC236}">
                <a16:creationId xmlns:a16="http://schemas.microsoft.com/office/drawing/2014/main" id="{2436E192-8EEC-B91C-0661-2D28B82F4C1B}"/>
              </a:ext>
            </a:extLst>
          </p:cNvPr>
          <p:cNvGrpSpPr/>
          <p:nvPr/>
        </p:nvGrpSpPr>
        <p:grpSpPr>
          <a:xfrm>
            <a:off x="7694695" y="3546312"/>
            <a:ext cx="707886" cy="772268"/>
            <a:chOff x="7674015" y="2916392"/>
            <a:chExt cx="707886" cy="772268"/>
          </a:xfrm>
        </p:grpSpPr>
        <p:sp>
          <p:nvSpPr>
            <p:cNvPr id="14" name="Hình chữ nhật: Góc Tròn 14">
              <a:extLst>
                <a:ext uri="{FF2B5EF4-FFF2-40B4-BE49-F238E27FC236}">
                  <a16:creationId xmlns:a16="http://schemas.microsoft.com/office/drawing/2014/main" id="{E94CE948-2733-D65E-9B62-286D91C4C3AA}"/>
                </a:ext>
              </a:extLst>
            </p:cNvPr>
            <p:cNvSpPr/>
            <p:nvPr/>
          </p:nvSpPr>
          <p:spPr>
            <a:xfrm>
              <a:off x="7674015" y="3169339"/>
              <a:ext cx="705235" cy="519321"/>
            </a:xfrm>
            <a:prstGeom prst="roundRect">
              <a:avLst/>
            </a:prstGeom>
            <a:solidFill>
              <a:srgbClr val="DBECB2"/>
            </a:solidFill>
            <a:ln w="19050"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Hộp Văn bản 2">
              <a:extLst>
                <a:ext uri="{FF2B5EF4-FFF2-40B4-BE49-F238E27FC236}">
                  <a16:creationId xmlns:a16="http://schemas.microsoft.com/office/drawing/2014/main" id="{CFB6D4A2-929A-123F-E7BE-B0DA6402C923}"/>
                </a:ext>
              </a:extLst>
            </p:cNvPr>
            <p:cNvSpPr txBox="1"/>
            <p:nvPr/>
          </p:nvSpPr>
          <p:spPr>
            <a:xfrm rot="5400000">
              <a:off x="7869902" y="2720505"/>
              <a:ext cx="316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`</a:t>
              </a: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692C8147-2668-ADC7-1772-B994704B9F40}"/>
              </a:ext>
            </a:extLst>
          </p:cNvPr>
          <p:cNvGrpSpPr/>
          <p:nvPr/>
        </p:nvGrpSpPr>
        <p:grpSpPr>
          <a:xfrm>
            <a:off x="8694168" y="4775353"/>
            <a:ext cx="707886" cy="760907"/>
            <a:chOff x="8673488" y="4145433"/>
            <a:chExt cx="707886" cy="760907"/>
          </a:xfrm>
        </p:grpSpPr>
        <p:sp>
          <p:nvSpPr>
            <p:cNvPr id="17" name="Hình chữ nhật: Góc Tròn 5">
              <a:extLst>
                <a:ext uri="{FF2B5EF4-FFF2-40B4-BE49-F238E27FC236}">
                  <a16:creationId xmlns:a16="http://schemas.microsoft.com/office/drawing/2014/main" id="{1ACB82D6-E1E4-C02F-2CFB-B682B20F2901}"/>
                </a:ext>
              </a:extLst>
            </p:cNvPr>
            <p:cNvSpPr/>
            <p:nvPr/>
          </p:nvSpPr>
          <p:spPr>
            <a:xfrm>
              <a:off x="8725669" y="4387019"/>
              <a:ext cx="603525" cy="519321"/>
            </a:xfrm>
            <a:prstGeom prst="roundRect">
              <a:avLst/>
            </a:prstGeom>
            <a:solidFill>
              <a:srgbClr val="DBECB2"/>
            </a:solidFill>
            <a:ln w="19050"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Hộp Văn bản 7">
              <a:extLst>
                <a:ext uri="{FF2B5EF4-FFF2-40B4-BE49-F238E27FC236}">
                  <a16:creationId xmlns:a16="http://schemas.microsoft.com/office/drawing/2014/main" id="{9737FD7F-A3A1-5DF1-8A21-D47A1363878D}"/>
                </a:ext>
              </a:extLst>
            </p:cNvPr>
            <p:cNvSpPr txBox="1"/>
            <p:nvPr/>
          </p:nvSpPr>
          <p:spPr>
            <a:xfrm rot="5400000">
              <a:off x="8869375" y="3949546"/>
              <a:ext cx="316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`</a:t>
              </a:r>
            </a:p>
          </p:txBody>
        </p:sp>
      </p:grpSp>
      <p:grpSp>
        <p:nvGrpSpPr>
          <p:cNvPr id="19" name="Nhóm 17">
            <a:extLst>
              <a:ext uri="{FF2B5EF4-FFF2-40B4-BE49-F238E27FC236}">
                <a16:creationId xmlns:a16="http://schemas.microsoft.com/office/drawing/2014/main" id="{74D5DF08-4CF8-8A0E-D237-B8EC6121EDCD}"/>
              </a:ext>
            </a:extLst>
          </p:cNvPr>
          <p:cNvGrpSpPr/>
          <p:nvPr/>
        </p:nvGrpSpPr>
        <p:grpSpPr>
          <a:xfrm>
            <a:off x="2185400" y="989494"/>
            <a:ext cx="4266006" cy="1169132"/>
            <a:chOff x="5603897" y="3703709"/>
            <a:chExt cx="6567216" cy="1815881"/>
          </a:xfrm>
        </p:grpSpPr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946A8E99-C569-C6B8-F005-9FFA29A73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03897" y="3703709"/>
              <a:ext cx="6567216" cy="1815881"/>
            </a:xfrm>
            <a:prstGeom prst="rect">
              <a:avLst/>
            </a:prstGeom>
          </p:spPr>
        </p:pic>
        <p:sp>
          <p:nvSpPr>
            <p:cNvPr id="21" name="Hộp Văn bản 19">
              <a:extLst>
                <a:ext uri="{FF2B5EF4-FFF2-40B4-BE49-F238E27FC236}">
                  <a16:creationId xmlns:a16="http://schemas.microsoft.com/office/drawing/2014/main" id="{A15BF9DB-9F1D-3E15-A24B-7B4F8820CA8B}"/>
                </a:ext>
              </a:extLst>
            </p:cNvPr>
            <p:cNvSpPr txBox="1"/>
            <p:nvPr/>
          </p:nvSpPr>
          <p:spPr>
            <a:xfrm>
              <a:off x="6145578" y="4061910"/>
              <a:ext cx="5836920" cy="1003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 a hoặc b.</a:t>
              </a:r>
              <a:endPara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21">
            <a:extLst>
              <a:ext uri="{FF2B5EF4-FFF2-40B4-BE49-F238E27FC236}">
                <a16:creationId xmlns:a16="http://schemas.microsoft.com/office/drawing/2014/main" id="{7B3566A4-0DB9-85BF-DB79-7BE80F6BEB7F}"/>
              </a:ext>
            </a:extLst>
          </p:cNvPr>
          <p:cNvGrpSpPr/>
          <p:nvPr/>
        </p:nvGrpSpPr>
        <p:grpSpPr>
          <a:xfrm>
            <a:off x="0" y="905378"/>
            <a:ext cx="2380749" cy="1229217"/>
            <a:chOff x="-27165" y="123712"/>
            <a:chExt cx="2380749" cy="1229217"/>
          </a:xfrm>
        </p:grpSpPr>
        <p:grpSp>
          <p:nvGrpSpPr>
            <p:cNvPr id="24" name="组合 377">
              <a:extLst>
                <a:ext uri="{FF2B5EF4-FFF2-40B4-BE49-F238E27FC236}">
                  <a16:creationId xmlns:a16="http://schemas.microsoft.com/office/drawing/2014/main" id="{E4A8F7D7-1687-B03E-111E-26B246121613}"/>
                </a:ext>
              </a:extLst>
            </p:cNvPr>
            <p:cNvGrpSpPr/>
            <p:nvPr/>
          </p:nvGrpSpPr>
          <p:grpSpPr>
            <a:xfrm>
              <a:off x="-27165" y="123712"/>
              <a:ext cx="2380749" cy="1211173"/>
              <a:chOff x="2972472" y="1362075"/>
              <a:chExt cx="3079912" cy="1566863"/>
            </a:xfrm>
          </p:grpSpPr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A8330388-6F6E-233E-67FF-2D272A93A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2447170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0C3CC3E1-9B8F-2536-C50F-8D798C2B4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40" y="1946275"/>
                <a:ext cx="2389465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grpSp>
            <p:nvGrpSpPr>
              <p:cNvPr id="30" name="组合 380">
                <a:extLst>
                  <a:ext uri="{FF2B5EF4-FFF2-40B4-BE49-F238E27FC236}">
                    <a16:creationId xmlns:a16="http://schemas.microsoft.com/office/drawing/2014/main" id="{1AAFA490-5747-3741-8871-386B6CAD0605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31" name="Freeform 15">
                  <a:extLst>
                    <a:ext uri="{FF2B5EF4-FFF2-40B4-BE49-F238E27FC236}">
                      <a16:creationId xmlns:a16="http://schemas.microsoft.com/office/drawing/2014/main" id="{5CBC6C0F-CDF1-301C-312F-710563A3A6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2" name="Freeform 16">
                  <a:extLst>
                    <a:ext uri="{FF2B5EF4-FFF2-40B4-BE49-F238E27FC236}">
                      <a16:creationId xmlns:a16="http://schemas.microsoft.com/office/drawing/2014/main" id="{C073FBB5-62D1-9463-CA78-965086C49A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3" name="Freeform 17">
                  <a:extLst>
                    <a:ext uri="{FF2B5EF4-FFF2-40B4-BE49-F238E27FC236}">
                      <a16:creationId xmlns:a16="http://schemas.microsoft.com/office/drawing/2014/main" id="{1FE2EF4E-7F01-03A1-73F5-D981C4A7A7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4" name="Freeform 18">
                  <a:extLst>
                    <a:ext uri="{FF2B5EF4-FFF2-40B4-BE49-F238E27FC236}">
                      <a16:creationId xmlns:a16="http://schemas.microsoft.com/office/drawing/2014/main" id="{B218868B-C4D0-A1B4-599C-26AA23F7D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5" name="Freeform 19">
                  <a:extLst>
                    <a:ext uri="{FF2B5EF4-FFF2-40B4-BE49-F238E27FC236}">
                      <a16:creationId xmlns:a16="http://schemas.microsoft.com/office/drawing/2014/main" id="{3211CEF8-0E42-98B0-2288-68190DF8AA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6" name="Freeform 20">
                  <a:extLst>
                    <a:ext uri="{FF2B5EF4-FFF2-40B4-BE49-F238E27FC236}">
                      <a16:creationId xmlns:a16="http://schemas.microsoft.com/office/drawing/2014/main" id="{72A111A3-8B82-AA93-3207-749106CC78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7" name="Freeform 21">
                  <a:extLst>
                    <a:ext uri="{FF2B5EF4-FFF2-40B4-BE49-F238E27FC236}">
                      <a16:creationId xmlns:a16="http://schemas.microsoft.com/office/drawing/2014/main" id="{B5CBCDF4-2048-A156-7664-0DBDF81A5D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8" name="Freeform 22">
                  <a:extLst>
                    <a:ext uri="{FF2B5EF4-FFF2-40B4-BE49-F238E27FC236}">
                      <a16:creationId xmlns:a16="http://schemas.microsoft.com/office/drawing/2014/main" id="{CFD3B469-94E2-CF06-1400-AEB932BC44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9" name="Freeform 23">
                  <a:extLst>
                    <a:ext uri="{FF2B5EF4-FFF2-40B4-BE49-F238E27FC236}">
                      <a16:creationId xmlns:a16="http://schemas.microsoft.com/office/drawing/2014/main" id="{0380A361-EA28-566A-534B-9953D62FE49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0" name="Freeform 24">
                  <a:extLst>
                    <a:ext uri="{FF2B5EF4-FFF2-40B4-BE49-F238E27FC236}">
                      <a16:creationId xmlns:a16="http://schemas.microsoft.com/office/drawing/2014/main" id="{A40B1542-E444-0C01-B473-D1F10E02B4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1" name="Freeform 25">
                  <a:extLst>
                    <a:ext uri="{FF2B5EF4-FFF2-40B4-BE49-F238E27FC236}">
                      <a16:creationId xmlns:a16="http://schemas.microsoft.com/office/drawing/2014/main" id="{3398D710-B682-E7A3-31C4-99E71D4392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2" name="Freeform 26">
                  <a:extLst>
                    <a:ext uri="{FF2B5EF4-FFF2-40B4-BE49-F238E27FC236}">
                      <a16:creationId xmlns:a16="http://schemas.microsoft.com/office/drawing/2014/main" id="{3B298847-EA5B-7201-25C4-BB99FAACC0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3" name="Freeform 27">
                  <a:extLst>
                    <a:ext uri="{FF2B5EF4-FFF2-40B4-BE49-F238E27FC236}">
                      <a16:creationId xmlns:a16="http://schemas.microsoft.com/office/drawing/2014/main" id="{7B1814B0-1658-138D-87DD-9F0BEA1BE2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4" name="Freeform 28">
                  <a:extLst>
                    <a:ext uri="{FF2B5EF4-FFF2-40B4-BE49-F238E27FC236}">
                      <a16:creationId xmlns:a16="http://schemas.microsoft.com/office/drawing/2014/main" id="{A3B3E166-A965-E326-E288-24ADF81E55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5" name="Freeform 29">
                  <a:extLst>
                    <a:ext uri="{FF2B5EF4-FFF2-40B4-BE49-F238E27FC236}">
                      <a16:creationId xmlns:a16="http://schemas.microsoft.com/office/drawing/2014/main" id="{95FFE499-E206-8359-5A6B-516156C27E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6" name="Freeform 30">
                  <a:extLst>
                    <a:ext uri="{FF2B5EF4-FFF2-40B4-BE49-F238E27FC236}">
                      <a16:creationId xmlns:a16="http://schemas.microsoft.com/office/drawing/2014/main" id="{D4323EB6-5B36-F1D2-5BD3-BC35A4819B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7" name="Freeform 31">
                  <a:extLst>
                    <a:ext uri="{FF2B5EF4-FFF2-40B4-BE49-F238E27FC236}">
                      <a16:creationId xmlns:a16="http://schemas.microsoft.com/office/drawing/2014/main" id="{AEBD109E-29B4-8976-E5E1-4E71DD7E1B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8" name="Freeform 32">
                  <a:extLst>
                    <a:ext uri="{FF2B5EF4-FFF2-40B4-BE49-F238E27FC236}">
                      <a16:creationId xmlns:a16="http://schemas.microsoft.com/office/drawing/2014/main" id="{B1C01194-4B97-092D-29D1-6EA9C9676B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9" name="Freeform 33">
                  <a:extLst>
                    <a:ext uri="{FF2B5EF4-FFF2-40B4-BE49-F238E27FC236}">
                      <a16:creationId xmlns:a16="http://schemas.microsoft.com/office/drawing/2014/main" id="{D2B2794D-487B-AA56-55BB-3CAE716222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0" name="Freeform 34">
                  <a:extLst>
                    <a:ext uri="{FF2B5EF4-FFF2-40B4-BE49-F238E27FC236}">
                      <a16:creationId xmlns:a16="http://schemas.microsoft.com/office/drawing/2014/main" id="{DE1A7CCF-770A-499F-4B93-57A683E502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1" name="Freeform 35">
                  <a:extLst>
                    <a:ext uri="{FF2B5EF4-FFF2-40B4-BE49-F238E27FC236}">
                      <a16:creationId xmlns:a16="http://schemas.microsoft.com/office/drawing/2014/main" id="{DC8BD54A-2791-AC54-108E-0213B2388D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2" name="Freeform 36">
                  <a:extLst>
                    <a:ext uri="{FF2B5EF4-FFF2-40B4-BE49-F238E27FC236}">
                      <a16:creationId xmlns:a16="http://schemas.microsoft.com/office/drawing/2014/main" id="{3A072E9E-04A2-505B-B204-EF5E606C9E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3" name="Freeform 37">
                  <a:extLst>
                    <a:ext uri="{FF2B5EF4-FFF2-40B4-BE49-F238E27FC236}">
                      <a16:creationId xmlns:a16="http://schemas.microsoft.com/office/drawing/2014/main" id="{2127A202-A821-F588-5661-DAFD73327F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4" name="Freeform 38">
                  <a:extLst>
                    <a:ext uri="{FF2B5EF4-FFF2-40B4-BE49-F238E27FC236}">
                      <a16:creationId xmlns:a16="http://schemas.microsoft.com/office/drawing/2014/main" id="{79F1FB77-2010-B313-A4DB-1D172793A7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5" name="Freeform 39">
                  <a:extLst>
                    <a:ext uri="{FF2B5EF4-FFF2-40B4-BE49-F238E27FC236}">
                      <a16:creationId xmlns:a16="http://schemas.microsoft.com/office/drawing/2014/main" id="{4E8EB39C-658A-FD17-99A5-D36F732DA1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6" name="Freeform 40">
                  <a:extLst>
                    <a:ext uri="{FF2B5EF4-FFF2-40B4-BE49-F238E27FC236}">
                      <a16:creationId xmlns:a16="http://schemas.microsoft.com/office/drawing/2014/main" id="{A21D51D8-AACD-125B-BA10-ED2262818A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7" name="Freeform 41">
                  <a:extLst>
                    <a:ext uri="{FF2B5EF4-FFF2-40B4-BE49-F238E27FC236}">
                      <a16:creationId xmlns:a16="http://schemas.microsoft.com/office/drawing/2014/main" id="{1A2ED981-3A58-40F8-12E9-8CE76BD3A6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8" name="Freeform 42">
                  <a:extLst>
                    <a:ext uri="{FF2B5EF4-FFF2-40B4-BE49-F238E27FC236}">
                      <a16:creationId xmlns:a16="http://schemas.microsoft.com/office/drawing/2014/main" id="{BB64D348-B556-0933-DE82-85BF2507F7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9" name="Freeform 43">
                  <a:extLst>
                    <a:ext uri="{FF2B5EF4-FFF2-40B4-BE49-F238E27FC236}">
                      <a16:creationId xmlns:a16="http://schemas.microsoft.com/office/drawing/2014/main" id="{0D8A5B5B-FAC5-3EFB-6E78-A9725BD765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0" name="Freeform 44">
                  <a:extLst>
                    <a:ext uri="{FF2B5EF4-FFF2-40B4-BE49-F238E27FC236}">
                      <a16:creationId xmlns:a16="http://schemas.microsoft.com/office/drawing/2014/main" id="{C7F3BFCA-5CAE-68D4-5EE2-031A556804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1" name="Freeform 45">
                  <a:extLst>
                    <a:ext uri="{FF2B5EF4-FFF2-40B4-BE49-F238E27FC236}">
                      <a16:creationId xmlns:a16="http://schemas.microsoft.com/office/drawing/2014/main" id="{7F2CE110-2EC9-F352-779C-CD5102EBC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2" name="Freeform 46">
                  <a:extLst>
                    <a:ext uri="{FF2B5EF4-FFF2-40B4-BE49-F238E27FC236}">
                      <a16:creationId xmlns:a16="http://schemas.microsoft.com/office/drawing/2014/main" id="{E8C4DB8B-DEE9-CF37-7750-7F4CC02650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3" name="Freeform 47">
                  <a:extLst>
                    <a:ext uri="{FF2B5EF4-FFF2-40B4-BE49-F238E27FC236}">
                      <a16:creationId xmlns:a16="http://schemas.microsoft.com/office/drawing/2014/main" id="{5C4DB54D-E557-8581-2A80-C0C99CFE82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4" name="Freeform 48">
                  <a:extLst>
                    <a:ext uri="{FF2B5EF4-FFF2-40B4-BE49-F238E27FC236}">
                      <a16:creationId xmlns:a16="http://schemas.microsoft.com/office/drawing/2014/main" id="{2738499B-DF00-D6F1-1B8D-53ED277E6A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5" name="Freeform 49">
                  <a:extLst>
                    <a:ext uri="{FF2B5EF4-FFF2-40B4-BE49-F238E27FC236}">
                      <a16:creationId xmlns:a16="http://schemas.microsoft.com/office/drawing/2014/main" id="{E988CDFD-9663-E8E8-7340-6FA2626522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6" name="Freeform 50">
                  <a:extLst>
                    <a:ext uri="{FF2B5EF4-FFF2-40B4-BE49-F238E27FC236}">
                      <a16:creationId xmlns:a16="http://schemas.microsoft.com/office/drawing/2014/main" id="{781F851D-F28F-0EE2-D3DA-F220D3A037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7" name="Freeform 51">
                  <a:extLst>
                    <a:ext uri="{FF2B5EF4-FFF2-40B4-BE49-F238E27FC236}">
                      <a16:creationId xmlns:a16="http://schemas.microsoft.com/office/drawing/2014/main" id="{41DB8E2B-1D64-0E9A-FD4A-90486DF8F4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8" name="Freeform 52">
                  <a:extLst>
                    <a:ext uri="{FF2B5EF4-FFF2-40B4-BE49-F238E27FC236}">
                      <a16:creationId xmlns:a16="http://schemas.microsoft.com/office/drawing/2014/main" id="{FF95637E-8E83-4CF7-D6B8-51ADA31F53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9" name="Freeform 53">
                  <a:extLst>
                    <a:ext uri="{FF2B5EF4-FFF2-40B4-BE49-F238E27FC236}">
                      <a16:creationId xmlns:a16="http://schemas.microsoft.com/office/drawing/2014/main" id="{4E281E47-41D8-F4A8-99CE-A099A93BF7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0" name="Freeform 54">
                  <a:extLst>
                    <a:ext uri="{FF2B5EF4-FFF2-40B4-BE49-F238E27FC236}">
                      <a16:creationId xmlns:a16="http://schemas.microsoft.com/office/drawing/2014/main" id="{383D2BEF-0ED4-BED3-9E2E-2B56A8CFCF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1" name="Freeform 55">
                  <a:extLst>
                    <a:ext uri="{FF2B5EF4-FFF2-40B4-BE49-F238E27FC236}">
                      <a16:creationId xmlns:a16="http://schemas.microsoft.com/office/drawing/2014/main" id="{D5A69A2A-19B7-22C1-8B92-C6836D3FCB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2" name="Freeform 56">
                  <a:extLst>
                    <a:ext uri="{FF2B5EF4-FFF2-40B4-BE49-F238E27FC236}">
                      <a16:creationId xmlns:a16="http://schemas.microsoft.com/office/drawing/2014/main" id="{2811FDFC-B9C4-B5E2-A14F-79EBB9BEDC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3" name="Freeform 57">
                  <a:extLst>
                    <a:ext uri="{FF2B5EF4-FFF2-40B4-BE49-F238E27FC236}">
                      <a16:creationId xmlns:a16="http://schemas.microsoft.com/office/drawing/2014/main" id="{B5607DFC-0A48-03F5-0EB2-BB0D2F2D52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4" name="Freeform 58">
                  <a:extLst>
                    <a:ext uri="{FF2B5EF4-FFF2-40B4-BE49-F238E27FC236}">
                      <a16:creationId xmlns:a16="http://schemas.microsoft.com/office/drawing/2014/main" id="{C4C88FB3-B40E-8871-4071-72F31E9420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5" name="Freeform 59">
                  <a:extLst>
                    <a:ext uri="{FF2B5EF4-FFF2-40B4-BE49-F238E27FC236}">
                      <a16:creationId xmlns:a16="http://schemas.microsoft.com/office/drawing/2014/main" id="{2B931894-50B1-F789-66C0-12E94EF204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6" name="Freeform 60">
                  <a:extLst>
                    <a:ext uri="{FF2B5EF4-FFF2-40B4-BE49-F238E27FC236}">
                      <a16:creationId xmlns:a16="http://schemas.microsoft.com/office/drawing/2014/main" id="{8A651DA0-0CE1-E141-142F-1ABEB0E3D4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7" name="Freeform 61">
                  <a:extLst>
                    <a:ext uri="{FF2B5EF4-FFF2-40B4-BE49-F238E27FC236}">
                      <a16:creationId xmlns:a16="http://schemas.microsoft.com/office/drawing/2014/main" id="{07F609E0-A684-48E9-28DA-4F5ACBB18E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8" name="Freeform 62">
                  <a:extLst>
                    <a:ext uri="{FF2B5EF4-FFF2-40B4-BE49-F238E27FC236}">
                      <a16:creationId xmlns:a16="http://schemas.microsoft.com/office/drawing/2014/main" id="{1E2B0620-C5CA-A81C-8296-298F8255A3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9" name="Freeform 63">
                  <a:extLst>
                    <a:ext uri="{FF2B5EF4-FFF2-40B4-BE49-F238E27FC236}">
                      <a16:creationId xmlns:a16="http://schemas.microsoft.com/office/drawing/2014/main" id="{953A3606-F438-0FCD-1305-BB597553C9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80" name="Freeform 64">
                  <a:extLst>
                    <a:ext uri="{FF2B5EF4-FFF2-40B4-BE49-F238E27FC236}">
                      <a16:creationId xmlns:a16="http://schemas.microsoft.com/office/drawing/2014/main" id="{C7A6479A-B148-D609-714D-354186AFCC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81" name="Freeform 65">
                  <a:extLst>
                    <a:ext uri="{FF2B5EF4-FFF2-40B4-BE49-F238E27FC236}">
                      <a16:creationId xmlns:a16="http://schemas.microsoft.com/office/drawing/2014/main" id="{1E594816-A0EA-B269-EBB9-8D412A04B3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82" name="Freeform 66">
                  <a:extLst>
                    <a:ext uri="{FF2B5EF4-FFF2-40B4-BE49-F238E27FC236}">
                      <a16:creationId xmlns:a16="http://schemas.microsoft.com/office/drawing/2014/main" id="{A1F12A0D-CC23-97AC-D989-754B91BA6D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83" name="Freeform 67">
                  <a:extLst>
                    <a:ext uri="{FF2B5EF4-FFF2-40B4-BE49-F238E27FC236}">
                      <a16:creationId xmlns:a16="http://schemas.microsoft.com/office/drawing/2014/main" id="{62200928-D02D-FD4F-72C7-9491DFD650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84" name="Freeform 68">
                  <a:extLst>
                    <a:ext uri="{FF2B5EF4-FFF2-40B4-BE49-F238E27FC236}">
                      <a16:creationId xmlns:a16="http://schemas.microsoft.com/office/drawing/2014/main" id="{0AD92AA7-6078-61A9-B7F2-0467F4FC62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85" name="Freeform 69">
                  <a:extLst>
                    <a:ext uri="{FF2B5EF4-FFF2-40B4-BE49-F238E27FC236}">
                      <a16:creationId xmlns:a16="http://schemas.microsoft.com/office/drawing/2014/main" id="{C34221FB-4675-5326-87DC-C7F0A08668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86" name="Freeform 70">
                  <a:extLst>
                    <a:ext uri="{FF2B5EF4-FFF2-40B4-BE49-F238E27FC236}">
                      <a16:creationId xmlns:a16="http://schemas.microsoft.com/office/drawing/2014/main" id="{5A0CA3F1-7200-D972-8986-D822825292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</p:grpSp>
        <p:grpSp>
          <p:nvGrpSpPr>
            <p:cNvPr id="25" name="Nhóm 23">
              <a:extLst>
                <a:ext uri="{FF2B5EF4-FFF2-40B4-BE49-F238E27FC236}">
                  <a16:creationId xmlns:a16="http://schemas.microsoft.com/office/drawing/2014/main" id="{DF8DA9A1-7BC4-7F38-510B-F0169AFB0FC0}"/>
                </a:ext>
              </a:extLst>
            </p:cNvPr>
            <p:cNvGrpSpPr/>
            <p:nvPr/>
          </p:nvGrpSpPr>
          <p:grpSpPr>
            <a:xfrm>
              <a:off x="746421" y="583488"/>
              <a:ext cx="1505540" cy="769441"/>
              <a:chOff x="7750764" y="2455801"/>
              <a:chExt cx="1505540" cy="769441"/>
            </a:xfrm>
          </p:grpSpPr>
          <p:sp>
            <p:nvSpPr>
              <p:cNvPr id="26" name="f文本框 137">
                <a:extLst>
                  <a:ext uri="{FF2B5EF4-FFF2-40B4-BE49-F238E27FC236}">
                    <a16:creationId xmlns:a16="http://schemas.microsoft.com/office/drawing/2014/main" id="{003A2FC6-7832-7A5A-FF43-2989E5FE46BC}"/>
                  </a:ext>
                </a:extLst>
              </p:cNvPr>
              <p:cNvSpPr txBox="1"/>
              <p:nvPr/>
            </p:nvSpPr>
            <p:spPr>
              <a:xfrm>
                <a:off x="7750764" y="2455801"/>
                <a:ext cx="1505540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4400" dirty="0" err="1">
                    <a:ln w="63500">
                      <a:solidFill>
                        <a:srgbClr val="FFFFFF"/>
                      </a:solidFill>
                    </a:ln>
                    <a:solidFill>
                      <a:srgbClr val="FF4D67"/>
                    </a:solidFill>
                    <a:effectLst>
                      <a:outerShdw blurRad="127000" dist="38100" dir="2700000" algn="tl" rotWithShape="0">
                        <a:prstClr val="black">
                          <a:alpha val="47000"/>
                        </a:prstClr>
                      </a:outerShdw>
                    </a:effectLst>
                    <a:latin typeface="#9Slide03 BoosterNextFYBlack" panose="02000A03000000020004" pitchFamily="2" charset="0"/>
                    <a:ea typeface="字魂36号-正文宋楷" panose="02000000000000000000" pitchFamily="2" charset="-122"/>
                  </a:rPr>
                  <a:t>Bài</a:t>
                </a:r>
                <a:r>
                  <a:rPr lang="en-US" altLang="zh-CN" sz="4400" dirty="0">
                    <a:ln w="63500">
                      <a:solidFill>
                        <a:srgbClr val="FFFFFF"/>
                      </a:solidFill>
                    </a:ln>
                    <a:solidFill>
                      <a:srgbClr val="FF4D67"/>
                    </a:solidFill>
                    <a:effectLst>
                      <a:outerShdw blurRad="127000" dist="38100" dir="2700000" algn="tl" rotWithShape="0">
                        <a:prstClr val="black">
                          <a:alpha val="47000"/>
                        </a:prstClr>
                      </a:outerShdw>
                    </a:effectLst>
                    <a:latin typeface="#9Slide03 BoosterNextFYBlack" panose="02000A03000000020004" pitchFamily="2" charset="0"/>
                    <a:ea typeface="字魂36号-正文宋楷" panose="02000000000000000000" pitchFamily="2" charset="-122"/>
                  </a:rPr>
                  <a:t> 3</a:t>
                </a:r>
                <a:endParaRPr lang="zh-CN" altLang="en-US" sz="4400" dirty="0">
                  <a:ln w="63500">
                    <a:solidFill>
                      <a:srgbClr val="FFFFFF"/>
                    </a:solidFill>
                  </a:ln>
                  <a:solidFill>
                    <a:srgbClr val="FF4D67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#9Slide03 BoosterNextFYBlack" panose="02000A03000000020004" pitchFamily="2" charset="0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7" name="文本框 138">
                <a:extLst>
                  <a:ext uri="{FF2B5EF4-FFF2-40B4-BE49-F238E27FC236}">
                    <a16:creationId xmlns:a16="http://schemas.microsoft.com/office/drawing/2014/main" id="{D6C6FAD7-DEE4-6602-DDBD-1A5F9168BABF}"/>
                  </a:ext>
                </a:extLst>
              </p:cNvPr>
              <p:cNvSpPr txBox="1"/>
              <p:nvPr/>
            </p:nvSpPr>
            <p:spPr>
              <a:xfrm>
                <a:off x="7753169" y="2455801"/>
                <a:ext cx="150073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4400" dirty="0" err="1">
                    <a:pattFill prst="wdDnDiag">
                      <a:fgClr>
                        <a:schemeClr val="tx1">
                          <a:lumMod val="65000"/>
                          <a:lumOff val="35000"/>
                        </a:schemeClr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  <a:latin typeface="#9Slide03 BoosterNextFYBlack" panose="02000A03000000020004" pitchFamily="2" charset="0"/>
                    <a:ea typeface="字魂36号-正文宋楷" panose="02000000000000000000" pitchFamily="2" charset="-122"/>
                  </a:rPr>
                  <a:t>Bài</a:t>
                </a:r>
                <a:r>
                  <a:rPr lang="en-US" altLang="zh-CN" sz="4400" dirty="0">
                    <a:pattFill prst="wdDnDiag">
                      <a:fgClr>
                        <a:schemeClr val="tx1">
                          <a:lumMod val="65000"/>
                          <a:lumOff val="35000"/>
                        </a:schemeClr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  <a:latin typeface="#9Slide03 BoosterNextFYBlack" panose="02000A03000000020004" pitchFamily="2" charset="0"/>
                    <a:ea typeface="字魂36号-正文宋楷" panose="02000000000000000000" pitchFamily="2" charset="-122"/>
                  </a:rPr>
                  <a:t> 3</a:t>
                </a:r>
                <a:endParaRPr lang="zh-CN" altLang="en-US" sz="44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#9Slide03 BoosterNextFYBlack" panose="02000A03000000020004" pitchFamily="2" charset="0"/>
                  <a:ea typeface="字魂36号-正文宋楷" panose="02000000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44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267</Words>
  <Application>Microsoft Office PowerPoint</Application>
  <PresentationFormat>Widescreen</PresentationFormat>
  <Paragraphs>51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等线</vt:lpstr>
      <vt:lpstr>#9Slide03 BoosterNextFYBlack</vt:lpstr>
      <vt:lpstr>Arial</vt:lpstr>
      <vt:lpstr>Arial-Rounded</vt:lpstr>
      <vt:lpstr>Calibri</vt:lpstr>
      <vt:lpstr>Cambria</vt:lpstr>
      <vt:lpstr>ITC Avant Garde Std Bk</vt:lpstr>
      <vt:lpstr>Sriracha</vt:lpstr>
      <vt:lpstr>字魂36号-正文宋楷</vt:lpstr>
      <vt:lpstr>千图网拥有20W+精美PPT模板 更多PPT模板下载至：www.58pic.com/office/ppt​​</vt:lpstr>
      <vt:lpstr>1_Office 主题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20</cp:revision>
  <dcterms:created xsi:type="dcterms:W3CDTF">2021-08-01T08:27:13Z</dcterms:created>
  <dcterms:modified xsi:type="dcterms:W3CDTF">2026-04-13T12:09:06Z</dcterms:modified>
</cp:coreProperties>
</file>