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11" r:id="rId3"/>
    <p:sldMasterId id="2147483732" r:id="rId4"/>
    <p:sldMasterId id="2147483930" r:id="rId5"/>
  </p:sldMasterIdLst>
  <p:notesMasterIdLst>
    <p:notesMasterId r:id="rId15"/>
  </p:notesMasterIdLst>
  <p:sldIdLst>
    <p:sldId id="257" r:id="rId6"/>
    <p:sldId id="2007577137" r:id="rId7"/>
    <p:sldId id="2007577141" r:id="rId8"/>
    <p:sldId id="2007577139" r:id="rId9"/>
    <p:sldId id="2007577140" r:id="rId10"/>
    <p:sldId id="2007577123" r:id="rId11"/>
    <p:sldId id="2007577124" r:id="rId12"/>
    <p:sldId id="2007577125" r:id="rId13"/>
    <p:sldId id="200757712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640" autoAdjust="0"/>
  </p:normalViewPr>
  <p:slideViewPr>
    <p:cSldViewPr snapToGrid="0">
      <p:cViewPr varScale="1">
        <p:scale>
          <a:sx n="83" d="100"/>
          <a:sy n="83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A5A6C-6386-4713-BF22-759FE1810BC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DCF5-989F-427F-98A8-78170060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7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06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990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43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47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77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954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303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58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440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8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0AE4A3-F543-95D8-D309-7365E91E49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959" y="152501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BE60226-3962-E9E0-49C3-0478B6EE55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959" y="152501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2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sv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8.jpe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416542" y="-2026985"/>
            <a:ext cx="5358917" cy="10820400"/>
          </a:xfrm>
          <a:custGeom>
            <a:avLst/>
            <a:gdLst/>
            <a:ahLst/>
            <a:cxnLst/>
            <a:rect l="l" t="t" r="r" b="b"/>
            <a:pathLst>
              <a:path w="8038375" h="16230600">
                <a:moveTo>
                  <a:pt x="0" y="0"/>
                </a:moveTo>
                <a:lnTo>
                  <a:pt x="8038374" y="0"/>
                </a:lnTo>
                <a:lnTo>
                  <a:pt x="8038374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2029" r="-41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52340" y="2073005"/>
            <a:ext cx="7061650" cy="3663231"/>
          </a:xfrm>
          <a:custGeom>
            <a:avLst/>
            <a:gdLst/>
            <a:ahLst/>
            <a:cxnLst/>
            <a:rect l="l" t="t" r="r" b="b"/>
            <a:pathLst>
              <a:path w="10592475" h="5494846">
                <a:moveTo>
                  <a:pt x="0" y="0"/>
                </a:moveTo>
                <a:lnTo>
                  <a:pt x="10592475" y="0"/>
                </a:lnTo>
                <a:lnTo>
                  <a:pt x="10592475" y="5494846"/>
                </a:lnTo>
                <a:lnTo>
                  <a:pt x="0" y="54948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655896" y="959708"/>
            <a:ext cx="2930269" cy="2820410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16695" r="-21390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632153" y="1"/>
            <a:ext cx="2559847" cy="1790151"/>
          </a:xfrm>
          <a:custGeom>
            <a:avLst/>
            <a:gdLst/>
            <a:ahLst/>
            <a:cxnLst/>
            <a:rect l="l" t="t" r="r" b="b"/>
            <a:pathLst>
              <a:path w="3839771" h="2685227">
                <a:moveTo>
                  <a:pt x="0" y="0"/>
                </a:moveTo>
                <a:lnTo>
                  <a:pt x="3839771" y="0"/>
                </a:lnTo>
                <a:lnTo>
                  <a:pt x="3839771" y="2685227"/>
                </a:lnTo>
                <a:lnTo>
                  <a:pt x="0" y="26852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420688">
            <a:off x="9915318" y="874377"/>
            <a:ext cx="954297" cy="1164368"/>
          </a:xfrm>
          <a:custGeom>
            <a:avLst/>
            <a:gdLst/>
            <a:ahLst/>
            <a:cxnLst/>
            <a:rect l="l" t="t" r="r" b="b"/>
            <a:pathLst>
              <a:path w="1431445" h="1746552">
                <a:moveTo>
                  <a:pt x="0" y="0"/>
                </a:moveTo>
                <a:lnTo>
                  <a:pt x="1431445" y="0"/>
                </a:lnTo>
                <a:lnTo>
                  <a:pt x="1431445" y="1746551"/>
                </a:lnTo>
                <a:lnTo>
                  <a:pt x="0" y="17465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7005850" y="2339255"/>
            <a:ext cx="906291" cy="837564"/>
          </a:xfrm>
          <a:custGeom>
            <a:avLst/>
            <a:gdLst/>
            <a:ahLst/>
            <a:cxnLst/>
            <a:rect l="l" t="t" r="r" b="b"/>
            <a:pathLst>
              <a:path w="1359437" h="1256346">
                <a:moveTo>
                  <a:pt x="1359437" y="0"/>
                </a:moveTo>
                <a:lnTo>
                  <a:pt x="0" y="0"/>
                </a:lnTo>
                <a:lnTo>
                  <a:pt x="0" y="1256346"/>
                </a:lnTo>
                <a:lnTo>
                  <a:pt x="1359437" y="1256346"/>
                </a:lnTo>
                <a:lnTo>
                  <a:pt x="135943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138674">
            <a:off x="967882" y="2255050"/>
            <a:ext cx="1359254" cy="1433939"/>
          </a:xfrm>
          <a:custGeom>
            <a:avLst/>
            <a:gdLst/>
            <a:ahLst/>
            <a:cxnLst/>
            <a:rect l="l" t="t" r="r" b="b"/>
            <a:pathLst>
              <a:path w="2038881" h="2150908">
                <a:moveTo>
                  <a:pt x="0" y="0"/>
                </a:moveTo>
                <a:lnTo>
                  <a:pt x="2038882" y="0"/>
                </a:lnTo>
                <a:lnTo>
                  <a:pt x="2038882" y="2150908"/>
                </a:lnTo>
                <a:lnTo>
                  <a:pt x="0" y="21509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264605" y="4674760"/>
            <a:ext cx="1912113" cy="2759514"/>
          </a:xfrm>
          <a:custGeom>
            <a:avLst/>
            <a:gdLst/>
            <a:ahLst/>
            <a:cxnLst/>
            <a:rect l="l" t="t" r="r" b="b"/>
            <a:pathLst>
              <a:path w="2868170" h="4139271">
                <a:moveTo>
                  <a:pt x="0" y="0"/>
                </a:moveTo>
                <a:lnTo>
                  <a:pt x="2868170" y="0"/>
                </a:lnTo>
                <a:lnTo>
                  <a:pt x="2868170" y="4139270"/>
                </a:lnTo>
                <a:lnTo>
                  <a:pt x="0" y="41392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7282432">
            <a:off x="-453220" y="-283460"/>
            <a:ext cx="2112679" cy="2070425"/>
          </a:xfrm>
          <a:custGeom>
            <a:avLst/>
            <a:gdLst/>
            <a:ahLst/>
            <a:cxnLst/>
            <a:rect l="l" t="t" r="r" b="b"/>
            <a:pathLst>
              <a:path w="3169018" h="3105638">
                <a:moveTo>
                  <a:pt x="0" y="0"/>
                </a:moveTo>
                <a:lnTo>
                  <a:pt x="3169018" y="0"/>
                </a:lnTo>
                <a:lnTo>
                  <a:pt x="3169018" y="3105637"/>
                </a:lnTo>
                <a:lnTo>
                  <a:pt x="0" y="31056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5562816" y="5741338"/>
            <a:ext cx="1745550" cy="1304402"/>
          </a:xfrm>
          <a:custGeom>
            <a:avLst/>
            <a:gdLst/>
            <a:ahLst/>
            <a:cxnLst/>
            <a:rect l="l" t="t" r="r" b="b"/>
            <a:pathLst>
              <a:path w="2618325" h="1956603">
                <a:moveTo>
                  <a:pt x="2618325" y="0"/>
                </a:moveTo>
                <a:lnTo>
                  <a:pt x="0" y="0"/>
                </a:lnTo>
                <a:lnTo>
                  <a:pt x="0" y="1956603"/>
                </a:lnTo>
                <a:lnTo>
                  <a:pt x="2618325" y="1956603"/>
                </a:lnTo>
                <a:lnTo>
                  <a:pt x="261832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6783120" y="5278992"/>
            <a:ext cx="1745550" cy="1304402"/>
          </a:xfrm>
          <a:custGeom>
            <a:avLst/>
            <a:gdLst/>
            <a:ahLst/>
            <a:cxnLst/>
            <a:rect l="l" t="t" r="r" b="b"/>
            <a:pathLst>
              <a:path w="2618325" h="1956603">
                <a:moveTo>
                  <a:pt x="2618325" y="0"/>
                </a:moveTo>
                <a:lnTo>
                  <a:pt x="0" y="0"/>
                </a:lnTo>
                <a:lnTo>
                  <a:pt x="0" y="1956603"/>
                </a:lnTo>
                <a:lnTo>
                  <a:pt x="2618325" y="1956603"/>
                </a:lnTo>
                <a:lnTo>
                  <a:pt x="261832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7912141" y="2618831"/>
            <a:ext cx="5321367" cy="8040527"/>
          </a:xfrm>
          <a:custGeom>
            <a:avLst/>
            <a:gdLst/>
            <a:ahLst/>
            <a:cxnLst/>
            <a:rect l="l" t="t" r="r" b="b"/>
            <a:pathLst>
              <a:path w="7982050" h="12060790">
                <a:moveTo>
                  <a:pt x="7982050" y="0"/>
                </a:moveTo>
                <a:lnTo>
                  <a:pt x="0" y="0"/>
                </a:lnTo>
                <a:lnTo>
                  <a:pt x="0" y="12060790"/>
                </a:lnTo>
                <a:lnTo>
                  <a:pt x="7982050" y="12060790"/>
                </a:lnTo>
                <a:lnTo>
                  <a:pt x="798205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265C49-F06D-EF66-DC60-AE70F8A291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9" y="3026228"/>
            <a:ext cx="6211768" cy="202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045B9-5A47-A742-5849-9C9B14994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-375920"/>
            <a:ext cx="12913360" cy="756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1D546F-DD4A-35E9-E640-A4D81ED28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B113A-0530-ED05-3A67-DA03B6886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861" y="249840"/>
            <a:ext cx="3377477" cy="2213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2A85EB-F5FD-21CD-E165-6D805170C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18" y="2056223"/>
            <a:ext cx="11302964" cy="37005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79F094-B62C-5CB6-90A6-D5816B1E6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" y="1332547"/>
            <a:ext cx="2254626" cy="134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33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2F3A9-EB34-0AC1-100A-26BD06C3A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9AC71B-810B-4681-94B1-70CCA7551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DC321-E099-3286-2A38-014C39E55662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46AC8-EA19-C578-448D-4811137DF28A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DDD8388-B3E0-711B-B1FD-D7A1C995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009BA12-1F23-FB66-305C-277C201C0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52A5B95-3468-CB60-62B5-57CE6E38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879724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97A86A1-1D78-C0BE-5CA0-46E7A0C5C0FD}"/>
              </a:ext>
            </a:extLst>
          </p:cNvPr>
          <p:cNvSpPr/>
          <p:nvPr/>
        </p:nvSpPr>
        <p:spPr>
          <a:xfrm>
            <a:off x="-54757" y="50127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6D6FAC-F146-4B48-7CC4-60825714C71A}"/>
              </a:ext>
            </a:extLst>
          </p:cNvPr>
          <p:cNvSpPr/>
          <p:nvPr/>
        </p:nvSpPr>
        <p:spPr>
          <a:xfrm>
            <a:off x="-109928" y="150590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75E0EF-2111-8F2B-87BA-C4B1B7AF237A}"/>
              </a:ext>
            </a:extLst>
          </p:cNvPr>
          <p:cNvSpPr/>
          <p:nvPr/>
        </p:nvSpPr>
        <p:spPr>
          <a:xfrm>
            <a:off x="-59130" y="345923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1552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045B9-5A47-A742-5849-9C9B14994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-375920"/>
            <a:ext cx="12913360" cy="756920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8ED5C9-2B02-EF6D-3901-37F83677E5A7}"/>
              </a:ext>
            </a:extLst>
          </p:cNvPr>
          <p:cNvSpPr/>
          <p:nvPr/>
        </p:nvSpPr>
        <p:spPr>
          <a:xfrm>
            <a:off x="416560" y="375920"/>
            <a:ext cx="11389360" cy="6024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图片 9">
            <a:extLst>
              <a:ext uri="{FF2B5EF4-FFF2-40B4-BE49-F238E27FC236}">
                <a16:creationId xmlns:a16="http://schemas.microsoft.com/office/drawing/2014/main" id="{3F58C45E-D116-EFE6-3814-E0358B587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776" y="2637891"/>
            <a:ext cx="4840224" cy="42201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03B2C7-D625-7B26-38DA-5657820E306D}"/>
              </a:ext>
            </a:extLst>
          </p:cNvPr>
          <p:cNvGrpSpPr/>
          <p:nvPr/>
        </p:nvGrpSpPr>
        <p:grpSpPr>
          <a:xfrm>
            <a:off x="2683959" y="-416560"/>
            <a:ext cx="6409743" cy="4107187"/>
            <a:chOff x="2663918" y="-504883"/>
            <a:chExt cx="6409743" cy="47082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139879-0947-533C-6CC8-F12116E44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3918" y="-504883"/>
              <a:ext cx="6409743" cy="47082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A56C7-8CD4-F79D-F724-81FFCAEB3BE7}"/>
                </a:ext>
              </a:extLst>
            </p:cNvPr>
            <p:cNvSpPr txBox="1"/>
            <p:nvPr/>
          </p:nvSpPr>
          <p:spPr>
            <a:xfrm>
              <a:off x="3073765" y="820418"/>
              <a:ext cx="5900418" cy="95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endParaRPr lang="en-US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9E4B0231-BAEF-9A09-25A2-FD14CD90FE27}"/>
              </a:ext>
            </a:extLst>
          </p:cNvPr>
          <p:cNvSpPr/>
          <p:nvPr/>
        </p:nvSpPr>
        <p:spPr>
          <a:xfrm>
            <a:off x="1737805" y="4843812"/>
            <a:ext cx="2442665" cy="9698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ríu rít</a:t>
            </a:r>
            <a:endParaRPr sz="4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8F8E0A51-5EA9-7EF4-69C3-D27DB79EA4F1}"/>
              </a:ext>
            </a:extLst>
          </p:cNvPr>
          <p:cNvSpPr/>
          <p:nvPr/>
        </p:nvSpPr>
        <p:spPr>
          <a:xfrm>
            <a:off x="6967825" y="1990458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 mầm</a:t>
            </a:r>
            <a:endParaRPr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Google Shape;276;p7">
            <a:extLst>
              <a:ext uri="{FF2B5EF4-FFF2-40B4-BE49-F238E27FC236}">
                <a16:creationId xmlns:a16="http://schemas.microsoft.com/office/drawing/2014/main" id="{8FB6464C-6C92-7022-493B-B1EF2AFC07B8}"/>
              </a:ext>
            </a:extLst>
          </p:cNvPr>
          <p:cNvSpPr/>
          <p:nvPr/>
        </p:nvSpPr>
        <p:spPr>
          <a:xfrm>
            <a:off x="6955536" y="3395914"/>
            <a:ext cx="3634087" cy="9698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 đồng</a:t>
            </a:r>
            <a:endParaRPr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1C2C5A3B-D58C-72D9-658E-ADCEA5BEA0CF}"/>
              </a:ext>
            </a:extLst>
          </p:cNvPr>
          <p:cNvSpPr/>
          <p:nvPr/>
        </p:nvSpPr>
        <p:spPr>
          <a:xfrm>
            <a:off x="7260613" y="4833112"/>
            <a:ext cx="2716507" cy="9698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 rộ</a:t>
            </a:r>
            <a:endParaRPr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Google Shape;276;p7">
            <a:extLst>
              <a:ext uri="{FF2B5EF4-FFF2-40B4-BE49-F238E27FC236}">
                <a16:creationId xmlns:a16="http://schemas.microsoft.com/office/drawing/2014/main" id="{EB228CDB-466B-9C6E-A140-63492DB9FAB4}"/>
              </a:ext>
            </a:extLst>
          </p:cNvPr>
          <p:cNvSpPr/>
          <p:nvPr/>
        </p:nvSpPr>
        <p:spPr>
          <a:xfrm>
            <a:off x="1278175" y="2076664"/>
            <a:ext cx="2841335" cy="9698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</a:t>
            </a:r>
            <a:endParaRPr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178A8DD7-587B-8B2E-56AB-E4015E81E0DC}"/>
              </a:ext>
            </a:extLst>
          </p:cNvPr>
          <p:cNvSpPr/>
          <p:nvPr/>
        </p:nvSpPr>
        <p:spPr>
          <a:xfrm>
            <a:off x="1312818" y="3480558"/>
            <a:ext cx="2992119" cy="9698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 ươm</a:t>
            </a:r>
            <a:endParaRPr sz="4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444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045B9-5A47-A742-5849-9C9B14994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-375920"/>
            <a:ext cx="12913360" cy="756920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8ED5C9-2B02-EF6D-3901-37F83677E5A7}"/>
              </a:ext>
            </a:extLst>
          </p:cNvPr>
          <p:cNvSpPr/>
          <p:nvPr/>
        </p:nvSpPr>
        <p:spPr>
          <a:xfrm>
            <a:off x="416560" y="375920"/>
            <a:ext cx="11389360" cy="6024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837B1E06-F032-AAA6-616E-FE16E0BA6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776" y="2637891"/>
            <a:ext cx="4840224" cy="42201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E34D501-41B1-79BA-6BAD-A091C87100C5}"/>
              </a:ext>
            </a:extLst>
          </p:cNvPr>
          <p:cNvGrpSpPr/>
          <p:nvPr/>
        </p:nvGrpSpPr>
        <p:grpSpPr>
          <a:xfrm>
            <a:off x="2501079" y="-529936"/>
            <a:ext cx="6409743" cy="4708243"/>
            <a:chOff x="2663918" y="-504883"/>
            <a:chExt cx="6409743" cy="47082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E463417-8766-C8B5-1BDD-21B2227C3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3918" y="-504883"/>
              <a:ext cx="6409743" cy="47082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6F20DD-0D38-E9AC-B085-485BA68E4E21}"/>
                </a:ext>
              </a:extLst>
            </p:cNvPr>
            <p:cNvSpPr txBox="1"/>
            <p:nvPr/>
          </p:nvSpPr>
          <p:spPr>
            <a:xfrm>
              <a:off x="3073765" y="820419"/>
              <a:ext cx="59004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800" b="1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lang="en-US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6982E8-8F1E-1722-210A-9E62A8B2146C}"/>
              </a:ext>
            </a:extLst>
          </p:cNvPr>
          <p:cNvGrpSpPr/>
          <p:nvPr/>
        </p:nvGrpSpPr>
        <p:grpSpPr>
          <a:xfrm>
            <a:off x="1082126" y="2664233"/>
            <a:ext cx="9871858" cy="2669651"/>
            <a:chOff x="876624" y="687503"/>
            <a:chExt cx="3282704" cy="1744153"/>
          </a:xfrm>
        </p:grpSpPr>
        <p:sp>
          <p:nvSpPr>
            <p:cNvPr id="18" name="圆角矩形 53">
              <a:extLst>
                <a:ext uri="{FF2B5EF4-FFF2-40B4-BE49-F238E27FC236}">
                  <a16:creationId xmlns:a16="http://schemas.microsoft.com/office/drawing/2014/main" id="{E94DB8AF-9C15-E31A-85FB-2DA9D62AE7A8}"/>
                </a:ext>
              </a:extLst>
            </p:cNvPr>
            <p:cNvSpPr/>
            <p:nvPr/>
          </p:nvSpPr>
          <p:spPr>
            <a:xfrm>
              <a:off x="876624" y="687503"/>
              <a:ext cx="3282704" cy="1744153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Arial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DBC3B2-E193-54E5-AED5-D3C5C17D5F74}"/>
                </a:ext>
              </a:extLst>
            </p:cNvPr>
            <p:cNvSpPr txBox="1"/>
            <p:nvPr/>
          </p:nvSpPr>
          <p:spPr>
            <a:xfrm>
              <a:off x="965063" y="986506"/>
              <a:ext cx="3105825" cy="102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 nổi lên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/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và sóng lúa vàng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/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dập dờn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/ 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trải tới chân trời.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//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33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879724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-54757" y="50127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-109928" y="150590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-59130" y="345923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439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733039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7991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721</Words>
  <Application>Microsoft Office PowerPoint</Application>
  <PresentationFormat>Widescreen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等线</vt:lpstr>
      <vt:lpstr>等线 Light</vt:lpstr>
      <vt:lpstr>Microsoft YaHei</vt:lpstr>
      <vt:lpstr>Arial</vt:lpstr>
      <vt:lpstr>Arial0</vt:lpstr>
      <vt:lpstr>Arial-Rounded</vt:lpstr>
      <vt:lpstr>Calibri</vt:lpstr>
      <vt:lpstr>Calibri Light</vt:lpstr>
      <vt:lpstr>Lato Hairline</vt:lpstr>
      <vt:lpstr>Lato Light</vt:lpstr>
      <vt:lpstr>Lato Regular</vt:lpstr>
      <vt:lpstr>3_Office 主题​​</vt:lpstr>
      <vt:lpstr>3_Office Theme</vt:lpstr>
      <vt:lpstr>Office 主题​​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30</cp:revision>
  <dcterms:created xsi:type="dcterms:W3CDTF">2021-08-01T03:17:41Z</dcterms:created>
  <dcterms:modified xsi:type="dcterms:W3CDTF">2026-04-13T11:58:06Z</dcterms:modified>
</cp:coreProperties>
</file>