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7" r:id="rId2"/>
    <p:sldMasterId id="2147483732" r:id="rId3"/>
    <p:sldMasterId id="2147483862" r:id="rId4"/>
    <p:sldMasterId id="2147483918" r:id="rId5"/>
    <p:sldMasterId id="2147483942" r:id="rId6"/>
  </p:sldMasterIdLst>
  <p:notesMasterIdLst>
    <p:notesMasterId r:id="rId16"/>
  </p:notesMasterIdLst>
  <p:sldIdLst>
    <p:sldId id="2007577137" r:id="rId7"/>
    <p:sldId id="2007577126" r:id="rId8"/>
    <p:sldId id="277" r:id="rId9"/>
    <p:sldId id="3245" r:id="rId10"/>
    <p:sldId id="3246" r:id="rId11"/>
    <p:sldId id="284" r:id="rId12"/>
    <p:sldId id="473" r:id="rId13"/>
    <p:sldId id="285"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640" autoAdjust="0"/>
  </p:normalViewPr>
  <p:slideViewPr>
    <p:cSldViewPr snapToGrid="0">
      <p:cViewPr varScale="1">
        <p:scale>
          <a:sx n="83" d="100"/>
          <a:sy n="83" d="100"/>
        </p:scale>
        <p:origin x="2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A5A6C-6386-4713-BF22-759FE1810BC2}" type="datetimeFigureOut">
              <a:rPr lang="en-US" smtClean="0"/>
              <a:t>4/13/2026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2DCF5-989F-427F-98A8-78170060EE34}" type="slidenum">
              <a:rPr lang="en-US" smtClean="0"/>
              <a:t>‹#›</a:t>
            </a:fld>
            <a:endParaRPr lang="en-US"/>
          </a:p>
        </p:txBody>
      </p:sp>
    </p:spTree>
    <p:extLst>
      <p:ext uri="{BB962C8B-B14F-4D97-AF65-F5344CB8AC3E}">
        <p14:creationId xmlns:p14="http://schemas.microsoft.com/office/powerpoint/2010/main" val="1378938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26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350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04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385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66315668"/>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2026/4/13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3191248053"/>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2026/4/13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4201294668"/>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2042667"/>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8385534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611300454"/>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836710322"/>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34746082"/>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703467512"/>
      </p:ext>
    </p:extLst>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4/13/2026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068498940"/>
      </p:ext>
    </p:extLst>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4/13/2026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910577387"/>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445362"/>
      </p:ext>
    </p:extLst>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4/13/2026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00391297"/>
      </p:ext>
    </p:extLst>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670342405"/>
      </p:ext>
    </p:extLst>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138821151"/>
      </p:ext>
    </p:extLst>
  </p:cSld>
  <p:clrMapOvr>
    <a:masterClrMapping/>
  </p:clrMapOvr>
  <p:transition spd="slow">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81242635"/>
      </p:ext>
    </p:extLst>
  </p:cSld>
  <p:clrMapOvr>
    <a:masterClrMapping/>
  </p:clrMapOvr>
  <p:transition spd="slow">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4976817"/>
      </p:ext>
    </p:extLst>
  </p:cSld>
  <p:clrMapOvr>
    <a:masterClrMapping/>
  </p:clrMapOvr>
  <p:transition spd="slow">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903"/>
      </p:ext>
    </p:extLst>
  </p:cSld>
  <p:clrMapOvr>
    <a:masterClrMapping/>
  </p:clrMapOvr>
  <p:transition spd="slow">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1063340078"/>
      </p:ext>
    </p:extLst>
  </p:cSld>
  <p:clrMapOvr>
    <a:masterClrMapping/>
  </p:clrMapOvr>
  <p:transition spd="slow">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3384102"/>
      </p:ext>
    </p:extLst>
  </p:cSld>
  <p:clrMapOvr>
    <a:masterClrMapping/>
  </p:clrMapOvr>
  <p:transition spd="slow">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4692839"/>
      </p:ext>
    </p:extLst>
  </p:cSld>
  <p:clrMapOvr>
    <a:masterClrMapping/>
  </p:clrMapOvr>
  <p:transition spd="slow">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80356250"/>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2026/4/13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3760131719"/>
      </p:ext>
    </p:extLst>
  </p:cSld>
  <p:clrMapOvr>
    <a:masterClrMapping/>
  </p:clrMapOvr>
  <p:transition spd="slow">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0161886"/>
      </p:ext>
    </p:extLst>
  </p:cSld>
  <p:clrMapOvr>
    <a:masterClrMapping/>
  </p:clrMapOvr>
  <p:transition spd="slow">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7546778"/>
      </p:ext>
    </p:extLst>
  </p:cSld>
  <p:clrMapOvr>
    <a:masterClrMapping/>
  </p:clrMapOvr>
  <p:transition spd="slow">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6050751"/>
      </p:ext>
    </p:extLst>
  </p:cSld>
  <p:clrMapOvr>
    <a:masterClrMapping/>
  </p:clrMapOvr>
  <p:transition spd="slow">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820385"/>
      </p:ext>
    </p:extLst>
  </p:cSld>
  <p:clrMapOvr>
    <a:masterClrMapping/>
  </p:clrMapOvr>
  <p:transition spd="slow">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728321450"/>
      </p:ext>
    </p:extLst>
  </p:cSld>
  <p:clrMapOvr>
    <a:masterClrMapping/>
  </p:clrMapOvr>
  <p:transition spd="slow">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127050854"/>
      </p:ext>
    </p:extLst>
  </p:cSld>
  <p:clrMapOvr>
    <a:masterClrMapping/>
  </p:clrMapOvr>
  <p:transition spd="slow">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3010692"/>
      </p:ext>
    </p:extLst>
  </p:cSld>
  <p:clrMapOvr>
    <a:masterClrMapping/>
  </p:clrMapOvr>
  <p:transition spd="slow">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5185493"/>
      </p:ext>
    </p:extLst>
  </p:cSld>
  <p:clrMapOvr>
    <a:masterClrMapping/>
  </p:clrMapOvr>
  <p:transition spd="slow">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C42E-CCAE-B981-259C-F2AD562811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EC4B0-332A-96B9-C37F-D830F31878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8DBF4-8F29-36BC-B338-645EAE379CD5}"/>
              </a:ext>
            </a:extLst>
          </p:cNvPr>
          <p:cNvSpPr>
            <a:spLocks noGrp="1"/>
          </p:cNvSpPr>
          <p:nvPr>
            <p:ph type="dt" sz="half" idx="10"/>
          </p:nvPr>
        </p:nvSpPr>
        <p:spPr/>
        <p:txBody>
          <a:bodyPr/>
          <a:lstStyle/>
          <a:p>
            <a:fld id="{70A3FBA0-BC9C-413C-ADF3-9E6E8E6BC096}" type="datetimeFigureOut">
              <a:rPr lang="en-US" smtClean="0"/>
              <a:t>4/13/2026</a:t>
            </a:fld>
            <a:endParaRPr lang="en-US"/>
          </a:p>
        </p:txBody>
      </p:sp>
      <p:sp>
        <p:nvSpPr>
          <p:cNvPr id="5" name="Footer Placeholder 4">
            <a:extLst>
              <a:ext uri="{FF2B5EF4-FFF2-40B4-BE49-F238E27FC236}">
                <a16:creationId xmlns:a16="http://schemas.microsoft.com/office/drawing/2014/main" id="{AED9C2BC-E63C-7AD0-3391-C31F3633B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D9B9A-C026-0038-69DA-35B428DDD98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991402515"/>
      </p:ext>
    </p:extLst>
  </p:cSld>
  <p:clrMapOvr>
    <a:masterClrMapping/>
  </p:clrMapOvr>
  <p:transition spd="slow">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0AF8-6002-CF12-6E4E-4C8D0CF1D6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EDC658-9D9F-7DE5-71D6-CF506435D5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FCCEF-422D-4D15-A2BA-E550D05343C6}"/>
              </a:ext>
            </a:extLst>
          </p:cNvPr>
          <p:cNvSpPr>
            <a:spLocks noGrp="1"/>
          </p:cNvSpPr>
          <p:nvPr>
            <p:ph type="dt" sz="half" idx="10"/>
          </p:nvPr>
        </p:nvSpPr>
        <p:spPr/>
        <p:txBody>
          <a:bodyPr/>
          <a:lstStyle/>
          <a:p>
            <a:fld id="{70A3FBA0-BC9C-413C-ADF3-9E6E8E6BC096}" type="datetimeFigureOut">
              <a:rPr lang="en-US" smtClean="0"/>
              <a:t>4/13/2026</a:t>
            </a:fld>
            <a:endParaRPr lang="en-US"/>
          </a:p>
        </p:txBody>
      </p:sp>
      <p:sp>
        <p:nvSpPr>
          <p:cNvPr id="5" name="Footer Placeholder 4">
            <a:extLst>
              <a:ext uri="{FF2B5EF4-FFF2-40B4-BE49-F238E27FC236}">
                <a16:creationId xmlns:a16="http://schemas.microsoft.com/office/drawing/2014/main" id="{FF6EF506-8EE3-25D6-440E-793B707F4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44BA6-9C2A-2C32-F6FB-6A6C74F8E1C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24107394"/>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2026/4/13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23981459"/>
      </p:ext>
    </p:extLst>
  </p:cSld>
  <p:clrMapOvr>
    <a:masterClrMapping/>
  </p:clrMapOvr>
  <p:transition spd="slow">
    <p:randomBa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7275-D9E3-76FC-D550-7AF9285581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7CBC6A-92C0-9671-B21D-9B92F078BA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D1904-2D3E-9CE7-E4A7-027B8F5709C0}"/>
              </a:ext>
            </a:extLst>
          </p:cNvPr>
          <p:cNvSpPr>
            <a:spLocks noGrp="1"/>
          </p:cNvSpPr>
          <p:nvPr>
            <p:ph type="dt" sz="half" idx="10"/>
          </p:nvPr>
        </p:nvSpPr>
        <p:spPr/>
        <p:txBody>
          <a:bodyPr/>
          <a:lstStyle/>
          <a:p>
            <a:fld id="{70A3FBA0-BC9C-413C-ADF3-9E6E8E6BC096}" type="datetimeFigureOut">
              <a:rPr lang="en-US" smtClean="0"/>
              <a:t>4/13/2026</a:t>
            </a:fld>
            <a:endParaRPr lang="en-US"/>
          </a:p>
        </p:txBody>
      </p:sp>
      <p:sp>
        <p:nvSpPr>
          <p:cNvPr id="5" name="Footer Placeholder 4">
            <a:extLst>
              <a:ext uri="{FF2B5EF4-FFF2-40B4-BE49-F238E27FC236}">
                <a16:creationId xmlns:a16="http://schemas.microsoft.com/office/drawing/2014/main" id="{F6A55662-D486-50D4-3178-029541BDB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BF6B5-5354-EE04-BAFF-79AE6242F01B}"/>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4176833974"/>
      </p:ext>
    </p:extLst>
  </p:cSld>
  <p:clrMapOvr>
    <a:masterClrMapping/>
  </p:clrMapOvr>
  <p:transition spd="slow">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ED5-2AC6-3942-296A-D86472A9F9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1CD2AE-554D-07FC-6410-F8B544C893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4AE958-012D-EB89-4E44-59C47A4634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AEEE6-A20E-0343-86EE-24869D53277E}"/>
              </a:ext>
            </a:extLst>
          </p:cNvPr>
          <p:cNvSpPr>
            <a:spLocks noGrp="1"/>
          </p:cNvSpPr>
          <p:nvPr>
            <p:ph type="dt" sz="half" idx="10"/>
          </p:nvPr>
        </p:nvSpPr>
        <p:spPr/>
        <p:txBody>
          <a:bodyPr/>
          <a:lstStyle/>
          <a:p>
            <a:fld id="{70A3FBA0-BC9C-413C-ADF3-9E6E8E6BC096}" type="datetimeFigureOut">
              <a:rPr lang="en-US" smtClean="0"/>
              <a:t>4/13/2026</a:t>
            </a:fld>
            <a:endParaRPr lang="en-US"/>
          </a:p>
        </p:txBody>
      </p:sp>
      <p:sp>
        <p:nvSpPr>
          <p:cNvPr id="6" name="Footer Placeholder 5">
            <a:extLst>
              <a:ext uri="{FF2B5EF4-FFF2-40B4-BE49-F238E27FC236}">
                <a16:creationId xmlns:a16="http://schemas.microsoft.com/office/drawing/2014/main" id="{2565D7DA-72AD-E3AB-F407-445B98E850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1ADF75-D184-4B17-7083-B75C382E8F9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435535759"/>
      </p:ext>
    </p:extLst>
  </p:cSld>
  <p:clrMapOvr>
    <a:masterClrMapping/>
  </p:clrMapOvr>
  <p:transition spd="slow">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23CC-BFB5-2EB9-254B-85F404A7C3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4AD98-FB5D-774D-E82B-F0B4D8C40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4B6DD-8208-15E3-FD95-AFF951600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17FEA-6A8D-6D49-EEFF-FD8A8FEE20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99A63-47AE-EDD4-688D-7BF69EA474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8DF9C-E9ED-C0E2-6177-2D9286E6B9A5}"/>
              </a:ext>
            </a:extLst>
          </p:cNvPr>
          <p:cNvSpPr>
            <a:spLocks noGrp="1"/>
          </p:cNvSpPr>
          <p:nvPr>
            <p:ph type="dt" sz="half" idx="10"/>
          </p:nvPr>
        </p:nvSpPr>
        <p:spPr/>
        <p:txBody>
          <a:bodyPr/>
          <a:lstStyle/>
          <a:p>
            <a:fld id="{70A3FBA0-BC9C-413C-ADF3-9E6E8E6BC096}" type="datetimeFigureOut">
              <a:rPr lang="en-US" smtClean="0"/>
              <a:t>4/13/2026</a:t>
            </a:fld>
            <a:endParaRPr lang="en-US"/>
          </a:p>
        </p:txBody>
      </p:sp>
      <p:sp>
        <p:nvSpPr>
          <p:cNvPr id="8" name="Footer Placeholder 7">
            <a:extLst>
              <a:ext uri="{FF2B5EF4-FFF2-40B4-BE49-F238E27FC236}">
                <a16:creationId xmlns:a16="http://schemas.microsoft.com/office/drawing/2014/main" id="{F5148361-BDD7-67CA-4D26-8BD152A48C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587CDB-E2F8-B97F-6DD5-1FB9F529C6B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759246630"/>
      </p:ext>
    </p:extLst>
  </p:cSld>
  <p:clrMapOvr>
    <a:masterClrMapping/>
  </p:clrMapOvr>
  <p:transition spd="slow">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6B4B-3E08-5A90-6253-1627F534A7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699638-A893-C3FF-5689-8B07F8D031AA}"/>
              </a:ext>
            </a:extLst>
          </p:cNvPr>
          <p:cNvSpPr>
            <a:spLocks noGrp="1"/>
          </p:cNvSpPr>
          <p:nvPr>
            <p:ph type="dt" sz="half" idx="10"/>
          </p:nvPr>
        </p:nvSpPr>
        <p:spPr/>
        <p:txBody>
          <a:bodyPr/>
          <a:lstStyle/>
          <a:p>
            <a:fld id="{70A3FBA0-BC9C-413C-ADF3-9E6E8E6BC096}" type="datetimeFigureOut">
              <a:rPr lang="en-US" smtClean="0"/>
              <a:t>4/13/2026</a:t>
            </a:fld>
            <a:endParaRPr lang="en-US"/>
          </a:p>
        </p:txBody>
      </p:sp>
      <p:sp>
        <p:nvSpPr>
          <p:cNvPr id="4" name="Footer Placeholder 3">
            <a:extLst>
              <a:ext uri="{FF2B5EF4-FFF2-40B4-BE49-F238E27FC236}">
                <a16:creationId xmlns:a16="http://schemas.microsoft.com/office/drawing/2014/main" id="{7EBC92DC-F1E2-8F6D-FDCD-4F746C7880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D074AF-0EFC-C6EE-BE9D-F65E669D5B64}"/>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94687313"/>
      </p:ext>
    </p:extLst>
  </p:cSld>
  <p:clrMapOvr>
    <a:masterClrMapping/>
  </p:clrMapOvr>
  <p:transition spd="slow">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22DB5-B603-E20A-F86D-A640AB038BD9}"/>
              </a:ext>
            </a:extLst>
          </p:cNvPr>
          <p:cNvSpPr>
            <a:spLocks noGrp="1"/>
          </p:cNvSpPr>
          <p:nvPr>
            <p:ph type="dt" sz="half" idx="10"/>
          </p:nvPr>
        </p:nvSpPr>
        <p:spPr/>
        <p:txBody>
          <a:bodyPr/>
          <a:lstStyle/>
          <a:p>
            <a:fld id="{70A3FBA0-BC9C-413C-ADF3-9E6E8E6BC096}" type="datetimeFigureOut">
              <a:rPr lang="en-US" smtClean="0"/>
              <a:t>4/13/2026</a:t>
            </a:fld>
            <a:endParaRPr lang="en-US"/>
          </a:p>
        </p:txBody>
      </p:sp>
      <p:sp>
        <p:nvSpPr>
          <p:cNvPr id="3" name="Footer Placeholder 2">
            <a:extLst>
              <a:ext uri="{FF2B5EF4-FFF2-40B4-BE49-F238E27FC236}">
                <a16:creationId xmlns:a16="http://schemas.microsoft.com/office/drawing/2014/main" id="{6CF7CCFA-BCBD-410F-A6C4-6A4B4A8B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5B5EAD-67E1-188C-26C8-2A6ACDDC65B1}"/>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423806853"/>
      </p:ext>
    </p:extLst>
  </p:cSld>
  <p:clrMapOvr>
    <a:masterClrMapping/>
  </p:clrMapOvr>
  <p:transition spd="slow">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1F14-463D-0174-1C93-670CDB3BD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D00F3-4693-0EB7-2B8F-B8B8D14946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D798F-84DF-6FF3-AD4B-1115045E9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01FA6-8826-0E6F-8EC2-FA5AE89E58BD}"/>
              </a:ext>
            </a:extLst>
          </p:cNvPr>
          <p:cNvSpPr>
            <a:spLocks noGrp="1"/>
          </p:cNvSpPr>
          <p:nvPr>
            <p:ph type="dt" sz="half" idx="10"/>
          </p:nvPr>
        </p:nvSpPr>
        <p:spPr/>
        <p:txBody>
          <a:bodyPr/>
          <a:lstStyle/>
          <a:p>
            <a:fld id="{70A3FBA0-BC9C-413C-ADF3-9E6E8E6BC096}" type="datetimeFigureOut">
              <a:rPr lang="en-US" smtClean="0"/>
              <a:t>4/13/2026</a:t>
            </a:fld>
            <a:endParaRPr lang="en-US"/>
          </a:p>
        </p:txBody>
      </p:sp>
      <p:sp>
        <p:nvSpPr>
          <p:cNvPr id="6" name="Footer Placeholder 5">
            <a:extLst>
              <a:ext uri="{FF2B5EF4-FFF2-40B4-BE49-F238E27FC236}">
                <a16:creationId xmlns:a16="http://schemas.microsoft.com/office/drawing/2014/main" id="{6AABE27F-3EC6-32BC-47B1-9F1E879D91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4E342B-579A-A301-7AB8-85CC123BECF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080032141"/>
      </p:ext>
    </p:extLst>
  </p:cSld>
  <p:clrMapOvr>
    <a:masterClrMapping/>
  </p:clrMapOvr>
  <p:transition spd="slow">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6F1D-E381-A70C-6ADD-0F8E16E72C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54799E-9E2E-5165-23FA-DE71A92B11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6D84C-49B9-AAB5-F29D-CC7B50A7F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D227C-4E06-EEED-7ED8-3527EC497416}"/>
              </a:ext>
            </a:extLst>
          </p:cNvPr>
          <p:cNvSpPr>
            <a:spLocks noGrp="1"/>
          </p:cNvSpPr>
          <p:nvPr>
            <p:ph type="dt" sz="half" idx="10"/>
          </p:nvPr>
        </p:nvSpPr>
        <p:spPr/>
        <p:txBody>
          <a:bodyPr/>
          <a:lstStyle/>
          <a:p>
            <a:fld id="{70A3FBA0-BC9C-413C-ADF3-9E6E8E6BC096}" type="datetimeFigureOut">
              <a:rPr lang="en-US" smtClean="0"/>
              <a:t>4/13/2026</a:t>
            </a:fld>
            <a:endParaRPr lang="en-US"/>
          </a:p>
        </p:txBody>
      </p:sp>
      <p:sp>
        <p:nvSpPr>
          <p:cNvPr id="6" name="Footer Placeholder 5">
            <a:extLst>
              <a:ext uri="{FF2B5EF4-FFF2-40B4-BE49-F238E27FC236}">
                <a16:creationId xmlns:a16="http://schemas.microsoft.com/office/drawing/2014/main" id="{52FBEC63-F59F-0336-BA14-FA6994902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91CCEC-0081-D6B6-905B-59F532A93C3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83649575"/>
      </p:ext>
    </p:extLst>
  </p:cSld>
  <p:clrMapOvr>
    <a:masterClrMapping/>
  </p:clrMapOvr>
  <p:transition spd="slow">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690F-1CB8-73AA-3528-51A61071E2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BCC89-C4E5-7C1C-9B6E-4755077D66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44CF8-8860-331F-D51D-E071E084A2DA}"/>
              </a:ext>
            </a:extLst>
          </p:cNvPr>
          <p:cNvSpPr>
            <a:spLocks noGrp="1"/>
          </p:cNvSpPr>
          <p:nvPr>
            <p:ph type="dt" sz="half" idx="10"/>
          </p:nvPr>
        </p:nvSpPr>
        <p:spPr/>
        <p:txBody>
          <a:bodyPr/>
          <a:lstStyle/>
          <a:p>
            <a:fld id="{70A3FBA0-BC9C-413C-ADF3-9E6E8E6BC096}" type="datetimeFigureOut">
              <a:rPr lang="en-US" smtClean="0"/>
              <a:t>4/13/2026</a:t>
            </a:fld>
            <a:endParaRPr lang="en-US"/>
          </a:p>
        </p:txBody>
      </p:sp>
      <p:sp>
        <p:nvSpPr>
          <p:cNvPr id="5" name="Footer Placeholder 4">
            <a:extLst>
              <a:ext uri="{FF2B5EF4-FFF2-40B4-BE49-F238E27FC236}">
                <a16:creationId xmlns:a16="http://schemas.microsoft.com/office/drawing/2014/main" id="{26F91B6C-E1C2-4C0F-2357-060FE27AC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C39DD-6982-DFDD-F5CA-29FD62F5603A}"/>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735060362"/>
      </p:ext>
    </p:extLst>
  </p:cSld>
  <p:clrMapOvr>
    <a:masterClrMapping/>
  </p:clrMapOvr>
  <p:transition spd="slow">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76958-6DBC-269B-D62E-5220FA81B2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39152-2B43-A209-12F9-BB7A408ED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9B01D-8147-CF1C-7DB6-EF50C6C3FE48}"/>
              </a:ext>
            </a:extLst>
          </p:cNvPr>
          <p:cNvSpPr>
            <a:spLocks noGrp="1"/>
          </p:cNvSpPr>
          <p:nvPr>
            <p:ph type="dt" sz="half" idx="10"/>
          </p:nvPr>
        </p:nvSpPr>
        <p:spPr/>
        <p:txBody>
          <a:bodyPr/>
          <a:lstStyle/>
          <a:p>
            <a:fld id="{70A3FBA0-BC9C-413C-ADF3-9E6E8E6BC096}" type="datetimeFigureOut">
              <a:rPr lang="en-US" smtClean="0"/>
              <a:t>4/13/2026</a:t>
            </a:fld>
            <a:endParaRPr lang="en-US"/>
          </a:p>
        </p:txBody>
      </p:sp>
      <p:sp>
        <p:nvSpPr>
          <p:cNvPr id="5" name="Footer Placeholder 4">
            <a:extLst>
              <a:ext uri="{FF2B5EF4-FFF2-40B4-BE49-F238E27FC236}">
                <a16:creationId xmlns:a16="http://schemas.microsoft.com/office/drawing/2014/main" id="{FB58A9E0-5CDB-D242-D574-C14FF2416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98157-4741-A7C4-D9D7-CEAF97237841}"/>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570666131"/>
      </p:ext>
    </p:extLst>
  </p:cSld>
  <p:clrMapOvr>
    <a:masterClrMapping/>
  </p:clrMapOvr>
  <p:transition spd="slow">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3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19720006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2026/4/13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1158449892"/>
      </p:ext>
    </p:extLst>
  </p:cSld>
  <p:clrMapOvr>
    <a:masterClrMapping/>
  </p:clrMapOvr>
  <p:transition spd="slow">
    <p:randomBar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176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图片 1">
            <a:extLst>
              <a:ext uri="{FF2B5EF4-FFF2-40B4-BE49-F238E27FC236}">
                <a16:creationId xmlns:a16="http://schemas.microsoft.com/office/drawing/2014/main" id="{3A70B09E-B74C-4DF4-A280-B70EAFCB50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图片 2">
            <a:extLst>
              <a:ext uri="{FF2B5EF4-FFF2-40B4-BE49-F238E27FC236}">
                <a16:creationId xmlns:a16="http://schemas.microsoft.com/office/drawing/2014/main" id="{6D1169B3-C06C-4EA0-A39D-7BC333595F6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2" y="5791200"/>
            <a:ext cx="12191996" cy="1066800"/>
          </a:xfrm>
          <a:prstGeom prst="rect">
            <a:avLst/>
          </a:prstGeom>
        </p:spPr>
      </p:pic>
    </p:spTree>
    <p:extLst>
      <p:ext uri="{BB962C8B-B14F-4D97-AF65-F5344CB8AC3E}">
        <p14:creationId xmlns:p14="http://schemas.microsoft.com/office/powerpoint/2010/main" val="4313715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图片 3">
            <a:extLst>
              <a:ext uri="{FF2B5EF4-FFF2-40B4-BE49-F238E27FC236}">
                <a16:creationId xmlns:a16="http://schemas.microsoft.com/office/drawing/2014/main" id="{1F6E05B6-3A85-4A45-8725-F0F5371674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Tree>
    <p:extLst>
      <p:ext uri="{BB962C8B-B14F-4D97-AF65-F5344CB8AC3E}">
        <p14:creationId xmlns:p14="http://schemas.microsoft.com/office/powerpoint/2010/main" val="33755050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150CCEE-882D-47DF-9D69-70BBF44652E6}" type="datetimeFigureOut">
              <a:rPr lang="en-US" smtClean="0"/>
              <a:t>4/13/2026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F87EFAC-44D0-4A8B-9933-0D03336617C2}" type="slidenum">
              <a:rPr lang="en-US" smtClean="0"/>
              <a:t>‹#›</a:t>
            </a:fld>
            <a:endParaRPr lang="en-US"/>
          </a:p>
        </p:txBody>
      </p:sp>
    </p:spTree>
    <p:extLst>
      <p:ext uri="{BB962C8B-B14F-4D97-AF65-F5344CB8AC3E}">
        <p14:creationId xmlns:p14="http://schemas.microsoft.com/office/powerpoint/2010/main" val="35829619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150CCEE-882D-47DF-9D69-70BBF44652E6}" type="datetimeFigureOut">
              <a:rPr lang="en-US" smtClean="0"/>
              <a:t>4/13/2026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F87EFAC-44D0-4A8B-9933-0D03336617C2}" type="slidenum">
              <a:rPr lang="en-US" smtClean="0"/>
              <a:t>‹#›</a:t>
            </a:fld>
            <a:endParaRPr lang="en-US"/>
          </a:p>
        </p:txBody>
      </p:sp>
    </p:spTree>
    <p:extLst>
      <p:ext uri="{BB962C8B-B14F-4D97-AF65-F5344CB8AC3E}">
        <p14:creationId xmlns:p14="http://schemas.microsoft.com/office/powerpoint/2010/main" val="23797111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1" y="-457200"/>
            <a:ext cx="12543182" cy="7498730"/>
          </a:xfrm>
          <a:prstGeom prst="rect">
            <a:avLst/>
          </a:prstGeom>
        </p:spPr>
      </p:pic>
      <p:sp>
        <p:nvSpPr>
          <p:cNvPr id="2" name="Rectangle 1"/>
          <p:cNvSpPr/>
          <p:nvPr userDrawn="1"/>
        </p:nvSpPr>
        <p:spPr>
          <a:xfrm>
            <a:off x="1" y="6313714"/>
            <a:ext cx="1480456" cy="54428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07549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150CCEE-882D-47DF-9D69-70BBF44652E6}" type="datetimeFigureOut">
              <a:rPr lang="en-US" smtClean="0"/>
              <a:t>4/13/2026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F87EFAC-44D0-4A8B-9933-0D03336617C2}" type="slidenum">
              <a:rPr lang="en-US" smtClean="0"/>
              <a:t>‹#›</a:t>
            </a:fld>
            <a:endParaRPr lang="en-US"/>
          </a:p>
        </p:txBody>
      </p:sp>
    </p:spTree>
    <p:extLst>
      <p:ext uri="{BB962C8B-B14F-4D97-AF65-F5344CB8AC3E}">
        <p14:creationId xmlns:p14="http://schemas.microsoft.com/office/powerpoint/2010/main" val="30771052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150CCEE-882D-47DF-9D69-70BBF44652E6}" type="datetimeFigureOut">
              <a:rPr lang="en-US" smtClean="0"/>
              <a:t>4/13/2026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F87EFAC-44D0-4A8B-9933-0D03336617C2}" type="slidenum">
              <a:rPr lang="en-US" smtClean="0"/>
              <a:t>‹#›</a:t>
            </a:fld>
            <a:endParaRPr lang="en-US"/>
          </a:p>
        </p:txBody>
      </p:sp>
    </p:spTree>
    <p:extLst>
      <p:ext uri="{BB962C8B-B14F-4D97-AF65-F5344CB8AC3E}">
        <p14:creationId xmlns:p14="http://schemas.microsoft.com/office/powerpoint/2010/main" val="21028083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150CCEE-882D-47DF-9D69-70BBF44652E6}" type="datetimeFigureOut">
              <a:rPr lang="en-US" smtClean="0"/>
              <a:t>4/13/2026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F87EFAC-44D0-4A8B-9933-0D03336617C2}" type="slidenum">
              <a:rPr lang="en-US" smtClean="0"/>
              <a:t>‹#›</a:t>
            </a:fld>
            <a:endParaRPr lang="en-US"/>
          </a:p>
        </p:txBody>
      </p:sp>
    </p:spTree>
    <p:extLst>
      <p:ext uri="{BB962C8B-B14F-4D97-AF65-F5344CB8AC3E}">
        <p14:creationId xmlns:p14="http://schemas.microsoft.com/office/powerpoint/2010/main" val="13831391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150CCEE-882D-47DF-9D69-70BBF44652E6}" type="datetimeFigureOut">
              <a:rPr lang="en-US" smtClean="0"/>
              <a:t>4/13/2026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F87EFAC-44D0-4A8B-9933-0D03336617C2}" type="slidenum">
              <a:rPr lang="en-US" smtClean="0"/>
              <a:t>‹#›</a:t>
            </a:fld>
            <a:endParaRPr lang="en-US"/>
          </a:p>
        </p:txBody>
      </p:sp>
    </p:spTree>
    <p:extLst>
      <p:ext uri="{BB962C8B-B14F-4D97-AF65-F5344CB8AC3E}">
        <p14:creationId xmlns:p14="http://schemas.microsoft.com/office/powerpoint/2010/main" val="2747968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2026/4/13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3624199951"/>
      </p:ext>
    </p:extLst>
  </p:cSld>
  <p:clrMapOvr>
    <a:masterClrMapping/>
  </p:clrMapOvr>
  <p:transition spd="slow">
    <p:randomBar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150CCEE-882D-47DF-9D69-70BBF44652E6}" type="datetimeFigureOut">
              <a:rPr lang="en-US" smtClean="0"/>
              <a:t>4/13/2026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F87EFAC-44D0-4A8B-9933-0D03336617C2}" type="slidenum">
              <a:rPr lang="en-US" smtClean="0"/>
              <a:t>‹#›</a:t>
            </a:fld>
            <a:endParaRPr lang="en-US"/>
          </a:p>
        </p:txBody>
      </p:sp>
    </p:spTree>
    <p:extLst>
      <p:ext uri="{BB962C8B-B14F-4D97-AF65-F5344CB8AC3E}">
        <p14:creationId xmlns:p14="http://schemas.microsoft.com/office/powerpoint/2010/main" val="26893014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22DD9-41D4-7272-5885-583CB1E3E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B1FB5BD-231D-210B-B541-874618337E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8CDC310A-4314-9459-5B78-3D77081D320C}"/>
              </a:ext>
            </a:extLst>
          </p:cNvPr>
          <p:cNvSpPr>
            <a:spLocks noGrp="1"/>
          </p:cNvSpPr>
          <p:nvPr>
            <p:ph type="dt" sz="half" idx="10"/>
          </p:nvPr>
        </p:nvSpPr>
        <p:spPr/>
        <p:txBody>
          <a:bodyPr/>
          <a:lstStyle/>
          <a:p>
            <a:fld id="{9AFA90E9-4947-4802-81FD-36F90647CDE3}" type="datetimeFigureOut">
              <a:rPr lang="vi-VN" smtClean="0"/>
              <a:t>13/04/2026</a:t>
            </a:fld>
            <a:endParaRPr lang="vi-VN"/>
          </a:p>
        </p:txBody>
      </p:sp>
      <p:sp>
        <p:nvSpPr>
          <p:cNvPr id="5" name="Footer Placeholder 4">
            <a:extLst>
              <a:ext uri="{FF2B5EF4-FFF2-40B4-BE49-F238E27FC236}">
                <a16:creationId xmlns:a16="http://schemas.microsoft.com/office/drawing/2014/main" id="{D9E1F576-EE02-1791-267C-CC71B5E34F8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90EE001-5B66-E58D-0D6E-DF779A4FA8FC}"/>
              </a:ext>
            </a:extLst>
          </p:cNvPr>
          <p:cNvSpPr>
            <a:spLocks noGrp="1"/>
          </p:cNvSpPr>
          <p:nvPr>
            <p:ph type="sldNum" sz="quarter" idx="12"/>
          </p:nvPr>
        </p:nvSpPr>
        <p:spPr/>
        <p:txBody>
          <a:bodyPr/>
          <a:lstStyle/>
          <a:p>
            <a:fld id="{B97B3DEC-D08D-4097-BDDA-541F2D47E38F}" type="slidenum">
              <a:rPr lang="vi-VN" smtClean="0"/>
              <a:t>‹#›</a:t>
            </a:fld>
            <a:endParaRPr lang="vi-VN"/>
          </a:p>
        </p:txBody>
      </p:sp>
    </p:spTree>
    <p:extLst>
      <p:ext uri="{BB962C8B-B14F-4D97-AF65-F5344CB8AC3E}">
        <p14:creationId xmlns:p14="http://schemas.microsoft.com/office/powerpoint/2010/main" val="4052407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31004-4B1C-FD7D-35FE-870D0EFF83A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23DE724-1242-2899-6283-98B00436B6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128B817-EBAC-ADC2-9B08-FB8D571CA1EB}"/>
              </a:ext>
            </a:extLst>
          </p:cNvPr>
          <p:cNvSpPr>
            <a:spLocks noGrp="1"/>
          </p:cNvSpPr>
          <p:nvPr>
            <p:ph type="dt" sz="half" idx="10"/>
          </p:nvPr>
        </p:nvSpPr>
        <p:spPr/>
        <p:txBody>
          <a:bodyPr/>
          <a:lstStyle/>
          <a:p>
            <a:fld id="{9AFA90E9-4947-4802-81FD-36F90647CDE3}" type="datetimeFigureOut">
              <a:rPr lang="vi-VN" smtClean="0"/>
              <a:t>13/04/2026</a:t>
            </a:fld>
            <a:endParaRPr lang="vi-VN"/>
          </a:p>
        </p:txBody>
      </p:sp>
      <p:sp>
        <p:nvSpPr>
          <p:cNvPr id="5" name="Footer Placeholder 4">
            <a:extLst>
              <a:ext uri="{FF2B5EF4-FFF2-40B4-BE49-F238E27FC236}">
                <a16:creationId xmlns:a16="http://schemas.microsoft.com/office/drawing/2014/main" id="{D1546806-0FA1-7A90-075A-7F7947BA473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FA4A3D2-0863-A0B0-06A7-59AD5F3A3085}"/>
              </a:ext>
            </a:extLst>
          </p:cNvPr>
          <p:cNvSpPr>
            <a:spLocks noGrp="1"/>
          </p:cNvSpPr>
          <p:nvPr>
            <p:ph type="sldNum" sz="quarter" idx="12"/>
          </p:nvPr>
        </p:nvSpPr>
        <p:spPr/>
        <p:txBody>
          <a:bodyPr/>
          <a:lstStyle/>
          <a:p>
            <a:fld id="{B97B3DEC-D08D-4097-BDDA-541F2D47E38F}" type="slidenum">
              <a:rPr lang="vi-VN" smtClean="0"/>
              <a:t>‹#›</a:t>
            </a:fld>
            <a:endParaRPr lang="vi-VN"/>
          </a:p>
        </p:txBody>
      </p:sp>
      <p:pic>
        <p:nvPicPr>
          <p:cNvPr id="7" name="Picture 6" descr="A cartoon of a landscape with flowers&#10;&#10;Description automatically generated">
            <a:extLst>
              <a:ext uri="{FF2B5EF4-FFF2-40B4-BE49-F238E27FC236}">
                <a16:creationId xmlns:a16="http://schemas.microsoft.com/office/drawing/2014/main" id="{8DC054E9-6ADD-4726-74CA-5FC5ADE518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76" r="-2" b="-2"/>
          <a:stretch/>
        </p:blipFill>
        <p:spPr>
          <a:xfrm>
            <a:off x="-6588" y="10"/>
            <a:ext cx="12198588" cy="6857990"/>
          </a:xfrm>
          <a:prstGeom prst="rect">
            <a:avLst/>
          </a:prstGeom>
        </p:spPr>
      </p:pic>
      <p:sp>
        <p:nvSpPr>
          <p:cNvPr id="8" name="Rectangle: Single Corner Rounded 7">
            <a:extLst>
              <a:ext uri="{FF2B5EF4-FFF2-40B4-BE49-F238E27FC236}">
                <a16:creationId xmlns:a16="http://schemas.microsoft.com/office/drawing/2014/main" id="{D1EE401C-880D-34B2-0331-B4CCE91EBB3E}"/>
              </a:ext>
            </a:extLst>
          </p:cNvPr>
          <p:cNvSpPr/>
          <p:nvPr userDrawn="1"/>
        </p:nvSpPr>
        <p:spPr>
          <a:xfrm>
            <a:off x="228600" y="365124"/>
            <a:ext cx="11717866" cy="6238875"/>
          </a:xfrm>
          <a:prstGeom prst="round1Rect">
            <a:avLst/>
          </a:prstGeom>
          <a:solidFill>
            <a:schemeClr val="bg1"/>
          </a:solidFill>
          <a:ln w="38100">
            <a:solidFill>
              <a:srgbClr val="92D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648049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5C70-85DA-C408-C9D6-092B00D3D3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26F66F47-547C-4187-B7CE-C30793E0636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E002C7-866A-05C2-DA44-84ACBED31E2F}"/>
              </a:ext>
            </a:extLst>
          </p:cNvPr>
          <p:cNvSpPr>
            <a:spLocks noGrp="1"/>
          </p:cNvSpPr>
          <p:nvPr>
            <p:ph type="dt" sz="half" idx="10"/>
          </p:nvPr>
        </p:nvSpPr>
        <p:spPr/>
        <p:txBody>
          <a:bodyPr/>
          <a:lstStyle/>
          <a:p>
            <a:fld id="{9AFA90E9-4947-4802-81FD-36F90647CDE3}" type="datetimeFigureOut">
              <a:rPr lang="vi-VN" smtClean="0"/>
              <a:t>13/04/2026</a:t>
            </a:fld>
            <a:endParaRPr lang="vi-VN"/>
          </a:p>
        </p:txBody>
      </p:sp>
      <p:sp>
        <p:nvSpPr>
          <p:cNvPr id="5" name="Footer Placeholder 4">
            <a:extLst>
              <a:ext uri="{FF2B5EF4-FFF2-40B4-BE49-F238E27FC236}">
                <a16:creationId xmlns:a16="http://schemas.microsoft.com/office/drawing/2014/main" id="{40C43A53-0088-D813-7401-559FB41AE7D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A83191D-2014-5EA1-57B5-FD24B85A9D64}"/>
              </a:ext>
            </a:extLst>
          </p:cNvPr>
          <p:cNvSpPr>
            <a:spLocks noGrp="1"/>
          </p:cNvSpPr>
          <p:nvPr>
            <p:ph type="sldNum" sz="quarter" idx="12"/>
          </p:nvPr>
        </p:nvSpPr>
        <p:spPr/>
        <p:txBody>
          <a:bodyPr/>
          <a:lstStyle/>
          <a:p>
            <a:fld id="{B97B3DEC-D08D-4097-BDDA-541F2D47E38F}" type="slidenum">
              <a:rPr lang="vi-VN" smtClean="0"/>
              <a:t>‹#›</a:t>
            </a:fld>
            <a:endParaRPr lang="vi-VN"/>
          </a:p>
        </p:txBody>
      </p:sp>
      <p:pic>
        <p:nvPicPr>
          <p:cNvPr id="7" name="Picture 6" descr="A round pink label with white text and a black background&#10;&#10;Description automatically generated">
            <a:extLst>
              <a:ext uri="{FF2B5EF4-FFF2-40B4-BE49-F238E27FC236}">
                <a16:creationId xmlns:a16="http://schemas.microsoft.com/office/drawing/2014/main" id="{4DA4D6FE-EB26-B655-A6F3-EA80E8FCCB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3959" y="152501"/>
            <a:ext cx="1595385" cy="1595385"/>
          </a:xfrm>
          <a:prstGeom prst="rect">
            <a:avLst/>
          </a:prstGeom>
        </p:spPr>
      </p:pic>
    </p:spTree>
    <p:extLst>
      <p:ext uri="{BB962C8B-B14F-4D97-AF65-F5344CB8AC3E}">
        <p14:creationId xmlns:p14="http://schemas.microsoft.com/office/powerpoint/2010/main" val="36443937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B8CD0-E560-F73A-3A81-182ED7880ED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685561A-6772-D09A-32B9-AFB88CEFFC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C4819AA-F218-A268-863B-F9BB727357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F1650D6-3855-C537-D2C8-07FAF0D47E8E}"/>
              </a:ext>
            </a:extLst>
          </p:cNvPr>
          <p:cNvSpPr>
            <a:spLocks noGrp="1"/>
          </p:cNvSpPr>
          <p:nvPr>
            <p:ph type="dt" sz="half" idx="10"/>
          </p:nvPr>
        </p:nvSpPr>
        <p:spPr/>
        <p:txBody>
          <a:bodyPr/>
          <a:lstStyle/>
          <a:p>
            <a:fld id="{9AFA90E9-4947-4802-81FD-36F90647CDE3}" type="datetimeFigureOut">
              <a:rPr lang="vi-VN" smtClean="0"/>
              <a:t>13/04/2026</a:t>
            </a:fld>
            <a:endParaRPr lang="vi-VN"/>
          </a:p>
        </p:txBody>
      </p:sp>
      <p:sp>
        <p:nvSpPr>
          <p:cNvPr id="6" name="Footer Placeholder 5">
            <a:extLst>
              <a:ext uri="{FF2B5EF4-FFF2-40B4-BE49-F238E27FC236}">
                <a16:creationId xmlns:a16="http://schemas.microsoft.com/office/drawing/2014/main" id="{393507AE-46F0-B193-A622-C1E2843C744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84DEC12-844F-482E-EBD2-BE1E29946C61}"/>
              </a:ext>
            </a:extLst>
          </p:cNvPr>
          <p:cNvSpPr>
            <a:spLocks noGrp="1"/>
          </p:cNvSpPr>
          <p:nvPr>
            <p:ph type="sldNum" sz="quarter" idx="12"/>
          </p:nvPr>
        </p:nvSpPr>
        <p:spPr/>
        <p:txBody>
          <a:bodyPr/>
          <a:lstStyle/>
          <a:p>
            <a:fld id="{B97B3DEC-D08D-4097-BDDA-541F2D47E38F}" type="slidenum">
              <a:rPr lang="vi-VN" smtClean="0"/>
              <a:t>‹#›</a:t>
            </a:fld>
            <a:endParaRPr lang="vi-VN"/>
          </a:p>
        </p:txBody>
      </p:sp>
    </p:spTree>
    <p:extLst>
      <p:ext uri="{BB962C8B-B14F-4D97-AF65-F5344CB8AC3E}">
        <p14:creationId xmlns:p14="http://schemas.microsoft.com/office/powerpoint/2010/main" val="1571713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9443A-3CB4-393F-9FC4-4AD41F7DCD9F}"/>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546274C-1434-DD8F-022F-63321B52F0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B30382-D21F-8A42-6F80-A0F4D9827E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E490705-1D82-3293-B9EB-51ECAD7EC5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D4918C-1FDF-3ADE-2D9D-4AD6E8D566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44458C05-8916-C19C-EEE7-CD41E4B34324}"/>
              </a:ext>
            </a:extLst>
          </p:cNvPr>
          <p:cNvSpPr>
            <a:spLocks noGrp="1"/>
          </p:cNvSpPr>
          <p:nvPr>
            <p:ph type="dt" sz="half" idx="10"/>
          </p:nvPr>
        </p:nvSpPr>
        <p:spPr/>
        <p:txBody>
          <a:bodyPr/>
          <a:lstStyle/>
          <a:p>
            <a:fld id="{9AFA90E9-4947-4802-81FD-36F90647CDE3}" type="datetimeFigureOut">
              <a:rPr lang="vi-VN" smtClean="0"/>
              <a:t>13/04/2026</a:t>
            </a:fld>
            <a:endParaRPr lang="vi-VN"/>
          </a:p>
        </p:txBody>
      </p:sp>
      <p:sp>
        <p:nvSpPr>
          <p:cNvPr id="8" name="Footer Placeholder 7">
            <a:extLst>
              <a:ext uri="{FF2B5EF4-FFF2-40B4-BE49-F238E27FC236}">
                <a16:creationId xmlns:a16="http://schemas.microsoft.com/office/drawing/2014/main" id="{2BE218DE-14E7-5D5A-A425-674CB3AF6A23}"/>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72E3819-2709-0F7C-4A22-85791309B67A}"/>
              </a:ext>
            </a:extLst>
          </p:cNvPr>
          <p:cNvSpPr>
            <a:spLocks noGrp="1"/>
          </p:cNvSpPr>
          <p:nvPr>
            <p:ph type="sldNum" sz="quarter" idx="12"/>
          </p:nvPr>
        </p:nvSpPr>
        <p:spPr/>
        <p:txBody>
          <a:bodyPr/>
          <a:lstStyle/>
          <a:p>
            <a:fld id="{B97B3DEC-D08D-4097-BDDA-541F2D47E38F}" type="slidenum">
              <a:rPr lang="vi-VN" smtClean="0"/>
              <a:t>‹#›</a:t>
            </a:fld>
            <a:endParaRPr lang="vi-VN"/>
          </a:p>
        </p:txBody>
      </p:sp>
    </p:spTree>
    <p:extLst>
      <p:ext uri="{BB962C8B-B14F-4D97-AF65-F5344CB8AC3E}">
        <p14:creationId xmlns:p14="http://schemas.microsoft.com/office/powerpoint/2010/main" val="9461030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B3818-0B16-F9CB-C301-709E1C30470F}"/>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9BF5B8A-8E17-55FA-57CC-C436BE8425B5}"/>
              </a:ext>
            </a:extLst>
          </p:cNvPr>
          <p:cNvSpPr>
            <a:spLocks noGrp="1"/>
          </p:cNvSpPr>
          <p:nvPr>
            <p:ph type="dt" sz="half" idx="10"/>
          </p:nvPr>
        </p:nvSpPr>
        <p:spPr/>
        <p:txBody>
          <a:bodyPr/>
          <a:lstStyle/>
          <a:p>
            <a:fld id="{9AFA90E9-4947-4802-81FD-36F90647CDE3}" type="datetimeFigureOut">
              <a:rPr lang="vi-VN" smtClean="0"/>
              <a:t>13/04/2026</a:t>
            </a:fld>
            <a:endParaRPr lang="vi-VN"/>
          </a:p>
        </p:txBody>
      </p:sp>
      <p:sp>
        <p:nvSpPr>
          <p:cNvPr id="4" name="Footer Placeholder 3">
            <a:extLst>
              <a:ext uri="{FF2B5EF4-FFF2-40B4-BE49-F238E27FC236}">
                <a16:creationId xmlns:a16="http://schemas.microsoft.com/office/drawing/2014/main" id="{FC39BFC5-93D7-2813-6967-787321511535}"/>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8B1FC564-A9AB-6F8C-3E5E-372134167889}"/>
              </a:ext>
            </a:extLst>
          </p:cNvPr>
          <p:cNvSpPr>
            <a:spLocks noGrp="1"/>
          </p:cNvSpPr>
          <p:nvPr>
            <p:ph type="sldNum" sz="quarter" idx="12"/>
          </p:nvPr>
        </p:nvSpPr>
        <p:spPr/>
        <p:txBody>
          <a:bodyPr/>
          <a:lstStyle/>
          <a:p>
            <a:fld id="{B97B3DEC-D08D-4097-BDDA-541F2D47E38F}" type="slidenum">
              <a:rPr lang="vi-VN" smtClean="0"/>
              <a:t>‹#›</a:t>
            </a:fld>
            <a:endParaRPr lang="vi-VN"/>
          </a:p>
        </p:txBody>
      </p:sp>
    </p:spTree>
    <p:extLst>
      <p:ext uri="{BB962C8B-B14F-4D97-AF65-F5344CB8AC3E}">
        <p14:creationId xmlns:p14="http://schemas.microsoft.com/office/powerpoint/2010/main" val="22855317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0ED107-5F33-464E-C4EC-44B737AA8E6C}"/>
              </a:ext>
            </a:extLst>
          </p:cNvPr>
          <p:cNvSpPr>
            <a:spLocks noGrp="1"/>
          </p:cNvSpPr>
          <p:nvPr>
            <p:ph type="dt" sz="half" idx="10"/>
          </p:nvPr>
        </p:nvSpPr>
        <p:spPr/>
        <p:txBody>
          <a:bodyPr/>
          <a:lstStyle/>
          <a:p>
            <a:fld id="{9AFA90E9-4947-4802-81FD-36F90647CDE3}" type="datetimeFigureOut">
              <a:rPr lang="vi-VN" smtClean="0"/>
              <a:t>13/04/2026</a:t>
            </a:fld>
            <a:endParaRPr lang="vi-VN"/>
          </a:p>
        </p:txBody>
      </p:sp>
      <p:sp>
        <p:nvSpPr>
          <p:cNvPr id="3" name="Footer Placeholder 2">
            <a:extLst>
              <a:ext uri="{FF2B5EF4-FFF2-40B4-BE49-F238E27FC236}">
                <a16:creationId xmlns:a16="http://schemas.microsoft.com/office/drawing/2014/main" id="{F0E1C1D4-AB40-76EF-C2B6-4E26CD2981A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57FD3D50-0004-A4BF-601A-DEAD7F14FF21}"/>
              </a:ext>
            </a:extLst>
          </p:cNvPr>
          <p:cNvSpPr>
            <a:spLocks noGrp="1"/>
          </p:cNvSpPr>
          <p:nvPr>
            <p:ph type="sldNum" sz="quarter" idx="12"/>
          </p:nvPr>
        </p:nvSpPr>
        <p:spPr/>
        <p:txBody>
          <a:bodyPr/>
          <a:lstStyle/>
          <a:p>
            <a:fld id="{B97B3DEC-D08D-4097-BDDA-541F2D47E38F}" type="slidenum">
              <a:rPr lang="vi-VN" smtClean="0"/>
              <a:t>‹#›</a:t>
            </a:fld>
            <a:endParaRPr lang="vi-VN"/>
          </a:p>
        </p:txBody>
      </p:sp>
    </p:spTree>
    <p:extLst>
      <p:ext uri="{BB962C8B-B14F-4D97-AF65-F5344CB8AC3E}">
        <p14:creationId xmlns:p14="http://schemas.microsoft.com/office/powerpoint/2010/main" val="507434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F25FE-6B8C-3ECD-946A-76DF3B691A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B82EE61-4021-0676-4552-42B7244498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E9CDE8D-6BEF-4605-049B-1F90E7E97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76D77B-5195-97B3-3F2D-5711E78F110A}"/>
              </a:ext>
            </a:extLst>
          </p:cNvPr>
          <p:cNvSpPr>
            <a:spLocks noGrp="1"/>
          </p:cNvSpPr>
          <p:nvPr>
            <p:ph type="dt" sz="half" idx="10"/>
          </p:nvPr>
        </p:nvSpPr>
        <p:spPr/>
        <p:txBody>
          <a:bodyPr/>
          <a:lstStyle/>
          <a:p>
            <a:fld id="{9AFA90E9-4947-4802-81FD-36F90647CDE3}" type="datetimeFigureOut">
              <a:rPr lang="vi-VN" smtClean="0"/>
              <a:t>13/04/2026</a:t>
            </a:fld>
            <a:endParaRPr lang="vi-VN"/>
          </a:p>
        </p:txBody>
      </p:sp>
      <p:sp>
        <p:nvSpPr>
          <p:cNvPr id="6" name="Footer Placeholder 5">
            <a:extLst>
              <a:ext uri="{FF2B5EF4-FFF2-40B4-BE49-F238E27FC236}">
                <a16:creationId xmlns:a16="http://schemas.microsoft.com/office/drawing/2014/main" id="{07878AA4-48F3-BCED-E141-9C62742954C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529D58B-D539-036D-6DFD-4ADEF0E700BF}"/>
              </a:ext>
            </a:extLst>
          </p:cNvPr>
          <p:cNvSpPr>
            <a:spLocks noGrp="1"/>
          </p:cNvSpPr>
          <p:nvPr>
            <p:ph type="sldNum" sz="quarter" idx="12"/>
          </p:nvPr>
        </p:nvSpPr>
        <p:spPr/>
        <p:txBody>
          <a:bodyPr/>
          <a:lstStyle/>
          <a:p>
            <a:fld id="{B97B3DEC-D08D-4097-BDDA-541F2D47E38F}" type="slidenum">
              <a:rPr lang="vi-VN" smtClean="0"/>
              <a:t>‹#›</a:t>
            </a:fld>
            <a:endParaRPr lang="vi-VN"/>
          </a:p>
        </p:txBody>
      </p:sp>
    </p:spTree>
    <p:extLst>
      <p:ext uri="{BB962C8B-B14F-4D97-AF65-F5344CB8AC3E}">
        <p14:creationId xmlns:p14="http://schemas.microsoft.com/office/powerpoint/2010/main" val="2662184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199E2-DDB3-4E19-2D28-D84EF4F248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4CD1D35-AEFE-8B69-2EF0-CFD167ADB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5238C7A-5B2D-4CCA-AFA7-5B4AE18DD5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1B4B84-63B5-D181-7BA6-6BC18961C3D4}"/>
              </a:ext>
            </a:extLst>
          </p:cNvPr>
          <p:cNvSpPr>
            <a:spLocks noGrp="1"/>
          </p:cNvSpPr>
          <p:nvPr>
            <p:ph type="dt" sz="half" idx="10"/>
          </p:nvPr>
        </p:nvSpPr>
        <p:spPr/>
        <p:txBody>
          <a:bodyPr/>
          <a:lstStyle/>
          <a:p>
            <a:fld id="{9AFA90E9-4947-4802-81FD-36F90647CDE3}" type="datetimeFigureOut">
              <a:rPr lang="vi-VN" smtClean="0"/>
              <a:t>13/04/2026</a:t>
            </a:fld>
            <a:endParaRPr lang="vi-VN"/>
          </a:p>
        </p:txBody>
      </p:sp>
      <p:sp>
        <p:nvSpPr>
          <p:cNvPr id="6" name="Footer Placeholder 5">
            <a:extLst>
              <a:ext uri="{FF2B5EF4-FFF2-40B4-BE49-F238E27FC236}">
                <a16:creationId xmlns:a16="http://schemas.microsoft.com/office/drawing/2014/main" id="{ED3E584B-1EF6-5E87-D3A9-F306D3536C5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96EE584-142A-B1BE-B6A8-339990138459}"/>
              </a:ext>
            </a:extLst>
          </p:cNvPr>
          <p:cNvSpPr>
            <a:spLocks noGrp="1"/>
          </p:cNvSpPr>
          <p:nvPr>
            <p:ph type="sldNum" sz="quarter" idx="12"/>
          </p:nvPr>
        </p:nvSpPr>
        <p:spPr/>
        <p:txBody>
          <a:bodyPr/>
          <a:lstStyle/>
          <a:p>
            <a:fld id="{B97B3DEC-D08D-4097-BDDA-541F2D47E38F}" type="slidenum">
              <a:rPr lang="vi-VN" smtClean="0"/>
              <a:t>‹#›</a:t>
            </a:fld>
            <a:endParaRPr lang="vi-VN"/>
          </a:p>
        </p:txBody>
      </p:sp>
    </p:spTree>
    <p:extLst>
      <p:ext uri="{BB962C8B-B14F-4D97-AF65-F5344CB8AC3E}">
        <p14:creationId xmlns:p14="http://schemas.microsoft.com/office/powerpoint/2010/main" val="2681646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2026/4/13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4102938089"/>
      </p:ext>
    </p:extLst>
  </p:cSld>
  <p:clrMapOvr>
    <a:masterClrMapping/>
  </p:clrMapOvr>
  <p:transition spd="slow">
    <p:randomBar dir="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E8988-F2B7-2A4D-269A-7B47A0394C3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A937D22-B8CE-A24A-A3B1-4D789F4E6E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19D12C2-1966-E527-0190-2B1B38DF3BFA}"/>
              </a:ext>
            </a:extLst>
          </p:cNvPr>
          <p:cNvSpPr>
            <a:spLocks noGrp="1"/>
          </p:cNvSpPr>
          <p:nvPr>
            <p:ph type="dt" sz="half" idx="10"/>
          </p:nvPr>
        </p:nvSpPr>
        <p:spPr/>
        <p:txBody>
          <a:bodyPr/>
          <a:lstStyle/>
          <a:p>
            <a:fld id="{9AFA90E9-4947-4802-81FD-36F90647CDE3}" type="datetimeFigureOut">
              <a:rPr lang="vi-VN" smtClean="0"/>
              <a:t>13/04/2026</a:t>
            </a:fld>
            <a:endParaRPr lang="vi-VN"/>
          </a:p>
        </p:txBody>
      </p:sp>
      <p:sp>
        <p:nvSpPr>
          <p:cNvPr id="5" name="Footer Placeholder 4">
            <a:extLst>
              <a:ext uri="{FF2B5EF4-FFF2-40B4-BE49-F238E27FC236}">
                <a16:creationId xmlns:a16="http://schemas.microsoft.com/office/drawing/2014/main" id="{3B739147-12BD-C9B0-66DA-B76E949AF46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8844C10-D230-E1C2-CF54-EF2668A1DB6B}"/>
              </a:ext>
            </a:extLst>
          </p:cNvPr>
          <p:cNvSpPr>
            <a:spLocks noGrp="1"/>
          </p:cNvSpPr>
          <p:nvPr>
            <p:ph type="sldNum" sz="quarter" idx="12"/>
          </p:nvPr>
        </p:nvSpPr>
        <p:spPr/>
        <p:txBody>
          <a:bodyPr/>
          <a:lstStyle/>
          <a:p>
            <a:fld id="{B97B3DEC-D08D-4097-BDDA-541F2D47E38F}" type="slidenum">
              <a:rPr lang="vi-VN" smtClean="0"/>
              <a:t>‹#›</a:t>
            </a:fld>
            <a:endParaRPr lang="vi-VN"/>
          </a:p>
        </p:txBody>
      </p:sp>
    </p:spTree>
    <p:extLst>
      <p:ext uri="{BB962C8B-B14F-4D97-AF65-F5344CB8AC3E}">
        <p14:creationId xmlns:p14="http://schemas.microsoft.com/office/powerpoint/2010/main" val="595761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A61F3A-4087-3471-5C24-496A53687B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C90EB80-DA22-8ABC-6244-1D8CB423EE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5B550E8-E747-9737-9000-D760E44906DE}"/>
              </a:ext>
            </a:extLst>
          </p:cNvPr>
          <p:cNvSpPr>
            <a:spLocks noGrp="1"/>
          </p:cNvSpPr>
          <p:nvPr>
            <p:ph type="dt" sz="half" idx="10"/>
          </p:nvPr>
        </p:nvSpPr>
        <p:spPr/>
        <p:txBody>
          <a:bodyPr/>
          <a:lstStyle/>
          <a:p>
            <a:fld id="{9AFA90E9-4947-4802-81FD-36F90647CDE3}" type="datetimeFigureOut">
              <a:rPr lang="vi-VN" smtClean="0"/>
              <a:t>13/04/2026</a:t>
            </a:fld>
            <a:endParaRPr lang="vi-VN"/>
          </a:p>
        </p:txBody>
      </p:sp>
      <p:sp>
        <p:nvSpPr>
          <p:cNvPr id="5" name="Footer Placeholder 4">
            <a:extLst>
              <a:ext uri="{FF2B5EF4-FFF2-40B4-BE49-F238E27FC236}">
                <a16:creationId xmlns:a16="http://schemas.microsoft.com/office/drawing/2014/main" id="{8976DE82-B73C-6539-9EB2-C7B52ED0EC1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C55D896-4333-C040-F4C6-391F833AFC5B}"/>
              </a:ext>
            </a:extLst>
          </p:cNvPr>
          <p:cNvSpPr>
            <a:spLocks noGrp="1"/>
          </p:cNvSpPr>
          <p:nvPr>
            <p:ph type="sldNum" sz="quarter" idx="12"/>
          </p:nvPr>
        </p:nvSpPr>
        <p:spPr/>
        <p:txBody>
          <a:bodyPr/>
          <a:lstStyle/>
          <a:p>
            <a:fld id="{B97B3DEC-D08D-4097-BDDA-541F2D47E38F}" type="slidenum">
              <a:rPr lang="vi-VN" smtClean="0"/>
              <a:t>‹#›</a:t>
            </a:fld>
            <a:endParaRPr lang="vi-VN"/>
          </a:p>
        </p:txBody>
      </p:sp>
    </p:spTree>
    <p:extLst>
      <p:ext uri="{BB962C8B-B14F-4D97-AF65-F5344CB8AC3E}">
        <p14:creationId xmlns:p14="http://schemas.microsoft.com/office/powerpoint/2010/main" val="33885017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2026/4/13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3302224560"/>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2026/4/13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155755419"/>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5.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7.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descr="A round pink label with white text and a black background&#10;&#10;Description automatically generated">
            <a:extLst>
              <a:ext uri="{FF2B5EF4-FFF2-40B4-BE49-F238E27FC236}">
                <a16:creationId xmlns:a16="http://schemas.microsoft.com/office/drawing/2014/main" id="{2F0AE4A3-F543-95D8-D309-7365E91E4904}"/>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743959" y="152501"/>
            <a:ext cx="1595385" cy="1595385"/>
          </a:xfrm>
          <a:prstGeom prst="rect">
            <a:avLst/>
          </a:prstGeom>
        </p:spPr>
      </p:pic>
    </p:spTree>
    <p:extLst>
      <p:ext uri="{BB962C8B-B14F-4D97-AF65-F5344CB8AC3E}">
        <p14:creationId xmlns:p14="http://schemas.microsoft.com/office/powerpoint/2010/main" val="38215076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4/13/2026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357802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170849600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randomBar dir="ver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57930-6C2D-7AED-7185-8FC0986447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1FCE00-FADA-1CEC-A191-B890C6A63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50F825-8C3F-0DF4-1CC3-911F4BF8F0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3FBA0-BC9C-413C-ADF3-9E6E8E6BC096}" type="datetimeFigureOut">
              <a:rPr lang="en-US" smtClean="0"/>
              <a:t>4/13/2026</a:t>
            </a:fld>
            <a:endParaRPr lang="en-US"/>
          </a:p>
        </p:txBody>
      </p:sp>
      <p:sp>
        <p:nvSpPr>
          <p:cNvPr id="5" name="Footer Placeholder 4">
            <a:extLst>
              <a:ext uri="{FF2B5EF4-FFF2-40B4-BE49-F238E27FC236}">
                <a16:creationId xmlns:a16="http://schemas.microsoft.com/office/drawing/2014/main" id="{29B83A6B-49F8-F5F4-C096-1E4150151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30A236-EEBB-4A97-55AB-AE976B1B1C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CCA2F-DA91-467F-A892-F497F4FDA39B}" type="slidenum">
              <a:rPr lang="en-US" smtClean="0"/>
              <a:t>‹#›</a:t>
            </a:fld>
            <a:endParaRPr lang="en-US"/>
          </a:p>
        </p:txBody>
      </p:sp>
    </p:spTree>
    <p:extLst>
      <p:ext uri="{BB962C8B-B14F-4D97-AF65-F5344CB8AC3E}">
        <p14:creationId xmlns:p14="http://schemas.microsoft.com/office/powerpoint/2010/main" val="1568883269"/>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904" r:id="rId3"/>
    <p:sldLayoutId id="2147483905" r:id="rId4"/>
    <p:sldLayoutId id="2147483906" r:id="rId5"/>
    <p:sldLayoutId id="2147483907" r:id="rId6"/>
    <p:sldLayoutId id="2147483908" r:id="rId7"/>
    <p:sldLayoutId id="2147483913" r:id="rId8"/>
    <p:sldLayoutId id="2147483914" r:id="rId9"/>
    <p:sldLayoutId id="2147483915" r:id="rId10"/>
    <p:sldLayoutId id="2147483916" r:id="rId11"/>
    <p:sldLayoutId id="2147483917" r:id="rId12"/>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129084" y="0"/>
            <a:ext cx="12321084" cy="6858594"/>
          </a:xfrm>
          <a:prstGeom prst="rect">
            <a:avLst/>
          </a:prstGeom>
        </p:spPr>
      </p:pic>
      <p:sp>
        <p:nvSpPr>
          <p:cNvPr id="2" name="Rectangle 1"/>
          <p:cNvSpPr/>
          <p:nvPr userDrawn="1"/>
        </p:nvSpPr>
        <p:spPr>
          <a:xfrm>
            <a:off x="0" y="5239657"/>
            <a:ext cx="1059543" cy="304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4982"/>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C6EC93-EA82-06B0-68FD-6EE2BCA26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B18031A-70C8-729D-EA96-C1DFD64336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FF002CD-785B-304A-25EA-C610B88E28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FA90E9-4947-4802-81FD-36F90647CDE3}" type="datetimeFigureOut">
              <a:rPr lang="vi-VN" smtClean="0"/>
              <a:t>13/04/2026</a:t>
            </a:fld>
            <a:endParaRPr lang="vi-VN"/>
          </a:p>
        </p:txBody>
      </p:sp>
      <p:sp>
        <p:nvSpPr>
          <p:cNvPr id="5" name="Footer Placeholder 4">
            <a:extLst>
              <a:ext uri="{FF2B5EF4-FFF2-40B4-BE49-F238E27FC236}">
                <a16:creationId xmlns:a16="http://schemas.microsoft.com/office/drawing/2014/main" id="{345A3EFE-11AA-D279-DB39-871D328D94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667E3034-3D3A-125D-48E5-D2CB8CD04D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7B3DEC-D08D-4097-BDDA-541F2D47E38F}" type="slidenum">
              <a:rPr lang="vi-VN" smtClean="0"/>
              <a:t>‹#›</a:t>
            </a:fld>
            <a:endParaRPr lang="vi-VN"/>
          </a:p>
        </p:txBody>
      </p:sp>
    </p:spTree>
    <p:extLst>
      <p:ext uri="{BB962C8B-B14F-4D97-AF65-F5344CB8AC3E}">
        <p14:creationId xmlns:p14="http://schemas.microsoft.com/office/powerpoint/2010/main" val="1710382250"/>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1D546F-DD4A-35E9-E640-A4D81ED28F21}"/>
              </a:ext>
            </a:extLst>
          </p:cNvPr>
          <p:cNvPicPr>
            <a:picLocks noChangeAspect="1"/>
          </p:cNvPicPr>
          <p:nvPr/>
        </p:nvPicPr>
        <p:blipFill>
          <a:blip r:embed="rId2"/>
          <a:stretch>
            <a:fillRect/>
          </a:stretch>
        </p:blipFill>
        <p:spPr>
          <a:xfrm>
            <a:off x="37361" y="-123919"/>
            <a:ext cx="1523956" cy="1508868"/>
          </a:xfrm>
          <a:prstGeom prst="rect">
            <a:avLst/>
          </a:prstGeom>
        </p:spPr>
      </p:pic>
      <p:pic>
        <p:nvPicPr>
          <p:cNvPr id="9" name="Picture 8">
            <a:extLst>
              <a:ext uri="{FF2B5EF4-FFF2-40B4-BE49-F238E27FC236}">
                <a16:creationId xmlns:a16="http://schemas.microsoft.com/office/drawing/2014/main" id="{CB1B113A-0530-ED05-3A67-DA03B688627C}"/>
              </a:ext>
            </a:extLst>
          </p:cNvPr>
          <p:cNvPicPr>
            <a:picLocks noChangeAspect="1"/>
          </p:cNvPicPr>
          <p:nvPr/>
        </p:nvPicPr>
        <p:blipFill>
          <a:blip r:embed="rId3"/>
          <a:stretch>
            <a:fillRect/>
          </a:stretch>
        </p:blipFill>
        <p:spPr>
          <a:xfrm>
            <a:off x="4508861" y="249840"/>
            <a:ext cx="3377477" cy="2213040"/>
          </a:xfrm>
          <a:prstGeom prst="rect">
            <a:avLst/>
          </a:prstGeom>
        </p:spPr>
      </p:pic>
      <p:pic>
        <p:nvPicPr>
          <p:cNvPr id="14" name="Picture 13">
            <a:extLst>
              <a:ext uri="{FF2B5EF4-FFF2-40B4-BE49-F238E27FC236}">
                <a16:creationId xmlns:a16="http://schemas.microsoft.com/office/drawing/2014/main" id="{4F2A85EB-F5FD-21CD-E165-6D805170C5E7}"/>
              </a:ext>
            </a:extLst>
          </p:cNvPr>
          <p:cNvPicPr>
            <a:picLocks noChangeAspect="1"/>
          </p:cNvPicPr>
          <p:nvPr/>
        </p:nvPicPr>
        <p:blipFill>
          <a:blip r:embed="rId4"/>
          <a:stretch>
            <a:fillRect/>
          </a:stretch>
        </p:blipFill>
        <p:spPr>
          <a:xfrm>
            <a:off x="749318" y="2056223"/>
            <a:ext cx="11302964" cy="3700593"/>
          </a:xfrm>
          <a:prstGeom prst="rect">
            <a:avLst/>
          </a:prstGeom>
        </p:spPr>
      </p:pic>
      <p:pic>
        <p:nvPicPr>
          <p:cNvPr id="16" name="Picture 15">
            <a:extLst>
              <a:ext uri="{FF2B5EF4-FFF2-40B4-BE49-F238E27FC236}">
                <a16:creationId xmlns:a16="http://schemas.microsoft.com/office/drawing/2014/main" id="{C079F094-B62C-5CB6-90A6-D5816B1E67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520" y="1332547"/>
            <a:ext cx="2254626" cy="1349693"/>
          </a:xfrm>
          <a:prstGeom prst="rect">
            <a:avLst/>
          </a:prstGeom>
        </p:spPr>
      </p:pic>
    </p:spTree>
    <p:extLst>
      <p:ext uri="{BB962C8B-B14F-4D97-AF65-F5344CB8AC3E}">
        <p14:creationId xmlns:p14="http://schemas.microsoft.com/office/powerpoint/2010/main" val="37521336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9BA8B81-6B34-420F-A13C-3F06ACD7E1C1}"/>
              </a:ext>
            </a:extLst>
          </p:cNvPr>
          <p:cNvSpPr txBox="1"/>
          <p:nvPr/>
        </p:nvSpPr>
        <p:spPr>
          <a:xfrm>
            <a:off x="4645113" y="0"/>
            <a:ext cx="2895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0EAE33F0-3BA8-40CF-95A3-8E272621A8BE}"/>
              </a:ext>
            </a:extLst>
          </p:cNvPr>
          <p:cNvSpPr txBox="1"/>
          <p:nvPr/>
        </p:nvSpPr>
        <p:spPr>
          <a:xfrm>
            <a:off x="438149" y="695325"/>
            <a:ext cx="11515725"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Thu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hồng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đỏ</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mọng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hạt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dẻ</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nâu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bóng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to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mắt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dìu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dịu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ươm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nổi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sóng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dập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dờn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trải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tới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chân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rít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hết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ngon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chắc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lắm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nhỉ</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Đúng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ạ.</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cũng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hoạch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lắm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phải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âu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yếm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Minh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đúng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thức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hoạch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phải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phải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cày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bừa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gieo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hạt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ươm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mầm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mưa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phải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chăm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sóc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vườn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Nhờ</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dần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kết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rộ</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vất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nhỉ</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hay,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quý</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0" name="Picture 3">
            <a:extLst>
              <a:ext uri="{FF2B5EF4-FFF2-40B4-BE49-F238E27FC236}">
                <a16:creationId xmlns:a16="http://schemas.microsoft.com/office/drawing/2014/main" id="{AC2713F0-865E-4600-BA24-5D525E590721}"/>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4624" y="650240"/>
            <a:ext cx="527050" cy="82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a:extLst>
              <a:ext uri="{FF2B5EF4-FFF2-40B4-BE49-F238E27FC236}">
                <a16:creationId xmlns:a16="http://schemas.microsoft.com/office/drawing/2014/main" id="{26BE573A-26D2-4AEB-94C4-C10FC9F1F8F8}"/>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4624" y="1219200"/>
            <a:ext cx="527050" cy="200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a:extLst>
              <a:ext uri="{FF2B5EF4-FFF2-40B4-BE49-F238E27FC236}">
                <a16:creationId xmlns:a16="http://schemas.microsoft.com/office/drawing/2014/main" id="{6DD04346-32E8-47C1-AED9-1E47ED69FD5A}"/>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0023" y="2733039"/>
            <a:ext cx="527050" cy="266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79918"/>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937844AC-9B5C-A260-EA4C-9BA8E99D2CF1}"/>
              </a:ext>
            </a:extLst>
          </p:cNvPr>
          <p:cNvSpPr/>
          <p:nvPr/>
        </p:nvSpPr>
        <p:spPr>
          <a:xfrm>
            <a:off x="2689389" y="206323"/>
            <a:ext cx="7551891" cy="1427704"/>
          </a:xfrm>
          <a:custGeom>
            <a:avLst/>
            <a:gdLst>
              <a:gd name="csX0" fmla="*/ 0 w 7551891"/>
              <a:gd name="csY0" fmla="*/ 348660 h 1427704"/>
              <a:gd name="csX1" fmla="*/ 348660 w 7551891"/>
              <a:gd name="csY1" fmla="*/ 0 h 1427704"/>
              <a:gd name="csX2" fmla="*/ 7203231 w 7551891"/>
              <a:gd name="csY2" fmla="*/ 0 h 1427704"/>
              <a:gd name="csX3" fmla="*/ 7551891 w 7551891"/>
              <a:gd name="csY3" fmla="*/ 348660 h 1427704"/>
              <a:gd name="csX4" fmla="*/ 7551891 w 7551891"/>
              <a:gd name="csY4" fmla="*/ 1079044 h 1427704"/>
              <a:gd name="csX5" fmla="*/ 7203231 w 7551891"/>
              <a:gd name="csY5" fmla="*/ 1427704 h 1427704"/>
              <a:gd name="csX6" fmla="*/ 348660 w 7551891"/>
              <a:gd name="csY6" fmla="*/ 1427704 h 1427704"/>
              <a:gd name="csX7" fmla="*/ 0 w 7551891"/>
              <a:gd name="csY7" fmla="*/ 1079044 h 1427704"/>
              <a:gd name="csX8" fmla="*/ 0 w 7551891"/>
              <a:gd name="csY8" fmla="*/ 348660 h 142770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551891" h="1427704" fill="none" extrusionOk="0">
                <a:moveTo>
                  <a:pt x="0" y="348660"/>
                </a:moveTo>
                <a:cubicBezTo>
                  <a:pt x="-4493" y="171843"/>
                  <a:pt x="128494" y="-18551"/>
                  <a:pt x="348660" y="0"/>
                </a:cubicBezTo>
                <a:cubicBezTo>
                  <a:pt x="1329593" y="-35273"/>
                  <a:pt x="4179585" y="-144294"/>
                  <a:pt x="7203231" y="0"/>
                </a:cubicBezTo>
                <a:cubicBezTo>
                  <a:pt x="7429220" y="10175"/>
                  <a:pt x="7540206" y="146248"/>
                  <a:pt x="7551891" y="348660"/>
                </a:cubicBezTo>
                <a:cubicBezTo>
                  <a:pt x="7520979" y="550018"/>
                  <a:pt x="7614075" y="825273"/>
                  <a:pt x="7551891" y="1079044"/>
                </a:cubicBezTo>
                <a:cubicBezTo>
                  <a:pt x="7555048" y="1269216"/>
                  <a:pt x="7406020" y="1416615"/>
                  <a:pt x="7203231" y="1427704"/>
                </a:cubicBezTo>
                <a:cubicBezTo>
                  <a:pt x="4024845" y="1505229"/>
                  <a:pt x="3561550" y="1384001"/>
                  <a:pt x="348660" y="1427704"/>
                </a:cubicBezTo>
                <a:cubicBezTo>
                  <a:pt x="150086" y="1426038"/>
                  <a:pt x="-12698" y="1271430"/>
                  <a:pt x="0" y="1079044"/>
                </a:cubicBezTo>
                <a:cubicBezTo>
                  <a:pt x="-57271" y="784112"/>
                  <a:pt x="57305" y="607547"/>
                  <a:pt x="0" y="348660"/>
                </a:cubicBezTo>
                <a:close/>
              </a:path>
              <a:path w="7551891" h="1427704" stroke="0" extrusionOk="0">
                <a:moveTo>
                  <a:pt x="0" y="348660"/>
                </a:moveTo>
                <a:cubicBezTo>
                  <a:pt x="-9131" y="124549"/>
                  <a:pt x="151697" y="3566"/>
                  <a:pt x="348660" y="0"/>
                </a:cubicBezTo>
                <a:cubicBezTo>
                  <a:pt x="3575501" y="-95379"/>
                  <a:pt x="6422834" y="58096"/>
                  <a:pt x="7203231" y="0"/>
                </a:cubicBezTo>
                <a:cubicBezTo>
                  <a:pt x="7384425" y="-8001"/>
                  <a:pt x="7548927" y="153970"/>
                  <a:pt x="7551891" y="348660"/>
                </a:cubicBezTo>
                <a:cubicBezTo>
                  <a:pt x="7518210" y="660282"/>
                  <a:pt x="7521236" y="826424"/>
                  <a:pt x="7551891" y="1079044"/>
                </a:cubicBezTo>
                <a:cubicBezTo>
                  <a:pt x="7554410" y="1268609"/>
                  <a:pt x="7369642" y="1401655"/>
                  <a:pt x="7203231" y="1427704"/>
                </a:cubicBezTo>
                <a:cubicBezTo>
                  <a:pt x="6373122" y="1367798"/>
                  <a:pt x="3686953" y="1510218"/>
                  <a:pt x="348660" y="1427704"/>
                </a:cubicBezTo>
                <a:cubicBezTo>
                  <a:pt x="124055" y="1435626"/>
                  <a:pt x="-7385" y="1279099"/>
                  <a:pt x="0" y="1079044"/>
                </a:cubicBezTo>
                <a:cubicBezTo>
                  <a:pt x="-40958" y="731211"/>
                  <a:pt x="23776" y="429352"/>
                  <a:pt x="0" y="34866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vi-VN"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1. Những loài cây, hại quả nào được nói đến khi mùa thu về?</a:t>
            </a:r>
          </a:p>
        </p:txBody>
      </p:sp>
      <p:sp>
        <p:nvSpPr>
          <p:cNvPr id="11" name="Rectangle: Rounded Corners 44">
            <a:extLst>
              <a:ext uri="{FF2B5EF4-FFF2-40B4-BE49-F238E27FC236}">
                <a16:creationId xmlns:a16="http://schemas.microsoft.com/office/drawing/2014/main" id="{72993ED5-01CE-4A02-AC4F-776FBD4278DA}"/>
              </a:ext>
            </a:extLst>
          </p:cNvPr>
          <p:cNvSpPr/>
          <p:nvPr/>
        </p:nvSpPr>
        <p:spPr>
          <a:xfrm>
            <a:off x="462416" y="2522108"/>
            <a:ext cx="8395695" cy="2215146"/>
          </a:xfrm>
          <a:custGeom>
            <a:avLst/>
            <a:gdLst>
              <a:gd name="csX0" fmla="*/ 0 w 8395695"/>
              <a:gd name="csY0" fmla="*/ 277580 h 2215146"/>
              <a:gd name="csX1" fmla="*/ 277580 w 8395695"/>
              <a:gd name="csY1" fmla="*/ 0 h 2215146"/>
              <a:gd name="csX2" fmla="*/ 1009363 w 8395695"/>
              <a:gd name="csY2" fmla="*/ 0 h 2215146"/>
              <a:gd name="csX3" fmla="*/ 1662741 w 8395695"/>
              <a:gd name="csY3" fmla="*/ 0 h 2215146"/>
              <a:gd name="csX4" fmla="*/ 2472930 w 8395695"/>
              <a:gd name="csY4" fmla="*/ 0 h 2215146"/>
              <a:gd name="csX5" fmla="*/ 3126308 w 8395695"/>
              <a:gd name="csY5" fmla="*/ 0 h 2215146"/>
              <a:gd name="csX6" fmla="*/ 3779686 w 8395695"/>
              <a:gd name="csY6" fmla="*/ 0 h 2215146"/>
              <a:gd name="csX7" fmla="*/ 4511469 w 8395695"/>
              <a:gd name="csY7" fmla="*/ 0 h 2215146"/>
              <a:gd name="csX8" fmla="*/ 5164847 w 8395695"/>
              <a:gd name="csY8" fmla="*/ 0 h 2215146"/>
              <a:gd name="csX9" fmla="*/ 5739819 w 8395695"/>
              <a:gd name="csY9" fmla="*/ 0 h 2215146"/>
              <a:gd name="csX10" fmla="*/ 6314792 w 8395695"/>
              <a:gd name="csY10" fmla="*/ 0 h 2215146"/>
              <a:gd name="csX11" fmla="*/ 6732954 w 8395695"/>
              <a:gd name="csY11" fmla="*/ 0 h 2215146"/>
              <a:gd name="csX12" fmla="*/ 7307926 w 8395695"/>
              <a:gd name="csY12" fmla="*/ 0 h 2215146"/>
              <a:gd name="csX13" fmla="*/ 8118115 w 8395695"/>
              <a:gd name="csY13" fmla="*/ 0 h 2215146"/>
              <a:gd name="csX14" fmla="*/ 8395695 w 8395695"/>
              <a:gd name="csY14" fmla="*/ 277580 h 2215146"/>
              <a:gd name="csX15" fmla="*/ 8395695 w 8395695"/>
              <a:gd name="csY15" fmla="*/ 847509 h 2215146"/>
              <a:gd name="csX16" fmla="*/ 8395695 w 8395695"/>
              <a:gd name="csY16" fmla="*/ 1384237 h 2215146"/>
              <a:gd name="csX17" fmla="*/ 8395695 w 8395695"/>
              <a:gd name="csY17" fmla="*/ 1937566 h 2215146"/>
              <a:gd name="csX18" fmla="*/ 8118115 w 8395695"/>
              <a:gd name="csY18" fmla="*/ 2215146 h 2215146"/>
              <a:gd name="csX19" fmla="*/ 7386332 w 8395695"/>
              <a:gd name="csY19" fmla="*/ 2215146 h 2215146"/>
              <a:gd name="csX20" fmla="*/ 6811359 w 8395695"/>
              <a:gd name="csY20" fmla="*/ 2215146 h 2215146"/>
              <a:gd name="csX21" fmla="*/ 6236387 w 8395695"/>
              <a:gd name="csY21" fmla="*/ 2215146 h 2215146"/>
              <a:gd name="csX22" fmla="*/ 5818225 w 8395695"/>
              <a:gd name="csY22" fmla="*/ 2215146 h 2215146"/>
              <a:gd name="csX23" fmla="*/ 5321658 w 8395695"/>
              <a:gd name="csY23" fmla="*/ 2215146 h 2215146"/>
              <a:gd name="csX24" fmla="*/ 4903496 w 8395695"/>
              <a:gd name="csY24" fmla="*/ 2215146 h 2215146"/>
              <a:gd name="csX25" fmla="*/ 4093307 w 8395695"/>
              <a:gd name="csY25" fmla="*/ 2215146 h 2215146"/>
              <a:gd name="csX26" fmla="*/ 3596740 w 8395695"/>
              <a:gd name="csY26" fmla="*/ 2215146 h 2215146"/>
              <a:gd name="csX27" fmla="*/ 3100173 w 8395695"/>
              <a:gd name="csY27" fmla="*/ 2215146 h 2215146"/>
              <a:gd name="csX28" fmla="*/ 2289984 w 8395695"/>
              <a:gd name="csY28" fmla="*/ 2215146 h 2215146"/>
              <a:gd name="csX29" fmla="*/ 1871822 w 8395695"/>
              <a:gd name="csY29" fmla="*/ 2215146 h 2215146"/>
              <a:gd name="csX30" fmla="*/ 1140039 w 8395695"/>
              <a:gd name="csY30" fmla="*/ 2215146 h 2215146"/>
              <a:gd name="csX31" fmla="*/ 277580 w 8395695"/>
              <a:gd name="csY31" fmla="*/ 2215146 h 2215146"/>
              <a:gd name="csX32" fmla="*/ 0 w 8395695"/>
              <a:gd name="csY32" fmla="*/ 1937566 h 2215146"/>
              <a:gd name="csX33" fmla="*/ 0 w 8395695"/>
              <a:gd name="csY33" fmla="*/ 1367637 h 2215146"/>
              <a:gd name="csX34" fmla="*/ 0 w 8395695"/>
              <a:gd name="csY34" fmla="*/ 864108 h 2215146"/>
              <a:gd name="csX35" fmla="*/ 0 w 8395695"/>
              <a:gd name="csY35" fmla="*/ 277580 h 22151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8395695" h="2215146" fill="none" extrusionOk="0">
                <a:moveTo>
                  <a:pt x="0" y="277580"/>
                </a:moveTo>
                <a:cubicBezTo>
                  <a:pt x="37294" y="124595"/>
                  <a:pt x="130062" y="10203"/>
                  <a:pt x="277580" y="0"/>
                </a:cubicBezTo>
                <a:cubicBezTo>
                  <a:pt x="425758" y="12846"/>
                  <a:pt x="740127" y="-4339"/>
                  <a:pt x="1009363" y="0"/>
                </a:cubicBezTo>
                <a:cubicBezTo>
                  <a:pt x="1278599" y="4339"/>
                  <a:pt x="1400796" y="10246"/>
                  <a:pt x="1662741" y="0"/>
                </a:cubicBezTo>
                <a:cubicBezTo>
                  <a:pt x="1924686" y="-10246"/>
                  <a:pt x="2288121" y="-16059"/>
                  <a:pt x="2472930" y="0"/>
                </a:cubicBezTo>
                <a:cubicBezTo>
                  <a:pt x="2657739" y="16059"/>
                  <a:pt x="2921379" y="-3715"/>
                  <a:pt x="3126308" y="0"/>
                </a:cubicBezTo>
                <a:cubicBezTo>
                  <a:pt x="3331237" y="3715"/>
                  <a:pt x="3458426" y="11102"/>
                  <a:pt x="3779686" y="0"/>
                </a:cubicBezTo>
                <a:cubicBezTo>
                  <a:pt x="4100946" y="-11102"/>
                  <a:pt x="4178566" y="-17059"/>
                  <a:pt x="4511469" y="0"/>
                </a:cubicBezTo>
                <a:cubicBezTo>
                  <a:pt x="4844372" y="17059"/>
                  <a:pt x="4846820" y="10021"/>
                  <a:pt x="5164847" y="0"/>
                </a:cubicBezTo>
                <a:cubicBezTo>
                  <a:pt x="5482874" y="-10021"/>
                  <a:pt x="5595486" y="-24809"/>
                  <a:pt x="5739819" y="0"/>
                </a:cubicBezTo>
                <a:cubicBezTo>
                  <a:pt x="5884152" y="24809"/>
                  <a:pt x="6150785" y="7659"/>
                  <a:pt x="6314792" y="0"/>
                </a:cubicBezTo>
                <a:cubicBezTo>
                  <a:pt x="6478799" y="-7659"/>
                  <a:pt x="6637150" y="12960"/>
                  <a:pt x="6732954" y="0"/>
                </a:cubicBezTo>
                <a:cubicBezTo>
                  <a:pt x="6828758" y="-12960"/>
                  <a:pt x="7183582" y="-27961"/>
                  <a:pt x="7307926" y="0"/>
                </a:cubicBezTo>
                <a:cubicBezTo>
                  <a:pt x="7432270" y="27961"/>
                  <a:pt x="7773167" y="5968"/>
                  <a:pt x="8118115" y="0"/>
                </a:cubicBezTo>
                <a:cubicBezTo>
                  <a:pt x="8280961" y="13479"/>
                  <a:pt x="8413659" y="114158"/>
                  <a:pt x="8395695" y="277580"/>
                </a:cubicBezTo>
                <a:cubicBezTo>
                  <a:pt x="8406039" y="545212"/>
                  <a:pt x="8394465" y="584136"/>
                  <a:pt x="8395695" y="847509"/>
                </a:cubicBezTo>
                <a:cubicBezTo>
                  <a:pt x="8396925" y="1110882"/>
                  <a:pt x="8418332" y="1205503"/>
                  <a:pt x="8395695" y="1384237"/>
                </a:cubicBezTo>
                <a:cubicBezTo>
                  <a:pt x="8373058" y="1562971"/>
                  <a:pt x="8376300" y="1819758"/>
                  <a:pt x="8395695" y="1937566"/>
                </a:cubicBezTo>
                <a:cubicBezTo>
                  <a:pt x="8401218" y="2107228"/>
                  <a:pt x="8287095" y="2185885"/>
                  <a:pt x="8118115" y="2215146"/>
                </a:cubicBezTo>
                <a:cubicBezTo>
                  <a:pt x="7827446" y="2225984"/>
                  <a:pt x="7564755" y="2218822"/>
                  <a:pt x="7386332" y="2215146"/>
                </a:cubicBezTo>
                <a:cubicBezTo>
                  <a:pt x="7207909" y="2211470"/>
                  <a:pt x="6997648" y="2228274"/>
                  <a:pt x="6811359" y="2215146"/>
                </a:cubicBezTo>
                <a:cubicBezTo>
                  <a:pt x="6625070" y="2202018"/>
                  <a:pt x="6416703" y="2203532"/>
                  <a:pt x="6236387" y="2215146"/>
                </a:cubicBezTo>
                <a:cubicBezTo>
                  <a:pt x="6056071" y="2226760"/>
                  <a:pt x="6015875" y="2206543"/>
                  <a:pt x="5818225" y="2215146"/>
                </a:cubicBezTo>
                <a:cubicBezTo>
                  <a:pt x="5620575" y="2223749"/>
                  <a:pt x="5441138" y="2200252"/>
                  <a:pt x="5321658" y="2215146"/>
                </a:cubicBezTo>
                <a:cubicBezTo>
                  <a:pt x="5202178" y="2230040"/>
                  <a:pt x="5080289" y="2226649"/>
                  <a:pt x="4903496" y="2215146"/>
                </a:cubicBezTo>
                <a:cubicBezTo>
                  <a:pt x="4726703" y="2203643"/>
                  <a:pt x="4405255" y="2204557"/>
                  <a:pt x="4093307" y="2215146"/>
                </a:cubicBezTo>
                <a:cubicBezTo>
                  <a:pt x="3781359" y="2225735"/>
                  <a:pt x="3697460" y="2228381"/>
                  <a:pt x="3596740" y="2215146"/>
                </a:cubicBezTo>
                <a:cubicBezTo>
                  <a:pt x="3496020" y="2201911"/>
                  <a:pt x="3281036" y="2197516"/>
                  <a:pt x="3100173" y="2215146"/>
                </a:cubicBezTo>
                <a:cubicBezTo>
                  <a:pt x="2919310" y="2232776"/>
                  <a:pt x="2455963" y="2218352"/>
                  <a:pt x="2289984" y="2215146"/>
                </a:cubicBezTo>
                <a:cubicBezTo>
                  <a:pt x="2124005" y="2211940"/>
                  <a:pt x="2035150" y="2228895"/>
                  <a:pt x="1871822" y="2215146"/>
                </a:cubicBezTo>
                <a:cubicBezTo>
                  <a:pt x="1708494" y="2201397"/>
                  <a:pt x="1486487" y="2247954"/>
                  <a:pt x="1140039" y="2215146"/>
                </a:cubicBezTo>
                <a:cubicBezTo>
                  <a:pt x="793591" y="2182338"/>
                  <a:pt x="459832" y="2183168"/>
                  <a:pt x="277580" y="2215146"/>
                </a:cubicBezTo>
                <a:cubicBezTo>
                  <a:pt x="132757" y="2211185"/>
                  <a:pt x="41" y="2112204"/>
                  <a:pt x="0" y="1937566"/>
                </a:cubicBezTo>
                <a:cubicBezTo>
                  <a:pt x="-4906" y="1754816"/>
                  <a:pt x="-20812" y="1495099"/>
                  <a:pt x="0" y="1367637"/>
                </a:cubicBezTo>
                <a:cubicBezTo>
                  <a:pt x="20812" y="1240175"/>
                  <a:pt x="8669" y="1063457"/>
                  <a:pt x="0" y="864108"/>
                </a:cubicBezTo>
                <a:cubicBezTo>
                  <a:pt x="-8669" y="664759"/>
                  <a:pt x="1137" y="520839"/>
                  <a:pt x="0" y="277580"/>
                </a:cubicBezTo>
                <a:close/>
              </a:path>
              <a:path w="8395695" h="2215146" stroke="0" extrusionOk="0">
                <a:moveTo>
                  <a:pt x="0" y="277580"/>
                </a:moveTo>
                <a:cubicBezTo>
                  <a:pt x="248" y="131864"/>
                  <a:pt x="128951" y="8353"/>
                  <a:pt x="277580" y="0"/>
                </a:cubicBezTo>
                <a:cubicBezTo>
                  <a:pt x="505061" y="33098"/>
                  <a:pt x="671708" y="3545"/>
                  <a:pt x="1009363" y="0"/>
                </a:cubicBezTo>
                <a:cubicBezTo>
                  <a:pt x="1347018" y="-3545"/>
                  <a:pt x="1406393" y="-9379"/>
                  <a:pt x="1505930" y="0"/>
                </a:cubicBezTo>
                <a:cubicBezTo>
                  <a:pt x="1605467" y="9379"/>
                  <a:pt x="1832521" y="17180"/>
                  <a:pt x="2002498" y="0"/>
                </a:cubicBezTo>
                <a:cubicBezTo>
                  <a:pt x="2172475" y="-17180"/>
                  <a:pt x="2448657" y="-1455"/>
                  <a:pt x="2734281" y="0"/>
                </a:cubicBezTo>
                <a:cubicBezTo>
                  <a:pt x="3019905" y="1455"/>
                  <a:pt x="3084215" y="24670"/>
                  <a:pt x="3309254" y="0"/>
                </a:cubicBezTo>
                <a:cubicBezTo>
                  <a:pt x="3534293" y="-24670"/>
                  <a:pt x="3756729" y="25908"/>
                  <a:pt x="4119442" y="0"/>
                </a:cubicBezTo>
                <a:cubicBezTo>
                  <a:pt x="4482155" y="-25908"/>
                  <a:pt x="4545725" y="27100"/>
                  <a:pt x="4929631" y="0"/>
                </a:cubicBezTo>
                <a:cubicBezTo>
                  <a:pt x="5313537" y="-27100"/>
                  <a:pt x="5495089" y="-25318"/>
                  <a:pt x="5661414" y="0"/>
                </a:cubicBezTo>
                <a:cubicBezTo>
                  <a:pt x="5827739" y="25318"/>
                  <a:pt x="5927729" y="-6056"/>
                  <a:pt x="6157981" y="0"/>
                </a:cubicBezTo>
                <a:cubicBezTo>
                  <a:pt x="6388233" y="6056"/>
                  <a:pt x="6420534" y="9176"/>
                  <a:pt x="6576143" y="0"/>
                </a:cubicBezTo>
                <a:cubicBezTo>
                  <a:pt x="6731752" y="-9176"/>
                  <a:pt x="7090462" y="-28240"/>
                  <a:pt x="7386332" y="0"/>
                </a:cubicBezTo>
                <a:cubicBezTo>
                  <a:pt x="7682202" y="28240"/>
                  <a:pt x="7883520" y="-11342"/>
                  <a:pt x="8118115" y="0"/>
                </a:cubicBezTo>
                <a:cubicBezTo>
                  <a:pt x="8273287" y="-24239"/>
                  <a:pt x="8381342" y="97034"/>
                  <a:pt x="8395695" y="277580"/>
                </a:cubicBezTo>
                <a:cubicBezTo>
                  <a:pt x="8410211" y="407321"/>
                  <a:pt x="8395608" y="641507"/>
                  <a:pt x="8395695" y="781109"/>
                </a:cubicBezTo>
                <a:cubicBezTo>
                  <a:pt x="8395782" y="920711"/>
                  <a:pt x="8379428" y="1157645"/>
                  <a:pt x="8395695" y="1367637"/>
                </a:cubicBezTo>
                <a:cubicBezTo>
                  <a:pt x="8411962" y="1577629"/>
                  <a:pt x="8414415" y="1663232"/>
                  <a:pt x="8395695" y="1937566"/>
                </a:cubicBezTo>
                <a:cubicBezTo>
                  <a:pt x="8383456" y="2085903"/>
                  <a:pt x="8269591" y="2232504"/>
                  <a:pt x="8118115" y="2215146"/>
                </a:cubicBezTo>
                <a:cubicBezTo>
                  <a:pt x="7955843" y="2243296"/>
                  <a:pt x="7611718" y="2232927"/>
                  <a:pt x="7464737" y="2215146"/>
                </a:cubicBezTo>
                <a:cubicBezTo>
                  <a:pt x="7317756" y="2197365"/>
                  <a:pt x="7093406" y="2237815"/>
                  <a:pt x="6889765" y="2215146"/>
                </a:cubicBezTo>
                <a:cubicBezTo>
                  <a:pt x="6686124" y="2192477"/>
                  <a:pt x="6635279" y="2201430"/>
                  <a:pt x="6393197" y="2215146"/>
                </a:cubicBezTo>
                <a:cubicBezTo>
                  <a:pt x="6151115" y="2228862"/>
                  <a:pt x="5996892" y="2229701"/>
                  <a:pt x="5896630" y="2215146"/>
                </a:cubicBezTo>
                <a:cubicBezTo>
                  <a:pt x="5796368" y="2200591"/>
                  <a:pt x="5438769" y="2201979"/>
                  <a:pt x="5086441" y="2215146"/>
                </a:cubicBezTo>
                <a:cubicBezTo>
                  <a:pt x="4734113" y="2228313"/>
                  <a:pt x="4761056" y="2208145"/>
                  <a:pt x="4511469" y="2215146"/>
                </a:cubicBezTo>
                <a:cubicBezTo>
                  <a:pt x="4261882" y="2222147"/>
                  <a:pt x="3966265" y="2227083"/>
                  <a:pt x="3701280" y="2215146"/>
                </a:cubicBezTo>
                <a:cubicBezTo>
                  <a:pt x="3436295" y="2203209"/>
                  <a:pt x="3083293" y="2196802"/>
                  <a:pt x="2891092" y="2215146"/>
                </a:cubicBezTo>
                <a:cubicBezTo>
                  <a:pt x="2698891" y="2233490"/>
                  <a:pt x="2541511" y="2230449"/>
                  <a:pt x="2316119" y="2215146"/>
                </a:cubicBezTo>
                <a:cubicBezTo>
                  <a:pt x="2090727" y="2199843"/>
                  <a:pt x="1981779" y="2228120"/>
                  <a:pt x="1897957" y="2215146"/>
                </a:cubicBezTo>
                <a:cubicBezTo>
                  <a:pt x="1814135" y="2202172"/>
                  <a:pt x="1567998" y="2228806"/>
                  <a:pt x="1401390" y="2215146"/>
                </a:cubicBezTo>
                <a:cubicBezTo>
                  <a:pt x="1234782" y="2201486"/>
                  <a:pt x="1035632" y="2205487"/>
                  <a:pt x="904823" y="2215146"/>
                </a:cubicBezTo>
                <a:cubicBezTo>
                  <a:pt x="774014" y="2224805"/>
                  <a:pt x="405375" y="2216803"/>
                  <a:pt x="277580" y="2215146"/>
                </a:cubicBezTo>
                <a:cubicBezTo>
                  <a:pt x="142229" y="2235840"/>
                  <a:pt x="6151" y="2083616"/>
                  <a:pt x="0" y="1937566"/>
                </a:cubicBezTo>
                <a:cubicBezTo>
                  <a:pt x="25801" y="1716298"/>
                  <a:pt x="-19387" y="1515356"/>
                  <a:pt x="0" y="1400837"/>
                </a:cubicBezTo>
                <a:cubicBezTo>
                  <a:pt x="19387" y="1286318"/>
                  <a:pt x="12417" y="1028398"/>
                  <a:pt x="0" y="897308"/>
                </a:cubicBezTo>
                <a:cubicBezTo>
                  <a:pt x="-12417" y="766218"/>
                  <a:pt x="-12244" y="434957"/>
                  <a:pt x="0" y="277580"/>
                </a:cubicBezTo>
                <a:close/>
              </a:path>
            </a:pathLst>
          </a:custGeom>
          <a:ln>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tIns="0" bIns="0" rtlCol="0" anchor="t"/>
          <a:lstStyle/>
          <a:p>
            <a:pPr lvl="0" indent="457200" algn="just">
              <a:lnSpc>
                <a:spcPct val="110000"/>
              </a:lnSpc>
            </a:pPr>
            <a:r>
              <a:rPr lang="vi-VN" sz="40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 loài cây, loại quả được nói đến khi mùa thu về: quả hồng, hạt dẻ, quả na, cây lúa.</a:t>
            </a:r>
            <a:endParaRPr kumimoji="0" lang="vi-VN" sz="40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377022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937844AC-9B5C-A260-EA4C-9BA8E99D2CF1}"/>
              </a:ext>
            </a:extLst>
          </p:cNvPr>
          <p:cNvSpPr/>
          <p:nvPr/>
        </p:nvSpPr>
        <p:spPr>
          <a:xfrm>
            <a:off x="1539240" y="251021"/>
            <a:ext cx="10363199" cy="1623500"/>
          </a:xfrm>
          <a:custGeom>
            <a:avLst/>
            <a:gdLst>
              <a:gd name="csX0" fmla="*/ 0 w 10363199"/>
              <a:gd name="csY0" fmla="*/ 396475 h 1623500"/>
              <a:gd name="csX1" fmla="*/ 396475 w 10363199"/>
              <a:gd name="csY1" fmla="*/ 0 h 1623500"/>
              <a:gd name="csX2" fmla="*/ 9966724 w 10363199"/>
              <a:gd name="csY2" fmla="*/ 0 h 1623500"/>
              <a:gd name="csX3" fmla="*/ 10363199 w 10363199"/>
              <a:gd name="csY3" fmla="*/ 396475 h 1623500"/>
              <a:gd name="csX4" fmla="*/ 10363199 w 10363199"/>
              <a:gd name="csY4" fmla="*/ 1227025 h 1623500"/>
              <a:gd name="csX5" fmla="*/ 9966724 w 10363199"/>
              <a:gd name="csY5" fmla="*/ 1623500 h 1623500"/>
              <a:gd name="csX6" fmla="*/ 396475 w 10363199"/>
              <a:gd name="csY6" fmla="*/ 1623500 h 1623500"/>
              <a:gd name="csX7" fmla="*/ 0 w 10363199"/>
              <a:gd name="csY7" fmla="*/ 1227025 h 1623500"/>
              <a:gd name="csX8" fmla="*/ 0 w 10363199"/>
              <a:gd name="csY8" fmla="*/ 396475 h 16235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363199" h="1623500" fill="none" extrusionOk="0">
                <a:moveTo>
                  <a:pt x="0" y="396475"/>
                </a:moveTo>
                <a:cubicBezTo>
                  <a:pt x="-11116" y="216461"/>
                  <a:pt x="168721" y="-5905"/>
                  <a:pt x="396475" y="0"/>
                </a:cubicBezTo>
                <a:cubicBezTo>
                  <a:pt x="2950502" y="-35273"/>
                  <a:pt x="5476681" y="-144294"/>
                  <a:pt x="9966724" y="0"/>
                </a:cubicBezTo>
                <a:cubicBezTo>
                  <a:pt x="10225175" y="12018"/>
                  <a:pt x="10333721" y="152654"/>
                  <a:pt x="10363199" y="396475"/>
                </a:cubicBezTo>
                <a:cubicBezTo>
                  <a:pt x="10353859" y="739081"/>
                  <a:pt x="10299655" y="1078346"/>
                  <a:pt x="10363199" y="1227025"/>
                </a:cubicBezTo>
                <a:cubicBezTo>
                  <a:pt x="10394043" y="1422668"/>
                  <a:pt x="10204233" y="1603398"/>
                  <a:pt x="9966724" y="1623500"/>
                </a:cubicBezTo>
                <a:cubicBezTo>
                  <a:pt x="8886436" y="1701025"/>
                  <a:pt x="3609192" y="1579797"/>
                  <a:pt x="396475" y="1623500"/>
                </a:cubicBezTo>
                <a:cubicBezTo>
                  <a:pt x="137538" y="1612426"/>
                  <a:pt x="-11560" y="1445834"/>
                  <a:pt x="0" y="1227025"/>
                </a:cubicBezTo>
                <a:cubicBezTo>
                  <a:pt x="-23990" y="958234"/>
                  <a:pt x="58605" y="629745"/>
                  <a:pt x="0" y="396475"/>
                </a:cubicBezTo>
                <a:close/>
              </a:path>
              <a:path w="10363199" h="1623500" stroke="0" extrusionOk="0">
                <a:moveTo>
                  <a:pt x="0" y="396475"/>
                </a:moveTo>
                <a:cubicBezTo>
                  <a:pt x="-9487" y="144728"/>
                  <a:pt x="153647" y="19326"/>
                  <a:pt x="396475" y="0"/>
                </a:cubicBezTo>
                <a:cubicBezTo>
                  <a:pt x="1404572" y="-95379"/>
                  <a:pt x="7452372" y="58096"/>
                  <a:pt x="9966724" y="0"/>
                </a:cubicBezTo>
                <a:cubicBezTo>
                  <a:pt x="10151805" y="-23854"/>
                  <a:pt x="10351676" y="169226"/>
                  <a:pt x="10363199" y="396475"/>
                </a:cubicBezTo>
                <a:cubicBezTo>
                  <a:pt x="10333428" y="589005"/>
                  <a:pt x="10342879" y="1087549"/>
                  <a:pt x="10363199" y="1227025"/>
                </a:cubicBezTo>
                <a:cubicBezTo>
                  <a:pt x="10388515" y="1415899"/>
                  <a:pt x="10157007" y="1594927"/>
                  <a:pt x="9966724" y="1623500"/>
                </a:cubicBezTo>
                <a:cubicBezTo>
                  <a:pt x="5330541" y="1563594"/>
                  <a:pt x="1918176" y="1706014"/>
                  <a:pt x="396475" y="1623500"/>
                </a:cubicBezTo>
                <a:cubicBezTo>
                  <a:pt x="136378" y="1633668"/>
                  <a:pt x="-11525" y="1457690"/>
                  <a:pt x="0" y="1227025"/>
                </a:cubicBezTo>
                <a:cubicBezTo>
                  <a:pt x="-59128" y="955686"/>
                  <a:pt x="10303" y="644173"/>
                  <a:pt x="0" y="396475"/>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nhìn</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thấy</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quả</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chín</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Rectangle 12">
            <a:extLst>
              <a:ext uri="{FF2B5EF4-FFF2-40B4-BE49-F238E27FC236}">
                <a16:creationId xmlns:a16="http://schemas.microsoft.com/office/drawing/2014/main" id="{84B181EA-A086-4491-A34B-60E23FF3F7FE}"/>
              </a:ext>
            </a:extLst>
          </p:cNvPr>
          <p:cNvSpPr/>
          <p:nvPr/>
        </p:nvSpPr>
        <p:spPr>
          <a:xfrm>
            <a:off x="6349345" y="3861665"/>
            <a:ext cx="2048494" cy="499170"/>
          </a:xfrm>
          <a:prstGeom prst="rect">
            <a:avLst/>
          </a:prstGeom>
          <a:solidFill>
            <a:srgbClr val="CCFF6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ectangle 13">
            <a:extLst>
              <a:ext uri="{FF2B5EF4-FFF2-40B4-BE49-F238E27FC236}">
                <a16:creationId xmlns:a16="http://schemas.microsoft.com/office/drawing/2014/main" id="{C3F485F7-9B66-4319-AB5E-7D3661C1D8AF}"/>
              </a:ext>
            </a:extLst>
          </p:cNvPr>
          <p:cNvSpPr/>
          <p:nvPr/>
        </p:nvSpPr>
        <p:spPr>
          <a:xfrm>
            <a:off x="473725" y="4367418"/>
            <a:ext cx="7924114" cy="499170"/>
          </a:xfrm>
          <a:prstGeom prst="rect">
            <a:avLst/>
          </a:prstGeom>
          <a:solidFill>
            <a:srgbClr val="CCFF6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a:extLst>
              <a:ext uri="{FF2B5EF4-FFF2-40B4-BE49-F238E27FC236}">
                <a16:creationId xmlns:a16="http://schemas.microsoft.com/office/drawing/2014/main" id="{BB8A5F1D-FEB5-4702-BDA4-56C876DE70A0}"/>
              </a:ext>
            </a:extLst>
          </p:cNvPr>
          <p:cNvSpPr/>
          <p:nvPr/>
        </p:nvSpPr>
        <p:spPr>
          <a:xfrm>
            <a:off x="495001" y="4866588"/>
            <a:ext cx="5311439" cy="499170"/>
          </a:xfrm>
          <a:prstGeom prst="rect">
            <a:avLst/>
          </a:prstGeom>
          <a:solidFill>
            <a:srgbClr val="CCFF6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15">
            <a:extLst>
              <a:ext uri="{FF2B5EF4-FFF2-40B4-BE49-F238E27FC236}">
                <a16:creationId xmlns:a16="http://schemas.microsoft.com/office/drawing/2014/main" id="{9599B1F6-4566-4963-8083-028DA3A14E4A}"/>
              </a:ext>
            </a:extLst>
          </p:cNvPr>
          <p:cNvSpPr/>
          <p:nvPr/>
        </p:nvSpPr>
        <p:spPr>
          <a:xfrm>
            <a:off x="5873177" y="4866588"/>
            <a:ext cx="2524662" cy="499170"/>
          </a:xfrm>
          <a:prstGeom prst="rect">
            <a:avLst/>
          </a:prstGeom>
          <a:solidFill>
            <a:srgbClr val="CCFF6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ectangle 17">
            <a:extLst>
              <a:ext uri="{FF2B5EF4-FFF2-40B4-BE49-F238E27FC236}">
                <a16:creationId xmlns:a16="http://schemas.microsoft.com/office/drawing/2014/main" id="{625DA595-C9B1-412F-8C79-87E46A84E120}"/>
              </a:ext>
            </a:extLst>
          </p:cNvPr>
          <p:cNvSpPr/>
          <p:nvPr/>
        </p:nvSpPr>
        <p:spPr>
          <a:xfrm>
            <a:off x="472270" y="5910884"/>
            <a:ext cx="5400907" cy="499170"/>
          </a:xfrm>
          <a:prstGeom prst="rect">
            <a:avLst/>
          </a:prstGeom>
          <a:solidFill>
            <a:srgbClr val="CCFF6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Rounded Corners 44">
            <a:extLst>
              <a:ext uri="{FF2B5EF4-FFF2-40B4-BE49-F238E27FC236}">
                <a16:creationId xmlns:a16="http://schemas.microsoft.com/office/drawing/2014/main" id="{6532D527-DBBA-42A6-B4DD-287454075D87}"/>
              </a:ext>
            </a:extLst>
          </p:cNvPr>
          <p:cNvSpPr/>
          <p:nvPr/>
        </p:nvSpPr>
        <p:spPr>
          <a:xfrm>
            <a:off x="373180" y="2857085"/>
            <a:ext cx="8012127" cy="2607281"/>
          </a:xfrm>
          <a:custGeom>
            <a:avLst/>
            <a:gdLst>
              <a:gd name="csX0" fmla="*/ 0 w 8012127"/>
              <a:gd name="csY0" fmla="*/ 326718 h 2607281"/>
              <a:gd name="csX1" fmla="*/ 326718 w 8012127"/>
              <a:gd name="csY1" fmla="*/ 0 h 2607281"/>
              <a:gd name="csX2" fmla="*/ 1069277 w 8012127"/>
              <a:gd name="csY2" fmla="*/ 0 h 2607281"/>
              <a:gd name="csX3" fmla="*/ 1517488 w 8012127"/>
              <a:gd name="csY3" fmla="*/ 0 h 2607281"/>
              <a:gd name="csX4" fmla="*/ 2186460 w 8012127"/>
              <a:gd name="csY4" fmla="*/ 0 h 2607281"/>
              <a:gd name="csX5" fmla="*/ 2855432 w 8012127"/>
              <a:gd name="csY5" fmla="*/ 0 h 2607281"/>
              <a:gd name="csX6" fmla="*/ 3524404 w 8012127"/>
              <a:gd name="csY6" fmla="*/ 0 h 2607281"/>
              <a:gd name="csX7" fmla="*/ 4340549 w 8012127"/>
              <a:gd name="csY7" fmla="*/ 0 h 2607281"/>
              <a:gd name="csX8" fmla="*/ 5009521 w 8012127"/>
              <a:gd name="csY8" fmla="*/ 0 h 2607281"/>
              <a:gd name="csX9" fmla="*/ 5678493 w 8012127"/>
              <a:gd name="csY9" fmla="*/ 0 h 2607281"/>
              <a:gd name="csX10" fmla="*/ 6421052 w 8012127"/>
              <a:gd name="csY10" fmla="*/ 0 h 2607281"/>
              <a:gd name="csX11" fmla="*/ 7090024 w 8012127"/>
              <a:gd name="csY11" fmla="*/ 0 h 2607281"/>
              <a:gd name="csX12" fmla="*/ 7685409 w 8012127"/>
              <a:gd name="csY12" fmla="*/ 0 h 2607281"/>
              <a:gd name="csX13" fmla="*/ 8012127 w 8012127"/>
              <a:gd name="csY13" fmla="*/ 326718 h 2607281"/>
              <a:gd name="csX14" fmla="*/ 8012127 w 8012127"/>
              <a:gd name="csY14" fmla="*/ 938923 h 2607281"/>
              <a:gd name="csX15" fmla="*/ 8012127 w 8012127"/>
              <a:gd name="csY15" fmla="*/ 1551128 h 2607281"/>
              <a:gd name="csX16" fmla="*/ 8012127 w 8012127"/>
              <a:gd name="csY16" fmla="*/ 2280563 h 2607281"/>
              <a:gd name="csX17" fmla="*/ 7685409 w 8012127"/>
              <a:gd name="csY17" fmla="*/ 2607281 h 2607281"/>
              <a:gd name="csX18" fmla="*/ 6942850 w 8012127"/>
              <a:gd name="csY18" fmla="*/ 2607281 h 2607281"/>
              <a:gd name="csX19" fmla="*/ 6200291 w 8012127"/>
              <a:gd name="csY19" fmla="*/ 2607281 h 2607281"/>
              <a:gd name="csX20" fmla="*/ 5531319 w 8012127"/>
              <a:gd name="csY20" fmla="*/ 2607281 h 2607281"/>
              <a:gd name="csX21" fmla="*/ 4935934 w 8012127"/>
              <a:gd name="csY21" fmla="*/ 2607281 h 2607281"/>
              <a:gd name="csX22" fmla="*/ 4487723 w 8012127"/>
              <a:gd name="csY22" fmla="*/ 2607281 h 2607281"/>
              <a:gd name="csX23" fmla="*/ 3892338 w 8012127"/>
              <a:gd name="csY23" fmla="*/ 2607281 h 2607281"/>
              <a:gd name="csX24" fmla="*/ 3296953 w 8012127"/>
              <a:gd name="csY24" fmla="*/ 2607281 h 2607281"/>
              <a:gd name="csX25" fmla="*/ 2848742 w 8012127"/>
              <a:gd name="csY25" fmla="*/ 2607281 h 2607281"/>
              <a:gd name="csX26" fmla="*/ 2326944 w 8012127"/>
              <a:gd name="csY26" fmla="*/ 2607281 h 2607281"/>
              <a:gd name="csX27" fmla="*/ 1878733 w 8012127"/>
              <a:gd name="csY27" fmla="*/ 2607281 h 2607281"/>
              <a:gd name="csX28" fmla="*/ 1062587 w 8012127"/>
              <a:gd name="csY28" fmla="*/ 2607281 h 2607281"/>
              <a:gd name="csX29" fmla="*/ 326718 w 8012127"/>
              <a:gd name="csY29" fmla="*/ 2607281 h 2607281"/>
              <a:gd name="csX30" fmla="*/ 0 w 8012127"/>
              <a:gd name="csY30" fmla="*/ 2280563 h 2607281"/>
              <a:gd name="csX31" fmla="*/ 0 w 8012127"/>
              <a:gd name="csY31" fmla="*/ 1609743 h 2607281"/>
              <a:gd name="csX32" fmla="*/ 0 w 8012127"/>
              <a:gd name="csY32" fmla="*/ 938923 h 2607281"/>
              <a:gd name="csX33" fmla="*/ 0 w 8012127"/>
              <a:gd name="csY33" fmla="*/ 326718 h 26072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8012127" h="2607281" fill="none" extrusionOk="0">
                <a:moveTo>
                  <a:pt x="0" y="326718"/>
                </a:moveTo>
                <a:cubicBezTo>
                  <a:pt x="-32856" y="129116"/>
                  <a:pt x="150926" y="35736"/>
                  <a:pt x="326718" y="0"/>
                </a:cubicBezTo>
                <a:cubicBezTo>
                  <a:pt x="654684" y="35644"/>
                  <a:pt x="723701" y="14265"/>
                  <a:pt x="1069277" y="0"/>
                </a:cubicBezTo>
                <a:cubicBezTo>
                  <a:pt x="1414853" y="-14265"/>
                  <a:pt x="1382914" y="17793"/>
                  <a:pt x="1517488" y="0"/>
                </a:cubicBezTo>
                <a:cubicBezTo>
                  <a:pt x="1652062" y="-17793"/>
                  <a:pt x="1957589" y="27085"/>
                  <a:pt x="2186460" y="0"/>
                </a:cubicBezTo>
                <a:cubicBezTo>
                  <a:pt x="2415331" y="-27085"/>
                  <a:pt x="2585181" y="16215"/>
                  <a:pt x="2855432" y="0"/>
                </a:cubicBezTo>
                <a:cubicBezTo>
                  <a:pt x="3125683" y="-16215"/>
                  <a:pt x="3278743" y="-12639"/>
                  <a:pt x="3524404" y="0"/>
                </a:cubicBezTo>
                <a:cubicBezTo>
                  <a:pt x="3770065" y="12639"/>
                  <a:pt x="4177137" y="27092"/>
                  <a:pt x="4340549" y="0"/>
                </a:cubicBezTo>
                <a:cubicBezTo>
                  <a:pt x="4503962" y="-27092"/>
                  <a:pt x="4751871" y="3287"/>
                  <a:pt x="5009521" y="0"/>
                </a:cubicBezTo>
                <a:cubicBezTo>
                  <a:pt x="5267171" y="-3287"/>
                  <a:pt x="5449832" y="-30376"/>
                  <a:pt x="5678493" y="0"/>
                </a:cubicBezTo>
                <a:cubicBezTo>
                  <a:pt x="5907154" y="30376"/>
                  <a:pt x="6231678" y="-2533"/>
                  <a:pt x="6421052" y="0"/>
                </a:cubicBezTo>
                <a:cubicBezTo>
                  <a:pt x="6610426" y="2533"/>
                  <a:pt x="6775897" y="16997"/>
                  <a:pt x="7090024" y="0"/>
                </a:cubicBezTo>
                <a:cubicBezTo>
                  <a:pt x="7404151" y="-16997"/>
                  <a:pt x="7446504" y="6119"/>
                  <a:pt x="7685409" y="0"/>
                </a:cubicBezTo>
                <a:cubicBezTo>
                  <a:pt x="7860551" y="-1678"/>
                  <a:pt x="7997956" y="117845"/>
                  <a:pt x="8012127" y="326718"/>
                </a:cubicBezTo>
                <a:cubicBezTo>
                  <a:pt x="8004469" y="600908"/>
                  <a:pt x="8004001" y="767276"/>
                  <a:pt x="8012127" y="938923"/>
                </a:cubicBezTo>
                <a:cubicBezTo>
                  <a:pt x="8020253" y="1110570"/>
                  <a:pt x="8025605" y="1346209"/>
                  <a:pt x="8012127" y="1551128"/>
                </a:cubicBezTo>
                <a:cubicBezTo>
                  <a:pt x="7998649" y="1756047"/>
                  <a:pt x="7980148" y="2077369"/>
                  <a:pt x="8012127" y="2280563"/>
                </a:cubicBezTo>
                <a:cubicBezTo>
                  <a:pt x="7998801" y="2501681"/>
                  <a:pt x="7875506" y="2620489"/>
                  <a:pt x="7685409" y="2607281"/>
                </a:cubicBezTo>
                <a:cubicBezTo>
                  <a:pt x="7407933" y="2588451"/>
                  <a:pt x="7162415" y="2587490"/>
                  <a:pt x="6942850" y="2607281"/>
                </a:cubicBezTo>
                <a:cubicBezTo>
                  <a:pt x="6723285" y="2627072"/>
                  <a:pt x="6401588" y="2587755"/>
                  <a:pt x="6200291" y="2607281"/>
                </a:cubicBezTo>
                <a:cubicBezTo>
                  <a:pt x="5998994" y="2626807"/>
                  <a:pt x="5779086" y="2640397"/>
                  <a:pt x="5531319" y="2607281"/>
                </a:cubicBezTo>
                <a:cubicBezTo>
                  <a:pt x="5283552" y="2574165"/>
                  <a:pt x="5218655" y="2635954"/>
                  <a:pt x="4935934" y="2607281"/>
                </a:cubicBezTo>
                <a:cubicBezTo>
                  <a:pt x="4653214" y="2578608"/>
                  <a:pt x="4706860" y="2618178"/>
                  <a:pt x="4487723" y="2607281"/>
                </a:cubicBezTo>
                <a:cubicBezTo>
                  <a:pt x="4268586" y="2596384"/>
                  <a:pt x="4177930" y="2581867"/>
                  <a:pt x="3892338" y="2607281"/>
                </a:cubicBezTo>
                <a:cubicBezTo>
                  <a:pt x="3606747" y="2632695"/>
                  <a:pt x="3567020" y="2603062"/>
                  <a:pt x="3296953" y="2607281"/>
                </a:cubicBezTo>
                <a:cubicBezTo>
                  <a:pt x="3026886" y="2611500"/>
                  <a:pt x="3066611" y="2594684"/>
                  <a:pt x="2848742" y="2607281"/>
                </a:cubicBezTo>
                <a:cubicBezTo>
                  <a:pt x="2630873" y="2619878"/>
                  <a:pt x="2547257" y="2620931"/>
                  <a:pt x="2326944" y="2607281"/>
                </a:cubicBezTo>
                <a:cubicBezTo>
                  <a:pt x="2106631" y="2593631"/>
                  <a:pt x="1974374" y="2626458"/>
                  <a:pt x="1878733" y="2607281"/>
                </a:cubicBezTo>
                <a:cubicBezTo>
                  <a:pt x="1783092" y="2588104"/>
                  <a:pt x="1388523" y="2598037"/>
                  <a:pt x="1062587" y="2607281"/>
                </a:cubicBezTo>
                <a:cubicBezTo>
                  <a:pt x="736651" y="2616525"/>
                  <a:pt x="614467" y="2616213"/>
                  <a:pt x="326718" y="2607281"/>
                </a:cubicBezTo>
                <a:cubicBezTo>
                  <a:pt x="142504" y="2628481"/>
                  <a:pt x="25050" y="2472292"/>
                  <a:pt x="0" y="2280563"/>
                </a:cubicBezTo>
                <a:cubicBezTo>
                  <a:pt x="-8449" y="1964807"/>
                  <a:pt x="-16765" y="1773990"/>
                  <a:pt x="0" y="1609743"/>
                </a:cubicBezTo>
                <a:cubicBezTo>
                  <a:pt x="16765" y="1445496"/>
                  <a:pt x="-27157" y="1130229"/>
                  <a:pt x="0" y="938923"/>
                </a:cubicBezTo>
                <a:cubicBezTo>
                  <a:pt x="27157" y="747617"/>
                  <a:pt x="-20549" y="535995"/>
                  <a:pt x="0" y="326718"/>
                </a:cubicBezTo>
                <a:close/>
              </a:path>
              <a:path w="8012127" h="2607281" stroke="0" extrusionOk="0">
                <a:moveTo>
                  <a:pt x="0" y="326718"/>
                </a:moveTo>
                <a:cubicBezTo>
                  <a:pt x="1114" y="180355"/>
                  <a:pt x="153291" y="12533"/>
                  <a:pt x="326718" y="0"/>
                </a:cubicBezTo>
                <a:cubicBezTo>
                  <a:pt x="545130" y="-2232"/>
                  <a:pt x="771700" y="-36508"/>
                  <a:pt x="1069277" y="0"/>
                </a:cubicBezTo>
                <a:cubicBezTo>
                  <a:pt x="1366854" y="36508"/>
                  <a:pt x="1460812" y="23539"/>
                  <a:pt x="1591075" y="0"/>
                </a:cubicBezTo>
                <a:cubicBezTo>
                  <a:pt x="1721338" y="-23539"/>
                  <a:pt x="1924746" y="-25288"/>
                  <a:pt x="2112873" y="0"/>
                </a:cubicBezTo>
                <a:cubicBezTo>
                  <a:pt x="2301000" y="25288"/>
                  <a:pt x="2488446" y="-28291"/>
                  <a:pt x="2855432" y="0"/>
                </a:cubicBezTo>
                <a:cubicBezTo>
                  <a:pt x="3222418" y="28291"/>
                  <a:pt x="3214290" y="23955"/>
                  <a:pt x="3450817" y="0"/>
                </a:cubicBezTo>
                <a:cubicBezTo>
                  <a:pt x="3687344" y="-23955"/>
                  <a:pt x="3926081" y="-11628"/>
                  <a:pt x="4266963" y="0"/>
                </a:cubicBezTo>
                <a:cubicBezTo>
                  <a:pt x="4607845" y="11628"/>
                  <a:pt x="4864525" y="-17650"/>
                  <a:pt x="5083108" y="0"/>
                </a:cubicBezTo>
                <a:cubicBezTo>
                  <a:pt x="5301692" y="17650"/>
                  <a:pt x="5676209" y="-15618"/>
                  <a:pt x="5825667" y="0"/>
                </a:cubicBezTo>
                <a:cubicBezTo>
                  <a:pt x="5975125" y="15618"/>
                  <a:pt x="6106965" y="-17262"/>
                  <a:pt x="6347465" y="0"/>
                </a:cubicBezTo>
                <a:cubicBezTo>
                  <a:pt x="6587965" y="17262"/>
                  <a:pt x="6702215" y="19369"/>
                  <a:pt x="6795676" y="0"/>
                </a:cubicBezTo>
                <a:cubicBezTo>
                  <a:pt x="6889137" y="-19369"/>
                  <a:pt x="7294968" y="3785"/>
                  <a:pt x="7685409" y="0"/>
                </a:cubicBezTo>
                <a:cubicBezTo>
                  <a:pt x="7891661" y="12705"/>
                  <a:pt x="8006049" y="108184"/>
                  <a:pt x="8012127" y="326718"/>
                </a:cubicBezTo>
                <a:cubicBezTo>
                  <a:pt x="8026309" y="482489"/>
                  <a:pt x="7984080" y="757313"/>
                  <a:pt x="8012127" y="938923"/>
                </a:cubicBezTo>
                <a:cubicBezTo>
                  <a:pt x="8040174" y="1120534"/>
                  <a:pt x="7978863" y="1394596"/>
                  <a:pt x="8012127" y="1609743"/>
                </a:cubicBezTo>
                <a:cubicBezTo>
                  <a:pt x="8045391" y="1824890"/>
                  <a:pt x="8030328" y="1969329"/>
                  <a:pt x="8012127" y="2280563"/>
                </a:cubicBezTo>
                <a:cubicBezTo>
                  <a:pt x="8030714" y="2422454"/>
                  <a:pt x="7875650" y="2620127"/>
                  <a:pt x="7685409" y="2607281"/>
                </a:cubicBezTo>
                <a:cubicBezTo>
                  <a:pt x="7522097" y="2598320"/>
                  <a:pt x="7379915" y="2605984"/>
                  <a:pt x="7237198" y="2607281"/>
                </a:cubicBezTo>
                <a:cubicBezTo>
                  <a:pt x="7094481" y="2608578"/>
                  <a:pt x="6734711" y="2632579"/>
                  <a:pt x="6494639" y="2607281"/>
                </a:cubicBezTo>
                <a:cubicBezTo>
                  <a:pt x="6254567" y="2581983"/>
                  <a:pt x="6095721" y="2636064"/>
                  <a:pt x="5899254" y="2607281"/>
                </a:cubicBezTo>
                <a:cubicBezTo>
                  <a:pt x="5702787" y="2578498"/>
                  <a:pt x="5546198" y="2604176"/>
                  <a:pt x="5377456" y="2607281"/>
                </a:cubicBezTo>
                <a:cubicBezTo>
                  <a:pt x="5208714" y="2610386"/>
                  <a:pt x="5032590" y="2607626"/>
                  <a:pt x="4855658" y="2607281"/>
                </a:cubicBezTo>
                <a:cubicBezTo>
                  <a:pt x="4678726" y="2606936"/>
                  <a:pt x="4238518" y="2574558"/>
                  <a:pt x="4039512" y="2607281"/>
                </a:cubicBezTo>
                <a:cubicBezTo>
                  <a:pt x="3840506" y="2640004"/>
                  <a:pt x="3699399" y="2627593"/>
                  <a:pt x="3444127" y="2607281"/>
                </a:cubicBezTo>
                <a:cubicBezTo>
                  <a:pt x="3188856" y="2586969"/>
                  <a:pt x="2822298" y="2574454"/>
                  <a:pt x="2627981" y="2607281"/>
                </a:cubicBezTo>
                <a:cubicBezTo>
                  <a:pt x="2433664" y="2640108"/>
                  <a:pt x="2016747" y="2578806"/>
                  <a:pt x="1811836" y="2607281"/>
                </a:cubicBezTo>
                <a:cubicBezTo>
                  <a:pt x="1606926" y="2635756"/>
                  <a:pt x="1475784" y="2605560"/>
                  <a:pt x="1216451" y="2607281"/>
                </a:cubicBezTo>
                <a:cubicBezTo>
                  <a:pt x="957118" y="2609002"/>
                  <a:pt x="720288" y="2593814"/>
                  <a:pt x="326718" y="2607281"/>
                </a:cubicBezTo>
                <a:cubicBezTo>
                  <a:pt x="121011" y="2600283"/>
                  <a:pt x="-24909" y="2461031"/>
                  <a:pt x="0" y="2280563"/>
                </a:cubicBezTo>
                <a:cubicBezTo>
                  <a:pt x="29364" y="1974775"/>
                  <a:pt x="-29078" y="1938628"/>
                  <a:pt x="0" y="1648820"/>
                </a:cubicBezTo>
                <a:cubicBezTo>
                  <a:pt x="29078" y="1359012"/>
                  <a:pt x="-12203" y="1300509"/>
                  <a:pt x="0" y="1056153"/>
                </a:cubicBezTo>
                <a:cubicBezTo>
                  <a:pt x="12203" y="811797"/>
                  <a:pt x="17761" y="502358"/>
                  <a:pt x="0" y="326718"/>
                </a:cubicBezTo>
                <a:close/>
              </a:path>
            </a:pathLst>
          </a:custGeom>
          <a:ln>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tIns="0" bIns="0" rtlCol="0" anchor="t"/>
          <a:lstStyle/>
          <a:p>
            <a:pPr lvl="0" indent="457200" algn="just"/>
            <a:r>
              <a:rPr lang="vi-VN" sz="36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Khi nhìn thấy quả chín, bạn nhỏ nghĩ Quả trên cây đang mong chờ người đến hái. Nhìn quả chín ngon thế này, chắc các bác nông dân vui lắm.</a:t>
            </a:r>
            <a:endParaRPr kumimoji="0" lang="vi-VN" sz="36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81618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up)">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8"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937844AC-9B5C-A260-EA4C-9BA8E99D2CF1}"/>
              </a:ext>
            </a:extLst>
          </p:cNvPr>
          <p:cNvSpPr/>
          <p:nvPr/>
        </p:nvSpPr>
        <p:spPr>
          <a:xfrm>
            <a:off x="1432560" y="206323"/>
            <a:ext cx="10759440" cy="2140269"/>
          </a:xfrm>
          <a:custGeom>
            <a:avLst/>
            <a:gdLst>
              <a:gd name="csX0" fmla="*/ 0 w 10759440"/>
              <a:gd name="csY0" fmla="*/ 522675 h 2140269"/>
              <a:gd name="csX1" fmla="*/ 522675 w 10759440"/>
              <a:gd name="csY1" fmla="*/ 0 h 2140269"/>
              <a:gd name="csX2" fmla="*/ 10236765 w 10759440"/>
              <a:gd name="csY2" fmla="*/ 0 h 2140269"/>
              <a:gd name="csX3" fmla="*/ 10759440 w 10759440"/>
              <a:gd name="csY3" fmla="*/ 522675 h 2140269"/>
              <a:gd name="csX4" fmla="*/ 10759440 w 10759440"/>
              <a:gd name="csY4" fmla="*/ 1617594 h 2140269"/>
              <a:gd name="csX5" fmla="*/ 10236765 w 10759440"/>
              <a:gd name="csY5" fmla="*/ 2140269 h 2140269"/>
              <a:gd name="csX6" fmla="*/ 522675 w 10759440"/>
              <a:gd name="csY6" fmla="*/ 2140269 h 2140269"/>
              <a:gd name="csX7" fmla="*/ 0 w 10759440"/>
              <a:gd name="csY7" fmla="*/ 1617594 h 2140269"/>
              <a:gd name="csX8" fmla="*/ 0 w 10759440"/>
              <a:gd name="csY8" fmla="*/ 522675 h 21402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759440" h="2140269" fill="none" extrusionOk="0">
                <a:moveTo>
                  <a:pt x="0" y="522675"/>
                </a:moveTo>
                <a:cubicBezTo>
                  <a:pt x="-6146" y="255548"/>
                  <a:pt x="202454" y="-21206"/>
                  <a:pt x="522675" y="0"/>
                </a:cubicBezTo>
                <a:cubicBezTo>
                  <a:pt x="2834102" y="-35273"/>
                  <a:pt x="5456236" y="-144294"/>
                  <a:pt x="10236765" y="0"/>
                </a:cubicBezTo>
                <a:cubicBezTo>
                  <a:pt x="10575870" y="15353"/>
                  <a:pt x="10744399" y="221328"/>
                  <a:pt x="10759440" y="522675"/>
                </a:cubicBezTo>
                <a:cubicBezTo>
                  <a:pt x="10779532" y="690573"/>
                  <a:pt x="10711743" y="1393589"/>
                  <a:pt x="10759440" y="1617594"/>
                </a:cubicBezTo>
                <a:cubicBezTo>
                  <a:pt x="10802707" y="1873541"/>
                  <a:pt x="10546026" y="2117941"/>
                  <a:pt x="10236765" y="2140269"/>
                </a:cubicBezTo>
                <a:cubicBezTo>
                  <a:pt x="6434022" y="2217794"/>
                  <a:pt x="4267422" y="2096566"/>
                  <a:pt x="522675" y="2140269"/>
                </a:cubicBezTo>
                <a:cubicBezTo>
                  <a:pt x="210117" y="2133649"/>
                  <a:pt x="-9360" y="1906131"/>
                  <a:pt x="0" y="1617594"/>
                </a:cubicBezTo>
                <a:cubicBezTo>
                  <a:pt x="-35585" y="1174337"/>
                  <a:pt x="49984" y="826642"/>
                  <a:pt x="0" y="522675"/>
                </a:cubicBezTo>
                <a:close/>
              </a:path>
              <a:path w="10759440" h="2140269" stroke="0" extrusionOk="0">
                <a:moveTo>
                  <a:pt x="0" y="522675"/>
                </a:moveTo>
                <a:cubicBezTo>
                  <a:pt x="-4456" y="218614"/>
                  <a:pt x="202162" y="25794"/>
                  <a:pt x="522675" y="0"/>
                </a:cubicBezTo>
                <a:cubicBezTo>
                  <a:pt x="2362246" y="-95379"/>
                  <a:pt x="8034129" y="58096"/>
                  <a:pt x="10236765" y="0"/>
                </a:cubicBezTo>
                <a:cubicBezTo>
                  <a:pt x="10479179" y="-32558"/>
                  <a:pt x="10743221" y="222354"/>
                  <a:pt x="10759440" y="522675"/>
                </a:cubicBezTo>
                <a:cubicBezTo>
                  <a:pt x="10771882" y="1007248"/>
                  <a:pt x="10664769" y="1389242"/>
                  <a:pt x="10759440" y="1617594"/>
                </a:cubicBezTo>
                <a:cubicBezTo>
                  <a:pt x="10768017" y="1896063"/>
                  <a:pt x="10503220" y="2118144"/>
                  <a:pt x="10236765" y="2140269"/>
                </a:cubicBezTo>
                <a:cubicBezTo>
                  <a:pt x="9022942" y="2080363"/>
                  <a:pt x="2703059" y="2222783"/>
                  <a:pt x="522675" y="2140269"/>
                </a:cubicBezTo>
                <a:cubicBezTo>
                  <a:pt x="221752" y="2143299"/>
                  <a:pt x="-21104" y="1927678"/>
                  <a:pt x="0" y="1617594"/>
                </a:cubicBezTo>
                <a:cubicBezTo>
                  <a:pt x="-14132" y="1432819"/>
                  <a:pt x="18579" y="1063919"/>
                  <a:pt x="0" y="522675"/>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3. Theo em, vì sao Bác rất phấn khởi khi nhìn thấy thành tích mà các cháu thiếu niên, nhi đồng đạt 3. Kể tên những công việc người nồng dân phải làm để cô mùa thu hoạch.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endParaRPr kumimoji="0" lang="en-US" sz="3200" b="1"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5" name="Rectangle: Rounded Corners 44">
            <a:extLst>
              <a:ext uri="{FF2B5EF4-FFF2-40B4-BE49-F238E27FC236}">
                <a16:creationId xmlns:a16="http://schemas.microsoft.com/office/drawing/2014/main" id="{F498AB45-FC9E-4AC4-3AE6-329F45D1E7F1}"/>
              </a:ext>
            </a:extLst>
          </p:cNvPr>
          <p:cNvSpPr/>
          <p:nvPr/>
        </p:nvSpPr>
        <p:spPr>
          <a:xfrm>
            <a:off x="153944" y="2864386"/>
            <a:ext cx="8395695" cy="2515334"/>
          </a:xfrm>
          <a:custGeom>
            <a:avLst/>
            <a:gdLst>
              <a:gd name="csX0" fmla="*/ 0 w 8395695"/>
              <a:gd name="csY0" fmla="*/ 315197 h 2515334"/>
              <a:gd name="csX1" fmla="*/ 315197 w 8395695"/>
              <a:gd name="csY1" fmla="*/ 0 h 2515334"/>
              <a:gd name="csX2" fmla="*/ 1039958 w 8395695"/>
              <a:gd name="csY2" fmla="*/ 0 h 2515334"/>
              <a:gd name="csX3" fmla="*/ 1687067 w 8395695"/>
              <a:gd name="csY3" fmla="*/ 0 h 2515334"/>
              <a:gd name="csX4" fmla="*/ 2489481 w 8395695"/>
              <a:gd name="csY4" fmla="*/ 0 h 2515334"/>
              <a:gd name="csX5" fmla="*/ 3136590 w 8395695"/>
              <a:gd name="csY5" fmla="*/ 0 h 2515334"/>
              <a:gd name="csX6" fmla="*/ 3783698 w 8395695"/>
              <a:gd name="csY6" fmla="*/ 0 h 2515334"/>
              <a:gd name="csX7" fmla="*/ 4508460 w 8395695"/>
              <a:gd name="csY7" fmla="*/ 0 h 2515334"/>
              <a:gd name="csX8" fmla="*/ 5155568 w 8395695"/>
              <a:gd name="csY8" fmla="*/ 0 h 2515334"/>
              <a:gd name="csX9" fmla="*/ 5725023 w 8395695"/>
              <a:gd name="csY9" fmla="*/ 0 h 2515334"/>
              <a:gd name="csX10" fmla="*/ 6294479 w 8395695"/>
              <a:gd name="csY10" fmla="*/ 0 h 2515334"/>
              <a:gd name="csX11" fmla="*/ 6708628 w 8395695"/>
              <a:gd name="csY11" fmla="*/ 0 h 2515334"/>
              <a:gd name="csX12" fmla="*/ 7278084 w 8395695"/>
              <a:gd name="csY12" fmla="*/ 0 h 2515334"/>
              <a:gd name="csX13" fmla="*/ 8080498 w 8395695"/>
              <a:gd name="csY13" fmla="*/ 0 h 2515334"/>
              <a:gd name="csX14" fmla="*/ 8395695 w 8395695"/>
              <a:gd name="csY14" fmla="*/ 315197 h 2515334"/>
              <a:gd name="csX15" fmla="*/ 8395695 w 8395695"/>
              <a:gd name="csY15" fmla="*/ 962360 h 2515334"/>
              <a:gd name="csX16" fmla="*/ 8395695 w 8395695"/>
              <a:gd name="csY16" fmla="*/ 1571824 h 2515334"/>
              <a:gd name="csX17" fmla="*/ 8395695 w 8395695"/>
              <a:gd name="csY17" fmla="*/ 2200137 h 2515334"/>
              <a:gd name="csX18" fmla="*/ 8080498 w 8395695"/>
              <a:gd name="csY18" fmla="*/ 2515334 h 2515334"/>
              <a:gd name="csX19" fmla="*/ 7355737 w 8395695"/>
              <a:gd name="csY19" fmla="*/ 2515334 h 2515334"/>
              <a:gd name="csX20" fmla="*/ 6786281 w 8395695"/>
              <a:gd name="csY20" fmla="*/ 2515334 h 2515334"/>
              <a:gd name="csX21" fmla="*/ 6216826 w 8395695"/>
              <a:gd name="csY21" fmla="*/ 2515334 h 2515334"/>
              <a:gd name="csX22" fmla="*/ 5802676 w 8395695"/>
              <a:gd name="csY22" fmla="*/ 2515334 h 2515334"/>
              <a:gd name="csX23" fmla="*/ 5310874 w 8395695"/>
              <a:gd name="csY23" fmla="*/ 2515334 h 2515334"/>
              <a:gd name="csX24" fmla="*/ 4896725 w 8395695"/>
              <a:gd name="csY24" fmla="*/ 2515334 h 2515334"/>
              <a:gd name="csX25" fmla="*/ 4094310 w 8395695"/>
              <a:gd name="csY25" fmla="*/ 2515334 h 2515334"/>
              <a:gd name="csX26" fmla="*/ 3602508 w 8395695"/>
              <a:gd name="csY26" fmla="*/ 2515334 h 2515334"/>
              <a:gd name="csX27" fmla="*/ 3110705 w 8395695"/>
              <a:gd name="csY27" fmla="*/ 2515334 h 2515334"/>
              <a:gd name="csX28" fmla="*/ 2308291 w 8395695"/>
              <a:gd name="csY28" fmla="*/ 2515334 h 2515334"/>
              <a:gd name="csX29" fmla="*/ 1894142 w 8395695"/>
              <a:gd name="csY29" fmla="*/ 2515334 h 2515334"/>
              <a:gd name="csX30" fmla="*/ 1169380 w 8395695"/>
              <a:gd name="csY30" fmla="*/ 2515334 h 2515334"/>
              <a:gd name="csX31" fmla="*/ 315197 w 8395695"/>
              <a:gd name="csY31" fmla="*/ 2515334 h 2515334"/>
              <a:gd name="csX32" fmla="*/ 0 w 8395695"/>
              <a:gd name="csY32" fmla="*/ 2200137 h 2515334"/>
              <a:gd name="csX33" fmla="*/ 0 w 8395695"/>
              <a:gd name="csY33" fmla="*/ 1552974 h 2515334"/>
              <a:gd name="csX34" fmla="*/ 0 w 8395695"/>
              <a:gd name="csY34" fmla="*/ 981209 h 2515334"/>
              <a:gd name="csX35" fmla="*/ 0 w 8395695"/>
              <a:gd name="csY35" fmla="*/ 315197 h 25153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8395695" h="2515334" fill="none" extrusionOk="0">
                <a:moveTo>
                  <a:pt x="0" y="315197"/>
                </a:moveTo>
                <a:cubicBezTo>
                  <a:pt x="29774" y="141373"/>
                  <a:pt x="160164" y="33592"/>
                  <a:pt x="315197" y="0"/>
                </a:cubicBezTo>
                <a:cubicBezTo>
                  <a:pt x="486646" y="20989"/>
                  <a:pt x="709277" y="28467"/>
                  <a:pt x="1039958" y="0"/>
                </a:cubicBezTo>
                <a:cubicBezTo>
                  <a:pt x="1370639" y="-28467"/>
                  <a:pt x="1399129" y="27933"/>
                  <a:pt x="1687067" y="0"/>
                </a:cubicBezTo>
                <a:cubicBezTo>
                  <a:pt x="1975005" y="-27933"/>
                  <a:pt x="2111259" y="-26390"/>
                  <a:pt x="2489481" y="0"/>
                </a:cubicBezTo>
                <a:cubicBezTo>
                  <a:pt x="2867703" y="26390"/>
                  <a:pt x="2854541" y="-6302"/>
                  <a:pt x="3136590" y="0"/>
                </a:cubicBezTo>
                <a:cubicBezTo>
                  <a:pt x="3418639" y="6302"/>
                  <a:pt x="3489529" y="-4172"/>
                  <a:pt x="3783698" y="0"/>
                </a:cubicBezTo>
                <a:cubicBezTo>
                  <a:pt x="4077867" y="4172"/>
                  <a:pt x="4253941" y="-905"/>
                  <a:pt x="4508460" y="0"/>
                </a:cubicBezTo>
                <a:cubicBezTo>
                  <a:pt x="4762979" y="905"/>
                  <a:pt x="5020755" y="16191"/>
                  <a:pt x="5155568" y="0"/>
                </a:cubicBezTo>
                <a:cubicBezTo>
                  <a:pt x="5290381" y="-16191"/>
                  <a:pt x="5558860" y="-20410"/>
                  <a:pt x="5725023" y="0"/>
                </a:cubicBezTo>
                <a:cubicBezTo>
                  <a:pt x="5891187" y="20410"/>
                  <a:pt x="6110746" y="9820"/>
                  <a:pt x="6294479" y="0"/>
                </a:cubicBezTo>
                <a:cubicBezTo>
                  <a:pt x="6478212" y="-9820"/>
                  <a:pt x="6577547" y="-12480"/>
                  <a:pt x="6708628" y="0"/>
                </a:cubicBezTo>
                <a:cubicBezTo>
                  <a:pt x="6839709" y="12480"/>
                  <a:pt x="7046702" y="28161"/>
                  <a:pt x="7278084" y="0"/>
                </a:cubicBezTo>
                <a:cubicBezTo>
                  <a:pt x="7509466" y="-28161"/>
                  <a:pt x="7720362" y="25454"/>
                  <a:pt x="8080498" y="0"/>
                </a:cubicBezTo>
                <a:cubicBezTo>
                  <a:pt x="8266447" y="16766"/>
                  <a:pt x="8406857" y="134832"/>
                  <a:pt x="8395695" y="315197"/>
                </a:cubicBezTo>
                <a:cubicBezTo>
                  <a:pt x="8377924" y="575752"/>
                  <a:pt x="8422570" y="798229"/>
                  <a:pt x="8395695" y="962360"/>
                </a:cubicBezTo>
                <a:cubicBezTo>
                  <a:pt x="8368820" y="1126491"/>
                  <a:pt x="8405920" y="1368231"/>
                  <a:pt x="8395695" y="1571824"/>
                </a:cubicBezTo>
                <a:cubicBezTo>
                  <a:pt x="8385470" y="1775417"/>
                  <a:pt x="8419712" y="2002256"/>
                  <a:pt x="8395695" y="2200137"/>
                </a:cubicBezTo>
                <a:cubicBezTo>
                  <a:pt x="8409366" y="2414707"/>
                  <a:pt x="8274626" y="2477910"/>
                  <a:pt x="8080498" y="2515334"/>
                </a:cubicBezTo>
                <a:cubicBezTo>
                  <a:pt x="7891297" y="2540471"/>
                  <a:pt x="7515890" y="2531171"/>
                  <a:pt x="7355737" y="2515334"/>
                </a:cubicBezTo>
                <a:cubicBezTo>
                  <a:pt x="7195584" y="2499497"/>
                  <a:pt x="7001950" y="2513646"/>
                  <a:pt x="6786281" y="2515334"/>
                </a:cubicBezTo>
                <a:cubicBezTo>
                  <a:pt x="6570612" y="2517022"/>
                  <a:pt x="6410160" y="2500360"/>
                  <a:pt x="6216826" y="2515334"/>
                </a:cubicBezTo>
                <a:cubicBezTo>
                  <a:pt x="6023493" y="2530308"/>
                  <a:pt x="6005028" y="2515806"/>
                  <a:pt x="5802676" y="2515334"/>
                </a:cubicBezTo>
                <a:cubicBezTo>
                  <a:pt x="5600324" y="2514863"/>
                  <a:pt x="5454808" y="2504631"/>
                  <a:pt x="5310874" y="2515334"/>
                </a:cubicBezTo>
                <a:cubicBezTo>
                  <a:pt x="5166940" y="2526037"/>
                  <a:pt x="5067126" y="2517283"/>
                  <a:pt x="4896725" y="2515334"/>
                </a:cubicBezTo>
                <a:cubicBezTo>
                  <a:pt x="4726324" y="2513385"/>
                  <a:pt x="4486340" y="2489054"/>
                  <a:pt x="4094310" y="2515334"/>
                </a:cubicBezTo>
                <a:cubicBezTo>
                  <a:pt x="3702281" y="2541614"/>
                  <a:pt x="3712237" y="2522173"/>
                  <a:pt x="3602508" y="2515334"/>
                </a:cubicBezTo>
                <a:cubicBezTo>
                  <a:pt x="3492779" y="2508495"/>
                  <a:pt x="3286353" y="2494616"/>
                  <a:pt x="3110705" y="2515334"/>
                </a:cubicBezTo>
                <a:cubicBezTo>
                  <a:pt x="2935057" y="2536052"/>
                  <a:pt x="2693460" y="2488349"/>
                  <a:pt x="2308291" y="2515334"/>
                </a:cubicBezTo>
                <a:cubicBezTo>
                  <a:pt x="1923122" y="2542319"/>
                  <a:pt x="2032212" y="2497806"/>
                  <a:pt x="1894142" y="2515334"/>
                </a:cubicBezTo>
                <a:cubicBezTo>
                  <a:pt x="1756072" y="2532862"/>
                  <a:pt x="1364711" y="2499785"/>
                  <a:pt x="1169380" y="2515334"/>
                </a:cubicBezTo>
                <a:cubicBezTo>
                  <a:pt x="974049" y="2530883"/>
                  <a:pt x="696422" y="2521635"/>
                  <a:pt x="315197" y="2515334"/>
                </a:cubicBezTo>
                <a:cubicBezTo>
                  <a:pt x="161498" y="2505814"/>
                  <a:pt x="35" y="2392627"/>
                  <a:pt x="0" y="2200137"/>
                </a:cubicBezTo>
                <a:cubicBezTo>
                  <a:pt x="-3053" y="2032698"/>
                  <a:pt x="-12383" y="1835941"/>
                  <a:pt x="0" y="1552974"/>
                </a:cubicBezTo>
                <a:cubicBezTo>
                  <a:pt x="12383" y="1270007"/>
                  <a:pt x="4624" y="1216889"/>
                  <a:pt x="0" y="981209"/>
                </a:cubicBezTo>
                <a:cubicBezTo>
                  <a:pt x="-4624" y="745529"/>
                  <a:pt x="-32582" y="455212"/>
                  <a:pt x="0" y="315197"/>
                </a:cubicBezTo>
                <a:close/>
              </a:path>
              <a:path w="8395695" h="2515334" stroke="0" extrusionOk="0">
                <a:moveTo>
                  <a:pt x="0" y="315197"/>
                </a:moveTo>
                <a:cubicBezTo>
                  <a:pt x="880" y="168016"/>
                  <a:pt x="149180" y="14404"/>
                  <a:pt x="315197" y="0"/>
                </a:cubicBezTo>
                <a:cubicBezTo>
                  <a:pt x="568176" y="-11450"/>
                  <a:pt x="851048" y="-1259"/>
                  <a:pt x="1039958" y="0"/>
                </a:cubicBezTo>
                <a:cubicBezTo>
                  <a:pt x="1228868" y="1259"/>
                  <a:pt x="1423123" y="-2559"/>
                  <a:pt x="1531761" y="0"/>
                </a:cubicBezTo>
                <a:cubicBezTo>
                  <a:pt x="1640399" y="2559"/>
                  <a:pt x="1893147" y="-5436"/>
                  <a:pt x="2023563" y="0"/>
                </a:cubicBezTo>
                <a:cubicBezTo>
                  <a:pt x="2153979" y="5436"/>
                  <a:pt x="2490105" y="31596"/>
                  <a:pt x="2748325" y="0"/>
                </a:cubicBezTo>
                <a:cubicBezTo>
                  <a:pt x="3006545" y="-31596"/>
                  <a:pt x="3152067" y="617"/>
                  <a:pt x="3317780" y="0"/>
                </a:cubicBezTo>
                <a:cubicBezTo>
                  <a:pt x="3483494" y="-617"/>
                  <a:pt x="3866678" y="-26032"/>
                  <a:pt x="4120194" y="0"/>
                </a:cubicBezTo>
                <a:cubicBezTo>
                  <a:pt x="4373710" y="26032"/>
                  <a:pt x="4621498" y="32613"/>
                  <a:pt x="4922609" y="0"/>
                </a:cubicBezTo>
                <a:cubicBezTo>
                  <a:pt x="5223720" y="-32613"/>
                  <a:pt x="5425591" y="-23920"/>
                  <a:pt x="5647370" y="0"/>
                </a:cubicBezTo>
                <a:cubicBezTo>
                  <a:pt x="5869149" y="23920"/>
                  <a:pt x="5896195" y="-5641"/>
                  <a:pt x="6139173" y="0"/>
                </a:cubicBezTo>
                <a:cubicBezTo>
                  <a:pt x="6382151" y="5641"/>
                  <a:pt x="6373515" y="-16541"/>
                  <a:pt x="6553322" y="0"/>
                </a:cubicBezTo>
                <a:cubicBezTo>
                  <a:pt x="6733129" y="16541"/>
                  <a:pt x="7079314" y="38207"/>
                  <a:pt x="7355737" y="0"/>
                </a:cubicBezTo>
                <a:cubicBezTo>
                  <a:pt x="7632160" y="-38207"/>
                  <a:pt x="7724587" y="26733"/>
                  <a:pt x="8080498" y="0"/>
                </a:cubicBezTo>
                <a:cubicBezTo>
                  <a:pt x="8256221" y="-21328"/>
                  <a:pt x="8377687" y="106938"/>
                  <a:pt x="8395695" y="315197"/>
                </a:cubicBezTo>
                <a:cubicBezTo>
                  <a:pt x="8405555" y="446623"/>
                  <a:pt x="8407943" y="702008"/>
                  <a:pt x="8395695" y="886962"/>
                </a:cubicBezTo>
                <a:cubicBezTo>
                  <a:pt x="8383447" y="1071916"/>
                  <a:pt x="8378124" y="1355685"/>
                  <a:pt x="8395695" y="1552974"/>
                </a:cubicBezTo>
                <a:cubicBezTo>
                  <a:pt x="8413266" y="1750263"/>
                  <a:pt x="8423358" y="1904418"/>
                  <a:pt x="8395695" y="2200137"/>
                </a:cubicBezTo>
                <a:cubicBezTo>
                  <a:pt x="8385761" y="2370185"/>
                  <a:pt x="8251172" y="2547683"/>
                  <a:pt x="8080498" y="2515334"/>
                </a:cubicBezTo>
                <a:cubicBezTo>
                  <a:pt x="7908513" y="2511422"/>
                  <a:pt x="7617376" y="2532348"/>
                  <a:pt x="7433390" y="2515334"/>
                </a:cubicBezTo>
                <a:cubicBezTo>
                  <a:pt x="7249404" y="2498320"/>
                  <a:pt x="7113860" y="2523496"/>
                  <a:pt x="6863934" y="2515334"/>
                </a:cubicBezTo>
                <a:cubicBezTo>
                  <a:pt x="6614008" y="2507172"/>
                  <a:pt x="6615570" y="2510941"/>
                  <a:pt x="6372132" y="2515334"/>
                </a:cubicBezTo>
                <a:cubicBezTo>
                  <a:pt x="6128694" y="2519727"/>
                  <a:pt x="6004959" y="2509934"/>
                  <a:pt x="5880329" y="2515334"/>
                </a:cubicBezTo>
                <a:cubicBezTo>
                  <a:pt x="5755699" y="2520734"/>
                  <a:pt x="5324256" y="2542036"/>
                  <a:pt x="5077915" y="2515334"/>
                </a:cubicBezTo>
                <a:cubicBezTo>
                  <a:pt x="4831574" y="2488632"/>
                  <a:pt x="4748380" y="2519075"/>
                  <a:pt x="4508460" y="2515334"/>
                </a:cubicBezTo>
                <a:cubicBezTo>
                  <a:pt x="4268540" y="2511593"/>
                  <a:pt x="4027655" y="2501878"/>
                  <a:pt x="3706045" y="2515334"/>
                </a:cubicBezTo>
                <a:cubicBezTo>
                  <a:pt x="3384435" y="2528790"/>
                  <a:pt x="3200216" y="2550535"/>
                  <a:pt x="2903631" y="2515334"/>
                </a:cubicBezTo>
                <a:cubicBezTo>
                  <a:pt x="2607046" y="2480133"/>
                  <a:pt x="2610038" y="2488460"/>
                  <a:pt x="2334175" y="2515334"/>
                </a:cubicBezTo>
                <a:cubicBezTo>
                  <a:pt x="2058312" y="2542208"/>
                  <a:pt x="2050492" y="2495321"/>
                  <a:pt x="1920026" y="2515334"/>
                </a:cubicBezTo>
                <a:cubicBezTo>
                  <a:pt x="1789560" y="2535347"/>
                  <a:pt x="1610409" y="2522631"/>
                  <a:pt x="1428223" y="2515334"/>
                </a:cubicBezTo>
                <a:cubicBezTo>
                  <a:pt x="1246037" y="2508037"/>
                  <a:pt x="1097095" y="2514415"/>
                  <a:pt x="936421" y="2515334"/>
                </a:cubicBezTo>
                <a:cubicBezTo>
                  <a:pt x="775747" y="2516253"/>
                  <a:pt x="538933" y="2494387"/>
                  <a:pt x="315197" y="2515334"/>
                </a:cubicBezTo>
                <a:cubicBezTo>
                  <a:pt x="160421" y="2537584"/>
                  <a:pt x="25160" y="2344549"/>
                  <a:pt x="0" y="2200137"/>
                </a:cubicBezTo>
                <a:cubicBezTo>
                  <a:pt x="-14700" y="2067628"/>
                  <a:pt x="-29721" y="1749203"/>
                  <a:pt x="0" y="1590673"/>
                </a:cubicBezTo>
                <a:cubicBezTo>
                  <a:pt x="29721" y="1432143"/>
                  <a:pt x="-5309" y="1259187"/>
                  <a:pt x="0" y="1018908"/>
                </a:cubicBezTo>
                <a:cubicBezTo>
                  <a:pt x="5309" y="778630"/>
                  <a:pt x="-2260" y="457232"/>
                  <a:pt x="0" y="315197"/>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lvl="0" indent="457200" algn="just">
              <a:lnSpc>
                <a:spcPct val="110000"/>
              </a:lnSpc>
            </a:pPr>
            <a:r>
              <a:rPr lang="vi-VN" sz="40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 công việc người nồng dân phải làm để cô mùa thu hoạch là: cày bừa, gieo hạt, ươm mầm, chăm sóc.</a:t>
            </a:r>
            <a:endParaRPr kumimoji="0" lang="vi-VN" sz="4000" b="0"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854081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up)">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peech Bubble: Rectangle with Corners Rounded 7">
            <a:extLst>
              <a:ext uri="{FF2B5EF4-FFF2-40B4-BE49-F238E27FC236}">
                <a16:creationId xmlns:a16="http://schemas.microsoft.com/office/drawing/2014/main" id="{F9E9A531-D68B-4F99-FAE1-B4980D7FEC45}"/>
              </a:ext>
            </a:extLst>
          </p:cNvPr>
          <p:cNvSpPr/>
          <p:nvPr/>
        </p:nvSpPr>
        <p:spPr>
          <a:xfrm>
            <a:off x="1554480" y="380844"/>
            <a:ext cx="5728822" cy="2076541"/>
          </a:xfrm>
          <a:custGeom>
            <a:avLst/>
            <a:gdLst>
              <a:gd name="csX0" fmla="*/ 0 w 5728822"/>
              <a:gd name="csY0" fmla="*/ 346097 h 2076541"/>
              <a:gd name="csX1" fmla="*/ 346097 w 5728822"/>
              <a:gd name="csY1" fmla="*/ 0 h 2076541"/>
              <a:gd name="csX2" fmla="*/ 3341813 w 5728822"/>
              <a:gd name="csY2" fmla="*/ 0 h 2076541"/>
              <a:gd name="csX3" fmla="*/ 3341813 w 5728822"/>
              <a:gd name="csY3" fmla="*/ 0 h 2076541"/>
              <a:gd name="csX4" fmla="*/ 4774018 w 5728822"/>
              <a:gd name="csY4" fmla="*/ 0 h 2076541"/>
              <a:gd name="csX5" fmla="*/ 5382725 w 5728822"/>
              <a:gd name="csY5" fmla="*/ 0 h 2076541"/>
              <a:gd name="csX6" fmla="*/ 5728822 w 5728822"/>
              <a:gd name="csY6" fmla="*/ 346097 h 2076541"/>
              <a:gd name="csX7" fmla="*/ 5728822 w 5728822"/>
              <a:gd name="csY7" fmla="*/ 1211316 h 2076541"/>
              <a:gd name="csX8" fmla="*/ 6548044 w 5728822"/>
              <a:gd name="csY8" fmla="*/ 1825321 h 2076541"/>
              <a:gd name="csX9" fmla="*/ 5728822 w 5728822"/>
              <a:gd name="csY9" fmla="*/ 1730451 h 2076541"/>
              <a:gd name="csX10" fmla="*/ 5728822 w 5728822"/>
              <a:gd name="csY10" fmla="*/ 1730444 h 2076541"/>
              <a:gd name="csX11" fmla="*/ 5382725 w 5728822"/>
              <a:gd name="csY11" fmla="*/ 2076541 h 2076541"/>
              <a:gd name="csX12" fmla="*/ 4774018 w 5728822"/>
              <a:gd name="csY12" fmla="*/ 2076541 h 2076541"/>
              <a:gd name="csX13" fmla="*/ 3341813 w 5728822"/>
              <a:gd name="csY13" fmla="*/ 2076541 h 2076541"/>
              <a:gd name="csX14" fmla="*/ 3341813 w 5728822"/>
              <a:gd name="csY14" fmla="*/ 2076541 h 2076541"/>
              <a:gd name="csX15" fmla="*/ 346097 w 5728822"/>
              <a:gd name="csY15" fmla="*/ 2076541 h 2076541"/>
              <a:gd name="csX16" fmla="*/ 0 w 5728822"/>
              <a:gd name="csY16" fmla="*/ 1730444 h 2076541"/>
              <a:gd name="csX17" fmla="*/ 0 w 5728822"/>
              <a:gd name="csY17" fmla="*/ 1730451 h 2076541"/>
              <a:gd name="csX18" fmla="*/ 0 w 5728822"/>
              <a:gd name="csY18" fmla="*/ 1211316 h 2076541"/>
              <a:gd name="csX19" fmla="*/ 0 w 5728822"/>
              <a:gd name="csY19" fmla="*/ 1211316 h 2076541"/>
              <a:gd name="csX20" fmla="*/ 0 w 5728822"/>
              <a:gd name="csY20" fmla="*/ 346097 h 20765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728822" h="2076541" fill="none" extrusionOk="0">
                <a:moveTo>
                  <a:pt x="0" y="346097"/>
                </a:moveTo>
                <a:cubicBezTo>
                  <a:pt x="-4932" y="160882"/>
                  <a:pt x="164640" y="-26208"/>
                  <a:pt x="346097" y="0"/>
                </a:cubicBezTo>
                <a:cubicBezTo>
                  <a:pt x="1748223" y="129591"/>
                  <a:pt x="2107920" y="-79037"/>
                  <a:pt x="3341813" y="0"/>
                </a:cubicBezTo>
                <a:lnTo>
                  <a:pt x="3341813" y="0"/>
                </a:lnTo>
                <a:cubicBezTo>
                  <a:pt x="3871191" y="117037"/>
                  <a:pt x="4178942" y="-116076"/>
                  <a:pt x="4774018" y="0"/>
                </a:cubicBezTo>
                <a:cubicBezTo>
                  <a:pt x="5063319" y="-17016"/>
                  <a:pt x="5148444" y="-46145"/>
                  <a:pt x="5382725" y="0"/>
                </a:cubicBezTo>
                <a:cubicBezTo>
                  <a:pt x="5591635" y="14294"/>
                  <a:pt x="5708729" y="148438"/>
                  <a:pt x="5728822" y="346097"/>
                </a:cubicBezTo>
                <a:cubicBezTo>
                  <a:pt x="5708305" y="694659"/>
                  <a:pt x="5746334" y="790620"/>
                  <a:pt x="5728822" y="1211316"/>
                </a:cubicBezTo>
                <a:cubicBezTo>
                  <a:pt x="5982525" y="1479459"/>
                  <a:pt x="6237852" y="1608113"/>
                  <a:pt x="6548044" y="1825321"/>
                </a:cubicBezTo>
                <a:cubicBezTo>
                  <a:pt x="6427182" y="1738725"/>
                  <a:pt x="5816312" y="1769654"/>
                  <a:pt x="5728822" y="1730451"/>
                </a:cubicBezTo>
                <a:lnTo>
                  <a:pt x="5728822" y="1730444"/>
                </a:lnTo>
                <a:cubicBezTo>
                  <a:pt x="5735779" y="1916899"/>
                  <a:pt x="5584264" y="2082961"/>
                  <a:pt x="5382725" y="2076541"/>
                </a:cubicBezTo>
                <a:cubicBezTo>
                  <a:pt x="5140271" y="2122190"/>
                  <a:pt x="4967373" y="2056043"/>
                  <a:pt x="4774018" y="2076541"/>
                </a:cubicBezTo>
                <a:cubicBezTo>
                  <a:pt x="4609734" y="2049302"/>
                  <a:pt x="3763216" y="2122386"/>
                  <a:pt x="3341813" y="2076541"/>
                </a:cubicBezTo>
                <a:lnTo>
                  <a:pt x="3341813" y="2076541"/>
                </a:lnTo>
                <a:cubicBezTo>
                  <a:pt x="2164323" y="2036875"/>
                  <a:pt x="922813" y="2204190"/>
                  <a:pt x="346097" y="2076541"/>
                </a:cubicBezTo>
                <a:cubicBezTo>
                  <a:pt x="142978" y="2062418"/>
                  <a:pt x="2596" y="1923157"/>
                  <a:pt x="0" y="1730444"/>
                </a:cubicBezTo>
                <a:lnTo>
                  <a:pt x="0" y="1730451"/>
                </a:lnTo>
                <a:cubicBezTo>
                  <a:pt x="-37792" y="1678394"/>
                  <a:pt x="34788" y="1466962"/>
                  <a:pt x="0" y="1211316"/>
                </a:cubicBezTo>
                <a:lnTo>
                  <a:pt x="0" y="1211316"/>
                </a:lnTo>
                <a:cubicBezTo>
                  <a:pt x="32697" y="1074287"/>
                  <a:pt x="-14279" y="451607"/>
                  <a:pt x="0" y="346097"/>
                </a:cubicBezTo>
                <a:close/>
              </a:path>
              <a:path w="5728822" h="2076541" stroke="0" extrusionOk="0">
                <a:moveTo>
                  <a:pt x="0" y="346097"/>
                </a:moveTo>
                <a:cubicBezTo>
                  <a:pt x="6066" y="135210"/>
                  <a:pt x="137761" y="17727"/>
                  <a:pt x="346097" y="0"/>
                </a:cubicBezTo>
                <a:cubicBezTo>
                  <a:pt x="1043538" y="-30226"/>
                  <a:pt x="2570556" y="19287"/>
                  <a:pt x="3341813" y="0"/>
                </a:cubicBezTo>
                <a:lnTo>
                  <a:pt x="3341813" y="0"/>
                </a:lnTo>
                <a:cubicBezTo>
                  <a:pt x="3816096" y="-127980"/>
                  <a:pt x="4346705" y="7328"/>
                  <a:pt x="4774018" y="0"/>
                </a:cubicBezTo>
                <a:cubicBezTo>
                  <a:pt x="4848864" y="7910"/>
                  <a:pt x="5166045" y="46154"/>
                  <a:pt x="5382725" y="0"/>
                </a:cubicBezTo>
                <a:cubicBezTo>
                  <a:pt x="5602353" y="-3400"/>
                  <a:pt x="5710907" y="129328"/>
                  <a:pt x="5728822" y="346097"/>
                </a:cubicBezTo>
                <a:cubicBezTo>
                  <a:pt x="5724590" y="441029"/>
                  <a:pt x="5681806" y="835853"/>
                  <a:pt x="5728822" y="1211316"/>
                </a:cubicBezTo>
                <a:cubicBezTo>
                  <a:pt x="5871618" y="1281909"/>
                  <a:pt x="6260857" y="1599612"/>
                  <a:pt x="6548044" y="1825321"/>
                </a:cubicBezTo>
                <a:cubicBezTo>
                  <a:pt x="6189106" y="1719772"/>
                  <a:pt x="5977989" y="1814879"/>
                  <a:pt x="5728822" y="1730451"/>
                </a:cubicBezTo>
                <a:lnTo>
                  <a:pt x="5728822" y="1730444"/>
                </a:lnTo>
                <a:cubicBezTo>
                  <a:pt x="5737784" y="1916082"/>
                  <a:pt x="5571307" y="2049093"/>
                  <a:pt x="5382725" y="2076541"/>
                </a:cubicBezTo>
                <a:cubicBezTo>
                  <a:pt x="5090666" y="2119235"/>
                  <a:pt x="4940186" y="2123736"/>
                  <a:pt x="4774018" y="2076541"/>
                </a:cubicBezTo>
                <a:cubicBezTo>
                  <a:pt x="4303604" y="2076377"/>
                  <a:pt x="3766784" y="2075161"/>
                  <a:pt x="3341813" y="2076541"/>
                </a:cubicBezTo>
                <a:lnTo>
                  <a:pt x="3341813" y="2076541"/>
                </a:lnTo>
                <a:cubicBezTo>
                  <a:pt x="2527152" y="2171573"/>
                  <a:pt x="1613191" y="2026618"/>
                  <a:pt x="346097" y="2076541"/>
                </a:cubicBezTo>
                <a:cubicBezTo>
                  <a:pt x="144291" y="2042567"/>
                  <a:pt x="14980" y="1945455"/>
                  <a:pt x="0" y="1730444"/>
                </a:cubicBezTo>
                <a:lnTo>
                  <a:pt x="0" y="1730451"/>
                </a:lnTo>
                <a:cubicBezTo>
                  <a:pt x="-21909" y="1572176"/>
                  <a:pt x="-8847" y="1313764"/>
                  <a:pt x="0" y="1211316"/>
                </a:cubicBezTo>
                <a:lnTo>
                  <a:pt x="0" y="1211316"/>
                </a:lnTo>
                <a:cubicBezTo>
                  <a:pt x="3155" y="786396"/>
                  <a:pt x="-2254" y="433347"/>
                  <a:pt x="0" y="346097"/>
                </a:cubicBezTo>
                <a:close/>
              </a:path>
            </a:pathLst>
          </a:custGeom>
          <a:solidFill>
            <a:srgbClr val="CCFFFF"/>
          </a:solidFill>
          <a:ln w="38100">
            <a:solidFill>
              <a:srgbClr val="002060"/>
            </a:solidFill>
            <a:extLst>
              <a:ext uri="{C807C97D-BFC1-408E-A445-0C87EB9F89A2}">
                <ask:lineSketchStyleProps xmlns:ask="http://schemas.microsoft.com/office/drawing/2018/sketchyshapes" sd="3244475365">
                  <a:prstGeom prst="wedgeRoundRectCallout">
                    <a:avLst>
                      <a:gd name="adj1" fmla="val 64300"/>
                      <a:gd name="adj2" fmla="val 37902"/>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4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a:t>
            </a:r>
            <a:r>
              <a:rPr lang="en-US" sz="4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sz="4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4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r>
              <a:rPr lang="en-US" sz="4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điều</a:t>
            </a:r>
            <a:r>
              <a:rPr lang="en-US" sz="4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4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12" name="Group 11">
            <a:extLst>
              <a:ext uri="{FF2B5EF4-FFF2-40B4-BE49-F238E27FC236}">
                <a16:creationId xmlns:a16="http://schemas.microsoft.com/office/drawing/2014/main" id="{C1F30ADA-B174-9041-758A-CB8FE2CDD17A}"/>
              </a:ext>
            </a:extLst>
          </p:cNvPr>
          <p:cNvGrpSpPr/>
          <p:nvPr/>
        </p:nvGrpSpPr>
        <p:grpSpPr>
          <a:xfrm>
            <a:off x="102201" y="2656682"/>
            <a:ext cx="7761639" cy="3862399"/>
            <a:chOff x="758697" y="2396667"/>
            <a:chExt cx="7761639" cy="3862399"/>
          </a:xfrm>
        </p:grpSpPr>
        <p:sp>
          <p:nvSpPr>
            <p:cNvPr id="13" name="Rectangle: Rounded Corners 12">
              <a:extLst>
                <a:ext uri="{FF2B5EF4-FFF2-40B4-BE49-F238E27FC236}">
                  <a16:creationId xmlns:a16="http://schemas.microsoft.com/office/drawing/2014/main" id="{7598582C-4BD9-8104-8B55-AEF44C22F5AB}"/>
                </a:ext>
              </a:extLst>
            </p:cNvPr>
            <p:cNvSpPr/>
            <p:nvPr/>
          </p:nvSpPr>
          <p:spPr>
            <a:xfrm>
              <a:off x="1179441" y="2864185"/>
              <a:ext cx="7340895" cy="3394881"/>
            </a:xfrm>
            <a:custGeom>
              <a:avLst/>
              <a:gdLst>
                <a:gd name="csX0" fmla="*/ 0 w 7340895"/>
                <a:gd name="csY0" fmla="*/ 565825 h 3394881"/>
                <a:gd name="csX1" fmla="*/ 565825 w 7340895"/>
                <a:gd name="csY1" fmla="*/ 0 h 3394881"/>
                <a:gd name="csX2" fmla="*/ 6775070 w 7340895"/>
                <a:gd name="csY2" fmla="*/ 0 h 3394881"/>
                <a:gd name="csX3" fmla="*/ 7340895 w 7340895"/>
                <a:gd name="csY3" fmla="*/ 565825 h 3394881"/>
                <a:gd name="csX4" fmla="*/ 7340895 w 7340895"/>
                <a:gd name="csY4" fmla="*/ 2829056 h 3394881"/>
                <a:gd name="csX5" fmla="*/ 6775070 w 7340895"/>
                <a:gd name="csY5" fmla="*/ 3394881 h 3394881"/>
                <a:gd name="csX6" fmla="*/ 565825 w 7340895"/>
                <a:gd name="csY6" fmla="*/ 3394881 h 3394881"/>
                <a:gd name="csX7" fmla="*/ 0 w 7340895"/>
                <a:gd name="csY7" fmla="*/ 2829056 h 3394881"/>
                <a:gd name="csX8" fmla="*/ 0 w 7340895"/>
                <a:gd name="csY8" fmla="*/ 565825 h 33948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340895" h="3394881" fill="none" extrusionOk="0">
                  <a:moveTo>
                    <a:pt x="0" y="565825"/>
                  </a:moveTo>
                  <a:cubicBezTo>
                    <a:pt x="7745" y="203369"/>
                    <a:pt x="223580" y="16469"/>
                    <a:pt x="565825" y="0"/>
                  </a:cubicBezTo>
                  <a:cubicBezTo>
                    <a:pt x="3266344" y="-73180"/>
                    <a:pt x="4107605" y="86135"/>
                    <a:pt x="6775070" y="0"/>
                  </a:cubicBezTo>
                  <a:cubicBezTo>
                    <a:pt x="7109419" y="6506"/>
                    <a:pt x="7295210" y="232807"/>
                    <a:pt x="7340895" y="565825"/>
                  </a:cubicBezTo>
                  <a:cubicBezTo>
                    <a:pt x="7496805" y="1001417"/>
                    <a:pt x="7201401" y="2270928"/>
                    <a:pt x="7340895" y="2829056"/>
                  </a:cubicBezTo>
                  <a:cubicBezTo>
                    <a:pt x="7332724" y="3140665"/>
                    <a:pt x="7121389" y="3352484"/>
                    <a:pt x="6775070" y="3394881"/>
                  </a:cubicBezTo>
                  <a:cubicBezTo>
                    <a:pt x="5028798" y="3439741"/>
                    <a:pt x="1651444" y="3512503"/>
                    <a:pt x="565825" y="3394881"/>
                  </a:cubicBezTo>
                  <a:cubicBezTo>
                    <a:pt x="231692" y="3441233"/>
                    <a:pt x="26193" y="3126442"/>
                    <a:pt x="0" y="2829056"/>
                  </a:cubicBezTo>
                  <a:cubicBezTo>
                    <a:pt x="-60313" y="2300731"/>
                    <a:pt x="168062" y="1695393"/>
                    <a:pt x="0" y="565825"/>
                  </a:cubicBezTo>
                  <a:close/>
                </a:path>
                <a:path w="7340895" h="3394881" stroke="0" extrusionOk="0">
                  <a:moveTo>
                    <a:pt x="0" y="565825"/>
                  </a:moveTo>
                  <a:cubicBezTo>
                    <a:pt x="2590" y="269751"/>
                    <a:pt x="216158" y="-46993"/>
                    <a:pt x="565825" y="0"/>
                  </a:cubicBezTo>
                  <a:cubicBezTo>
                    <a:pt x="2223852" y="33707"/>
                    <a:pt x="5817989" y="-162475"/>
                    <a:pt x="6775070" y="0"/>
                  </a:cubicBezTo>
                  <a:cubicBezTo>
                    <a:pt x="7092596" y="-1545"/>
                    <a:pt x="7292731" y="289379"/>
                    <a:pt x="7340895" y="565825"/>
                  </a:cubicBezTo>
                  <a:cubicBezTo>
                    <a:pt x="7244706" y="947880"/>
                    <a:pt x="7394410" y="2591894"/>
                    <a:pt x="7340895" y="2829056"/>
                  </a:cubicBezTo>
                  <a:cubicBezTo>
                    <a:pt x="7351596" y="3150492"/>
                    <a:pt x="7062490" y="3382631"/>
                    <a:pt x="6775070" y="3394881"/>
                  </a:cubicBezTo>
                  <a:cubicBezTo>
                    <a:pt x="5659163" y="3447732"/>
                    <a:pt x="3279146" y="3517163"/>
                    <a:pt x="565825" y="3394881"/>
                  </a:cubicBezTo>
                  <a:cubicBezTo>
                    <a:pt x="256027" y="3409708"/>
                    <a:pt x="56902" y="3146636"/>
                    <a:pt x="0" y="2829056"/>
                  </a:cubicBezTo>
                  <a:cubicBezTo>
                    <a:pt x="41338" y="2178017"/>
                    <a:pt x="-94415" y="1462281"/>
                    <a:pt x="0" y="565825"/>
                  </a:cubicBezTo>
                  <a:close/>
                </a:path>
              </a:pathLst>
            </a:custGeom>
            <a:solidFill>
              <a:srgbClr val="FFFFCC"/>
            </a:solidFill>
            <a:ln w="38100">
              <a:solidFill>
                <a:schemeClr val="tx1"/>
              </a:solidFill>
              <a:extLst>
                <a:ext uri="{C807C97D-BFC1-408E-A445-0C87EB9F89A2}">
                  <ask:lineSketchStyleProps xmlns:ask="http://schemas.microsoft.com/office/drawing/2018/sketchyshapes" sd="10274553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vi-VN" sz="36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 có cái thu hoạch, người nông dân rất vất vả. Vì thế chúng ta cần có thái độ kính trọng và biết ơn những ngưòi nông dân</a:t>
              </a:r>
              <a:r>
                <a:rPr kumimoji="0" lang="en-US" sz="36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6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4" name="Picture 13">
              <a:extLst>
                <a:ext uri="{FF2B5EF4-FFF2-40B4-BE49-F238E27FC236}">
                  <a16:creationId xmlns:a16="http://schemas.microsoft.com/office/drawing/2014/main" id="{42B436A8-0AF0-6B88-CE53-223335559D11}"/>
                </a:ext>
              </a:extLst>
            </p:cNvPr>
            <p:cNvPicPr>
              <a:picLocks noChangeAspect="1"/>
            </p:cNvPicPr>
            <p:nvPr/>
          </p:nvPicPr>
          <p:blipFill>
            <a:blip r:embed="rId3"/>
            <a:stretch>
              <a:fillRect/>
            </a:stretch>
          </p:blipFill>
          <p:spPr>
            <a:xfrm>
              <a:off x="758697" y="2396667"/>
              <a:ext cx="1195187" cy="1195187"/>
            </a:xfrm>
            <a:prstGeom prst="rect">
              <a:avLst/>
            </a:prstGeom>
          </p:spPr>
        </p:pic>
      </p:grpSp>
    </p:spTree>
    <p:extLst>
      <p:ext uri="{BB962C8B-B14F-4D97-AF65-F5344CB8AC3E}">
        <p14:creationId xmlns:p14="http://schemas.microsoft.com/office/powerpoint/2010/main" val="4269703775"/>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000">
                                          <p:cBhvr additive="base">
                                            <p:cTn id="7" dur="10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14:presetBounceEnd="66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66000">
                                          <p:cBhvr additive="base">
                                            <p:cTn id="13" dur="10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1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ppt_x"/>
                                              </p:val>
                                            </p:tav>
                                            <p:tav tm="100000">
                                              <p:val>
                                                <p:strVal val="#ppt_x"/>
                                              </p:val>
                                            </p:tav>
                                          </p:tavLst>
                                        </p:anim>
                                        <p:anim calcmode="lin" valueType="num">
                                          <p:cBhvr additive="base">
                                            <p:cTn id="1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BCDC51-57A0-069D-428F-DF0B9847A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 y="1217460"/>
            <a:ext cx="12192000" cy="2939719"/>
          </a:xfrm>
          <a:prstGeom prst="rect">
            <a:avLst/>
          </a:prstGeom>
        </p:spPr>
      </p:pic>
      <p:sp>
        <p:nvSpPr>
          <p:cNvPr id="3" name="Content Placeholder 2">
            <a:extLst>
              <a:ext uri="{FF2B5EF4-FFF2-40B4-BE49-F238E27FC236}">
                <a16:creationId xmlns:a16="http://schemas.microsoft.com/office/drawing/2014/main" id="{E7F571FA-C21E-9ACC-9FBD-BB129D12166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66748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9">
            <a:extLst>
              <a:ext uri="{FF2B5EF4-FFF2-40B4-BE49-F238E27FC236}">
                <a16:creationId xmlns:a16="http://schemas.microsoft.com/office/drawing/2014/main" id="{8D6942F6-F7D2-4A3E-904F-56C124C896F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0800000" flipH="1">
            <a:off x="10305125" y="0"/>
            <a:ext cx="1886875" cy="2228248"/>
          </a:xfrm>
          <a:custGeom>
            <a:avLst/>
            <a:gdLst>
              <a:gd name="connsiteX0" fmla="*/ 902940 w 2274541"/>
              <a:gd name="connsiteY0" fmla="*/ 0 h 2686050"/>
              <a:gd name="connsiteX1" fmla="*/ 1360140 w 2274541"/>
              <a:gd name="connsiteY1" fmla="*/ 133350 h 2686050"/>
              <a:gd name="connsiteX2" fmla="*/ 1436340 w 2274541"/>
              <a:gd name="connsiteY2" fmla="*/ 133350 h 2686050"/>
              <a:gd name="connsiteX3" fmla="*/ 2274541 w 2274541"/>
              <a:gd name="connsiteY3" fmla="*/ 1399205 h 2686050"/>
              <a:gd name="connsiteX4" fmla="*/ 2274541 w 2274541"/>
              <a:gd name="connsiteY4" fmla="*/ 2686050 h 2686050"/>
              <a:gd name="connsiteX5" fmla="*/ 0 w 2274541"/>
              <a:gd name="connsiteY5" fmla="*/ 2686050 h 2686050"/>
              <a:gd name="connsiteX6" fmla="*/ 0 w 2274541"/>
              <a:gd name="connsiteY6" fmla="*/ 1175526 h 2686050"/>
              <a:gd name="connsiteX7" fmla="*/ 902940 w 2274541"/>
              <a:gd name="connsiteY7" fmla="*/ 0 h 268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4541" h="2686050">
                <a:moveTo>
                  <a:pt x="902940" y="0"/>
                </a:moveTo>
                <a:lnTo>
                  <a:pt x="1360140" y="133350"/>
                </a:lnTo>
                <a:lnTo>
                  <a:pt x="1436340" y="133350"/>
                </a:lnTo>
                <a:lnTo>
                  <a:pt x="2274541" y="1399205"/>
                </a:lnTo>
                <a:lnTo>
                  <a:pt x="2274541" y="2686050"/>
                </a:lnTo>
                <a:lnTo>
                  <a:pt x="0" y="2686050"/>
                </a:lnTo>
                <a:lnTo>
                  <a:pt x="0" y="1175526"/>
                </a:lnTo>
                <a:lnTo>
                  <a:pt x="902940" y="0"/>
                </a:lnTo>
                <a:close/>
              </a:path>
            </a:pathLst>
          </a:custGeom>
        </p:spPr>
      </p:pic>
      <p:pic>
        <p:nvPicPr>
          <p:cNvPr id="3" name="图片 20">
            <a:extLst>
              <a:ext uri="{FF2B5EF4-FFF2-40B4-BE49-F238E27FC236}">
                <a16:creationId xmlns:a16="http://schemas.microsoft.com/office/drawing/2014/main" id="{C71641AD-E4BC-4B7B-9FE5-62CF532DB97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0800000" flipH="1">
            <a:off x="1" y="0"/>
            <a:ext cx="1886875" cy="2123313"/>
          </a:xfrm>
          <a:custGeom>
            <a:avLst/>
            <a:gdLst>
              <a:gd name="connsiteX0" fmla="*/ 1386037 w 2801257"/>
              <a:gd name="connsiteY0" fmla="*/ 0 h 3152274"/>
              <a:gd name="connsiteX1" fmla="*/ 2801257 w 2801257"/>
              <a:gd name="connsiteY1" fmla="*/ 190351 h 3152274"/>
              <a:gd name="connsiteX2" fmla="*/ 2801257 w 2801257"/>
              <a:gd name="connsiteY2" fmla="*/ 3152274 h 3152274"/>
              <a:gd name="connsiteX3" fmla="*/ 0 w 2801257"/>
              <a:gd name="connsiteY3" fmla="*/ 3152274 h 3152274"/>
              <a:gd name="connsiteX4" fmla="*/ 0 w 2801257"/>
              <a:gd name="connsiteY4" fmla="*/ 924025 h 3152274"/>
              <a:gd name="connsiteX5" fmla="*/ 529388 w 2801257"/>
              <a:gd name="connsiteY5" fmla="*/ 404261 h 3152274"/>
              <a:gd name="connsiteX6" fmla="*/ 1386037 w 2801257"/>
              <a:gd name="connsiteY6" fmla="*/ 0 h 315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1257" h="3152274">
                <a:moveTo>
                  <a:pt x="1386037" y="0"/>
                </a:moveTo>
                <a:lnTo>
                  <a:pt x="2801257" y="190351"/>
                </a:lnTo>
                <a:lnTo>
                  <a:pt x="2801257" y="3152274"/>
                </a:lnTo>
                <a:lnTo>
                  <a:pt x="0" y="3152274"/>
                </a:lnTo>
                <a:lnTo>
                  <a:pt x="0" y="924025"/>
                </a:lnTo>
                <a:lnTo>
                  <a:pt x="529388" y="404261"/>
                </a:lnTo>
                <a:lnTo>
                  <a:pt x="1386037" y="0"/>
                </a:lnTo>
                <a:close/>
              </a:path>
            </a:pathLst>
          </a:custGeom>
        </p:spPr>
      </p:pic>
      <p:grpSp>
        <p:nvGrpSpPr>
          <p:cNvPr id="12" name="Group 11"/>
          <p:cNvGrpSpPr/>
          <p:nvPr/>
        </p:nvGrpSpPr>
        <p:grpSpPr>
          <a:xfrm>
            <a:off x="919673" y="197904"/>
            <a:ext cx="9871572" cy="1453474"/>
            <a:chOff x="919673" y="197904"/>
            <a:chExt cx="9871572" cy="1453474"/>
          </a:xfrm>
        </p:grpSpPr>
        <p:grpSp>
          <p:nvGrpSpPr>
            <p:cNvPr id="4" name="Group 3"/>
            <p:cNvGrpSpPr/>
            <p:nvPr/>
          </p:nvGrpSpPr>
          <p:grpSpPr>
            <a:xfrm>
              <a:off x="919673" y="197904"/>
              <a:ext cx="9871572" cy="1453474"/>
              <a:chOff x="994238" y="364022"/>
              <a:chExt cx="9871572" cy="1679262"/>
            </a:xfrm>
          </p:grpSpPr>
          <p:sp>
            <p:nvSpPr>
              <p:cNvPr id="5"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7" name="TextBox 6"/>
            <p:cNvSpPr txBox="1"/>
            <p:nvPr/>
          </p:nvSpPr>
          <p:spPr>
            <a:xfrm>
              <a:off x="1047805" y="225200"/>
              <a:ext cx="9615308"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a:ln>
                    <a:noFill/>
                  </a:ln>
                  <a:solidFill>
                    <a:srgbClr val="ED7D31">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r>
                <a:rPr kumimoji="0" lang="en-US" sz="3700" b="1"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Kết hợp từ ngữ ở cột A với từ ngữ ở cột B để tạo câu nêu đặc điểm.</a:t>
              </a:r>
              <a:endParaRPr kumimoji="0" lang="en-US" sz="37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8" name="Pentagon 7"/>
          <p:cNvSpPr/>
          <p:nvPr/>
        </p:nvSpPr>
        <p:spPr>
          <a:xfrm>
            <a:off x="749194" y="2371427"/>
            <a:ext cx="3032395" cy="867905"/>
          </a:xfrm>
          <a:prstGeom prst="homePlat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D7D31">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Quả hồng</a:t>
            </a:r>
          </a:p>
        </p:txBody>
      </p:sp>
      <p:sp>
        <p:nvSpPr>
          <p:cNvPr id="9" name="Chevron 8"/>
          <p:cNvSpPr/>
          <p:nvPr/>
        </p:nvSpPr>
        <p:spPr>
          <a:xfrm>
            <a:off x="7356161" y="2395341"/>
            <a:ext cx="4415769" cy="867905"/>
          </a:xfrm>
          <a:prstGeom prst="chevron">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vàng ươm. </a:t>
            </a:r>
          </a:p>
        </p:txBody>
      </p:sp>
      <p:sp>
        <p:nvSpPr>
          <p:cNvPr id="10" name="TextBox 9"/>
          <p:cNvSpPr txBox="1"/>
          <p:nvPr/>
        </p:nvSpPr>
        <p:spPr>
          <a:xfrm>
            <a:off x="2178503" y="1651378"/>
            <a:ext cx="80591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a:t>
            </a:r>
          </a:p>
        </p:txBody>
      </p:sp>
      <p:sp>
        <p:nvSpPr>
          <p:cNvPr id="11" name="TextBox 10"/>
          <p:cNvSpPr txBox="1"/>
          <p:nvPr/>
        </p:nvSpPr>
        <p:spPr>
          <a:xfrm>
            <a:off x="8401674" y="1651378"/>
            <a:ext cx="80591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t>
            </a:r>
          </a:p>
        </p:txBody>
      </p:sp>
      <p:sp>
        <p:nvSpPr>
          <p:cNvPr id="13" name="Pentagon 12"/>
          <p:cNvSpPr/>
          <p:nvPr/>
        </p:nvSpPr>
        <p:spPr>
          <a:xfrm>
            <a:off x="772959" y="3409956"/>
            <a:ext cx="3032395" cy="867905"/>
          </a:xfrm>
          <a:prstGeom prst="homePlat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D7D31">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Hạt dẻ</a:t>
            </a:r>
          </a:p>
        </p:txBody>
      </p:sp>
      <p:sp>
        <p:nvSpPr>
          <p:cNvPr id="14" name="Pentagon 13"/>
          <p:cNvSpPr/>
          <p:nvPr/>
        </p:nvSpPr>
        <p:spPr>
          <a:xfrm>
            <a:off x="749194" y="4463983"/>
            <a:ext cx="3032395" cy="867905"/>
          </a:xfrm>
          <a:prstGeom prst="homePlat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D7D31">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Quả na</a:t>
            </a:r>
          </a:p>
        </p:txBody>
      </p:sp>
      <p:sp>
        <p:nvSpPr>
          <p:cNvPr id="15" name="Pentagon 14"/>
          <p:cNvSpPr/>
          <p:nvPr/>
        </p:nvSpPr>
        <p:spPr>
          <a:xfrm>
            <a:off x="749194" y="5518010"/>
            <a:ext cx="3032395" cy="867905"/>
          </a:xfrm>
          <a:prstGeom prst="homePlat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D7D31">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lúa</a:t>
            </a:r>
          </a:p>
        </p:txBody>
      </p:sp>
      <p:sp>
        <p:nvSpPr>
          <p:cNvPr id="16" name="Chevron 15"/>
          <p:cNvSpPr/>
          <p:nvPr/>
        </p:nvSpPr>
        <p:spPr>
          <a:xfrm>
            <a:off x="7356160" y="3409955"/>
            <a:ext cx="4415769" cy="867905"/>
          </a:xfrm>
          <a:prstGeom prst="chevron">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thơm dìu dịu.</a:t>
            </a:r>
          </a:p>
        </p:txBody>
      </p:sp>
      <p:sp>
        <p:nvSpPr>
          <p:cNvPr id="17" name="Chevron 16"/>
          <p:cNvSpPr/>
          <p:nvPr/>
        </p:nvSpPr>
        <p:spPr>
          <a:xfrm>
            <a:off x="7445942" y="4433215"/>
            <a:ext cx="4415769" cy="867905"/>
          </a:xfrm>
          <a:prstGeom prst="chevron">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đỏ mọng.</a:t>
            </a:r>
          </a:p>
        </p:txBody>
      </p:sp>
      <p:sp>
        <p:nvSpPr>
          <p:cNvPr id="18" name="Chevron 17"/>
          <p:cNvSpPr/>
          <p:nvPr/>
        </p:nvSpPr>
        <p:spPr>
          <a:xfrm>
            <a:off x="7445942" y="5456475"/>
            <a:ext cx="4415769" cy="867905"/>
          </a:xfrm>
          <a:prstGeom prst="chevron">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nâu bóng.</a:t>
            </a:r>
          </a:p>
        </p:txBody>
      </p:sp>
    </p:spTree>
    <p:extLst>
      <p:ext uri="{BB962C8B-B14F-4D97-AF65-F5344CB8AC3E}">
        <p14:creationId xmlns:p14="http://schemas.microsoft.com/office/powerpoint/2010/main" val="43180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125E-6 -0.00694 L -0.33802 -0.30532 " pathEditMode="relative" rAng="0" ptsTypes="AA">
                                      <p:cBhvr>
                                        <p:cTn id="6" dur="2000" fill="hold"/>
                                        <p:tgtEl>
                                          <p:spTgt spid="17"/>
                                        </p:tgtEl>
                                        <p:attrNameLst>
                                          <p:attrName>ppt_x</p:attrName>
                                          <p:attrName>ppt_y</p:attrName>
                                        </p:attrNameLst>
                                      </p:cBhvr>
                                      <p:rCtr x="-16901" y="-1493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13 0.00231 L -0.33789 -0.30047 " pathEditMode="relative" rAng="0" ptsTypes="AA">
                                      <p:cBhvr>
                                        <p:cTn id="10" dur="2000" fill="hold"/>
                                        <p:tgtEl>
                                          <p:spTgt spid="18"/>
                                        </p:tgtEl>
                                        <p:attrNameLst>
                                          <p:attrName>ppt_x</p:attrName>
                                          <p:attrName>ppt_y</p:attrName>
                                        </p:attrNameLst>
                                      </p:cBhvr>
                                      <p:rCtr x="-16966" y="-1513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5E-6 3.33333E-6 L -0.328 0.1537 " pathEditMode="relative" rAng="0" ptsTypes="AA">
                                      <p:cBhvr>
                                        <p:cTn id="14" dur="2000" fill="hold"/>
                                        <p:tgtEl>
                                          <p:spTgt spid="16"/>
                                        </p:tgtEl>
                                        <p:attrNameLst>
                                          <p:attrName>ppt_x</p:attrName>
                                          <p:attrName>ppt_y</p:attrName>
                                        </p:attrNameLst>
                                      </p:cBhvr>
                                      <p:rCtr x="-16406" y="768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5E-6 0 L -0.3306 0.45301 " pathEditMode="relative" rAng="0" ptsTypes="AA">
                                      <p:cBhvr>
                                        <p:cTn id="18" dur="2000" fill="hold"/>
                                        <p:tgtEl>
                                          <p:spTgt spid="9"/>
                                        </p:tgtEl>
                                        <p:attrNameLst>
                                          <p:attrName>ppt_x</p:attrName>
                                          <p:attrName>ppt_y</p:attrName>
                                        </p:attrNameLst>
                                      </p:cBhvr>
                                      <p:rCtr x="-16536" y="22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20">
            <a:extLst>
              <a:ext uri="{FF2B5EF4-FFF2-40B4-BE49-F238E27FC236}">
                <a16:creationId xmlns:a16="http://schemas.microsoft.com/office/drawing/2014/main" id="{C71641AD-E4BC-4B7B-9FE5-62CF532DB97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0800000" flipH="1">
            <a:off x="1" y="0"/>
            <a:ext cx="1886875" cy="2123313"/>
          </a:xfrm>
          <a:custGeom>
            <a:avLst/>
            <a:gdLst>
              <a:gd name="connsiteX0" fmla="*/ 1386037 w 2801257"/>
              <a:gd name="connsiteY0" fmla="*/ 0 h 3152274"/>
              <a:gd name="connsiteX1" fmla="*/ 2801257 w 2801257"/>
              <a:gd name="connsiteY1" fmla="*/ 190351 h 3152274"/>
              <a:gd name="connsiteX2" fmla="*/ 2801257 w 2801257"/>
              <a:gd name="connsiteY2" fmla="*/ 3152274 h 3152274"/>
              <a:gd name="connsiteX3" fmla="*/ 0 w 2801257"/>
              <a:gd name="connsiteY3" fmla="*/ 3152274 h 3152274"/>
              <a:gd name="connsiteX4" fmla="*/ 0 w 2801257"/>
              <a:gd name="connsiteY4" fmla="*/ 924025 h 3152274"/>
              <a:gd name="connsiteX5" fmla="*/ 529388 w 2801257"/>
              <a:gd name="connsiteY5" fmla="*/ 404261 h 3152274"/>
              <a:gd name="connsiteX6" fmla="*/ 1386037 w 2801257"/>
              <a:gd name="connsiteY6" fmla="*/ 0 h 315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1257" h="3152274">
                <a:moveTo>
                  <a:pt x="1386037" y="0"/>
                </a:moveTo>
                <a:lnTo>
                  <a:pt x="2801257" y="190351"/>
                </a:lnTo>
                <a:lnTo>
                  <a:pt x="2801257" y="3152274"/>
                </a:lnTo>
                <a:lnTo>
                  <a:pt x="0" y="3152274"/>
                </a:lnTo>
                <a:lnTo>
                  <a:pt x="0" y="924025"/>
                </a:lnTo>
                <a:lnTo>
                  <a:pt x="529388" y="404261"/>
                </a:lnTo>
                <a:lnTo>
                  <a:pt x="1386037" y="0"/>
                </a:lnTo>
                <a:close/>
              </a:path>
            </a:pathLst>
          </a:custGeom>
        </p:spPr>
      </p:pic>
      <p:grpSp>
        <p:nvGrpSpPr>
          <p:cNvPr id="2" name="Group 1"/>
          <p:cNvGrpSpPr/>
          <p:nvPr/>
        </p:nvGrpSpPr>
        <p:grpSpPr>
          <a:xfrm>
            <a:off x="904174" y="197904"/>
            <a:ext cx="9871572" cy="1453474"/>
            <a:chOff x="919673" y="197904"/>
            <a:chExt cx="9871572" cy="1453474"/>
          </a:xfrm>
        </p:grpSpPr>
        <p:grpSp>
          <p:nvGrpSpPr>
            <p:cNvPr id="3" name="Group 2"/>
            <p:cNvGrpSpPr/>
            <p:nvPr/>
          </p:nvGrpSpPr>
          <p:grpSpPr>
            <a:xfrm>
              <a:off x="919673" y="197904"/>
              <a:ext cx="9871572" cy="1453474"/>
              <a:chOff x="994238" y="364022"/>
              <a:chExt cx="9871572" cy="1679262"/>
            </a:xfrm>
          </p:grpSpPr>
          <p:sp>
            <p:nvSpPr>
              <p:cNvPr id="5"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 name="TextBox 3"/>
            <p:cNvSpPr txBox="1"/>
            <p:nvPr/>
          </p:nvSpPr>
          <p:spPr>
            <a:xfrm>
              <a:off x="1047805" y="225200"/>
              <a:ext cx="9615308"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a:ln>
                    <a:noFill/>
                  </a:ln>
                  <a:solidFill>
                    <a:srgbClr val="ED7D31">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r>
                <a:rPr kumimoji="0" lang="en-US" sz="3700" b="1"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Đặt một câu nêu đặc điểm của loài cây hoặc loại quả mà em thích.</a:t>
              </a:r>
              <a:endParaRPr kumimoji="0" lang="en-US" sz="37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图片 19">
            <a:extLst>
              <a:ext uri="{FF2B5EF4-FFF2-40B4-BE49-F238E27FC236}">
                <a16:creationId xmlns:a16="http://schemas.microsoft.com/office/drawing/2014/main" id="{8D6942F6-F7D2-4A3E-904F-56C124C896F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0800000" flipH="1">
            <a:off x="10305125" y="0"/>
            <a:ext cx="1886875" cy="2228248"/>
          </a:xfrm>
          <a:custGeom>
            <a:avLst/>
            <a:gdLst>
              <a:gd name="connsiteX0" fmla="*/ 902940 w 2274541"/>
              <a:gd name="connsiteY0" fmla="*/ 0 h 2686050"/>
              <a:gd name="connsiteX1" fmla="*/ 1360140 w 2274541"/>
              <a:gd name="connsiteY1" fmla="*/ 133350 h 2686050"/>
              <a:gd name="connsiteX2" fmla="*/ 1436340 w 2274541"/>
              <a:gd name="connsiteY2" fmla="*/ 133350 h 2686050"/>
              <a:gd name="connsiteX3" fmla="*/ 2274541 w 2274541"/>
              <a:gd name="connsiteY3" fmla="*/ 1399205 h 2686050"/>
              <a:gd name="connsiteX4" fmla="*/ 2274541 w 2274541"/>
              <a:gd name="connsiteY4" fmla="*/ 2686050 h 2686050"/>
              <a:gd name="connsiteX5" fmla="*/ 0 w 2274541"/>
              <a:gd name="connsiteY5" fmla="*/ 2686050 h 2686050"/>
              <a:gd name="connsiteX6" fmla="*/ 0 w 2274541"/>
              <a:gd name="connsiteY6" fmla="*/ 1175526 h 2686050"/>
              <a:gd name="connsiteX7" fmla="*/ 902940 w 2274541"/>
              <a:gd name="connsiteY7" fmla="*/ 0 h 268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4541" h="2686050">
                <a:moveTo>
                  <a:pt x="902940" y="0"/>
                </a:moveTo>
                <a:lnTo>
                  <a:pt x="1360140" y="133350"/>
                </a:lnTo>
                <a:lnTo>
                  <a:pt x="1436340" y="133350"/>
                </a:lnTo>
                <a:lnTo>
                  <a:pt x="2274541" y="1399205"/>
                </a:lnTo>
                <a:lnTo>
                  <a:pt x="2274541" y="2686050"/>
                </a:lnTo>
                <a:lnTo>
                  <a:pt x="0" y="2686050"/>
                </a:lnTo>
                <a:lnTo>
                  <a:pt x="0" y="1175526"/>
                </a:lnTo>
                <a:lnTo>
                  <a:pt x="902940" y="0"/>
                </a:lnTo>
                <a:close/>
              </a:path>
            </a:pathLst>
          </a:custGeom>
        </p:spPr>
      </p:pic>
      <p:sp>
        <p:nvSpPr>
          <p:cNvPr id="10" name="TextBox 9"/>
          <p:cNvSpPr txBox="1"/>
          <p:nvPr/>
        </p:nvSpPr>
        <p:spPr>
          <a:xfrm>
            <a:off x="1057716" y="1912550"/>
            <a:ext cx="165831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Ví dụ:</a:t>
            </a:r>
          </a:p>
        </p:txBody>
      </p:sp>
      <p:sp>
        <p:nvSpPr>
          <p:cNvPr id="11" name="TextBox 10"/>
          <p:cNvSpPr txBox="1"/>
          <p:nvPr/>
        </p:nvSpPr>
        <p:spPr>
          <a:xfrm>
            <a:off x="2624336" y="1973178"/>
            <a:ext cx="8596438" cy="3170099"/>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Quả cam có vị ngọt thanh, hơi chua một chút.</a:t>
            </a: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Quả na có nhiều hạt màu đen nhánh.</a:t>
            </a: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Múi mít màu vàng ươm, thơm ngát.</a:t>
            </a:r>
          </a:p>
        </p:txBody>
      </p:sp>
    </p:spTree>
    <p:extLst>
      <p:ext uri="{BB962C8B-B14F-4D97-AF65-F5344CB8AC3E}">
        <p14:creationId xmlns:p14="http://schemas.microsoft.com/office/powerpoint/2010/main" val="75074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heme/theme1.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3">
      <a:majorFont>
        <a:latin typeface="Arial Black"/>
        <a:ea typeface="方正少儿简体"/>
        <a:cs typeface=""/>
      </a:majorFont>
      <a:minorFont>
        <a:latin typeface="Arial"/>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532</Words>
  <Application>Microsoft Office PowerPoint</Application>
  <PresentationFormat>Widescreen</PresentationFormat>
  <Paragraphs>40</Paragraphs>
  <Slides>9</Slides>
  <Notes>4</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9</vt:i4>
      </vt:variant>
    </vt:vector>
  </HeadingPairs>
  <TitlesOfParts>
    <vt:vector size="26" baseType="lpstr">
      <vt:lpstr>Microsoft YaHei</vt:lpstr>
      <vt:lpstr>Aptos</vt:lpstr>
      <vt:lpstr>Aptos Display</vt:lpstr>
      <vt:lpstr>Arial</vt:lpstr>
      <vt:lpstr>Arial-Rounded</vt:lpstr>
      <vt:lpstr>Calibri</vt:lpstr>
      <vt:lpstr>Calibri Light</vt:lpstr>
      <vt:lpstr>Lato Hairline</vt:lpstr>
      <vt:lpstr>Lato Light</vt:lpstr>
      <vt:lpstr>Lato Regular</vt:lpstr>
      <vt:lpstr>Times New Roman</vt:lpstr>
      <vt:lpstr>3_Office 主题​​</vt:lpstr>
      <vt:lpstr>3_Office Theme</vt:lpstr>
      <vt:lpstr>5_Office Theme</vt:lpstr>
      <vt:lpstr>4_Office Theme</vt:lpstr>
      <vt:lpstr>6_Office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28</cp:revision>
  <dcterms:created xsi:type="dcterms:W3CDTF">2021-08-01T03:17:41Z</dcterms:created>
  <dcterms:modified xsi:type="dcterms:W3CDTF">2026-04-13T12:01:53Z</dcterms:modified>
</cp:coreProperties>
</file>