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701" r:id="rId3"/>
  </p:sldMasterIdLst>
  <p:notesMasterIdLst>
    <p:notesMasterId r:id="rId10"/>
  </p:notesMasterIdLst>
  <p:sldIdLst>
    <p:sldId id="258" r:id="rId4"/>
    <p:sldId id="279" r:id="rId5"/>
    <p:sldId id="2007577134" r:id="rId6"/>
    <p:sldId id="2007577135" r:id="rId7"/>
    <p:sldId id="2007577136" r:id="rId8"/>
    <p:sldId id="20075771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C704-4FE3-4B1B-A061-EE161A2BE8A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FD63-C38E-4598-9F42-46A5C0A6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9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70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5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7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6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3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5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7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21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58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9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0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73E5-1726-411E-9DFC-3245D304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F12A6-EF35-443A-9084-627B0CF9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4C0F7-DE0A-4C70-AA1F-39CF06D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B867D-BF1F-4125-B719-8512EDB9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DF462-5909-4DE5-840E-9904B5E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1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FEE2E-B44B-4489-B71E-BE14EE77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F54CF-42EC-4FF4-BD2C-F000AC96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CAB4A8-235B-4BE0-BC61-98459B06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EE08C-B85A-4467-B7DC-B1957F73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E5F7F-1306-47FC-91C6-53BF6B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9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54FD7-C553-4FCC-8285-FFADA8CB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E75E9-6220-42C0-A011-01CB52B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04B9F-433A-403B-B1E1-99B67008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ABD0C-B39E-457C-A881-D2DCC7F5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7D7AA-14A0-4899-9087-5CC4767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31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CA284-98A6-440C-8B24-9072B701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04684-DF7D-4516-A72C-ACF55F92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99CFD5-C9DD-40FE-A33A-C2572212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9FF193-F069-4ABE-8CA3-585D5BD7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18E14-88C0-4C5E-8BB7-6F22133B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48203F-40BA-41C3-9D1D-97C74B6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189B2-9313-46C8-B7D7-412F0E57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A0766-D04E-45C1-8B7C-E13799B2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DE30C-C045-44D3-8386-24FC29BF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D79602-CFA8-4FB4-A189-4A503377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FDB2B3-C01D-4ACB-9BA8-F00BF2C7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A2E3-FD8A-4716-B5D2-7618F4B3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88B819-E1AD-4D64-8834-A74496A8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86E4FE-ECD9-4583-B617-55944BE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99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98A17-97C7-4E2F-AE6E-053B4F8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60C925-CA4C-473A-B971-4BC4FFD1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A7882-B52B-4836-A4C0-87A7A345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016063-EC0B-44B6-B202-2DBF1E72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58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3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419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9B9B2-A315-492E-87BD-4B73D60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0DB01-5334-4899-BBE4-EF9BC132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652883-C4D9-41D3-94BE-C1AD79F1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66CE7-2C85-4532-821C-4C410491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A8FE48-36E2-4E8A-8D57-D4DEFBEB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FC4A-ECED-42F3-847F-E0B6D271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211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AAB5-5E46-48F4-A59E-ADBA0FB4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4B9570-F50B-46EB-B2E8-4A1B20AD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06CA3D-0098-4010-8010-4ED14DB0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15E6D-9731-4F31-AE4A-3C711AA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31F18-4748-46B4-8EA2-E07956D5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45455-2E42-45DB-B352-E8DA4FC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36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6B3D2-C45F-41E9-B3AE-9E3D303A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62A51-DE7E-403E-BFBC-9FDCEA589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08DFA-6B01-44F8-9808-691B0417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49296-B414-4FB9-9BE6-83482A7F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A54C0-74AA-4D2E-B24E-3AD65CC1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8B0430-01BD-4195-8F5E-AEA8B8F37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7B962-3133-4A14-91C6-3F08C7C7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0FD2E-0BB7-4E91-B200-8E042058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1CB1A-7C64-4653-AC89-1BF7836D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04C70-01DD-4022-90EF-A234F8AB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5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3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0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0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8685" y="0"/>
            <a:ext cx="3273669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81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9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377AB6DE-2F87-EAB1-27D8-99DDEB4CB7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891E9CA1-3BAD-7CA1-3E83-EC203CFFEB19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34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D4ADD49F-3882-3761-F23A-5AB7C60A67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FBF81902-8861-DA3A-E6B0-EFDCBE3E6A62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2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9D67C77-C87E-D99B-600F-D323B03FFC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2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2">
            <a:extLst>
              <a:ext uri="{FF2B5EF4-FFF2-40B4-BE49-F238E27FC236}">
                <a16:creationId xmlns:a16="http://schemas.microsoft.com/office/drawing/2014/main" id="{544468FE-C19B-43B7-A184-F9BB086A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2" y="-177608"/>
            <a:ext cx="10155837" cy="694742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82" y="2399996"/>
            <a:ext cx="1054089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6523" cy="125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5597A-18B3-4F65-A82B-366333F7F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948" y="2057320"/>
            <a:ext cx="3682303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59815-CE6C-49CF-9940-2C9F60CF0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404" y="3558115"/>
            <a:ext cx="756579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731047" y="1610826"/>
            <a:ext cx="105399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cái thu hoạch, người nông dân phải làm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 nhiều việc. Họ phải cày bừa, gieo hạt và ươm mầm. Rồi nắng mưa, hạn hán họ phải chăm sóc vườn cây, 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uộng đồng. Nhờ thế mà cây lớn dần,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hoa kết trái và chín </a:t>
            </a:r>
            <a:r>
              <a: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 đấy.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D47D0-0A1C-425B-A33A-38D9544E337E}"/>
              </a:ext>
            </a:extLst>
          </p:cNvPr>
          <p:cNvSpPr txBox="1"/>
          <p:nvPr/>
        </p:nvSpPr>
        <p:spPr>
          <a:xfrm>
            <a:off x="5364480" y="213360"/>
            <a:ext cx="549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697292" y="271881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406523" y="1642164"/>
            <a:ext cx="9258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 con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đầm sen bát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xanh xòe ô 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đưa hương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6" y="1650625"/>
            <a:ext cx="76973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21" y="2473161"/>
            <a:ext cx="623619" cy="595160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DB2DDF05-0F12-43C1-B938-918FEF8C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03" y="3610010"/>
            <a:ext cx="508000" cy="595160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BC2C3B64-3F00-420F-AC08-3DB28D46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41" y="3560644"/>
            <a:ext cx="508000" cy="5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C0CF41-4AB1-8B9E-0D9A-38F0DC61E8F7}"/>
              </a:ext>
            </a:extLst>
          </p:cNvPr>
          <p:cNvGrpSpPr/>
          <p:nvPr/>
        </p:nvGrpSpPr>
        <p:grpSpPr>
          <a:xfrm>
            <a:off x="4095290" y="840697"/>
            <a:ext cx="6809537" cy="2086190"/>
            <a:chOff x="2505740" y="902710"/>
            <a:chExt cx="8106937" cy="2308325"/>
          </a:xfrm>
        </p:grpSpPr>
        <p:grpSp>
          <p:nvGrpSpPr>
            <p:cNvPr id="10" name="组合 31">
              <a:extLst>
                <a:ext uri="{FF2B5EF4-FFF2-40B4-BE49-F238E27FC236}">
                  <a16:creationId xmlns:a16="http://schemas.microsoft.com/office/drawing/2014/main" id="{E15CDD03-D3C5-9424-1D97-E707B3710F32}"/>
                </a:ext>
              </a:extLst>
            </p:cNvPr>
            <p:cNvGrpSpPr/>
            <p:nvPr/>
          </p:nvGrpSpPr>
          <p:grpSpPr>
            <a:xfrm>
              <a:off x="2505740" y="902710"/>
              <a:ext cx="8106937" cy="2308325"/>
              <a:chOff x="1262829" y="3335641"/>
              <a:chExt cx="3840619" cy="1368672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圆角矩形 32">
                <a:extLst>
                  <a:ext uri="{FF2B5EF4-FFF2-40B4-BE49-F238E27FC236}">
                    <a16:creationId xmlns:a16="http://schemas.microsoft.com/office/drawing/2014/main" id="{D876F33F-24EC-967D-1124-7C61C9EF6FDB}"/>
                  </a:ext>
                </a:extLst>
              </p:cNvPr>
              <p:cNvSpPr/>
              <p:nvPr/>
            </p:nvSpPr>
            <p:spPr>
              <a:xfrm>
                <a:off x="1262829" y="3335641"/>
                <a:ext cx="3840619" cy="136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4" name="圆角矩形 33">
                <a:extLst>
                  <a:ext uri="{FF2B5EF4-FFF2-40B4-BE49-F238E27FC236}">
                    <a16:creationId xmlns:a16="http://schemas.microsoft.com/office/drawing/2014/main" id="{8DE74760-9826-6AF6-3E76-5985FAEF72A0}"/>
                  </a:ext>
                </a:extLst>
              </p:cNvPr>
              <p:cNvSpPr/>
              <p:nvPr/>
            </p:nvSpPr>
            <p:spPr>
              <a:xfrm>
                <a:off x="1354876" y="3450624"/>
                <a:ext cx="3678052" cy="117803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D3299B-9CA9-E9F7-9203-AE1371730EA9}"/>
                </a:ext>
              </a:extLst>
            </p:cNvPr>
            <p:cNvSpPr txBox="1"/>
            <p:nvPr/>
          </p:nvSpPr>
          <p:spPr>
            <a:xfrm>
              <a:off x="4073616" y="1336114"/>
              <a:ext cx="501662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r, d 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h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gi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ô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vuông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E95D1D6-3C80-D50D-3F36-CD0C29D37810}"/>
              </a:ext>
            </a:extLst>
          </p:cNvPr>
          <p:cNvSpPr txBox="1"/>
          <p:nvPr/>
        </p:nvSpPr>
        <p:spPr>
          <a:xfrm>
            <a:off x="3002674" y="2922020"/>
            <a:ext cx="91893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Mưa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       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ăng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đồng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Uốn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ngọn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lúa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xoan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theo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        ó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     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ải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tím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.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4904DE41-A392-6327-1C97-48CC17CF7AE3}"/>
              </a:ext>
            </a:extLst>
          </p:cNvPr>
          <p:cNvSpPr/>
          <p:nvPr/>
        </p:nvSpPr>
        <p:spPr>
          <a:xfrm>
            <a:off x="4398048" y="3038947"/>
            <a:ext cx="796634" cy="596200"/>
          </a:xfrm>
          <a:custGeom>
            <a:avLst/>
            <a:gdLst>
              <a:gd name="csX0" fmla="*/ 0 w 796634"/>
              <a:gd name="csY0" fmla="*/ 99369 h 596200"/>
              <a:gd name="csX1" fmla="*/ 99369 w 796634"/>
              <a:gd name="csY1" fmla="*/ 0 h 596200"/>
              <a:gd name="csX2" fmla="*/ 697265 w 796634"/>
              <a:gd name="csY2" fmla="*/ 0 h 596200"/>
              <a:gd name="csX3" fmla="*/ 796634 w 796634"/>
              <a:gd name="csY3" fmla="*/ 99369 h 596200"/>
              <a:gd name="csX4" fmla="*/ 796634 w 796634"/>
              <a:gd name="csY4" fmla="*/ 496831 h 596200"/>
              <a:gd name="csX5" fmla="*/ 697265 w 796634"/>
              <a:gd name="csY5" fmla="*/ 596200 h 596200"/>
              <a:gd name="csX6" fmla="*/ 99369 w 796634"/>
              <a:gd name="csY6" fmla="*/ 596200 h 596200"/>
              <a:gd name="csX7" fmla="*/ 0 w 796634"/>
              <a:gd name="csY7" fmla="*/ 496831 h 596200"/>
              <a:gd name="csX8" fmla="*/ 0 w 796634"/>
              <a:gd name="csY8" fmla="*/ 99369 h 596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596200" fill="none" extrusionOk="0">
                <a:moveTo>
                  <a:pt x="0" y="99369"/>
                </a:moveTo>
                <a:cubicBezTo>
                  <a:pt x="-478" y="41541"/>
                  <a:pt x="44283" y="-9556"/>
                  <a:pt x="99369" y="0"/>
                </a:cubicBezTo>
                <a:cubicBezTo>
                  <a:pt x="297205" y="-62657"/>
                  <a:pt x="490827" y="22480"/>
                  <a:pt x="697265" y="0"/>
                </a:cubicBezTo>
                <a:cubicBezTo>
                  <a:pt x="751814" y="-1801"/>
                  <a:pt x="799704" y="51795"/>
                  <a:pt x="796634" y="99369"/>
                </a:cubicBezTo>
                <a:cubicBezTo>
                  <a:pt x="802032" y="286456"/>
                  <a:pt x="751619" y="412101"/>
                  <a:pt x="796634" y="496831"/>
                </a:cubicBezTo>
                <a:cubicBezTo>
                  <a:pt x="799942" y="536709"/>
                  <a:pt x="757589" y="609618"/>
                  <a:pt x="697265" y="596200"/>
                </a:cubicBezTo>
                <a:cubicBezTo>
                  <a:pt x="473878" y="628649"/>
                  <a:pt x="258842" y="587101"/>
                  <a:pt x="99369" y="596200"/>
                </a:cubicBezTo>
                <a:cubicBezTo>
                  <a:pt x="43377" y="593281"/>
                  <a:pt x="-5290" y="539323"/>
                  <a:pt x="0" y="496831"/>
                </a:cubicBezTo>
                <a:cubicBezTo>
                  <a:pt x="-13526" y="379467"/>
                  <a:pt x="27645" y="275846"/>
                  <a:pt x="0" y="99369"/>
                </a:cubicBezTo>
                <a:close/>
              </a:path>
              <a:path w="796634" h="596200" stroke="0" extrusionOk="0">
                <a:moveTo>
                  <a:pt x="0" y="99369"/>
                </a:moveTo>
                <a:cubicBezTo>
                  <a:pt x="563" y="52057"/>
                  <a:pt x="53560" y="-12818"/>
                  <a:pt x="99369" y="0"/>
                </a:cubicBezTo>
                <a:cubicBezTo>
                  <a:pt x="289716" y="-63451"/>
                  <a:pt x="497166" y="31471"/>
                  <a:pt x="697265" y="0"/>
                </a:cubicBezTo>
                <a:cubicBezTo>
                  <a:pt x="752166" y="-1863"/>
                  <a:pt x="786073" y="39298"/>
                  <a:pt x="796634" y="99369"/>
                </a:cubicBezTo>
                <a:cubicBezTo>
                  <a:pt x="817090" y="190903"/>
                  <a:pt x="760817" y="411216"/>
                  <a:pt x="796634" y="496831"/>
                </a:cubicBezTo>
                <a:cubicBezTo>
                  <a:pt x="804718" y="563148"/>
                  <a:pt x="765553" y="589468"/>
                  <a:pt x="697265" y="596200"/>
                </a:cubicBezTo>
                <a:cubicBezTo>
                  <a:pt x="481507" y="615088"/>
                  <a:pt x="389117" y="581967"/>
                  <a:pt x="99369" y="596200"/>
                </a:cubicBezTo>
                <a:cubicBezTo>
                  <a:pt x="43582" y="598026"/>
                  <a:pt x="8518" y="545649"/>
                  <a:pt x="0" y="496831"/>
                </a:cubicBezTo>
                <a:cubicBezTo>
                  <a:pt x="-45184" y="403730"/>
                  <a:pt x="13218" y="207270"/>
                  <a:pt x="0" y="9936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4FF63E6B-BB3E-88AA-9FBD-A883684E04FB}"/>
              </a:ext>
            </a:extLst>
          </p:cNvPr>
          <p:cNvSpPr/>
          <p:nvPr/>
        </p:nvSpPr>
        <p:spPr>
          <a:xfrm>
            <a:off x="6962706" y="4322403"/>
            <a:ext cx="796634" cy="670456"/>
          </a:xfrm>
          <a:custGeom>
            <a:avLst/>
            <a:gdLst>
              <a:gd name="csX0" fmla="*/ 0 w 796634"/>
              <a:gd name="csY0" fmla="*/ 111745 h 670456"/>
              <a:gd name="csX1" fmla="*/ 111745 w 796634"/>
              <a:gd name="csY1" fmla="*/ 0 h 670456"/>
              <a:gd name="csX2" fmla="*/ 684889 w 796634"/>
              <a:gd name="csY2" fmla="*/ 0 h 670456"/>
              <a:gd name="csX3" fmla="*/ 796634 w 796634"/>
              <a:gd name="csY3" fmla="*/ 111745 h 670456"/>
              <a:gd name="csX4" fmla="*/ 796634 w 796634"/>
              <a:gd name="csY4" fmla="*/ 558711 h 670456"/>
              <a:gd name="csX5" fmla="*/ 684889 w 796634"/>
              <a:gd name="csY5" fmla="*/ 670456 h 670456"/>
              <a:gd name="csX6" fmla="*/ 111745 w 796634"/>
              <a:gd name="csY6" fmla="*/ 670456 h 670456"/>
              <a:gd name="csX7" fmla="*/ 0 w 796634"/>
              <a:gd name="csY7" fmla="*/ 558711 h 670456"/>
              <a:gd name="csX8" fmla="*/ 0 w 796634"/>
              <a:gd name="csY8" fmla="*/ 111745 h 6704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670456" fill="none" extrusionOk="0">
                <a:moveTo>
                  <a:pt x="0" y="111745"/>
                </a:moveTo>
                <a:cubicBezTo>
                  <a:pt x="-1177" y="42764"/>
                  <a:pt x="49729" y="-13992"/>
                  <a:pt x="111745" y="0"/>
                </a:cubicBezTo>
                <a:cubicBezTo>
                  <a:pt x="367053" y="-63406"/>
                  <a:pt x="560041" y="51820"/>
                  <a:pt x="684889" y="0"/>
                </a:cubicBezTo>
                <a:cubicBezTo>
                  <a:pt x="746369" y="-1276"/>
                  <a:pt x="797720" y="52613"/>
                  <a:pt x="796634" y="111745"/>
                </a:cubicBezTo>
                <a:cubicBezTo>
                  <a:pt x="848629" y="277507"/>
                  <a:pt x="766692" y="440906"/>
                  <a:pt x="796634" y="558711"/>
                </a:cubicBezTo>
                <a:cubicBezTo>
                  <a:pt x="798538" y="611788"/>
                  <a:pt x="753525" y="687517"/>
                  <a:pt x="684889" y="670456"/>
                </a:cubicBezTo>
                <a:cubicBezTo>
                  <a:pt x="483783" y="728065"/>
                  <a:pt x="303644" y="619786"/>
                  <a:pt x="111745" y="670456"/>
                </a:cubicBezTo>
                <a:cubicBezTo>
                  <a:pt x="43907" y="654383"/>
                  <a:pt x="-6040" y="606282"/>
                  <a:pt x="0" y="558711"/>
                </a:cubicBezTo>
                <a:cubicBezTo>
                  <a:pt x="-42624" y="391812"/>
                  <a:pt x="3256" y="270613"/>
                  <a:pt x="0" y="111745"/>
                </a:cubicBezTo>
                <a:close/>
              </a:path>
              <a:path w="796634" h="670456" stroke="0" extrusionOk="0">
                <a:moveTo>
                  <a:pt x="0" y="111745"/>
                </a:moveTo>
                <a:cubicBezTo>
                  <a:pt x="106" y="51458"/>
                  <a:pt x="59003" y="-12680"/>
                  <a:pt x="111745" y="0"/>
                </a:cubicBezTo>
                <a:cubicBezTo>
                  <a:pt x="366386" y="-54228"/>
                  <a:pt x="504523" y="41904"/>
                  <a:pt x="684889" y="0"/>
                </a:cubicBezTo>
                <a:cubicBezTo>
                  <a:pt x="746740" y="-11968"/>
                  <a:pt x="782301" y="42985"/>
                  <a:pt x="796634" y="111745"/>
                </a:cubicBezTo>
                <a:cubicBezTo>
                  <a:pt x="804239" y="332724"/>
                  <a:pt x="781852" y="434656"/>
                  <a:pt x="796634" y="558711"/>
                </a:cubicBezTo>
                <a:cubicBezTo>
                  <a:pt x="798841" y="623548"/>
                  <a:pt x="757273" y="665099"/>
                  <a:pt x="684889" y="670456"/>
                </a:cubicBezTo>
                <a:cubicBezTo>
                  <a:pt x="439799" y="676964"/>
                  <a:pt x="388624" y="665358"/>
                  <a:pt x="111745" y="670456"/>
                </a:cubicBezTo>
                <a:cubicBezTo>
                  <a:pt x="43123" y="684361"/>
                  <a:pt x="14537" y="610081"/>
                  <a:pt x="0" y="558711"/>
                </a:cubicBezTo>
                <a:cubicBezTo>
                  <a:pt x="-11785" y="385454"/>
                  <a:pt x="17153" y="224725"/>
                  <a:pt x="0" y="111745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5C7701C0-DA45-D6FF-DA3C-2988A1502B5C}"/>
              </a:ext>
            </a:extLst>
          </p:cNvPr>
          <p:cNvSpPr/>
          <p:nvPr/>
        </p:nvSpPr>
        <p:spPr>
          <a:xfrm>
            <a:off x="3140538" y="5065712"/>
            <a:ext cx="796634" cy="596200"/>
          </a:xfrm>
          <a:custGeom>
            <a:avLst/>
            <a:gdLst>
              <a:gd name="csX0" fmla="*/ 0 w 796634"/>
              <a:gd name="csY0" fmla="*/ 99369 h 596200"/>
              <a:gd name="csX1" fmla="*/ 99369 w 796634"/>
              <a:gd name="csY1" fmla="*/ 0 h 596200"/>
              <a:gd name="csX2" fmla="*/ 697265 w 796634"/>
              <a:gd name="csY2" fmla="*/ 0 h 596200"/>
              <a:gd name="csX3" fmla="*/ 796634 w 796634"/>
              <a:gd name="csY3" fmla="*/ 99369 h 596200"/>
              <a:gd name="csX4" fmla="*/ 796634 w 796634"/>
              <a:gd name="csY4" fmla="*/ 496831 h 596200"/>
              <a:gd name="csX5" fmla="*/ 697265 w 796634"/>
              <a:gd name="csY5" fmla="*/ 596200 h 596200"/>
              <a:gd name="csX6" fmla="*/ 99369 w 796634"/>
              <a:gd name="csY6" fmla="*/ 596200 h 596200"/>
              <a:gd name="csX7" fmla="*/ 0 w 796634"/>
              <a:gd name="csY7" fmla="*/ 496831 h 596200"/>
              <a:gd name="csX8" fmla="*/ 0 w 796634"/>
              <a:gd name="csY8" fmla="*/ 99369 h 596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596200" fill="none" extrusionOk="0">
                <a:moveTo>
                  <a:pt x="0" y="99369"/>
                </a:moveTo>
                <a:cubicBezTo>
                  <a:pt x="-478" y="41541"/>
                  <a:pt x="44283" y="-9556"/>
                  <a:pt x="99369" y="0"/>
                </a:cubicBezTo>
                <a:cubicBezTo>
                  <a:pt x="297205" y="-62657"/>
                  <a:pt x="490827" y="22480"/>
                  <a:pt x="697265" y="0"/>
                </a:cubicBezTo>
                <a:cubicBezTo>
                  <a:pt x="751814" y="-1801"/>
                  <a:pt x="799704" y="51795"/>
                  <a:pt x="796634" y="99369"/>
                </a:cubicBezTo>
                <a:cubicBezTo>
                  <a:pt x="802032" y="286456"/>
                  <a:pt x="751619" y="412101"/>
                  <a:pt x="796634" y="496831"/>
                </a:cubicBezTo>
                <a:cubicBezTo>
                  <a:pt x="799942" y="536709"/>
                  <a:pt x="757589" y="609618"/>
                  <a:pt x="697265" y="596200"/>
                </a:cubicBezTo>
                <a:cubicBezTo>
                  <a:pt x="473878" y="628649"/>
                  <a:pt x="258842" y="587101"/>
                  <a:pt x="99369" y="596200"/>
                </a:cubicBezTo>
                <a:cubicBezTo>
                  <a:pt x="43377" y="593281"/>
                  <a:pt x="-5290" y="539323"/>
                  <a:pt x="0" y="496831"/>
                </a:cubicBezTo>
                <a:cubicBezTo>
                  <a:pt x="-13526" y="379467"/>
                  <a:pt x="27645" y="275846"/>
                  <a:pt x="0" y="99369"/>
                </a:cubicBezTo>
                <a:close/>
              </a:path>
              <a:path w="796634" h="596200" stroke="0" extrusionOk="0">
                <a:moveTo>
                  <a:pt x="0" y="99369"/>
                </a:moveTo>
                <a:cubicBezTo>
                  <a:pt x="563" y="52057"/>
                  <a:pt x="53560" y="-12818"/>
                  <a:pt x="99369" y="0"/>
                </a:cubicBezTo>
                <a:cubicBezTo>
                  <a:pt x="289716" y="-63451"/>
                  <a:pt x="497166" y="31471"/>
                  <a:pt x="697265" y="0"/>
                </a:cubicBezTo>
                <a:cubicBezTo>
                  <a:pt x="752166" y="-1863"/>
                  <a:pt x="786073" y="39298"/>
                  <a:pt x="796634" y="99369"/>
                </a:cubicBezTo>
                <a:cubicBezTo>
                  <a:pt x="817090" y="190903"/>
                  <a:pt x="760817" y="411216"/>
                  <a:pt x="796634" y="496831"/>
                </a:cubicBezTo>
                <a:cubicBezTo>
                  <a:pt x="804718" y="563148"/>
                  <a:pt x="765553" y="589468"/>
                  <a:pt x="697265" y="596200"/>
                </a:cubicBezTo>
                <a:cubicBezTo>
                  <a:pt x="481507" y="615088"/>
                  <a:pt x="389117" y="581967"/>
                  <a:pt x="99369" y="596200"/>
                </a:cubicBezTo>
                <a:cubicBezTo>
                  <a:pt x="43582" y="598026"/>
                  <a:pt x="8518" y="545649"/>
                  <a:pt x="0" y="496831"/>
                </a:cubicBezTo>
                <a:cubicBezTo>
                  <a:pt x="-45184" y="403730"/>
                  <a:pt x="13218" y="207270"/>
                  <a:pt x="0" y="9936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2B4D9D-1FBE-5F83-5048-35A1224232F3}"/>
              </a:ext>
            </a:extLst>
          </p:cNvPr>
          <p:cNvSpPr txBox="1"/>
          <p:nvPr/>
        </p:nvSpPr>
        <p:spPr>
          <a:xfrm>
            <a:off x="4398048" y="5588661"/>
            <a:ext cx="84299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Theo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Nguyễn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Bao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A2C5DC1F-EDE3-C0A0-044B-18A30B04FB57}"/>
              </a:ext>
            </a:extLst>
          </p:cNvPr>
          <p:cNvSpPr/>
          <p:nvPr/>
        </p:nvSpPr>
        <p:spPr>
          <a:xfrm>
            <a:off x="4398048" y="3038947"/>
            <a:ext cx="796634" cy="596200"/>
          </a:xfrm>
          <a:custGeom>
            <a:avLst/>
            <a:gdLst>
              <a:gd name="csX0" fmla="*/ 0 w 796634"/>
              <a:gd name="csY0" fmla="*/ 99369 h 596200"/>
              <a:gd name="csX1" fmla="*/ 99369 w 796634"/>
              <a:gd name="csY1" fmla="*/ 0 h 596200"/>
              <a:gd name="csX2" fmla="*/ 697265 w 796634"/>
              <a:gd name="csY2" fmla="*/ 0 h 596200"/>
              <a:gd name="csX3" fmla="*/ 796634 w 796634"/>
              <a:gd name="csY3" fmla="*/ 99369 h 596200"/>
              <a:gd name="csX4" fmla="*/ 796634 w 796634"/>
              <a:gd name="csY4" fmla="*/ 496831 h 596200"/>
              <a:gd name="csX5" fmla="*/ 697265 w 796634"/>
              <a:gd name="csY5" fmla="*/ 596200 h 596200"/>
              <a:gd name="csX6" fmla="*/ 99369 w 796634"/>
              <a:gd name="csY6" fmla="*/ 596200 h 596200"/>
              <a:gd name="csX7" fmla="*/ 0 w 796634"/>
              <a:gd name="csY7" fmla="*/ 496831 h 596200"/>
              <a:gd name="csX8" fmla="*/ 0 w 796634"/>
              <a:gd name="csY8" fmla="*/ 99369 h 596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596200" fill="none" extrusionOk="0">
                <a:moveTo>
                  <a:pt x="0" y="99369"/>
                </a:moveTo>
                <a:cubicBezTo>
                  <a:pt x="-478" y="41541"/>
                  <a:pt x="44283" y="-9556"/>
                  <a:pt x="99369" y="0"/>
                </a:cubicBezTo>
                <a:cubicBezTo>
                  <a:pt x="297205" y="-62657"/>
                  <a:pt x="490827" y="22480"/>
                  <a:pt x="697265" y="0"/>
                </a:cubicBezTo>
                <a:cubicBezTo>
                  <a:pt x="751814" y="-1801"/>
                  <a:pt x="799704" y="51795"/>
                  <a:pt x="796634" y="99369"/>
                </a:cubicBezTo>
                <a:cubicBezTo>
                  <a:pt x="802032" y="286456"/>
                  <a:pt x="751619" y="412101"/>
                  <a:pt x="796634" y="496831"/>
                </a:cubicBezTo>
                <a:cubicBezTo>
                  <a:pt x="799942" y="536709"/>
                  <a:pt x="757589" y="609618"/>
                  <a:pt x="697265" y="596200"/>
                </a:cubicBezTo>
                <a:cubicBezTo>
                  <a:pt x="473878" y="628649"/>
                  <a:pt x="258842" y="587101"/>
                  <a:pt x="99369" y="596200"/>
                </a:cubicBezTo>
                <a:cubicBezTo>
                  <a:pt x="43377" y="593281"/>
                  <a:pt x="-5290" y="539323"/>
                  <a:pt x="0" y="496831"/>
                </a:cubicBezTo>
                <a:cubicBezTo>
                  <a:pt x="-13526" y="379467"/>
                  <a:pt x="27645" y="275846"/>
                  <a:pt x="0" y="99369"/>
                </a:cubicBezTo>
                <a:close/>
              </a:path>
              <a:path w="796634" h="596200" stroke="0" extrusionOk="0">
                <a:moveTo>
                  <a:pt x="0" y="99369"/>
                </a:moveTo>
                <a:cubicBezTo>
                  <a:pt x="563" y="52057"/>
                  <a:pt x="53560" y="-12818"/>
                  <a:pt x="99369" y="0"/>
                </a:cubicBezTo>
                <a:cubicBezTo>
                  <a:pt x="289716" y="-63451"/>
                  <a:pt x="497166" y="31471"/>
                  <a:pt x="697265" y="0"/>
                </a:cubicBezTo>
                <a:cubicBezTo>
                  <a:pt x="752166" y="-1863"/>
                  <a:pt x="786073" y="39298"/>
                  <a:pt x="796634" y="99369"/>
                </a:cubicBezTo>
                <a:cubicBezTo>
                  <a:pt x="817090" y="190903"/>
                  <a:pt x="760817" y="411216"/>
                  <a:pt x="796634" y="496831"/>
                </a:cubicBezTo>
                <a:cubicBezTo>
                  <a:pt x="804718" y="563148"/>
                  <a:pt x="765553" y="589468"/>
                  <a:pt x="697265" y="596200"/>
                </a:cubicBezTo>
                <a:cubicBezTo>
                  <a:pt x="481507" y="615088"/>
                  <a:pt x="389117" y="581967"/>
                  <a:pt x="99369" y="596200"/>
                </a:cubicBezTo>
                <a:cubicBezTo>
                  <a:pt x="43582" y="598026"/>
                  <a:pt x="8518" y="545649"/>
                  <a:pt x="0" y="496831"/>
                </a:cubicBezTo>
                <a:cubicBezTo>
                  <a:pt x="-45184" y="403730"/>
                  <a:pt x="13218" y="207270"/>
                  <a:pt x="0" y="9936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16">
            <a:extLst>
              <a:ext uri="{FF2B5EF4-FFF2-40B4-BE49-F238E27FC236}">
                <a16:creationId xmlns:a16="http://schemas.microsoft.com/office/drawing/2014/main" id="{593AF83B-9B4E-9962-BB40-200F6E3F276C}"/>
              </a:ext>
            </a:extLst>
          </p:cNvPr>
          <p:cNvSpPr/>
          <p:nvPr/>
        </p:nvSpPr>
        <p:spPr>
          <a:xfrm>
            <a:off x="6962706" y="4337754"/>
            <a:ext cx="796634" cy="670456"/>
          </a:xfrm>
          <a:custGeom>
            <a:avLst/>
            <a:gdLst>
              <a:gd name="csX0" fmla="*/ 0 w 796634"/>
              <a:gd name="csY0" fmla="*/ 111745 h 670456"/>
              <a:gd name="csX1" fmla="*/ 111745 w 796634"/>
              <a:gd name="csY1" fmla="*/ 0 h 670456"/>
              <a:gd name="csX2" fmla="*/ 684889 w 796634"/>
              <a:gd name="csY2" fmla="*/ 0 h 670456"/>
              <a:gd name="csX3" fmla="*/ 796634 w 796634"/>
              <a:gd name="csY3" fmla="*/ 111745 h 670456"/>
              <a:gd name="csX4" fmla="*/ 796634 w 796634"/>
              <a:gd name="csY4" fmla="*/ 558711 h 670456"/>
              <a:gd name="csX5" fmla="*/ 684889 w 796634"/>
              <a:gd name="csY5" fmla="*/ 670456 h 670456"/>
              <a:gd name="csX6" fmla="*/ 111745 w 796634"/>
              <a:gd name="csY6" fmla="*/ 670456 h 670456"/>
              <a:gd name="csX7" fmla="*/ 0 w 796634"/>
              <a:gd name="csY7" fmla="*/ 558711 h 670456"/>
              <a:gd name="csX8" fmla="*/ 0 w 796634"/>
              <a:gd name="csY8" fmla="*/ 111745 h 6704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670456" fill="none" extrusionOk="0">
                <a:moveTo>
                  <a:pt x="0" y="111745"/>
                </a:moveTo>
                <a:cubicBezTo>
                  <a:pt x="-1177" y="42764"/>
                  <a:pt x="49729" y="-13992"/>
                  <a:pt x="111745" y="0"/>
                </a:cubicBezTo>
                <a:cubicBezTo>
                  <a:pt x="367053" y="-63406"/>
                  <a:pt x="560041" y="51820"/>
                  <a:pt x="684889" y="0"/>
                </a:cubicBezTo>
                <a:cubicBezTo>
                  <a:pt x="746369" y="-1276"/>
                  <a:pt x="797720" y="52613"/>
                  <a:pt x="796634" y="111745"/>
                </a:cubicBezTo>
                <a:cubicBezTo>
                  <a:pt x="848629" y="277507"/>
                  <a:pt x="766692" y="440906"/>
                  <a:pt x="796634" y="558711"/>
                </a:cubicBezTo>
                <a:cubicBezTo>
                  <a:pt x="798538" y="611788"/>
                  <a:pt x="753525" y="687517"/>
                  <a:pt x="684889" y="670456"/>
                </a:cubicBezTo>
                <a:cubicBezTo>
                  <a:pt x="483783" y="728065"/>
                  <a:pt x="303644" y="619786"/>
                  <a:pt x="111745" y="670456"/>
                </a:cubicBezTo>
                <a:cubicBezTo>
                  <a:pt x="43907" y="654383"/>
                  <a:pt x="-6040" y="606282"/>
                  <a:pt x="0" y="558711"/>
                </a:cubicBezTo>
                <a:cubicBezTo>
                  <a:pt x="-42624" y="391812"/>
                  <a:pt x="3256" y="270613"/>
                  <a:pt x="0" y="111745"/>
                </a:cubicBezTo>
                <a:close/>
              </a:path>
              <a:path w="796634" h="670456" stroke="0" extrusionOk="0">
                <a:moveTo>
                  <a:pt x="0" y="111745"/>
                </a:moveTo>
                <a:cubicBezTo>
                  <a:pt x="106" y="51458"/>
                  <a:pt x="59003" y="-12680"/>
                  <a:pt x="111745" y="0"/>
                </a:cubicBezTo>
                <a:cubicBezTo>
                  <a:pt x="366386" y="-54228"/>
                  <a:pt x="504523" y="41904"/>
                  <a:pt x="684889" y="0"/>
                </a:cubicBezTo>
                <a:cubicBezTo>
                  <a:pt x="746740" y="-11968"/>
                  <a:pt x="782301" y="42985"/>
                  <a:pt x="796634" y="111745"/>
                </a:cubicBezTo>
                <a:cubicBezTo>
                  <a:pt x="804239" y="332724"/>
                  <a:pt x="781852" y="434656"/>
                  <a:pt x="796634" y="558711"/>
                </a:cubicBezTo>
                <a:cubicBezTo>
                  <a:pt x="798841" y="623548"/>
                  <a:pt x="757273" y="665099"/>
                  <a:pt x="684889" y="670456"/>
                </a:cubicBezTo>
                <a:cubicBezTo>
                  <a:pt x="439799" y="676964"/>
                  <a:pt x="388624" y="665358"/>
                  <a:pt x="111745" y="670456"/>
                </a:cubicBezTo>
                <a:cubicBezTo>
                  <a:pt x="43123" y="684361"/>
                  <a:pt x="14537" y="610081"/>
                  <a:pt x="0" y="558711"/>
                </a:cubicBezTo>
                <a:cubicBezTo>
                  <a:pt x="-11785" y="385454"/>
                  <a:pt x="17153" y="224725"/>
                  <a:pt x="0" y="111745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17">
            <a:extLst>
              <a:ext uri="{FF2B5EF4-FFF2-40B4-BE49-F238E27FC236}">
                <a16:creationId xmlns:a16="http://schemas.microsoft.com/office/drawing/2014/main" id="{2A04982B-50B3-6DEF-84E1-79605A093469}"/>
              </a:ext>
            </a:extLst>
          </p:cNvPr>
          <p:cNvSpPr/>
          <p:nvPr/>
        </p:nvSpPr>
        <p:spPr>
          <a:xfrm>
            <a:off x="3160792" y="5065712"/>
            <a:ext cx="796634" cy="596200"/>
          </a:xfrm>
          <a:custGeom>
            <a:avLst/>
            <a:gdLst>
              <a:gd name="csX0" fmla="*/ 0 w 796634"/>
              <a:gd name="csY0" fmla="*/ 99369 h 596200"/>
              <a:gd name="csX1" fmla="*/ 99369 w 796634"/>
              <a:gd name="csY1" fmla="*/ 0 h 596200"/>
              <a:gd name="csX2" fmla="*/ 697265 w 796634"/>
              <a:gd name="csY2" fmla="*/ 0 h 596200"/>
              <a:gd name="csX3" fmla="*/ 796634 w 796634"/>
              <a:gd name="csY3" fmla="*/ 99369 h 596200"/>
              <a:gd name="csX4" fmla="*/ 796634 w 796634"/>
              <a:gd name="csY4" fmla="*/ 496831 h 596200"/>
              <a:gd name="csX5" fmla="*/ 697265 w 796634"/>
              <a:gd name="csY5" fmla="*/ 596200 h 596200"/>
              <a:gd name="csX6" fmla="*/ 99369 w 796634"/>
              <a:gd name="csY6" fmla="*/ 596200 h 596200"/>
              <a:gd name="csX7" fmla="*/ 0 w 796634"/>
              <a:gd name="csY7" fmla="*/ 496831 h 596200"/>
              <a:gd name="csX8" fmla="*/ 0 w 796634"/>
              <a:gd name="csY8" fmla="*/ 99369 h 596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6634" h="596200" fill="none" extrusionOk="0">
                <a:moveTo>
                  <a:pt x="0" y="99369"/>
                </a:moveTo>
                <a:cubicBezTo>
                  <a:pt x="-478" y="41541"/>
                  <a:pt x="44283" y="-9556"/>
                  <a:pt x="99369" y="0"/>
                </a:cubicBezTo>
                <a:cubicBezTo>
                  <a:pt x="297205" y="-62657"/>
                  <a:pt x="490827" y="22480"/>
                  <a:pt x="697265" y="0"/>
                </a:cubicBezTo>
                <a:cubicBezTo>
                  <a:pt x="751814" y="-1801"/>
                  <a:pt x="799704" y="51795"/>
                  <a:pt x="796634" y="99369"/>
                </a:cubicBezTo>
                <a:cubicBezTo>
                  <a:pt x="802032" y="286456"/>
                  <a:pt x="751619" y="412101"/>
                  <a:pt x="796634" y="496831"/>
                </a:cubicBezTo>
                <a:cubicBezTo>
                  <a:pt x="799942" y="536709"/>
                  <a:pt x="757589" y="609618"/>
                  <a:pt x="697265" y="596200"/>
                </a:cubicBezTo>
                <a:cubicBezTo>
                  <a:pt x="473878" y="628649"/>
                  <a:pt x="258842" y="587101"/>
                  <a:pt x="99369" y="596200"/>
                </a:cubicBezTo>
                <a:cubicBezTo>
                  <a:pt x="43377" y="593281"/>
                  <a:pt x="-5290" y="539323"/>
                  <a:pt x="0" y="496831"/>
                </a:cubicBezTo>
                <a:cubicBezTo>
                  <a:pt x="-13526" y="379467"/>
                  <a:pt x="27645" y="275846"/>
                  <a:pt x="0" y="99369"/>
                </a:cubicBezTo>
                <a:close/>
              </a:path>
              <a:path w="796634" h="596200" stroke="0" extrusionOk="0">
                <a:moveTo>
                  <a:pt x="0" y="99369"/>
                </a:moveTo>
                <a:cubicBezTo>
                  <a:pt x="563" y="52057"/>
                  <a:pt x="53560" y="-12818"/>
                  <a:pt x="99369" y="0"/>
                </a:cubicBezTo>
                <a:cubicBezTo>
                  <a:pt x="289716" y="-63451"/>
                  <a:pt x="497166" y="31471"/>
                  <a:pt x="697265" y="0"/>
                </a:cubicBezTo>
                <a:cubicBezTo>
                  <a:pt x="752166" y="-1863"/>
                  <a:pt x="786073" y="39298"/>
                  <a:pt x="796634" y="99369"/>
                </a:cubicBezTo>
                <a:cubicBezTo>
                  <a:pt x="817090" y="190903"/>
                  <a:pt x="760817" y="411216"/>
                  <a:pt x="796634" y="496831"/>
                </a:cubicBezTo>
                <a:cubicBezTo>
                  <a:pt x="804718" y="563148"/>
                  <a:pt x="765553" y="589468"/>
                  <a:pt x="697265" y="596200"/>
                </a:cubicBezTo>
                <a:cubicBezTo>
                  <a:pt x="481507" y="615088"/>
                  <a:pt x="389117" y="581967"/>
                  <a:pt x="99369" y="596200"/>
                </a:cubicBezTo>
                <a:cubicBezTo>
                  <a:pt x="43582" y="598026"/>
                  <a:pt x="8518" y="545649"/>
                  <a:pt x="0" y="496831"/>
                </a:cubicBezTo>
                <a:cubicBezTo>
                  <a:pt x="-45184" y="403730"/>
                  <a:pt x="13218" y="207270"/>
                  <a:pt x="0" y="9936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4399E0-9F0A-669B-2BC0-B0F56DDBD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" y="973265"/>
            <a:ext cx="24629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88FE9A-179A-A380-B72C-AFFD99C75AA4}"/>
              </a:ext>
            </a:extLst>
          </p:cNvPr>
          <p:cNvGrpSpPr/>
          <p:nvPr/>
        </p:nvGrpSpPr>
        <p:grpSpPr>
          <a:xfrm>
            <a:off x="3169920" y="894408"/>
            <a:ext cx="7787319" cy="2007036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4CACD6D0-A769-94CA-F00D-90656688FA45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5" name="圆角矩形 32">
                <a:extLst>
                  <a:ext uri="{FF2B5EF4-FFF2-40B4-BE49-F238E27FC236}">
                    <a16:creationId xmlns:a16="http://schemas.microsoft.com/office/drawing/2014/main" id="{B89660FA-13B4-659A-603D-111CC2E3F6DE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6" name="圆角矩形 33">
                <a:extLst>
                  <a:ext uri="{FF2B5EF4-FFF2-40B4-BE49-F238E27FC236}">
                    <a16:creationId xmlns:a16="http://schemas.microsoft.com/office/drawing/2014/main" id="{9043F3D3-FB7C-2C3B-7996-9858EF733BF9}"/>
                  </a:ext>
                </a:extLst>
              </p:cNvPr>
              <p:cNvSpPr/>
              <p:nvPr/>
            </p:nvSpPr>
            <p:spPr>
              <a:xfrm>
                <a:off x="1354876" y="3412797"/>
                <a:ext cx="3548412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E7DA52-FF09-E557-28EF-0ADC5EDFE9F5}"/>
                </a:ext>
              </a:extLst>
            </p:cNvPr>
            <p:cNvSpPr txBox="1"/>
            <p:nvPr/>
          </p:nvSpPr>
          <p:spPr>
            <a:xfrm>
              <a:off x="3049386" y="1156638"/>
              <a:ext cx="6664840" cy="1145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b.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Chọn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tiếng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trong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ngoặc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đơn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phù</a:t>
              </a:r>
              <a:r>
                <a:rPr lang="en-US" sz="36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 </a:t>
              </a:r>
              <a:r>
                <a:rPr lang="en-US" sz="3600" b="1" dirty="0" err="1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hợp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4E970-DED7-FA0B-4BE2-075B6988B7C9}"/>
              </a:ext>
            </a:extLst>
          </p:cNvPr>
          <p:cNvSpPr/>
          <p:nvPr/>
        </p:nvSpPr>
        <p:spPr>
          <a:xfrm>
            <a:off x="995173" y="2901444"/>
            <a:ext cx="10343387" cy="2951832"/>
          </a:xfrm>
          <a:prstGeom prst="roundRect">
            <a:avLst/>
          </a:prstGeom>
          <a:solidFill>
            <a:srgbClr val="F4E9E4"/>
          </a:solidFill>
          <a:ln w="38100">
            <a:solidFill>
              <a:srgbClr val="F65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38BCE-0A49-C1F2-41DE-D1DFC7F708D0}"/>
              </a:ext>
            </a:extLst>
          </p:cNvPr>
          <p:cNvSpPr txBox="1"/>
          <p:nvPr/>
        </p:nvSpPr>
        <p:spPr>
          <a:xfrm>
            <a:off x="1060551" y="3013679"/>
            <a:ext cx="10212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Vườn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tươi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sức</a:t>
            </a:r>
            <a:r>
              <a:rPr lang="en-US" sz="3200" b="1" dirty="0">
                <a:solidFill>
                  <a:srgbClr val="F65317"/>
                </a:solidFill>
                <a:latin typeface="Cambria" panose="02040503050406030204" pitchFamily="18" charset="0"/>
                <a:ea typeface="思源黑体 CN"/>
              </a:rPr>
              <a:t>/ </a:t>
            </a:r>
            <a:r>
              <a:rPr lang="en-US" sz="3200" b="1" dirty="0" err="1">
                <a:solidFill>
                  <a:srgbClr val="F65317"/>
                </a:solidFill>
                <a:latin typeface="Cambria" panose="02040503050406030204" pitchFamily="18" charset="0"/>
                <a:ea typeface="思源黑体 CN"/>
              </a:rPr>
              <a:t>sứt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)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lao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cô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bác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5B27B-29CE-55FE-BD2B-6ACB2CF57D78}"/>
              </a:ext>
            </a:extLst>
          </p:cNvPr>
          <p:cNvSpPr txBox="1"/>
          <p:nvPr/>
        </p:nvSpPr>
        <p:spPr>
          <a:xfrm>
            <a:off x="692562" y="4148642"/>
            <a:ext cx="10070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cuân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dân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làng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nô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(</a:t>
            </a:r>
            <a:r>
              <a:rPr lang="en-US" sz="3200" b="1" dirty="0" err="1">
                <a:solidFill>
                  <a:srgbClr val="F65317"/>
                </a:solidFill>
                <a:latin typeface="Cambria" panose="02040503050406030204" pitchFamily="18" charset="0"/>
                <a:ea typeface="思源黑体 CN"/>
              </a:rPr>
              <a:t>nức</a:t>
            </a:r>
            <a:r>
              <a:rPr lang="en-US" sz="3200" b="1" dirty="0">
                <a:solidFill>
                  <a:srgbClr val="F65317"/>
                </a:solidFill>
                <a:latin typeface="Cambria" panose="02040503050406030204" pitchFamily="18" charset="0"/>
                <a:ea typeface="思源黑体 CN"/>
              </a:rPr>
              <a:t>/ </a:t>
            </a:r>
            <a:r>
              <a:rPr lang="en-US" sz="3200" b="1" dirty="0" err="1">
                <a:solidFill>
                  <a:srgbClr val="F65317"/>
                </a:solidFill>
                <a:latin typeface="Cambria" panose="02040503050406030204" pitchFamily="18" charset="0"/>
                <a:ea typeface="思源黑体 CN"/>
              </a:rPr>
              <a:t>nứt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)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cấy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思源黑体 CN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0D524-AA17-71F0-F1F9-9310048741C8}"/>
              </a:ext>
            </a:extLst>
          </p:cNvPr>
          <p:cNvSpPr txBox="1"/>
          <p:nvPr/>
        </p:nvSpPr>
        <p:spPr>
          <a:xfrm>
            <a:off x="905127" y="4791162"/>
            <a:ext cx="10523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loại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)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2AC4A0-BC80-1455-FFFF-E979270FCB61}"/>
              </a:ext>
            </a:extLst>
          </p:cNvPr>
          <p:cNvCxnSpPr>
            <a:cxnSpLocks/>
          </p:cNvCxnSpPr>
          <p:nvPr/>
        </p:nvCxnSpPr>
        <p:spPr>
          <a:xfrm>
            <a:off x="6762668" y="3552340"/>
            <a:ext cx="63355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60167B-F822-146B-94BC-044CA3C8EB5A}"/>
              </a:ext>
            </a:extLst>
          </p:cNvPr>
          <p:cNvCxnSpPr>
            <a:cxnSpLocks/>
          </p:cNvCxnSpPr>
          <p:nvPr/>
        </p:nvCxnSpPr>
        <p:spPr>
          <a:xfrm>
            <a:off x="5688152" y="4733417"/>
            <a:ext cx="63355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DDCC2A-D9A4-23C9-EBA7-95FBF2A41BEF}"/>
              </a:ext>
            </a:extLst>
          </p:cNvPr>
          <p:cNvCxnSpPr>
            <a:cxnSpLocks/>
          </p:cNvCxnSpPr>
          <p:nvPr/>
        </p:nvCxnSpPr>
        <p:spPr>
          <a:xfrm>
            <a:off x="9556026" y="5375937"/>
            <a:ext cx="63355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70FA118-101F-226A-8FD5-CDA26811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" y="973265"/>
            <a:ext cx="24629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221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Cambria</vt:lpstr>
      <vt:lpstr>思源黑体 CN</vt:lpstr>
      <vt:lpstr>千图网拥有20W+精美PPT模板 更多PPT模板下载至：www.58pic.com/office/ppt​​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16</cp:revision>
  <dcterms:created xsi:type="dcterms:W3CDTF">2021-08-01T03:29:41Z</dcterms:created>
  <dcterms:modified xsi:type="dcterms:W3CDTF">2026-04-13T11:55:24Z</dcterms:modified>
</cp:coreProperties>
</file>