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5" r:id="rId2"/>
    <p:sldMasterId id="2147483729" r:id="rId3"/>
    <p:sldMasterId id="2147483814" r:id="rId4"/>
    <p:sldMasterId id="2147483844" r:id="rId5"/>
  </p:sldMasterIdLst>
  <p:notesMasterIdLst>
    <p:notesMasterId r:id="rId15"/>
  </p:notesMasterIdLst>
  <p:sldIdLst>
    <p:sldId id="265" r:id="rId6"/>
    <p:sldId id="2007577115" r:id="rId7"/>
    <p:sldId id="257" r:id="rId8"/>
    <p:sldId id="2007577117" r:id="rId9"/>
    <p:sldId id="325" r:id="rId10"/>
    <p:sldId id="2007577118" r:id="rId11"/>
    <p:sldId id="2007577119" r:id="rId12"/>
    <p:sldId id="2007577120" r:id="rId13"/>
    <p:sldId id="200757712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2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DF46AB-FDBB-4DC4-BB92-4ED2908ACAF7}" type="datetimeFigureOut">
              <a:rPr lang="en-US" smtClean="0"/>
              <a:t>4/13/2026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24354-363D-41D1-A44D-9DA5A21F9293}" type="slidenum">
              <a:rPr lang="en-US" smtClean="0"/>
              <a:t>‹#›</a:t>
            </a:fld>
            <a:endParaRPr lang="en-US"/>
          </a:p>
        </p:txBody>
      </p:sp>
    </p:spTree>
    <p:extLst>
      <p:ext uri="{BB962C8B-B14F-4D97-AF65-F5344CB8AC3E}">
        <p14:creationId xmlns:p14="http://schemas.microsoft.com/office/powerpoint/2010/main" val="422309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3F4D1E-AB03-40A0-B1AC-7634940687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7389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76FF93-06AF-466A-B5BD-C2305E1409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026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76FF93-06AF-466A-B5BD-C2305E1409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443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76FF93-06AF-466A-B5BD-C2305E1409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3210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76FF93-06AF-466A-B5BD-C2305E1409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9006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76FF93-06AF-466A-B5BD-C2305E1409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1032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EAACD-8DE0-A624-9AD9-17CBEDE15A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8029B6-EE90-719D-A11C-A9D3794C10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9F9DF5-50E1-A632-181D-7EC90FD9E8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889E2E-B8E4-D10F-DA1C-27859336754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76FF93-06AF-466A-B5BD-C2305E1409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307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2026/4/13</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34457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2026/4/13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277334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9344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568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2026/4/13</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2896338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3FBF5-6F7D-3DFF-B17E-8A1CA5DA01C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5CD76D-DDA3-9321-B1A1-64A7202998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2EEAB0-6C43-A021-2AEC-EFFD6F9D4EE0}"/>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4/13/2026</a:t>
            </a:fld>
            <a:endParaRPr lang="en-US"/>
          </a:p>
        </p:txBody>
      </p:sp>
      <p:sp>
        <p:nvSpPr>
          <p:cNvPr id="5" name="Footer Placeholder 4">
            <a:extLst>
              <a:ext uri="{FF2B5EF4-FFF2-40B4-BE49-F238E27FC236}">
                <a16:creationId xmlns:a16="http://schemas.microsoft.com/office/drawing/2014/main" id="{7FD34710-B061-9B97-E8ED-61A2588830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E1F7DC5-130A-130B-7B5C-2B967AA4421F}"/>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pic>
        <p:nvPicPr>
          <p:cNvPr id="7" name="Picture 6">
            <a:extLst>
              <a:ext uri="{FF2B5EF4-FFF2-40B4-BE49-F238E27FC236}">
                <a16:creationId xmlns:a16="http://schemas.microsoft.com/office/drawing/2014/main" id="{0899FA87-0DD8-A841-A45D-B02F61194E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215" t="38561" r="11253" b="5466"/>
          <a:stretch/>
        </p:blipFill>
        <p:spPr>
          <a:xfrm>
            <a:off x="-298938" y="0"/>
            <a:ext cx="12848253" cy="6858000"/>
          </a:xfrm>
          <a:prstGeom prst="rect">
            <a:avLst/>
          </a:prstGeom>
        </p:spPr>
      </p:pic>
    </p:spTree>
    <p:extLst>
      <p:ext uri="{BB962C8B-B14F-4D97-AF65-F5344CB8AC3E}">
        <p14:creationId xmlns:p14="http://schemas.microsoft.com/office/powerpoint/2010/main" val="3321550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324D9448-69CB-0B87-BAD6-2F1A3140242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20"/>
          <a:stretch/>
        </p:blipFill>
        <p:spPr>
          <a:xfrm>
            <a:off x="0" y="0"/>
            <a:ext cx="12192000" cy="6858000"/>
          </a:xfrm>
          <a:prstGeom prst="rect">
            <a:avLst/>
          </a:prstGeom>
        </p:spPr>
      </p:pic>
    </p:spTree>
    <p:extLst>
      <p:ext uri="{BB962C8B-B14F-4D97-AF65-F5344CB8AC3E}">
        <p14:creationId xmlns:p14="http://schemas.microsoft.com/office/powerpoint/2010/main" val="656716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1E940-289A-B395-12A1-BDD2D66D3E3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428777-74FE-4B44-04A6-1F57001B121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4EEC24E6-8115-4BD9-1A5F-14EC73F6B5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561" t="6806" r="5822" b="1790"/>
          <a:stretch/>
        </p:blipFill>
        <p:spPr>
          <a:xfrm>
            <a:off x="0" y="-82296"/>
            <a:ext cx="12646902" cy="7022592"/>
          </a:xfrm>
          <a:prstGeom prst="rect">
            <a:avLst/>
          </a:prstGeom>
        </p:spPr>
      </p:pic>
    </p:spTree>
    <p:extLst>
      <p:ext uri="{BB962C8B-B14F-4D97-AF65-F5344CB8AC3E}">
        <p14:creationId xmlns:p14="http://schemas.microsoft.com/office/powerpoint/2010/main" val="1064468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14F0F4-3371-F249-1B20-F85CD9235A2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88" t="30079" r="28108" b="8535"/>
          <a:stretch/>
        </p:blipFill>
        <p:spPr>
          <a:xfrm>
            <a:off x="0" y="0"/>
            <a:ext cx="12192000" cy="6858000"/>
          </a:xfrm>
          <a:prstGeom prst="rect">
            <a:avLst/>
          </a:prstGeom>
        </p:spPr>
      </p:pic>
    </p:spTree>
    <p:extLst>
      <p:ext uri="{BB962C8B-B14F-4D97-AF65-F5344CB8AC3E}">
        <p14:creationId xmlns:p14="http://schemas.microsoft.com/office/powerpoint/2010/main" val="3335739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BFE801B-4451-89EA-267D-D8A4798DEC2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313"/>
          <a:stretch/>
        </p:blipFill>
        <p:spPr>
          <a:xfrm>
            <a:off x="-237744" y="0"/>
            <a:ext cx="12429744" cy="6858000"/>
          </a:xfrm>
          <a:prstGeom prst="rect">
            <a:avLst/>
          </a:prstGeom>
        </p:spPr>
      </p:pic>
    </p:spTree>
    <p:extLst>
      <p:ext uri="{BB962C8B-B14F-4D97-AF65-F5344CB8AC3E}">
        <p14:creationId xmlns:p14="http://schemas.microsoft.com/office/powerpoint/2010/main" val="1845516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70E3-7D63-B800-320B-BA3CB72324B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87CAABE-708D-57AE-2518-DDF5A4770BE2}"/>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4/13/2026</a:t>
            </a:fld>
            <a:endParaRPr lang="en-US"/>
          </a:p>
        </p:txBody>
      </p:sp>
      <p:sp>
        <p:nvSpPr>
          <p:cNvPr id="4" name="Footer Placeholder 3">
            <a:extLst>
              <a:ext uri="{FF2B5EF4-FFF2-40B4-BE49-F238E27FC236}">
                <a16:creationId xmlns:a16="http://schemas.microsoft.com/office/drawing/2014/main" id="{FE1DF98D-81BE-B283-3905-5262BBD904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EA11CD4-795B-D8A5-7655-BA1989B1927D}"/>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spTree>
    <p:extLst>
      <p:ext uri="{BB962C8B-B14F-4D97-AF65-F5344CB8AC3E}">
        <p14:creationId xmlns:p14="http://schemas.microsoft.com/office/powerpoint/2010/main" val="3898213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2026/4/13</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35182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0018E0-8F50-251B-E27D-3DB49092A10B}"/>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4/13/2026</a:t>
            </a:fld>
            <a:endParaRPr lang="en-US"/>
          </a:p>
        </p:txBody>
      </p:sp>
      <p:sp>
        <p:nvSpPr>
          <p:cNvPr id="3" name="Footer Placeholder 2">
            <a:extLst>
              <a:ext uri="{FF2B5EF4-FFF2-40B4-BE49-F238E27FC236}">
                <a16:creationId xmlns:a16="http://schemas.microsoft.com/office/drawing/2014/main" id="{340871DB-9FC4-B9B5-C025-D5E4B4EDE7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26C1097-4D29-84B1-504B-0A863CE2143F}"/>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spTree>
    <p:extLst>
      <p:ext uri="{BB962C8B-B14F-4D97-AF65-F5344CB8AC3E}">
        <p14:creationId xmlns:p14="http://schemas.microsoft.com/office/powerpoint/2010/main" val="3064492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8FDF6-5BB2-98FE-7FE0-EFC5E668C75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0C2F34-73DF-3993-C37C-B80E782BE24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428131-73E2-C2AA-C4F6-5AA90FB0F1E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803E64-C85E-8F4D-2E26-44587DEE3A41}"/>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4/13/2026</a:t>
            </a:fld>
            <a:endParaRPr lang="en-US"/>
          </a:p>
        </p:txBody>
      </p:sp>
      <p:sp>
        <p:nvSpPr>
          <p:cNvPr id="6" name="Footer Placeholder 5">
            <a:extLst>
              <a:ext uri="{FF2B5EF4-FFF2-40B4-BE49-F238E27FC236}">
                <a16:creationId xmlns:a16="http://schemas.microsoft.com/office/drawing/2014/main" id="{EBC25490-2CF4-9A67-E8AD-BF65AD9F78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0904140-1428-F9BE-389E-1E830C6AF85B}"/>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spTree>
    <p:extLst>
      <p:ext uri="{BB962C8B-B14F-4D97-AF65-F5344CB8AC3E}">
        <p14:creationId xmlns:p14="http://schemas.microsoft.com/office/powerpoint/2010/main" val="632034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6752E-4AFA-5A5B-BDE8-A8B53BE9007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8B5FDA-E889-48E8-65E1-4BADACAC390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13D4A1-67A5-C6D5-15B4-7E8D36E9CD2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15385D-ADBB-1C1F-FF99-3DDB9EDA4693}"/>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4/13/2026</a:t>
            </a:fld>
            <a:endParaRPr lang="en-US"/>
          </a:p>
        </p:txBody>
      </p:sp>
      <p:sp>
        <p:nvSpPr>
          <p:cNvPr id="6" name="Footer Placeholder 5">
            <a:extLst>
              <a:ext uri="{FF2B5EF4-FFF2-40B4-BE49-F238E27FC236}">
                <a16:creationId xmlns:a16="http://schemas.microsoft.com/office/drawing/2014/main" id="{F029CC4C-0AA5-8F5F-C411-A11AD722E8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748CDF5-86AC-477C-C6C4-FEEB9772A2F3}"/>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spTree>
    <p:extLst>
      <p:ext uri="{BB962C8B-B14F-4D97-AF65-F5344CB8AC3E}">
        <p14:creationId xmlns:p14="http://schemas.microsoft.com/office/powerpoint/2010/main" val="179386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15D15-AFC2-C8C8-3934-AF0E2CA66B6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E5E931-3B4E-0763-246C-8071E5B3C77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F1970-7B51-ED99-C5A6-5CBD4F7E660A}"/>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4/13/2026</a:t>
            </a:fld>
            <a:endParaRPr lang="en-US"/>
          </a:p>
        </p:txBody>
      </p:sp>
      <p:sp>
        <p:nvSpPr>
          <p:cNvPr id="5" name="Footer Placeholder 4">
            <a:extLst>
              <a:ext uri="{FF2B5EF4-FFF2-40B4-BE49-F238E27FC236}">
                <a16:creationId xmlns:a16="http://schemas.microsoft.com/office/drawing/2014/main" id="{FA1FAF9C-477C-50F6-98C4-B9E799C15DC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5B72F16-7CA1-E673-F806-5C84078BA1C2}"/>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spTree>
    <p:extLst>
      <p:ext uri="{BB962C8B-B14F-4D97-AF65-F5344CB8AC3E}">
        <p14:creationId xmlns:p14="http://schemas.microsoft.com/office/powerpoint/2010/main" val="3999950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55907B-32D7-0DF6-6D17-301060BD657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74097E-1FF7-E2C9-61D8-D0689EF264E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4A35EA-0D8B-15B4-AB3D-CF3CFAC0C38D}"/>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4/13/2026</a:t>
            </a:fld>
            <a:endParaRPr lang="en-US"/>
          </a:p>
        </p:txBody>
      </p:sp>
      <p:sp>
        <p:nvSpPr>
          <p:cNvPr id="5" name="Footer Placeholder 4">
            <a:extLst>
              <a:ext uri="{FF2B5EF4-FFF2-40B4-BE49-F238E27FC236}">
                <a16:creationId xmlns:a16="http://schemas.microsoft.com/office/drawing/2014/main" id="{D1344C12-5F4E-0973-A00C-81150A1690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9B3B89-DE69-1C59-49CB-BE917B7A84D7}"/>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spTree>
    <p:extLst>
      <p:ext uri="{BB962C8B-B14F-4D97-AF65-F5344CB8AC3E}">
        <p14:creationId xmlns:p14="http://schemas.microsoft.com/office/powerpoint/2010/main" val="663426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A3FEF-1C7C-60D5-2234-7CBB89F493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46957B-54C8-0750-8A61-D01E20CA0E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2E43D-D236-E4DA-5425-7FADA83B486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529051-3B0B-4F01-9C6E-0742C3D94F2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1F0A964-7FEB-4E16-E98E-5E7CF580DE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4E61C03-66A0-2687-0F98-D52AA0305D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5F8FD-F93E-4078-A38C-AF467D5B65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Content Placeholder 4">
            <a:extLst>
              <a:ext uri="{FF2B5EF4-FFF2-40B4-BE49-F238E27FC236}">
                <a16:creationId xmlns:a16="http://schemas.microsoft.com/office/drawing/2014/main" id="{324D9448-69CB-0B87-BAD6-2F1A3140242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20"/>
          <a:stretch/>
        </p:blipFill>
        <p:spPr>
          <a:xfrm>
            <a:off x="0" y="0"/>
            <a:ext cx="12192000" cy="6858000"/>
          </a:xfrm>
          <a:prstGeom prst="rect">
            <a:avLst/>
          </a:prstGeom>
        </p:spPr>
      </p:pic>
      <p:sp>
        <p:nvSpPr>
          <p:cNvPr id="8" name="Rectangle: Rounded Corners 7">
            <a:extLst>
              <a:ext uri="{FF2B5EF4-FFF2-40B4-BE49-F238E27FC236}">
                <a16:creationId xmlns:a16="http://schemas.microsoft.com/office/drawing/2014/main" id="{1F253CE8-FCC1-44F1-6615-2060D038E1BE}"/>
              </a:ext>
            </a:extLst>
          </p:cNvPr>
          <p:cNvSpPr/>
          <p:nvPr userDrawn="1"/>
        </p:nvSpPr>
        <p:spPr>
          <a:xfrm>
            <a:off x="975946" y="269422"/>
            <a:ext cx="10377854" cy="5463164"/>
          </a:xfrm>
          <a:prstGeom prst="roundRect">
            <a:avLst/>
          </a:prstGeom>
          <a:solidFill>
            <a:schemeClr val="bg1">
              <a:alpha val="98000"/>
            </a:schemeClr>
          </a:solidFill>
          <a:ln w="57150">
            <a:solidFill>
              <a:srgbClr val="598E0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39337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1E940-289A-B395-12A1-BDD2D66D3E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428777-74FE-4B44-04A6-1F57001B12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F6B8AF-2638-3024-415F-144BFA284E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529051-3B0B-4F01-9C6E-0742C3D94F2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48F071C-D8F2-2FFA-3ACD-B21F4BF70E3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224C868-8A73-E65F-3C4E-8C0A82B9B5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5F8FD-F93E-4078-A38C-AF467D5B65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EEC24E6-8115-4BD9-1A5F-14EC73F6B5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561" t="6806" r="5822" b="1790"/>
          <a:stretch/>
        </p:blipFill>
        <p:spPr>
          <a:xfrm>
            <a:off x="0" y="-82296"/>
            <a:ext cx="12646902" cy="7022592"/>
          </a:xfrm>
          <a:prstGeom prst="rect">
            <a:avLst/>
          </a:prstGeom>
        </p:spPr>
      </p:pic>
      <p:sp>
        <p:nvSpPr>
          <p:cNvPr id="9" name="Rectangle: Rounded Corners 8">
            <a:extLst>
              <a:ext uri="{FF2B5EF4-FFF2-40B4-BE49-F238E27FC236}">
                <a16:creationId xmlns:a16="http://schemas.microsoft.com/office/drawing/2014/main" id="{DEF69349-09D5-1E57-0B90-D9AD2E985944}"/>
              </a:ext>
            </a:extLst>
          </p:cNvPr>
          <p:cNvSpPr/>
          <p:nvPr userDrawn="1"/>
        </p:nvSpPr>
        <p:spPr>
          <a:xfrm>
            <a:off x="553811" y="381768"/>
            <a:ext cx="11084378" cy="5841232"/>
          </a:xfrm>
          <a:prstGeom prst="roundRect">
            <a:avLst/>
          </a:prstGeom>
          <a:solidFill>
            <a:schemeClr val="bg1">
              <a:alpha val="98000"/>
            </a:schemeClr>
          </a:solidFill>
          <a:ln w="57150">
            <a:solidFill>
              <a:srgbClr val="02568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8485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1DF79-57AA-20DC-2A22-CE54BF0A73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329B33-04AB-D2B1-DE87-1BB25B5E79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8ECE4E-C0CB-EAF7-3A94-94309BA2EF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50C59E-2D00-21BB-BEC1-8623B0184A7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529051-3B0B-4F01-9C6E-0742C3D94F2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3165FE70-B689-AC0F-0344-357936755C0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FBC813B-B089-8BEB-AC98-2E08C23CF57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5F8FD-F93E-4078-A38C-AF467D5B65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7514F0F4-3371-F249-1B20-F85CD9235A2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88" t="30079" r="28108" b="8535"/>
          <a:stretch/>
        </p:blipFill>
        <p:spPr>
          <a:xfrm>
            <a:off x="0" y="0"/>
            <a:ext cx="12192000" cy="6858000"/>
          </a:xfrm>
          <a:prstGeom prst="rect">
            <a:avLst/>
          </a:prstGeom>
        </p:spPr>
      </p:pic>
      <p:sp>
        <p:nvSpPr>
          <p:cNvPr id="10" name="Rectangle: Rounded Corners 9">
            <a:extLst>
              <a:ext uri="{FF2B5EF4-FFF2-40B4-BE49-F238E27FC236}">
                <a16:creationId xmlns:a16="http://schemas.microsoft.com/office/drawing/2014/main" id="{DDC0BB48-1A88-147C-345B-9975517A76EE}"/>
              </a:ext>
            </a:extLst>
          </p:cNvPr>
          <p:cNvSpPr/>
          <p:nvPr userDrawn="1"/>
        </p:nvSpPr>
        <p:spPr>
          <a:xfrm>
            <a:off x="582999" y="462366"/>
            <a:ext cx="11084378" cy="5841232"/>
          </a:xfrm>
          <a:prstGeom prst="roundRect">
            <a:avLst/>
          </a:prstGeom>
          <a:solidFill>
            <a:schemeClr val="bg1">
              <a:alpha val="98000"/>
            </a:schemeClr>
          </a:solidFill>
          <a:ln w="57150">
            <a:solidFill>
              <a:srgbClr val="02568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76438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41154-EEED-1105-319B-6223DCCCF5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2B0473-8527-43F1-84F1-8932179C0B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5DED9E-B168-65DC-F6D9-AEA688698D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7951CD-D42F-6D41-3455-781C79B741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B733BE-E476-4396-3CDB-290C4D43FC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D09F99-96FA-AB60-077C-5C96BD818FE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529051-3B0B-4F01-9C6E-0742C3D94F2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8627FA44-7330-0F55-046B-F1FA4E5378A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1E81BC0B-7F66-D0BE-4703-B13EC11591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5F8FD-F93E-4078-A38C-AF467D5B65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7BFE801B-4451-89EA-267D-D8A4798DEC2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313"/>
          <a:stretch/>
        </p:blipFill>
        <p:spPr>
          <a:xfrm>
            <a:off x="-237744" y="0"/>
            <a:ext cx="12429744" cy="6858000"/>
          </a:xfrm>
          <a:prstGeom prst="rect">
            <a:avLst/>
          </a:prstGeom>
        </p:spPr>
      </p:pic>
      <p:sp>
        <p:nvSpPr>
          <p:cNvPr id="12" name="Rectangle: Rounded Corners 11">
            <a:extLst>
              <a:ext uri="{FF2B5EF4-FFF2-40B4-BE49-F238E27FC236}">
                <a16:creationId xmlns:a16="http://schemas.microsoft.com/office/drawing/2014/main" id="{03544A0B-DC6E-99D2-58F5-D4A458939BCB}"/>
              </a:ext>
            </a:extLst>
          </p:cNvPr>
          <p:cNvSpPr/>
          <p:nvPr userDrawn="1"/>
        </p:nvSpPr>
        <p:spPr>
          <a:xfrm>
            <a:off x="582999" y="506326"/>
            <a:ext cx="11084378" cy="5841232"/>
          </a:xfrm>
          <a:prstGeom prst="roundRect">
            <a:avLst/>
          </a:prstGeom>
          <a:solidFill>
            <a:schemeClr val="bg1">
              <a:alpha val="98000"/>
            </a:schemeClr>
          </a:solidFill>
          <a:ln w="57150">
            <a:solidFill>
              <a:srgbClr val="02568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69286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3FBF5-6F7D-3DFF-B17E-8A1CA5DA01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5CD76D-DDA3-9321-B1A1-64A7202998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2EEAB0-6C43-A021-2AEC-EFFD6F9D4EE0}"/>
              </a:ext>
            </a:extLst>
          </p:cNvPr>
          <p:cNvSpPr>
            <a:spLocks noGrp="1"/>
          </p:cNvSpPr>
          <p:nvPr>
            <p:ph type="dt" sz="half" idx="10"/>
          </p:nvPr>
        </p:nvSpPr>
        <p:spPr/>
        <p:txBody>
          <a:bodyPr/>
          <a:lstStyle/>
          <a:p>
            <a:fld id="{5E529051-3B0B-4F01-9C6E-0742C3D94F2F}" type="datetimeFigureOut">
              <a:rPr lang="en-US" smtClean="0"/>
              <a:t>4/13/2026</a:t>
            </a:fld>
            <a:endParaRPr lang="en-US"/>
          </a:p>
        </p:txBody>
      </p:sp>
      <p:sp>
        <p:nvSpPr>
          <p:cNvPr id="5" name="Footer Placeholder 4">
            <a:extLst>
              <a:ext uri="{FF2B5EF4-FFF2-40B4-BE49-F238E27FC236}">
                <a16:creationId xmlns:a16="http://schemas.microsoft.com/office/drawing/2014/main" id="{7FD34710-B061-9B97-E8ED-61A2588830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1F7DC5-130A-130B-7B5C-2B967AA4421F}"/>
              </a:ext>
            </a:extLst>
          </p:cNvPr>
          <p:cNvSpPr>
            <a:spLocks noGrp="1"/>
          </p:cNvSpPr>
          <p:nvPr>
            <p:ph type="sldNum" sz="quarter" idx="12"/>
          </p:nvPr>
        </p:nvSpPr>
        <p:spPr/>
        <p:txBody>
          <a:bodyPr/>
          <a:lstStyle/>
          <a:p>
            <a:fld id="{D8B5F8FD-F93E-4078-A38C-AF467D5B6572}" type="slidenum">
              <a:rPr lang="en-US" smtClean="0"/>
              <a:t>‹#›</a:t>
            </a:fld>
            <a:endParaRPr lang="en-US"/>
          </a:p>
        </p:txBody>
      </p:sp>
      <p:pic>
        <p:nvPicPr>
          <p:cNvPr id="7" name="Picture 6">
            <a:extLst>
              <a:ext uri="{FF2B5EF4-FFF2-40B4-BE49-F238E27FC236}">
                <a16:creationId xmlns:a16="http://schemas.microsoft.com/office/drawing/2014/main" id="{0899FA87-0DD8-A841-A45D-B02F61194E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215" t="38561" r="11253" b="5466"/>
          <a:stretch/>
        </p:blipFill>
        <p:spPr>
          <a:xfrm>
            <a:off x="-298938" y="0"/>
            <a:ext cx="12848253" cy="6858000"/>
          </a:xfrm>
          <a:prstGeom prst="rect">
            <a:avLst/>
          </a:prstGeom>
        </p:spPr>
      </p:pic>
    </p:spTree>
    <p:extLst>
      <p:ext uri="{BB962C8B-B14F-4D97-AF65-F5344CB8AC3E}">
        <p14:creationId xmlns:p14="http://schemas.microsoft.com/office/powerpoint/2010/main" val="774891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t>2026/4/13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3788492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FE0D-C0A6-45A8-8B89-928E3B1AA75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1FC60E-8BC2-454D-BFAB-A95A90E7EAA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8BB640-690F-449E-8881-7F072703E429}"/>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4/13/2026</a:t>
            </a:fld>
            <a:endParaRPr lang="en-US"/>
          </a:p>
        </p:txBody>
      </p:sp>
      <p:sp>
        <p:nvSpPr>
          <p:cNvPr id="5" name="Footer Placeholder 4">
            <a:extLst>
              <a:ext uri="{FF2B5EF4-FFF2-40B4-BE49-F238E27FC236}">
                <a16:creationId xmlns:a16="http://schemas.microsoft.com/office/drawing/2014/main" id="{8A1C7E39-018C-47B2-9CDF-B4FB842FFA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4A3B76E-C896-4724-8D6C-91B43A07B52D}"/>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24363776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03EF5-C8A5-4D25-A898-C720BA4620A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7CC14F8-C34C-4148-9F1F-99FA4359C94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516843-AB38-4346-B377-23E3DAD2A15F}"/>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4/13/2026</a:t>
            </a:fld>
            <a:endParaRPr lang="en-US"/>
          </a:p>
        </p:txBody>
      </p:sp>
      <p:sp>
        <p:nvSpPr>
          <p:cNvPr id="5" name="Footer Placeholder 4">
            <a:extLst>
              <a:ext uri="{FF2B5EF4-FFF2-40B4-BE49-F238E27FC236}">
                <a16:creationId xmlns:a16="http://schemas.microsoft.com/office/drawing/2014/main" id="{FCDE1145-5EE6-421B-9234-92A3513BC0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A94A90B-285C-4A6F-9A4F-84C75D36BFCD}"/>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724155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00435-4DD1-4010-8DAB-0B79322FC95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F79A77-1C10-43CE-BC33-1B3194576BA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CFFF34-DECB-4AF6-887D-2B4EDE3447AD}"/>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4/13/2026</a:t>
            </a:fld>
            <a:endParaRPr lang="en-US"/>
          </a:p>
        </p:txBody>
      </p:sp>
      <p:sp>
        <p:nvSpPr>
          <p:cNvPr id="5" name="Footer Placeholder 4">
            <a:extLst>
              <a:ext uri="{FF2B5EF4-FFF2-40B4-BE49-F238E27FC236}">
                <a16:creationId xmlns:a16="http://schemas.microsoft.com/office/drawing/2014/main" id="{C5D71E8D-0860-46A3-8133-E4C0FEC94E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679B69-DD25-41D0-BA68-79FF95D0F80D}"/>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15550581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EF411-474D-4F41-8994-574F660B26E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5E95C44-5DCA-4E65-A342-F81916815EC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10C4A0-EF6C-4056-A75E-152AF3E5B3E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2D33B6-7E98-47B6-837F-9BDFF5C25F9C}"/>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4/13/2026</a:t>
            </a:fld>
            <a:endParaRPr lang="en-US"/>
          </a:p>
        </p:txBody>
      </p:sp>
      <p:sp>
        <p:nvSpPr>
          <p:cNvPr id="6" name="Footer Placeholder 5">
            <a:extLst>
              <a:ext uri="{FF2B5EF4-FFF2-40B4-BE49-F238E27FC236}">
                <a16:creationId xmlns:a16="http://schemas.microsoft.com/office/drawing/2014/main" id="{E2912C31-B785-4C37-8248-CF064C2A58D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587CA2F-FC7B-4207-96C7-FEFBE67D4767}"/>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37319838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4C9BB-1D6E-4385-90B9-A74A83919E4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DC03007-ACD1-4179-AA90-11784D06C3E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BE142D-8386-46FA-9646-230CDD16488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8C00EC-F2D9-4F33-BB97-F36870768B0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AB7D4E-8A95-40EF-A87C-70CEE8F756C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7834B2-71AE-4786-9785-1FF507EF81A8}"/>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4/13/2026</a:t>
            </a:fld>
            <a:endParaRPr lang="en-US"/>
          </a:p>
        </p:txBody>
      </p:sp>
      <p:sp>
        <p:nvSpPr>
          <p:cNvPr id="8" name="Footer Placeholder 7">
            <a:extLst>
              <a:ext uri="{FF2B5EF4-FFF2-40B4-BE49-F238E27FC236}">
                <a16:creationId xmlns:a16="http://schemas.microsoft.com/office/drawing/2014/main" id="{7D151BB9-6F42-4594-ADA2-84699C7DAE3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0F0F8B7-AED4-4431-A8FC-61B1BBB9FCD6}"/>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24277230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D6E71-3935-488E-ADFD-1FAF05D6A90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D68F116-4D97-4D40-ACC2-14B86657A00E}"/>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4/13/2026</a:t>
            </a:fld>
            <a:endParaRPr lang="en-US"/>
          </a:p>
        </p:txBody>
      </p:sp>
      <p:sp>
        <p:nvSpPr>
          <p:cNvPr id="4" name="Footer Placeholder 3">
            <a:extLst>
              <a:ext uri="{FF2B5EF4-FFF2-40B4-BE49-F238E27FC236}">
                <a16:creationId xmlns:a16="http://schemas.microsoft.com/office/drawing/2014/main" id="{E0702657-5759-4477-8A37-CD70B2B4CE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4BA79B2-E026-43CC-80CD-D115C4B760E5}"/>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9964926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B1360E-7E1C-41D9-ADBA-6A9418F2016B}"/>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4/13/2026</a:t>
            </a:fld>
            <a:endParaRPr lang="en-US"/>
          </a:p>
        </p:txBody>
      </p:sp>
      <p:sp>
        <p:nvSpPr>
          <p:cNvPr id="3" name="Footer Placeholder 2">
            <a:extLst>
              <a:ext uri="{FF2B5EF4-FFF2-40B4-BE49-F238E27FC236}">
                <a16:creationId xmlns:a16="http://schemas.microsoft.com/office/drawing/2014/main" id="{38723AC4-4D95-475D-9896-03904B805B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623B165-4808-42E3-952F-C34C8DBEBA58}"/>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31411774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3A625-E5C1-43FD-973A-5008E48A09E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F3DA0A-A6B3-4DBB-AE20-2354E7A4CC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AD1079-68C3-424B-AEDB-CFB25ED813C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96AC48-FD7D-4617-BCA9-289F55329F4A}"/>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4/13/2026</a:t>
            </a:fld>
            <a:endParaRPr lang="en-US"/>
          </a:p>
        </p:txBody>
      </p:sp>
      <p:sp>
        <p:nvSpPr>
          <p:cNvPr id="6" name="Footer Placeholder 5">
            <a:extLst>
              <a:ext uri="{FF2B5EF4-FFF2-40B4-BE49-F238E27FC236}">
                <a16:creationId xmlns:a16="http://schemas.microsoft.com/office/drawing/2014/main" id="{F221F464-7CB9-4B04-8954-CDB7B7CCE0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8A3F4B4-147A-4EF1-982F-8AE8952D05C0}"/>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687874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CE3C7-49D0-475B-BCB5-CD9FA54F63E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611748-A742-4AA0-BFAF-002B995082B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B99000-A83A-4E5D-BFDA-9104E295D8C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DC3776-2EFB-49FE-AEFF-99FA6A855B1E}"/>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4/13/2026</a:t>
            </a:fld>
            <a:endParaRPr lang="en-US"/>
          </a:p>
        </p:txBody>
      </p:sp>
      <p:sp>
        <p:nvSpPr>
          <p:cNvPr id="6" name="Footer Placeholder 5">
            <a:extLst>
              <a:ext uri="{FF2B5EF4-FFF2-40B4-BE49-F238E27FC236}">
                <a16:creationId xmlns:a16="http://schemas.microsoft.com/office/drawing/2014/main" id="{56840D10-6D8E-43E7-8556-0394957642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D702389-AB89-4F8A-8A54-89115FD362DC}"/>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20337520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84C64-7B20-4047-9749-657561C7174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354ED8-FAC0-44E7-9E42-6A0DE3AE281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650484-400C-45FD-86E4-542F6D90A1F3}"/>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4/13/2026</a:t>
            </a:fld>
            <a:endParaRPr lang="en-US"/>
          </a:p>
        </p:txBody>
      </p:sp>
      <p:sp>
        <p:nvSpPr>
          <p:cNvPr id="5" name="Footer Placeholder 4">
            <a:extLst>
              <a:ext uri="{FF2B5EF4-FFF2-40B4-BE49-F238E27FC236}">
                <a16:creationId xmlns:a16="http://schemas.microsoft.com/office/drawing/2014/main" id="{882DB841-8C61-45BA-8535-B52665B9A3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5D04753-BA3F-48B4-B498-78D0EB5100FD}"/>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3561742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2026/4/13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978586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F67C54-EB6E-4BE0-AE76-3796824F1BC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143997-1E45-4C09-9B1D-8F7654FDDF3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0C4E05-1F94-4DAE-991F-4001467A9E8C}"/>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4/13/2026</a:t>
            </a:fld>
            <a:endParaRPr lang="en-US"/>
          </a:p>
        </p:txBody>
      </p:sp>
      <p:sp>
        <p:nvSpPr>
          <p:cNvPr id="5" name="Footer Placeholder 4">
            <a:extLst>
              <a:ext uri="{FF2B5EF4-FFF2-40B4-BE49-F238E27FC236}">
                <a16:creationId xmlns:a16="http://schemas.microsoft.com/office/drawing/2014/main" id="{07823BD6-34A6-470B-8A07-C60228D578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F7D830C-FA1D-4766-ABAC-89899C7DFC4A}"/>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8194634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71784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2026/4/13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399531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t>2026/4/13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3467992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2026/4/13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656307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2026/4/13</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673815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2026/4/13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453063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4.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5.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charset="-122"/>
                <a:ea typeface="黑体" panose="02010609060101010101" charset="-122"/>
              </a:defRPr>
            </a:lvl1pPr>
          </a:lstStyle>
          <a:p>
            <a:fld id="{D997B5FA-0921-464F-AAE1-844C04324D75}" type="datetimeFigureOut">
              <a:rPr lang="zh-CN" altLang="en-US" smtClean="0"/>
              <a:t>2026/4/13</a:t>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charset="-122"/>
                <a:ea typeface="黑体" panose="02010609060101010101"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charset="-122"/>
                <a:ea typeface="黑体" panose="02010609060101010101" charset="-122"/>
              </a:defRPr>
            </a:lvl1pPr>
          </a:lstStyle>
          <a:p>
            <a:fld id="{565CE74E-AB26-4998-AD42-012C4C1AD076}" type="slidenum">
              <a:rPr lang="zh-CN" altLang="en-US" smtClean="0"/>
              <a:t>‹#›</a:t>
            </a:fld>
            <a:endParaRPr lang="zh-CN" altLang="en-US"/>
          </a:p>
        </p:txBody>
      </p:sp>
      <p:sp>
        <p:nvSpPr>
          <p:cNvPr id="2"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082458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78859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3" r:id="rId3"/>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662297"/>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F85393-B2AD-5BB0-B705-0E7EE610B8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EAAE1F-1FDE-8B2E-4AE6-0FF63DC7CB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A432F2-158A-1737-E637-338FAAB8E8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E529051-3B0B-4F01-9C6E-0742C3D94F2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C425503-9B2A-0664-AA37-391EBECE1B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0D86757-03BE-AD92-387D-B6A4D031DA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8B5F8FD-F93E-4078-A38C-AF467D5B65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6577697"/>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1579261"/>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7.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hủng Long Khủng Animaatio Vẽ - phim hoạt hình con khủng long">
            <a:extLst>
              <a:ext uri="{FF2B5EF4-FFF2-40B4-BE49-F238E27FC236}">
                <a16:creationId xmlns:a16="http://schemas.microsoft.com/office/drawing/2014/main" id="{83AFC170-F188-4AE1-A966-CDBFFDF1EC0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875" b="97625" l="10000" r="90000">
                        <a14:foregroundMark x1="22556" y1="5750" x2="34333" y2="8000"/>
                        <a14:foregroundMark x1="28111" y1="2875" x2="30444" y2="2875"/>
                        <a14:foregroundMark x1="25333" y1="10000" x2="27000" y2="12750"/>
                        <a14:foregroundMark x1="26667" y1="6500" x2="29000" y2="9250"/>
                        <a14:foregroundMark x1="29000" y1="8375" x2="31556" y2="13375"/>
                        <a14:foregroundMark x1="22222" y1="89375" x2="29222" y2="95625"/>
                        <a14:foregroundMark x1="48889" y1="94125" x2="54111" y2="97625"/>
                        <a14:foregroundMark x1="23667" y1="95625" x2="27556" y2="9662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6757" y="3981157"/>
            <a:ext cx="3236449" cy="28768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DACAC8B-51E7-4F6A-B387-C1374C4181E7}"/>
              </a:ext>
            </a:extLst>
          </p:cNvPr>
          <p:cNvPicPr>
            <a:picLocks noChangeAspect="1"/>
          </p:cNvPicPr>
          <p:nvPr/>
        </p:nvPicPr>
        <p:blipFill>
          <a:blip r:embed="rId5"/>
          <a:stretch>
            <a:fillRect/>
          </a:stretch>
        </p:blipFill>
        <p:spPr>
          <a:xfrm>
            <a:off x="1484029" y="1021731"/>
            <a:ext cx="8004742" cy="2566638"/>
          </a:xfrm>
          <a:prstGeom prst="rect">
            <a:avLst/>
          </a:prstGeom>
        </p:spPr>
      </p:pic>
    </p:spTree>
    <p:extLst>
      <p:ext uri="{BB962C8B-B14F-4D97-AF65-F5344CB8AC3E}">
        <p14:creationId xmlns:p14="http://schemas.microsoft.com/office/powerpoint/2010/main" val="11453986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0596E68-2D49-D152-44C8-44A58F18EB37}"/>
              </a:ext>
            </a:extLst>
          </p:cNvPr>
          <p:cNvSpPr/>
          <p:nvPr/>
        </p:nvSpPr>
        <p:spPr>
          <a:xfrm>
            <a:off x="457200" y="497840"/>
            <a:ext cx="11297920" cy="5974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2" descr="Australia xác định một loài khủng long mới có kích thước lớn nhất | Nhìn ra  thế giới | Báo ảnh Dân tộc và Miền núi">
            <a:extLst>
              <a:ext uri="{FF2B5EF4-FFF2-40B4-BE49-F238E27FC236}">
                <a16:creationId xmlns:a16="http://schemas.microsoft.com/office/drawing/2014/main" id="{92C62D49-A377-DA12-1460-C3BEFC566B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3041" y="3055206"/>
            <a:ext cx="4422308" cy="29172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Khủng long Tyrannosaurus Rex">
            <a:extLst>
              <a:ext uri="{FF2B5EF4-FFF2-40B4-BE49-F238E27FC236}">
                <a16:creationId xmlns:a16="http://schemas.microsoft.com/office/drawing/2014/main" id="{95E2F9C5-1661-E4F7-AAA0-B529D7C7C78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667">
                        <a14:foregroundMark x1="90667" y1="37333" x2="90667" y2="37333"/>
                      </a14:backgroundRemoval>
                    </a14:imgEffect>
                  </a14:imgLayer>
                </a14:imgProps>
              </a:ext>
              <a:ext uri="{28A0092B-C50C-407E-A947-70E740481C1C}">
                <a14:useLocalDpi xmlns:a14="http://schemas.microsoft.com/office/drawing/2010/main" val="0"/>
              </a:ext>
            </a:extLst>
          </a:blip>
          <a:srcRect/>
          <a:stretch>
            <a:fillRect/>
          </a:stretch>
        </p:blipFill>
        <p:spPr bwMode="auto">
          <a:xfrm>
            <a:off x="7647032" y="-427678"/>
            <a:ext cx="4505742" cy="45057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5A7D1C8-C652-F0CB-6C15-9A556468C0B2}"/>
              </a:ext>
            </a:extLst>
          </p:cNvPr>
          <p:cNvPicPr>
            <a:picLocks noChangeAspect="1"/>
          </p:cNvPicPr>
          <p:nvPr/>
        </p:nvPicPr>
        <p:blipFill rotWithShape="1">
          <a:blip r:embed="rId6">
            <a:extLst>
              <a:ext uri="{28A0092B-C50C-407E-A947-70E740481C1C}">
                <a14:useLocalDpi xmlns:a14="http://schemas.microsoft.com/office/drawing/2010/main" val="0"/>
              </a:ext>
            </a:extLst>
          </a:blip>
          <a:srcRect l="24378" t="-1633" r="52864" b="55238"/>
          <a:stretch/>
        </p:blipFill>
        <p:spPr>
          <a:xfrm>
            <a:off x="921740" y="3221064"/>
            <a:ext cx="2379837" cy="3367321"/>
          </a:xfrm>
          <a:prstGeom prst="rect">
            <a:avLst/>
          </a:prstGeom>
        </p:spPr>
      </p:pic>
      <p:grpSp>
        <p:nvGrpSpPr>
          <p:cNvPr id="10" name="Group 9">
            <a:extLst>
              <a:ext uri="{FF2B5EF4-FFF2-40B4-BE49-F238E27FC236}">
                <a16:creationId xmlns:a16="http://schemas.microsoft.com/office/drawing/2014/main" id="{08A43CAE-A22B-C2FD-749F-5A36464E4B2A}"/>
              </a:ext>
            </a:extLst>
          </p:cNvPr>
          <p:cNvGrpSpPr/>
          <p:nvPr/>
        </p:nvGrpSpPr>
        <p:grpSpPr>
          <a:xfrm>
            <a:off x="-136634" y="-578069"/>
            <a:ext cx="8071943" cy="5091923"/>
            <a:chOff x="-136634" y="-578069"/>
            <a:chExt cx="8071943" cy="5091923"/>
          </a:xfrm>
        </p:grpSpPr>
        <p:pic>
          <p:nvPicPr>
            <p:cNvPr id="11" name="图片 25">
              <a:extLst>
                <a:ext uri="{FF2B5EF4-FFF2-40B4-BE49-F238E27FC236}">
                  <a16:creationId xmlns:a16="http://schemas.microsoft.com/office/drawing/2014/main" id="{474ECB14-BFB3-066A-E319-AF8AE83A59B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36634" y="-578069"/>
              <a:ext cx="8071943" cy="5091923"/>
            </a:xfrm>
            <a:prstGeom prst="rect">
              <a:avLst/>
            </a:prstGeom>
          </p:spPr>
        </p:pic>
        <p:pic>
          <p:nvPicPr>
            <p:cNvPr id="12" name="Picture 11">
              <a:extLst>
                <a:ext uri="{FF2B5EF4-FFF2-40B4-BE49-F238E27FC236}">
                  <a16:creationId xmlns:a16="http://schemas.microsoft.com/office/drawing/2014/main" id="{F71475BC-4768-66C9-32BB-E50F1B59C086}"/>
                </a:ext>
              </a:extLst>
            </p:cNvPr>
            <p:cNvPicPr>
              <a:picLocks noChangeAspect="1"/>
            </p:cNvPicPr>
            <p:nvPr/>
          </p:nvPicPr>
          <p:blipFill>
            <a:blip r:embed="rId8"/>
            <a:stretch>
              <a:fillRect/>
            </a:stretch>
          </p:blipFill>
          <p:spPr>
            <a:xfrm>
              <a:off x="1541329" y="794879"/>
              <a:ext cx="5364945" cy="2060627"/>
            </a:xfrm>
            <a:prstGeom prst="rect">
              <a:avLst/>
            </a:prstGeom>
          </p:spPr>
        </p:pic>
      </p:grpSp>
    </p:spTree>
    <p:extLst>
      <p:ext uri="{BB962C8B-B14F-4D97-AF65-F5344CB8AC3E}">
        <p14:creationId xmlns:p14="http://schemas.microsoft.com/office/powerpoint/2010/main" val="18321442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219384-D089-F64E-0700-2807B528D19D}"/>
              </a:ext>
            </a:extLst>
          </p:cNvPr>
          <p:cNvPicPr>
            <a:picLocks noChangeAspect="1"/>
          </p:cNvPicPr>
          <p:nvPr/>
        </p:nvPicPr>
        <p:blipFill rotWithShape="1">
          <a:blip r:embed="rId3">
            <a:extLst>
              <a:ext uri="{28A0092B-C50C-407E-A947-70E740481C1C}">
                <a14:useLocalDpi xmlns:a14="http://schemas.microsoft.com/office/drawing/2010/main" val="0"/>
              </a:ext>
            </a:extLst>
          </a:blip>
          <a:srcRect l="27081" t="-1956" r="39649" b="76757"/>
          <a:stretch/>
        </p:blipFill>
        <p:spPr>
          <a:xfrm>
            <a:off x="9000714" y="292735"/>
            <a:ext cx="3310344" cy="2312991"/>
          </a:xfrm>
          <a:prstGeom prst="rect">
            <a:avLst/>
          </a:prstGeom>
        </p:spPr>
      </p:pic>
      <p:pic>
        <p:nvPicPr>
          <p:cNvPr id="8" name="Picture 7">
            <a:extLst>
              <a:ext uri="{FF2B5EF4-FFF2-40B4-BE49-F238E27FC236}">
                <a16:creationId xmlns:a16="http://schemas.microsoft.com/office/drawing/2014/main" id="{642F2F99-CA51-EB85-7410-7E054C5823B2}"/>
              </a:ext>
            </a:extLst>
          </p:cNvPr>
          <p:cNvPicPr>
            <a:picLocks noChangeAspect="1"/>
          </p:cNvPicPr>
          <p:nvPr/>
        </p:nvPicPr>
        <p:blipFill rotWithShape="1">
          <a:blip r:embed="rId3">
            <a:extLst>
              <a:ext uri="{28A0092B-C50C-407E-A947-70E740481C1C}">
                <a14:useLocalDpi xmlns:a14="http://schemas.microsoft.com/office/drawing/2010/main" val="0"/>
              </a:ext>
            </a:extLst>
          </a:blip>
          <a:srcRect l="75732" t="26638" r="1" b="46182"/>
          <a:stretch/>
        </p:blipFill>
        <p:spPr>
          <a:xfrm flipH="1">
            <a:off x="9496424" y="3500000"/>
            <a:ext cx="3370400" cy="3698061"/>
          </a:xfrm>
          <a:prstGeom prst="rect">
            <a:avLst/>
          </a:prstGeom>
        </p:spPr>
      </p:pic>
      <p:pic>
        <p:nvPicPr>
          <p:cNvPr id="1026" name="Picture 2" descr="Khủng Long Khủng Animaatio Vẽ - phim hoạt hình con khủng long">
            <a:extLst>
              <a:ext uri="{FF2B5EF4-FFF2-40B4-BE49-F238E27FC236}">
                <a16:creationId xmlns:a16="http://schemas.microsoft.com/office/drawing/2014/main" id="{63590FDB-668B-47A2-9CD6-47E8EA3A381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875" b="97625" l="10000" r="90000">
                        <a14:foregroundMark x1="22556" y1="5750" x2="34333" y2="8000"/>
                        <a14:foregroundMark x1="28111" y1="2875" x2="30444" y2="2875"/>
                        <a14:foregroundMark x1="25333" y1="10000" x2="27000" y2="12750"/>
                        <a14:foregroundMark x1="26667" y1="6500" x2="29000" y2="9250"/>
                        <a14:foregroundMark x1="29000" y1="8375" x2="31556" y2="13375"/>
                        <a14:foregroundMark x1="22222" y1="89375" x2="29222" y2="95625"/>
                        <a14:foregroundMark x1="48889" y1="94125" x2="54111" y2="97625"/>
                        <a14:foregroundMark x1="23667" y1="95625" x2="27556" y2="9662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47985" y="2686362"/>
            <a:ext cx="4693093" cy="41716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F9D72C6-C315-E40F-4476-48754711374F}"/>
              </a:ext>
            </a:extLst>
          </p:cNvPr>
          <p:cNvSpPr txBox="1"/>
          <p:nvPr/>
        </p:nvSpPr>
        <p:spPr>
          <a:xfrm>
            <a:off x="1900052" y="1959429"/>
            <a:ext cx="8467106" cy="1938992"/>
          </a:xfrm>
          <a:prstGeom prst="rect">
            <a:avLst/>
          </a:prstGeom>
          <a:noFill/>
        </p:spPr>
        <p:txBody>
          <a:bodyPr wrap="square" rtlCol="0">
            <a:spAutoFit/>
          </a:bodyPr>
          <a:lstStyle/>
          <a:p>
            <a:pPr algn="ctr"/>
            <a:r>
              <a:rPr lang="en-US" sz="6000" b="1" dirty="0">
                <a:solidFill>
                  <a:srgbClr val="C00000"/>
                </a:solidFill>
                <a:latin typeface="Times New Roman" panose="02020603050405020304" pitchFamily="18" charset="0"/>
                <a:cs typeface="Times New Roman" panose="02020603050405020304" pitchFamily="18" charset="0"/>
              </a:rPr>
              <a:t>KHỦNG LONG</a:t>
            </a:r>
          </a:p>
          <a:p>
            <a:pPr algn="ctr"/>
            <a:r>
              <a:rPr lang="en-US" sz="6000" b="1" dirty="0">
                <a:solidFill>
                  <a:srgbClr val="C00000"/>
                </a:solidFill>
                <a:latin typeface="Times New Roman" panose="02020603050405020304" pitchFamily="18" charset="0"/>
                <a:cs typeface="Times New Roman" panose="02020603050405020304" pitchFamily="18" charset="0"/>
              </a:rPr>
              <a:t>(TIẾT 1)</a:t>
            </a:r>
          </a:p>
        </p:txBody>
      </p:sp>
    </p:spTree>
    <p:extLst>
      <p:ext uri="{BB962C8B-B14F-4D97-AF65-F5344CB8AC3E}">
        <p14:creationId xmlns:p14="http://schemas.microsoft.com/office/powerpoint/2010/main" val="112541236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3797BFF-BA6F-BC1F-7EBE-6F69786272FF}"/>
              </a:ext>
            </a:extLst>
          </p:cNvPr>
          <p:cNvSpPr/>
          <p:nvPr/>
        </p:nvSpPr>
        <p:spPr>
          <a:xfrm>
            <a:off x="152400" y="506326"/>
            <a:ext cx="11917679" cy="6046874"/>
          </a:xfrm>
          <a:prstGeom prst="roundRect">
            <a:avLst/>
          </a:prstGeom>
          <a:solidFill>
            <a:schemeClr val="bg1">
              <a:alpha val="93000"/>
            </a:schemeClr>
          </a:solidFill>
          <a:ln w="57150">
            <a:solidFill>
              <a:srgbClr val="02568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2720AF1-5531-0B99-7C35-2F053D78CFA9}"/>
              </a:ext>
            </a:extLst>
          </p:cNvPr>
          <p:cNvSpPr txBox="1"/>
          <p:nvPr/>
        </p:nvSpPr>
        <p:spPr>
          <a:xfrm>
            <a:off x="264160" y="1277619"/>
            <a:ext cx="11505809" cy="4832092"/>
          </a:xfrm>
          <a:prstGeom prst="rect">
            <a:avLst/>
          </a:prstGeom>
          <a:noFill/>
        </p:spPr>
        <p:txBody>
          <a:bodyPr wrap="square" rtlCol="0">
            <a:spAutoFit/>
          </a:bodyPr>
          <a:lstStyle/>
          <a:p>
            <a:pPr algn="just"/>
            <a:r>
              <a:rPr lang="en-US" sz="2800" i="1" dirty="0">
                <a:solidFill>
                  <a:srgbClr val="002060"/>
                </a:solidFill>
                <a:latin typeface="Cambria" panose="02040503050406030204" pitchFamily="18" charset="0"/>
              </a:rPr>
              <a:t>	</a:t>
            </a:r>
            <a:r>
              <a:rPr lang="vi-VN" sz="2800" i="1" dirty="0">
                <a:solidFill>
                  <a:srgbClr val="002060"/>
                </a:solidFill>
                <a:latin typeface="Cambria" panose="02040503050406030204" pitchFamily="18" charset="0"/>
              </a:rPr>
              <a:t>Khủng long là loài vật thường sống thành bầy đàn ở các vùng đất khô.</a:t>
            </a:r>
          </a:p>
          <a:p>
            <a:pPr algn="just"/>
            <a:r>
              <a:rPr lang="en-US" sz="2800" i="1" dirty="0">
                <a:solidFill>
                  <a:srgbClr val="002060"/>
                </a:solidFill>
                <a:latin typeface="Cambria" panose="02040503050406030204" pitchFamily="18" charset="0"/>
              </a:rPr>
              <a:t>	</a:t>
            </a:r>
            <a:r>
              <a:rPr lang="vi-VN" sz="2800" i="1" dirty="0">
                <a:solidFill>
                  <a:srgbClr val="002060"/>
                </a:solidFill>
                <a:latin typeface="Cambria" panose="02040503050406030204" pitchFamily="18" charset="0"/>
              </a:rPr>
              <a:t>Trong suy nghĩ của nhiều người, khủng long là loài vật khổng lồ. Nhung trên thực tế, có loài khủng long chỉ bằng một chú chó nhỏ. Khủng long thường ăn thịt, cũng có một số loài ăn cỏ.</a:t>
            </a:r>
          </a:p>
          <a:p>
            <a:pPr algn="just"/>
            <a:r>
              <a:rPr lang="en-US" sz="2800" i="1" dirty="0">
                <a:solidFill>
                  <a:srgbClr val="002060"/>
                </a:solidFill>
                <a:latin typeface="Cambria" panose="02040503050406030204" pitchFamily="18" charset="0"/>
              </a:rPr>
              <a:t>	</a:t>
            </a:r>
            <a:r>
              <a:rPr lang="vi-VN" sz="2800" i="1" dirty="0">
                <a:solidFill>
                  <a:srgbClr val="002060"/>
                </a:solidFill>
                <a:latin typeface="Cambria" panose="02040503050406030204" pitchFamily="18" charset="0"/>
              </a:rPr>
              <a:t>Chân khủng long thẳng và rất </a:t>
            </a:r>
            <a:r>
              <a:rPr lang="vi-VN" sz="2800" i="1" dirty="0" err="1">
                <a:solidFill>
                  <a:srgbClr val="002060"/>
                </a:solidFill>
                <a:latin typeface="Cambria" panose="02040503050406030204" pitchFamily="18" charset="0"/>
              </a:rPr>
              <a:t>khoẻ</a:t>
            </a:r>
            <a:r>
              <a:rPr lang="vi-VN" sz="2800" i="1" dirty="0">
                <a:solidFill>
                  <a:srgbClr val="002060"/>
                </a:solidFill>
                <a:latin typeface="Cambria" panose="02040503050406030204" pitchFamily="18" charset="0"/>
              </a:rPr>
              <a:t>. Vì thế chúng có thể đi khắp một vùng rộng lớn để kiếm ăn. Khủng long có khả năng săn mồi tốt nhờ có đôi mắt tinh tường cùng cái mũi và đôi tai thính. Khủng long cũng có khả năng tự vệ tốt nhờ vào cái đầu cứng và cái quất đuôi dũng mãnh.</a:t>
            </a:r>
          </a:p>
          <a:p>
            <a:pPr algn="just"/>
            <a:r>
              <a:rPr lang="vi-VN" sz="2800" i="1" dirty="0">
                <a:solidFill>
                  <a:srgbClr val="002060"/>
                </a:solidFill>
                <a:latin typeface="Cambria" panose="02040503050406030204" pitchFamily="18" charset="0"/>
              </a:rPr>
              <a:t>Trước khi con người xuất hiện, khủng long đã bị tuyệt chủng. Vì thế, chúng ta sẽ không bao giờ có thể nhìn thấy khủng long thật.</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endParaRPr>
          </a:p>
        </p:txBody>
      </p:sp>
      <p:pic>
        <p:nvPicPr>
          <p:cNvPr id="6" name="Picture 5">
            <a:extLst>
              <a:ext uri="{FF2B5EF4-FFF2-40B4-BE49-F238E27FC236}">
                <a16:creationId xmlns:a16="http://schemas.microsoft.com/office/drawing/2014/main" id="{69D2FCE3-BB3B-2C1C-A571-C61AF7A0E5B1}"/>
              </a:ext>
            </a:extLst>
          </p:cNvPr>
          <p:cNvPicPr>
            <a:picLocks noChangeAspect="1"/>
          </p:cNvPicPr>
          <p:nvPr/>
        </p:nvPicPr>
        <p:blipFill>
          <a:blip r:embed="rId3"/>
          <a:stretch>
            <a:fillRect/>
          </a:stretch>
        </p:blipFill>
        <p:spPr>
          <a:xfrm>
            <a:off x="3291615" y="210583"/>
            <a:ext cx="5324290" cy="1029801"/>
          </a:xfrm>
          <a:prstGeom prst="rect">
            <a:avLst/>
          </a:prstGeom>
        </p:spPr>
      </p:pic>
      <p:sp>
        <p:nvSpPr>
          <p:cNvPr id="7" name="TextBox 6">
            <a:extLst>
              <a:ext uri="{FF2B5EF4-FFF2-40B4-BE49-F238E27FC236}">
                <a16:creationId xmlns:a16="http://schemas.microsoft.com/office/drawing/2014/main" id="{AAF766EA-E52A-FE62-A102-F5DCA1A0995F}"/>
              </a:ext>
            </a:extLst>
          </p:cNvPr>
          <p:cNvSpPr txBox="1"/>
          <p:nvPr/>
        </p:nvSpPr>
        <p:spPr>
          <a:xfrm>
            <a:off x="8354007" y="5759667"/>
            <a:ext cx="3919273"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Hoài</a:t>
            </a:r>
            <a:r>
              <a:rPr kumimoji="0" lang="en-US" sz="2800" b="0" i="1" u="none" strike="noStrike" kern="1200" cap="none" spc="0" normalizeH="0" noProof="0" dirty="0">
                <a:ln>
                  <a:noFill/>
                </a:ln>
                <a:solidFill>
                  <a:srgbClr val="025684"/>
                </a:solidFill>
                <a:effectLst/>
                <a:uLnTx/>
                <a:uFillTx/>
                <a:latin typeface="Cambria" panose="02040503050406030204" pitchFamily="18" charset="0"/>
                <a:ea typeface="+mn-ea"/>
                <a:cs typeface="+mn-cs"/>
              </a:rPr>
              <a:t> Anh </a:t>
            </a:r>
            <a:r>
              <a:rPr kumimoji="0" lang="en-US" sz="2800" b="0" i="1" u="none" strike="noStrike" kern="1200" cap="none" spc="0" normalizeH="0" noProof="0" dirty="0" err="1">
                <a:ln>
                  <a:noFill/>
                </a:ln>
                <a:solidFill>
                  <a:srgbClr val="025684"/>
                </a:solidFill>
                <a:effectLst/>
                <a:uLnTx/>
                <a:uFillTx/>
                <a:latin typeface="Cambria" panose="02040503050406030204" pitchFamily="18" charset="0"/>
                <a:ea typeface="+mn-ea"/>
                <a:cs typeface="+mn-cs"/>
              </a:rPr>
              <a:t>tổng</a:t>
            </a:r>
            <a:r>
              <a:rPr kumimoji="0" lang="en-US" sz="2800" b="0" i="1" u="none" strike="noStrike" kern="1200" cap="none" spc="0" normalizeH="0" noProof="0" dirty="0">
                <a:ln>
                  <a:noFill/>
                </a:ln>
                <a:solidFill>
                  <a:srgbClr val="025684"/>
                </a:solidFill>
                <a:effectLst/>
                <a:uLnTx/>
                <a:uFillTx/>
                <a:latin typeface="Cambria" panose="02040503050406030204" pitchFamily="18" charset="0"/>
                <a:ea typeface="+mn-ea"/>
                <a:cs typeface="+mn-cs"/>
              </a:rPr>
              <a:t> </a:t>
            </a:r>
            <a:r>
              <a:rPr kumimoji="0" lang="en-US" sz="2800" b="0" i="1" u="none" strike="noStrike" kern="1200" cap="none" spc="0" normalizeH="0" noProof="0" dirty="0" err="1">
                <a:ln>
                  <a:noFill/>
                </a:ln>
                <a:solidFill>
                  <a:srgbClr val="025684"/>
                </a:solidFill>
                <a:effectLst/>
                <a:uLnTx/>
                <a:uFillTx/>
                <a:latin typeface="Cambria" panose="02040503050406030204" pitchFamily="18" charset="0"/>
                <a:ea typeface="+mn-ea"/>
                <a:cs typeface="+mn-cs"/>
              </a:rPr>
              <a:t>hợp</a:t>
            </a:r>
            <a:endParaRPr kumimoji="0" lang="en-US" sz="2800" b="1" i="1" u="none" strike="noStrike" kern="1200" cap="none" spc="0" normalizeH="0" baseline="0" noProof="0" dirty="0">
              <a:ln>
                <a:noFill/>
              </a:ln>
              <a:solidFill>
                <a:srgbClr val="025684"/>
              </a:solidFill>
              <a:effectLst/>
              <a:uLnTx/>
              <a:uFillTx/>
              <a:latin typeface="Cambria" panose="02040503050406030204" pitchFamily="18" charset="0"/>
              <a:ea typeface="+mn-ea"/>
              <a:cs typeface="+mn-cs"/>
            </a:endParaRPr>
          </a:p>
        </p:txBody>
      </p:sp>
      <p:pic>
        <p:nvPicPr>
          <p:cNvPr id="8" name="Picture 7">
            <a:extLst>
              <a:ext uri="{FF2B5EF4-FFF2-40B4-BE49-F238E27FC236}">
                <a16:creationId xmlns:a16="http://schemas.microsoft.com/office/drawing/2014/main" id="{CADD1074-DB71-6D73-82EB-59E10D65A948}"/>
              </a:ext>
            </a:extLst>
          </p:cNvPr>
          <p:cNvPicPr>
            <a:picLocks noChangeAspect="1"/>
          </p:cNvPicPr>
          <p:nvPr/>
        </p:nvPicPr>
        <p:blipFill rotWithShape="1">
          <a:blip r:embed="rId4">
            <a:extLst>
              <a:ext uri="{28A0092B-C50C-407E-A947-70E740481C1C}">
                <a14:useLocalDpi xmlns:a14="http://schemas.microsoft.com/office/drawing/2010/main" val="0"/>
              </a:ext>
            </a:extLst>
          </a:blip>
          <a:srcRect l="31002" t="23470" r="34504" b="57208"/>
          <a:stretch/>
        </p:blipFill>
        <p:spPr>
          <a:xfrm>
            <a:off x="-221258" y="-72794"/>
            <a:ext cx="2588650" cy="1337714"/>
          </a:xfrm>
          <a:prstGeom prst="rect">
            <a:avLst/>
          </a:prstGeom>
        </p:spPr>
      </p:pic>
    </p:spTree>
    <p:extLst>
      <p:ext uri="{BB962C8B-B14F-4D97-AF65-F5344CB8AC3E}">
        <p14:creationId xmlns:p14="http://schemas.microsoft.com/office/powerpoint/2010/main" val="24723601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F4EEE3-1885-7BA2-4A41-E593BB62E7A9}"/>
              </a:ext>
            </a:extLst>
          </p:cNvPr>
          <p:cNvPicPr>
            <a:picLocks noChangeAspect="1"/>
          </p:cNvPicPr>
          <p:nvPr/>
        </p:nvPicPr>
        <p:blipFill rotWithShape="1">
          <a:blip r:embed="rId2">
            <a:extLst>
              <a:ext uri="{28A0092B-C50C-407E-A947-70E740481C1C}">
                <a14:useLocalDpi xmlns:a14="http://schemas.microsoft.com/office/drawing/2010/main" val="0"/>
              </a:ext>
            </a:extLst>
          </a:blip>
          <a:srcRect l="31002" t="23470" r="34504" b="57208"/>
          <a:stretch/>
        </p:blipFill>
        <p:spPr>
          <a:xfrm>
            <a:off x="-314094" y="4365195"/>
            <a:ext cx="5201289" cy="2687825"/>
          </a:xfrm>
          <a:prstGeom prst="rect">
            <a:avLst/>
          </a:prstGeom>
        </p:spPr>
      </p:pic>
      <p:pic>
        <p:nvPicPr>
          <p:cNvPr id="15" name="Picture 14">
            <a:extLst>
              <a:ext uri="{FF2B5EF4-FFF2-40B4-BE49-F238E27FC236}">
                <a16:creationId xmlns:a16="http://schemas.microsoft.com/office/drawing/2014/main" id="{B5D36E1B-A2E8-F6BC-8453-BBB89D230D02}"/>
              </a:ext>
            </a:extLst>
          </p:cNvPr>
          <p:cNvPicPr>
            <a:picLocks noChangeAspect="1"/>
          </p:cNvPicPr>
          <p:nvPr/>
        </p:nvPicPr>
        <p:blipFill>
          <a:blip r:embed="rId3"/>
          <a:stretch>
            <a:fillRect/>
          </a:stretch>
        </p:blipFill>
        <p:spPr>
          <a:xfrm>
            <a:off x="8236205" y="4065721"/>
            <a:ext cx="3621338" cy="2987299"/>
          </a:xfrm>
          <a:prstGeom prst="rect">
            <a:avLst/>
          </a:prstGeom>
        </p:spPr>
      </p:pic>
      <p:pic>
        <p:nvPicPr>
          <p:cNvPr id="2" name="Picture 1">
            <a:extLst>
              <a:ext uri="{FF2B5EF4-FFF2-40B4-BE49-F238E27FC236}">
                <a16:creationId xmlns:a16="http://schemas.microsoft.com/office/drawing/2014/main" id="{A6B5633C-1A63-715F-9806-6D661F3DBC65}"/>
              </a:ext>
            </a:extLst>
          </p:cNvPr>
          <p:cNvPicPr>
            <a:picLocks noChangeAspect="1"/>
          </p:cNvPicPr>
          <p:nvPr/>
        </p:nvPicPr>
        <p:blipFill>
          <a:blip r:embed="rId4"/>
          <a:stretch>
            <a:fillRect/>
          </a:stretch>
        </p:blipFill>
        <p:spPr>
          <a:xfrm>
            <a:off x="1248163" y="931284"/>
            <a:ext cx="1394064" cy="1351301"/>
          </a:xfrm>
          <a:prstGeom prst="rect">
            <a:avLst/>
          </a:prstGeom>
        </p:spPr>
      </p:pic>
      <p:pic>
        <p:nvPicPr>
          <p:cNvPr id="3" name="Picture 2">
            <a:extLst>
              <a:ext uri="{FF2B5EF4-FFF2-40B4-BE49-F238E27FC236}">
                <a16:creationId xmlns:a16="http://schemas.microsoft.com/office/drawing/2014/main" id="{3415397D-C5D2-F2D6-45A8-E6FE4F7106D2}"/>
              </a:ext>
            </a:extLst>
          </p:cNvPr>
          <p:cNvPicPr>
            <a:picLocks noChangeAspect="1"/>
          </p:cNvPicPr>
          <p:nvPr/>
        </p:nvPicPr>
        <p:blipFill>
          <a:blip r:embed="rId5"/>
          <a:stretch>
            <a:fillRect/>
          </a:stretch>
        </p:blipFill>
        <p:spPr>
          <a:xfrm>
            <a:off x="1196676" y="2088151"/>
            <a:ext cx="1461807" cy="1416966"/>
          </a:xfrm>
          <a:prstGeom prst="rect">
            <a:avLst/>
          </a:prstGeom>
        </p:spPr>
      </p:pic>
      <p:pic>
        <p:nvPicPr>
          <p:cNvPr id="5" name="Picture 4">
            <a:extLst>
              <a:ext uri="{FF2B5EF4-FFF2-40B4-BE49-F238E27FC236}">
                <a16:creationId xmlns:a16="http://schemas.microsoft.com/office/drawing/2014/main" id="{8C0C11A2-A788-7ED1-618A-760C34D42F76}"/>
              </a:ext>
            </a:extLst>
          </p:cNvPr>
          <p:cNvPicPr>
            <a:picLocks noChangeAspect="1"/>
          </p:cNvPicPr>
          <p:nvPr/>
        </p:nvPicPr>
        <p:blipFill>
          <a:blip r:embed="rId6"/>
          <a:stretch>
            <a:fillRect/>
          </a:stretch>
        </p:blipFill>
        <p:spPr>
          <a:xfrm>
            <a:off x="1047382" y="3211668"/>
            <a:ext cx="1461525" cy="1416966"/>
          </a:xfrm>
          <a:prstGeom prst="rect">
            <a:avLst/>
          </a:prstGeom>
        </p:spPr>
      </p:pic>
      <p:pic>
        <p:nvPicPr>
          <p:cNvPr id="6" name="Picture 5">
            <a:extLst>
              <a:ext uri="{FF2B5EF4-FFF2-40B4-BE49-F238E27FC236}">
                <a16:creationId xmlns:a16="http://schemas.microsoft.com/office/drawing/2014/main" id="{5CEC6F0B-E685-7913-9323-F611A6BE24E5}"/>
              </a:ext>
            </a:extLst>
          </p:cNvPr>
          <p:cNvPicPr>
            <a:picLocks noChangeAspect="1"/>
          </p:cNvPicPr>
          <p:nvPr/>
        </p:nvPicPr>
        <p:blipFill>
          <a:blip r:embed="rId7"/>
          <a:stretch>
            <a:fillRect/>
          </a:stretch>
        </p:blipFill>
        <p:spPr>
          <a:xfrm>
            <a:off x="915514" y="4293904"/>
            <a:ext cx="1504104" cy="1458247"/>
          </a:xfrm>
          <a:prstGeom prst="rect">
            <a:avLst/>
          </a:prstGeom>
        </p:spPr>
      </p:pic>
      <p:grpSp>
        <p:nvGrpSpPr>
          <p:cNvPr id="7" name="组合 44">
            <a:extLst>
              <a:ext uri="{FF2B5EF4-FFF2-40B4-BE49-F238E27FC236}">
                <a16:creationId xmlns:a16="http://schemas.microsoft.com/office/drawing/2014/main" id="{FC5B01DB-5386-D29F-DF8B-266DFE845100}"/>
              </a:ext>
            </a:extLst>
          </p:cNvPr>
          <p:cNvGrpSpPr/>
          <p:nvPr/>
        </p:nvGrpSpPr>
        <p:grpSpPr>
          <a:xfrm>
            <a:off x="2747773" y="1195999"/>
            <a:ext cx="8047467" cy="997675"/>
            <a:chOff x="2360277" y="2671670"/>
            <a:chExt cx="3089358" cy="892629"/>
          </a:xfrm>
        </p:grpSpPr>
        <p:grpSp>
          <p:nvGrpSpPr>
            <p:cNvPr id="8" name="组合 30">
              <a:extLst>
                <a:ext uri="{FF2B5EF4-FFF2-40B4-BE49-F238E27FC236}">
                  <a16:creationId xmlns:a16="http://schemas.microsoft.com/office/drawing/2014/main" id="{96984A39-3BB3-E607-8ABA-77880D246EFA}"/>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10" name="圆角矩形 27">
                <a:extLst>
                  <a:ext uri="{FF2B5EF4-FFF2-40B4-BE49-F238E27FC236}">
                    <a16:creationId xmlns:a16="http://schemas.microsoft.com/office/drawing/2014/main" id="{5548A0B3-DB7E-FE2A-66A7-2398BF2BB55A}"/>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思源黑体 CN"/>
                  <a:cs typeface="+mn-cs"/>
                </a:endParaRPr>
              </a:p>
            </p:txBody>
          </p:sp>
          <p:sp>
            <p:nvSpPr>
              <p:cNvPr id="11" name="圆角矩形 28">
                <a:extLst>
                  <a:ext uri="{FF2B5EF4-FFF2-40B4-BE49-F238E27FC236}">
                    <a16:creationId xmlns:a16="http://schemas.microsoft.com/office/drawing/2014/main" id="{30645443-72FA-FBF5-1BB8-21D666B54714}"/>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思源黑体 CN"/>
                  <a:cs typeface="+mn-cs"/>
                </a:endParaRPr>
              </a:p>
            </p:txBody>
          </p:sp>
        </p:grpSp>
        <p:sp>
          <p:nvSpPr>
            <p:cNvPr id="9" name="文本框 40">
              <a:extLst>
                <a:ext uri="{FF2B5EF4-FFF2-40B4-BE49-F238E27FC236}">
                  <a16:creationId xmlns:a16="http://schemas.microsoft.com/office/drawing/2014/main" id="{5C4AE895-9DC0-2CE5-F471-EC73CA455C54}"/>
                </a:ext>
              </a:extLst>
            </p:cNvPr>
            <p:cNvSpPr txBox="1"/>
            <p:nvPr/>
          </p:nvSpPr>
          <p:spPr>
            <a:xfrm>
              <a:off x="3055897" y="2856381"/>
              <a:ext cx="1883038" cy="523204"/>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Từ</a:t>
              </a:r>
              <a:r>
                <a:rPr kumimoji="0" lang="en-US" altLang="zh-CN"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đầu</a:t>
              </a:r>
              <a:r>
                <a:rPr kumimoji="0" lang="en-US" altLang="zh-CN"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đến</a:t>
              </a:r>
              <a:r>
                <a:rPr kumimoji="0" lang="en-US" altLang="zh-CN"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1"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vùng</a:t>
              </a:r>
              <a:r>
                <a:rPr kumimoji="0" lang="en-US" altLang="zh-CN"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1"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đất</a:t>
              </a:r>
              <a:r>
                <a:rPr kumimoji="0" lang="en-US" altLang="zh-CN"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1"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khô</a:t>
              </a:r>
              <a:r>
                <a:rPr kumimoji="0" lang="en-US" altLang="zh-CN"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a:t>
              </a:r>
              <a:endParaRPr kumimoji="0" lang="zh-CN" altLang="en-US"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12" name="组合 44">
            <a:extLst>
              <a:ext uri="{FF2B5EF4-FFF2-40B4-BE49-F238E27FC236}">
                <a16:creationId xmlns:a16="http://schemas.microsoft.com/office/drawing/2014/main" id="{12B7DB73-B2C0-7513-248A-D54EDEB20304}"/>
              </a:ext>
            </a:extLst>
          </p:cNvPr>
          <p:cNvGrpSpPr/>
          <p:nvPr/>
        </p:nvGrpSpPr>
        <p:grpSpPr>
          <a:xfrm>
            <a:off x="2742987" y="2323380"/>
            <a:ext cx="8047467" cy="997675"/>
            <a:chOff x="2360277" y="2671670"/>
            <a:chExt cx="3089358" cy="892629"/>
          </a:xfrm>
        </p:grpSpPr>
        <p:grpSp>
          <p:nvGrpSpPr>
            <p:cNvPr id="13" name="组合 30">
              <a:extLst>
                <a:ext uri="{FF2B5EF4-FFF2-40B4-BE49-F238E27FC236}">
                  <a16:creationId xmlns:a16="http://schemas.microsoft.com/office/drawing/2014/main" id="{7045799E-31EE-E274-20CC-B41B14124B1D}"/>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16" name="圆角矩形 27">
                <a:extLst>
                  <a:ext uri="{FF2B5EF4-FFF2-40B4-BE49-F238E27FC236}">
                    <a16:creationId xmlns:a16="http://schemas.microsoft.com/office/drawing/2014/main" id="{B1564D9D-55FD-B5DF-B76F-B8DCC69E1A95}"/>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思源黑体 CN"/>
                  <a:cs typeface="+mn-cs"/>
                </a:endParaRPr>
              </a:p>
            </p:txBody>
          </p:sp>
          <p:sp>
            <p:nvSpPr>
              <p:cNvPr id="17" name="圆角矩形 28">
                <a:extLst>
                  <a:ext uri="{FF2B5EF4-FFF2-40B4-BE49-F238E27FC236}">
                    <a16:creationId xmlns:a16="http://schemas.microsoft.com/office/drawing/2014/main" id="{988A7B08-380C-70CB-5FAF-096D4A928178}"/>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思源黑体 CN"/>
                  <a:cs typeface="+mn-cs"/>
                </a:endParaRPr>
              </a:p>
            </p:txBody>
          </p:sp>
        </p:grpSp>
        <p:sp>
          <p:nvSpPr>
            <p:cNvPr id="14" name="文本框 40">
              <a:extLst>
                <a:ext uri="{FF2B5EF4-FFF2-40B4-BE49-F238E27FC236}">
                  <a16:creationId xmlns:a16="http://schemas.microsoft.com/office/drawing/2014/main" id="{3C98AF3D-9854-C1CF-CD2B-A2D64BC95A6E}"/>
                </a:ext>
              </a:extLst>
            </p:cNvPr>
            <p:cNvSpPr txBox="1"/>
            <p:nvPr/>
          </p:nvSpPr>
          <p:spPr>
            <a:xfrm>
              <a:off x="3180866" y="2856382"/>
              <a:ext cx="1509429" cy="523204"/>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Tiếp</a:t>
              </a:r>
              <a:r>
                <a:rPr kumimoji="0" lang="en-US" altLang="zh-CN"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theo</a:t>
              </a:r>
              <a:r>
                <a:rPr kumimoji="0" lang="en-US" altLang="zh-CN"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đến</a:t>
              </a:r>
              <a:r>
                <a:rPr kumimoji="0" lang="en-US" altLang="zh-CN"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1"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ăn</a:t>
              </a:r>
              <a:r>
                <a:rPr kumimoji="0" lang="en-US" altLang="zh-CN"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1"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cỏ</a:t>
              </a:r>
              <a:r>
                <a:rPr kumimoji="0" lang="en-US" altLang="zh-CN"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a:t>
              </a:r>
              <a:endParaRPr kumimoji="0" lang="zh-CN" altLang="en-US"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18" name="组合 44">
            <a:extLst>
              <a:ext uri="{FF2B5EF4-FFF2-40B4-BE49-F238E27FC236}">
                <a16:creationId xmlns:a16="http://schemas.microsoft.com/office/drawing/2014/main" id="{1C25A966-0B67-DD99-E800-76A546B17BA5}"/>
              </a:ext>
            </a:extLst>
          </p:cNvPr>
          <p:cNvGrpSpPr/>
          <p:nvPr/>
        </p:nvGrpSpPr>
        <p:grpSpPr>
          <a:xfrm>
            <a:off x="2640775" y="3450761"/>
            <a:ext cx="8047467" cy="997675"/>
            <a:chOff x="2360277" y="2671670"/>
            <a:chExt cx="3089358" cy="892629"/>
          </a:xfrm>
        </p:grpSpPr>
        <p:grpSp>
          <p:nvGrpSpPr>
            <p:cNvPr id="19" name="组合 30">
              <a:extLst>
                <a:ext uri="{FF2B5EF4-FFF2-40B4-BE49-F238E27FC236}">
                  <a16:creationId xmlns:a16="http://schemas.microsoft.com/office/drawing/2014/main" id="{739106EA-4664-2267-99FD-D92764023ED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21" name="圆角矩形 27">
                <a:extLst>
                  <a:ext uri="{FF2B5EF4-FFF2-40B4-BE49-F238E27FC236}">
                    <a16:creationId xmlns:a16="http://schemas.microsoft.com/office/drawing/2014/main" id="{5DE0AADF-CF17-C9EE-08ED-81913F5BDD37}"/>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思源黑体 CN"/>
                  <a:cs typeface="+mn-cs"/>
                </a:endParaRPr>
              </a:p>
            </p:txBody>
          </p:sp>
          <p:sp>
            <p:nvSpPr>
              <p:cNvPr id="22" name="圆角矩形 28">
                <a:extLst>
                  <a:ext uri="{FF2B5EF4-FFF2-40B4-BE49-F238E27FC236}">
                    <a16:creationId xmlns:a16="http://schemas.microsoft.com/office/drawing/2014/main" id="{F442B52E-3FA0-F6B8-0129-2714B72A7C4A}"/>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思源黑体 CN"/>
                  <a:cs typeface="+mn-cs"/>
                </a:endParaRPr>
              </a:p>
            </p:txBody>
          </p:sp>
        </p:grpSp>
        <p:sp>
          <p:nvSpPr>
            <p:cNvPr id="20" name="文本框 40">
              <a:extLst>
                <a:ext uri="{FF2B5EF4-FFF2-40B4-BE49-F238E27FC236}">
                  <a16:creationId xmlns:a16="http://schemas.microsoft.com/office/drawing/2014/main" id="{62A4C277-591B-1770-E520-339B183FACEF}"/>
                </a:ext>
              </a:extLst>
            </p:cNvPr>
            <p:cNvSpPr txBox="1"/>
            <p:nvPr/>
          </p:nvSpPr>
          <p:spPr>
            <a:xfrm>
              <a:off x="2962911" y="2856382"/>
              <a:ext cx="1945339" cy="523204"/>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Tiếp</a:t>
              </a:r>
              <a:r>
                <a:rPr kumimoji="0" lang="en-US" altLang="zh-CN"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theo</a:t>
              </a:r>
              <a:r>
                <a:rPr kumimoji="0" lang="en-US" altLang="zh-CN"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đến</a:t>
              </a:r>
              <a:r>
                <a:rPr kumimoji="0" lang="en-US" altLang="zh-CN"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1"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dũng</a:t>
              </a:r>
              <a:r>
                <a:rPr kumimoji="0" lang="en-US" altLang="zh-CN"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1"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mãnh</a:t>
              </a:r>
              <a:r>
                <a:rPr kumimoji="0" lang="en-US" altLang="zh-CN"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a:t>
              </a:r>
              <a:endParaRPr kumimoji="0" lang="zh-CN" altLang="en-US"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23" name="组合 44">
            <a:extLst>
              <a:ext uri="{FF2B5EF4-FFF2-40B4-BE49-F238E27FC236}">
                <a16:creationId xmlns:a16="http://schemas.microsoft.com/office/drawing/2014/main" id="{F88BA88A-251C-2F3F-36BE-6F13B9133110}"/>
              </a:ext>
            </a:extLst>
          </p:cNvPr>
          <p:cNvGrpSpPr/>
          <p:nvPr/>
        </p:nvGrpSpPr>
        <p:grpSpPr>
          <a:xfrm>
            <a:off x="2664419" y="4546447"/>
            <a:ext cx="8047467" cy="997675"/>
            <a:chOff x="2360277" y="2671670"/>
            <a:chExt cx="3089358" cy="892629"/>
          </a:xfrm>
        </p:grpSpPr>
        <p:grpSp>
          <p:nvGrpSpPr>
            <p:cNvPr id="24" name="组合 30">
              <a:extLst>
                <a:ext uri="{FF2B5EF4-FFF2-40B4-BE49-F238E27FC236}">
                  <a16:creationId xmlns:a16="http://schemas.microsoft.com/office/drawing/2014/main" id="{B8942546-5ECA-3A3E-6236-09FD43D25E3F}"/>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34885216-F31A-51BE-E428-6E08DA3958E9}"/>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思源黑体 CN"/>
                  <a:cs typeface="+mn-cs"/>
                </a:endParaRPr>
              </a:p>
            </p:txBody>
          </p:sp>
          <p:sp>
            <p:nvSpPr>
              <p:cNvPr id="27" name="圆角矩形 28">
                <a:extLst>
                  <a:ext uri="{FF2B5EF4-FFF2-40B4-BE49-F238E27FC236}">
                    <a16:creationId xmlns:a16="http://schemas.microsoft.com/office/drawing/2014/main" id="{47F750B5-5919-F6EB-DF8F-B99D942330F2}"/>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思源黑体 CN"/>
                  <a:cs typeface="+mn-cs"/>
                </a:endParaRPr>
              </a:p>
            </p:txBody>
          </p:sp>
        </p:grpSp>
        <p:sp>
          <p:nvSpPr>
            <p:cNvPr id="25" name="文本框 40">
              <a:extLst>
                <a:ext uri="{FF2B5EF4-FFF2-40B4-BE49-F238E27FC236}">
                  <a16:creationId xmlns:a16="http://schemas.microsoft.com/office/drawing/2014/main" id="{98B082BD-A4A2-8503-2186-81349DF78FA1}"/>
                </a:ext>
              </a:extLst>
            </p:cNvPr>
            <p:cNvSpPr txBox="1"/>
            <p:nvPr/>
          </p:nvSpPr>
          <p:spPr>
            <a:xfrm>
              <a:off x="3441873" y="2856382"/>
              <a:ext cx="987414" cy="523204"/>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Phần</a:t>
              </a:r>
              <a:r>
                <a:rPr kumimoji="0" lang="en-US" altLang="zh-CN"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còn</a:t>
              </a:r>
              <a:r>
                <a:rPr kumimoji="0" lang="en-US" altLang="zh-CN"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lại</a:t>
              </a:r>
              <a:r>
                <a:rPr kumimoji="0" lang="en-US" altLang="zh-CN"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a:t>
              </a:r>
              <a:endParaRPr kumimoji="0" lang="zh-CN" altLang="en-US"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28" name="Picture 27">
            <a:extLst>
              <a:ext uri="{FF2B5EF4-FFF2-40B4-BE49-F238E27FC236}">
                <a16:creationId xmlns:a16="http://schemas.microsoft.com/office/drawing/2014/main" id="{8646F09C-7C7C-BA5C-B3AA-DA7D295A39BD}"/>
              </a:ext>
            </a:extLst>
          </p:cNvPr>
          <p:cNvPicPr>
            <a:picLocks noChangeAspect="1"/>
          </p:cNvPicPr>
          <p:nvPr/>
        </p:nvPicPr>
        <p:blipFill>
          <a:blip r:embed="rId8"/>
          <a:stretch>
            <a:fillRect/>
          </a:stretch>
        </p:blipFill>
        <p:spPr>
          <a:xfrm>
            <a:off x="4487109" y="0"/>
            <a:ext cx="4694327" cy="1694835"/>
          </a:xfrm>
          <a:prstGeom prst="rect">
            <a:avLst/>
          </a:prstGeom>
        </p:spPr>
      </p:pic>
    </p:spTree>
    <p:extLst>
      <p:ext uri="{BB962C8B-B14F-4D97-AF65-F5344CB8AC3E}">
        <p14:creationId xmlns:p14="http://schemas.microsoft.com/office/powerpoint/2010/main" val="119837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1000" fill="hold"/>
                                        <p:tgtEl>
                                          <p:spTgt spid="6"/>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22" presetClass="entr" presetSubtype="8"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0596E68-2D49-D152-44C8-44A58F18EB37}"/>
              </a:ext>
            </a:extLst>
          </p:cNvPr>
          <p:cNvSpPr/>
          <p:nvPr/>
        </p:nvSpPr>
        <p:spPr>
          <a:xfrm>
            <a:off x="233680" y="233680"/>
            <a:ext cx="11653520" cy="64312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2057746-44D2-014C-E241-95D601418CCB}"/>
              </a:ext>
            </a:extLst>
          </p:cNvPr>
          <p:cNvPicPr>
            <a:picLocks noChangeAspect="1"/>
          </p:cNvPicPr>
          <p:nvPr/>
        </p:nvPicPr>
        <p:blipFill rotWithShape="1">
          <a:blip r:embed="rId3">
            <a:extLst>
              <a:ext uri="{28A0092B-C50C-407E-A947-70E740481C1C}">
                <a14:useLocalDpi xmlns:a14="http://schemas.microsoft.com/office/drawing/2010/main" val="0"/>
              </a:ext>
            </a:extLst>
          </a:blip>
          <a:srcRect l="31002" t="23470" r="34504" b="57208"/>
          <a:stretch/>
        </p:blipFill>
        <p:spPr>
          <a:xfrm>
            <a:off x="-314094" y="4365195"/>
            <a:ext cx="5201289" cy="2687825"/>
          </a:xfrm>
          <a:prstGeom prst="rect">
            <a:avLst/>
          </a:prstGeom>
        </p:spPr>
      </p:pic>
      <p:grpSp>
        <p:nvGrpSpPr>
          <p:cNvPr id="10" name="组合 47">
            <a:extLst>
              <a:ext uri="{FF2B5EF4-FFF2-40B4-BE49-F238E27FC236}">
                <a16:creationId xmlns:a16="http://schemas.microsoft.com/office/drawing/2014/main" id="{AC7FC683-A7F7-2FDB-E7B8-DEA6EF6B3CE8}"/>
              </a:ext>
            </a:extLst>
          </p:cNvPr>
          <p:cNvGrpSpPr/>
          <p:nvPr/>
        </p:nvGrpSpPr>
        <p:grpSpPr>
          <a:xfrm>
            <a:off x="2796919" y="2258451"/>
            <a:ext cx="3114957" cy="1144268"/>
            <a:chOff x="3151567" y="4106353"/>
            <a:chExt cx="4182027" cy="1023787"/>
          </a:xfrm>
        </p:grpSpPr>
        <p:grpSp>
          <p:nvGrpSpPr>
            <p:cNvPr id="11" name="组合 31">
              <a:extLst>
                <a:ext uri="{FF2B5EF4-FFF2-40B4-BE49-F238E27FC236}">
                  <a16:creationId xmlns:a16="http://schemas.microsoft.com/office/drawing/2014/main" id="{2E6D64D3-A014-4A9F-57E2-59CFC4323E23}"/>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13" name="圆角矩形 32">
                <a:extLst>
                  <a:ext uri="{FF2B5EF4-FFF2-40B4-BE49-F238E27FC236}">
                    <a16:creationId xmlns:a16="http://schemas.microsoft.com/office/drawing/2014/main" id="{5430E857-F941-7721-7F1E-6E4E211C2177}"/>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14" name="圆角矩形 33">
                <a:extLst>
                  <a:ext uri="{FF2B5EF4-FFF2-40B4-BE49-F238E27FC236}">
                    <a16:creationId xmlns:a16="http://schemas.microsoft.com/office/drawing/2014/main" id="{6FE7810B-C942-CE69-DF0B-3A1F3F1D3CE7}"/>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12" name="文本框 41">
              <a:extLst>
                <a:ext uri="{FF2B5EF4-FFF2-40B4-BE49-F238E27FC236}">
                  <a16:creationId xmlns:a16="http://schemas.microsoft.com/office/drawing/2014/main" id="{976F862B-3532-7220-1BF1-0117BBED2A12}"/>
                </a:ext>
              </a:extLst>
            </p:cNvPr>
            <p:cNvSpPr txBox="1"/>
            <p:nvPr/>
          </p:nvSpPr>
          <p:spPr>
            <a:xfrm>
              <a:off x="4075777" y="4338602"/>
              <a:ext cx="1641093"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s</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ăn</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mồi</a:t>
              </a:r>
              <a:endParaRPr kumimoji="0" lang="zh-CN" altLang="en-US"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15" name="组合 47">
            <a:extLst>
              <a:ext uri="{FF2B5EF4-FFF2-40B4-BE49-F238E27FC236}">
                <a16:creationId xmlns:a16="http://schemas.microsoft.com/office/drawing/2014/main" id="{F1390825-07A3-6D24-8F76-601F5AB73A91}"/>
              </a:ext>
            </a:extLst>
          </p:cNvPr>
          <p:cNvGrpSpPr/>
          <p:nvPr/>
        </p:nvGrpSpPr>
        <p:grpSpPr>
          <a:xfrm>
            <a:off x="7129597" y="2262289"/>
            <a:ext cx="3114956" cy="997675"/>
            <a:chOff x="3151568" y="4106352"/>
            <a:chExt cx="2774950" cy="892629"/>
          </a:xfrm>
        </p:grpSpPr>
        <p:grpSp>
          <p:nvGrpSpPr>
            <p:cNvPr id="16" name="组合 31">
              <a:extLst>
                <a:ext uri="{FF2B5EF4-FFF2-40B4-BE49-F238E27FC236}">
                  <a16:creationId xmlns:a16="http://schemas.microsoft.com/office/drawing/2014/main" id="{03D46823-4ACA-A56E-41E5-4AECD138F933}"/>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18" name="圆角矩形 32">
                <a:extLst>
                  <a:ext uri="{FF2B5EF4-FFF2-40B4-BE49-F238E27FC236}">
                    <a16:creationId xmlns:a16="http://schemas.microsoft.com/office/drawing/2014/main" id="{1283924A-A900-10C3-A1D6-0FA99224A2D1}"/>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sp>
            <p:nvSpPr>
              <p:cNvPr id="19" name="圆角矩形 33">
                <a:extLst>
                  <a:ext uri="{FF2B5EF4-FFF2-40B4-BE49-F238E27FC236}">
                    <a16:creationId xmlns:a16="http://schemas.microsoft.com/office/drawing/2014/main" id="{DD80EA1D-9DC6-BD36-2193-1B932B69C115}"/>
                  </a:ext>
                </a:extLst>
              </p:cNvPr>
              <p:cNvSpPr/>
              <p:nvPr/>
            </p:nvSpPr>
            <p:spPr>
              <a:xfrm>
                <a:off x="1402080" y="3378199"/>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17" name="文本框 41">
              <a:extLst>
                <a:ext uri="{FF2B5EF4-FFF2-40B4-BE49-F238E27FC236}">
                  <a16:creationId xmlns:a16="http://schemas.microsoft.com/office/drawing/2014/main" id="{73257921-84F0-BD84-3B93-0BA8DC8A760B}"/>
                </a:ext>
              </a:extLst>
            </p:cNvPr>
            <p:cNvSpPr txBox="1"/>
            <p:nvPr/>
          </p:nvSpPr>
          <p:spPr>
            <a:xfrm>
              <a:off x="3409653" y="4190424"/>
              <a:ext cx="2287992"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d</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ũng</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mãnh</a:t>
              </a:r>
              <a:endParaRPr kumimoji="0" lang="zh-CN" altLang="en-US"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20" name="组合 47">
            <a:extLst>
              <a:ext uri="{FF2B5EF4-FFF2-40B4-BE49-F238E27FC236}">
                <a16:creationId xmlns:a16="http://schemas.microsoft.com/office/drawing/2014/main" id="{68A559F0-4617-99D8-28E3-AFEE9DAED561}"/>
              </a:ext>
            </a:extLst>
          </p:cNvPr>
          <p:cNvGrpSpPr/>
          <p:nvPr/>
        </p:nvGrpSpPr>
        <p:grpSpPr>
          <a:xfrm>
            <a:off x="7129597" y="3634088"/>
            <a:ext cx="3114956" cy="997675"/>
            <a:chOff x="3151568" y="4106352"/>
            <a:chExt cx="2774950" cy="892629"/>
          </a:xfrm>
        </p:grpSpPr>
        <p:grpSp>
          <p:nvGrpSpPr>
            <p:cNvPr id="21" name="组合 31">
              <a:extLst>
                <a:ext uri="{FF2B5EF4-FFF2-40B4-BE49-F238E27FC236}">
                  <a16:creationId xmlns:a16="http://schemas.microsoft.com/office/drawing/2014/main" id="{B8E24543-DE76-A626-0765-66F9BDC61041}"/>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23" name="圆角矩形 32">
                <a:extLst>
                  <a:ext uri="{FF2B5EF4-FFF2-40B4-BE49-F238E27FC236}">
                    <a16:creationId xmlns:a16="http://schemas.microsoft.com/office/drawing/2014/main" id="{15A36D76-B346-1048-2DE7-0FC293104B57}"/>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sp>
            <p:nvSpPr>
              <p:cNvPr id="24" name="圆角矩形 33">
                <a:extLst>
                  <a:ext uri="{FF2B5EF4-FFF2-40B4-BE49-F238E27FC236}">
                    <a16:creationId xmlns:a16="http://schemas.microsoft.com/office/drawing/2014/main" id="{6CE6F55D-E658-440D-F5BC-B377446A67A5}"/>
                  </a:ext>
                </a:extLst>
              </p:cNvPr>
              <p:cNvSpPr/>
              <p:nvPr/>
            </p:nvSpPr>
            <p:spPr>
              <a:xfrm>
                <a:off x="1402080" y="3378199"/>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22" name="文本框 41">
              <a:extLst>
                <a:ext uri="{FF2B5EF4-FFF2-40B4-BE49-F238E27FC236}">
                  <a16:creationId xmlns:a16="http://schemas.microsoft.com/office/drawing/2014/main" id="{1F42BB53-4F32-6A73-AF5B-B217CF4A6303}"/>
                </a:ext>
              </a:extLst>
            </p:cNvPr>
            <p:cNvSpPr txBox="1"/>
            <p:nvPr/>
          </p:nvSpPr>
          <p:spPr>
            <a:xfrm>
              <a:off x="3358261" y="4279671"/>
              <a:ext cx="2361163"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t</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uyệt</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chủng</a:t>
              </a:r>
              <a:endParaRPr kumimoji="0" lang="zh-CN" altLang="en-US"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25" name="组合 47">
            <a:extLst>
              <a:ext uri="{FF2B5EF4-FFF2-40B4-BE49-F238E27FC236}">
                <a16:creationId xmlns:a16="http://schemas.microsoft.com/office/drawing/2014/main" id="{72243CCE-8543-0BE6-664F-42ECB5475534}"/>
              </a:ext>
            </a:extLst>
          </p:cNvPr>
          <p:cNvGrpSpPr/>
          <p:nvPr/>
        </p:nvGrpSpPr>
        <p:grpSpPr>
          <a:xfrm>
            <a:off x="2796919" y="3652130"/>
            <a:ext cx="3114956" cy="997675"/>
            <a:chOff x="3151568" y="4106352"/>
            <a:chExt cx="2774950" cy="892629"/>
          </a:xfrm>
        </p:grpSpPr>
        <p:grpSp>
          <p:nvGrpSpPr>
            <p:cNvPr id="26" name="组合 31">
              <a:extLst>
                <a:ext uri="{FF2B5EF4-FFF2-40B4-BE49-F238E27FC236}">
                  <a16:creationId xmlns:a16="http://schemas.microsoft.com/office/drawing/2014/main" id="{80C68F88-0F1E-58B7-F63B-D328F022BCA9}"/>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28" name="圆角矩形 32">
                <a:extLst>
                  <a:ext uri="{FF2B5EF4-FFF2-40B4-BE49-F238E27FC236}">
                    <a16:creationId xmlns:a16="http://schemas.microsoft.com/office/drawing/2014/main" id="{103CDAD0-C4B5-A6DB-4B34-1C38768ABDC8}"/>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sp>
            <p:nvSpPr>
              <p:cNvPr id="29" name="圆角矩形 33">
                <a:extLst>
                  <a:ext uri="{FF2B5EF4-FFF2-40B4-BE49-F238E27FC236}">
                    <a16:creationId xmlns:a16="http://schemas.microsoft.com/office/drawing/2014/main" id="{437A5984-E19D-BA85-E517-8EE35220FD1A}"/>
                  </a:ext>
                </a:extLst>
              </p:cNvPr>
              <p:cNvSpPr/>
              <p:nvPr/>
            </p:nvSpPr>
            <p:spPr>
              <a:xfrm>
                <a:off x="1402080" y="3378199"/>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27" name="文本框 41">
              <a:extLst>
                <a:ext uri="{FF2B5EF4-FFF2-40B4-BE49-F238E27FC236}">
                  <a16:creationId xmlns:a16="http://schemas.microsoft.com/office/drawing/2014/main" id="{161B15CB-846D-D2ED-849D-5AD800A9798F}"/>
                </a:ext>
              </a:extLst>
            </p:cNvPr>
            <p:cNvSpPr txBox="1"/>
            <p:nvPr/>
          </p:nvSpPr>
          <p:spPr>
            <a:xfrm>
              <a:off x="3554789" y="4279671"/>
              <a:ext cx="1968112"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q</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uất</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đuôi</a:t>
              </a:r>
              <a:endParaRPr kumimoji="0" lang="zh-CN" altLang="en-US"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30" name="Picture 29">
            <a:extLst>
              <a:ext uri="{FF2B5EF4-FFF2-40B4-BE49-F238E27FC236}">
                <a16:creationId xmlns:a16="http://schemas.microsoft.com/office/drawing/2014/main" id="{5340FA0D-1892-B4C8-ED76-222E3EB4D2D2}"/>
              </a:ext>
            </a:extLst>
          </p:cNvPr>
          <p:cNvPicPr>
            <a:picLocks noChangeAspect="1"/>
          </p:cNvPicPr>
          <p:nvPr/>
        </p:nvPicPr>
        <p:blipFill>
          <a:blip r:embed="rId4"/>
          <a:stretch>
            <a:fillRect/>
          </a:stretch>
        </p:blipFill>
        <p:spPr>
          <a:xfrm>
            <a:off x="2749379" y="602934"/>
            <a:ext cx="7157324" cy="1694835"/>
          </a:xfrm>
          <a:prstGeom prst="rect">
            <a:avLst/>
          </a:prstGeom>
        </p:spPr>
      </p:pic>
    </p:spTree>
    <p:extLst>
      <p:ext uri="{BB962C8B-B14F-4D97-AF65-F5344CB8AC3E}">
        <p14:creationId xmlns:p14="http://schemas.microsoft.com/office/powerpoint/2010/main" val="41707049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80">
                                          <p:stCondLst>
                                            <p:cond delay="0"/>
                                          </p:stCondLst>
                                        </p:cTn>
                                        <p:tgtEl>
                                          <p:spTgt spid="10"/>
                                        </p:tgtEl>
                                      </p:cBhvr>
                                    </p:animEffect>
                                    <p:anim calcmode="lin" valueType="num">
                                      <p:cBhvr>
                                        <p:cTn id="1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8" dur="26">
                                          <p:stCondLst>
                                            <p:cond delay="650"/>
                                          </p:stCondLst>
                                        </p:cTn>
                                        <p:tgtEl>
                                          <p:spTgt spid="10"/>
                                        </p:tgtEl>
                                      </p:cBhvr>
                                      <p:to x="100000" y="60000"/>
                                    </p:animScale>
                                    <p:animScale>
                                      <p:cBhvr>
                                        <p:cTn id="19" dur="166" decel="50000">
                                          <p:stCondLst>
                                            <p:cond delay="676"/>
                                          </p:stCondLst>
                                        </p:cTn>
                                        <p:tgtEl>
                                          <p:spTgt spid="10"/>
                                        </p:tgtEl>
                                      </p:cBhvr>
                                      <p:to x="100000" y="100000"/>
                                    </p:animScale>
                                    <p:animScale>
                                      <p:cBhvr>
                                        <p:cTn id="20" dur="26">
                                          <p:stCondLst>
                                            <p:cond delay="1312"/>
                                          </p:stCondLst>
                                        </p:cTn>
                                        <p:tgtEl>
                                          <p:spTgt spid="10"/>
                                        </p:tgtEl>
                                      </p:cBhvr>
                                      <p:to x="100000" y="80000"/>
                                    </p:animScale>
                                    <p:animScale>
                                      <p:cBhvr>
                                        <p:cTn id="21" dur="166" decel="50000">
                                          <p:stCondLst>
                                            <p:cond delay="1338"/>
                                          </p:stCondLst>
                                        </p:cTn>
                                        <p:tgtEl>
                                          <p:spTgt spid="10"/>
                                        </p:tgtEl>
                                      </p:cBhvr>
                                      <p:to x="100000" y="100000"/>
                                    </p:animScale>
                                    <p:animScale>
                                      <p:cBhvr>
                                        <p:cTn id="22" dur="26">
                                          <p:stCondLst>
                                            <p:cond delay="1642"/>
                                          </p:stCondLst>
                                        </p:cTn>
                                        <p:tgtEl>
                                          <p:spTgt spid="10"/>
                                        </p:tgtEl>
                                      </p:cBhvr>
                                      <p:to x="100000" y="90000"/>
                                    </p:animScale>
                                    <p:animScale>
                                      <p:cBhvr>
                                        <p:cTn id="23" dur="166" decel="50000">
                                          <p:stCondLst>
                                            <p:cond delay="1668"/>
                                          </p:stCondLst>
                                        </p:cTn>
                                        <p:tgtEl>
                                          <p:spTgt spid="10"/>
                                        </p:tgtEl>
                                      </p:cBhvr>
                                      <p:to x="100000" y="100000"/>
                                    </p:animScale>
                                    <p:animScale>
                                      <p:cBhvr>
                                        <p:cTn id="24" dur="26">
                                          <p:stCondLst>
                                            <p:cond delay="1808"/>
                                          </p:stCondLst>
                                        </p:cTn>
                                        <p:tgtEl>
                                          <p:spTgt spid="10"/>
                                        </p:tgtEl>
                                      </p:cBhvr>
                                      <p:to x="100000" y="95000"/>
                                    </p:animScale>
                                    <p:animScale>
                                      <p:cBhvr>
                                        <p:cTn id="25" dur="166" decel="50000">
                                          <p:stCondLst>
                                            <p:cond delay="1834"/>
                                          </p:stCondLst>
                                        </p:cTn>
                                        <p:tgtEl>
                                          <p:spTgt spid="10"/>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580">
                                          <p:stCondLst>
                                            <p:cond delay="0"/>
                                          </p:stCondLst>
                                        </p:cTn>
                                        <p:tgtEl>
                                          <p:spTgt spid="25"/>
                                        </p:tgtEl>
                                      </p:cBhvr>
                                    </p:animEffect>
                                    <p:anim calcmode="lin" valueType="num">
                                      <p:cBhvr>
                                        <p:cTn id="31"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6" dur="26">
                                          <p:stCondLst>
                                            <p:cond delay="650"/>
                                          </p:stCondLst>
                                        </p:cTn>
                                        <p:tgtEl>
                                          <p:spTgt spid="25"/>
                                        </p:tgtEl>
                                      </p:cBhvr>
                                      <p:to x="100000" y="60000"/>
                                    </p:animScale>
                                    <p:animScale>
                                      <p:cBhvr>
                                        <p:cTn id="37" dur="166" decel="50000">
                                          <p:stCondLst>
                                            <p:cond delay="676"/>
                                          </p:stCondLst>
                                        </p:cTn>
                                        <p:tgtEl>
                                          <p:spTgt spid="25"/>
                                        </p:tgtEl>
                                      </p:cBhvr>
                                      <p:to x="100000" y="100000"/>
                                    </p:animScale>
                                    <p:animScale>
                                      <p:cBhvr>
                                        <p:cTn id="38" dur="26">
                                          <p:stCondLst>
                                            <p:cond delay="1312"/>
                                          </p:stCondLst>
                                        </p:cTn>
                                        <p:tgtEl>
                                          <p:spTgt spid="25"/>
                                        </p:tgtEl>
                                      </p:cBhvr>
                                      <p:to x="100000" y="80000"/>
                                    </p:animScale>
                                    <p:animScale>
                                      <p:cBhvr>
                                        <p:cTn id="39" dur="166" decel="50000">
                                          <p:stCondLst>
                                            <p:cond delay="1338"/>
                                          </p:stCondLst>
                                        </p:cTn>
                                        <p:tgtEl>
                                          <p:spTgt spid="25"/>
                                        </p:tgtEl>
                                      </p:cBhvr>
                                      <p:to x="100000" y="100000"/>
                                    </p:animScale>
                                    <p:animScale>
                                      <p:cBhvr>
                                        <p:cTn id="40" dur="26">
                                          <p:stCondLst>
                                            <p:cond delay="1642"/>
                                          </p:stCondLst>
                                        </p:cTn>
                                        <p:tgtEl>
                                          <p:spTgt spid="25"/>
                                        </p:tgtEl>
                                      </p:cBhvr>
                                      <p:to x="100000" y="90000"/>
                                    </p:animScale>
                                    <p:animScale>
                                      <p:cBhvr>
                                        <p:cTn id="41" dur="166" decel="50000">
                                          <p:stCondLst>
                                            <p:cond delay="1668"/>
                                          </p:stCondLst>
                                        </p:cTn>
                                        <p:tgtEl>
                                          <p:spTgt spid="25"/>
                                        </p:tgtEl>
                                      </p:cBhvr>
                                      <p:to x="100000" y="100000"/>
                                    </p:animScale>
                                    <p:animScale>
                                      <p:cBhvr>
                                        <p:cTn id="42" dur="26">
                                          <p:stCondLst>
                                            <p:cond delay="1808"/>
                                          </p:stCondLst>
                                        </p:cTn>
                                        <p:tgtEl>
                                          <p:spTgt spid="25"/>
                                        </p:tgtEl>
                                      </p:cBhvr>
                                      <p:to x="100000" y="95000"/>
                                    </p:animScale>
                                    <p:animScale>
                                      <p:cBhvr>
                                        <p:cTn id="43" dur="166" decel="50000">
                                          <p:stCondLst>
                                            <p:cond delay="1834"/>
                                          </p:stCondLst>
                                        </p:cTn>
                                        <p:tgtEl>
                                          <p:spTgt spid="25"/>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down)">
                                      <p:cBhvr>
                                        <p:cTn id="48" dur="580">
                                          <p:stCondLst>
                                            <p:cond delay="0"/>
                                          </p:stCondLst>
                                        </p:cTn>
                                        <p:tgtEl>
                                          <p:spTgt spid="15"/>
                                        </p:tgtEl>
                                      </p:cBhvr>
                                    </p:animEffect>
                                    <p:anim calcmode="lin" valueType="num">
                                      <p:cBhvr>
                                        <p:cTn id="49"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4" dur="26">
                                          <p:stCondLst>
                                            <p:cond delay="650"/>
                                          </p:stCondLst>
                                        </p:cTn>
                                        <p:tgtEl>
                                          <p:spTgt spid="15"/>
                                        </p:tgtEl>
                                      </p:cBhvr>
                                      <p:to x="100000" y="60000"/>
                                    </p:animScale>
                                    <p:animScale>
                                      <p:cBhvr>
                                        <p:cTn id="55" dur="166" decel="50000">
                                          <p:stCondLst>
                                            <p:cond delay="676"/>
                                          </p:stCondLst>
                                        </p:cTn>
                                        <p:tgtEl>
                                          <p:spTgt spid="15"/>
                                        </p:tgtEl>
                                      </p:cBhvr>
                                      <p:to x="100000" y="100000"/>
                                    </p:animScale>
                                    <p:animScale>
                                      <p:cBhvr>
                                        <p:cTn id="56" dur="26">
                                          <p:stCondLst>
                                            <p:cond delay="1312"/>
                                          </p:stCondLst>
                                        </p:cTn>
                                        <p:tgtEl>
                                          <p:spTgt spid="15"/>
                                        </p:tgtEl>
                                      </p:cBhvr>
                                      <p:to x="100000" y="80000"/>
                                    </p:animScale>
                                    <p:animScale>
                                      <p:cBhvr>
                                        <p:cTn id="57" dur="166" decel="50000">
                                          <p:stCondLst>
                                            <p:cond delay="1338"/>
                                          </p:stCondLst>
                                        </p:cTn>
                                        <p:tgtEl>
                                          <p:spTgt spid="15"/>
                                        </p:tgtEl>
                                      </p:cBhvr>
                                      <p:to x="100000" y="100000"/>
                                    </p:animScale>
                                    <p:animScale>
                                      <p:cBhvr>
                                        <p:cTn id="58" dur="26">
                                          <p:stCondLst>
                                            <p:cond delay="1642"/>
                                          </p:stCondLst>
                                        </p:cTn>
                                        <p:tgtEl>
                                          <p:spTgt spid="15"/>
                                        </p:tgtEl>
                                      </p:cBhvr>
                                      <p:to x="100000" y="90000"/>
                                    </p:animScale>
                                    <p:animScale>
                                      <p:cBhvr>
                                        <p:cTn id="59" dur="166" decel="50000">
                                          <p:stCondLst>
                                            <p:cond delay="1668"/>
                                          </p:stCondLst>
                                        </p:cTn>
                                        <p:tgtEl>
                                          <p:spTgt spid="15"/>
                                        </p:tgtEl>
                                      </p:cBhvr>
                                      <p:to x="100000" y="100000"/>
                                    </p:animScale>
                                    <p:animScale>
                                      <p:cBhvr>
                                        <p:cTn id="60" dur="26">
                                          <p:stCondLst>
                                            <p:cond delay="1808"/>
                                          </p:stCondLst>
                                        </p:cTn>
                                        <p:tgtEl>
                                          <p:spTgt spid="15"/>
                                        </p:tgtEl>
                                      </p:cBhvr>
                                      <p:to x="100000" y="95000"/>
                                    </p:animScale>
                                    <p:animScale>
                                      <p:cBhvr>
                                        <p:cTn id="61" dur="166" decel="50000">
                                          <p:stCondLst>
                                            <p:cond delay="1834"/>
                                          </p:stCondLst>
                                        </p:cTn>
                                        <p:tgtEl>
                                          <p:spTgt spid="15"/>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down)">
                                      <p:cBhvr>
                                        <p:cTn id="66" dur="580">
                                          <p:stCondLst>
                                            <p:cond delay="0"/>
                                          </p:stCondLst>
                                        </p:cTn>
                                        <p:tgtEl>
                                          <p:spTgt spid="20"/>
                                        </p:tgtEl>
                                      </p:cBhvr>
                                    </p:animEffect>
                                    <p:anim calcmode="lin" valueType="num">
                                      <p:cBhvr>
                                        <p:cTn id="67"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72" dur="26">
                                          <p:stCondLst>
                                            <p:cond delay="650"/>
                                          </p:stCondLst>
                                        </p:cTn>
                                        <p:tgtEl>
                                          <p:spTgt spid="20"/>
                                        </p:tgtEl>
                                      </p:cBhvr>
                                      <p:to x="100000" y="60000"/>
                                    </p:animScale>
                                    <p:animScale>
                                      <p:cBhvr>
                                        <p:cTn id="73" dur="166" decel="50000">
                                          <p:stCondLst>
                                            <p:cond delay="676"/>
                                          </p:stCondLst>
                                        </p:cTn>
                                        <p:tgtEl>
                                          <p:spTgt spid="20"/>
                                        </p:tgtEl>
                                      </p:cBhvr>
                                      <p:to x="100000" y="100000"/>
                                    </p:animScale>
                                    <p:animScale>
                                      <p:cBhvr>
                                        <p:cTn id="74" dur="26">
                                          <p:stCondLst>
                                            <p:cond delay="1312"/>
                                          </p:stCondLst>
                                        </p:cTn>
                                        <p:tgtEl>
                                          <p:spTgt spid="20"/>
                                        </p:tgtEl>
                                      </p:cBhvr>
                                      <p:to x="100000" y="80000"/>
                                    </p:animScale>
                                    <p:animScale>
                                      <p:cBhvr>
                                        <p:cTn id="75" dur="166" decel="50000">
                                          <p:stCondLst>
                                            <p:cond delay="1338"/>
                                          </p:stCondLst>
                                        </p:cTn>
                                        <p:tgtEl>
                                          <p:spTgt spid="20"/>
                                        </p:tgtEl>
                                      </p:cBhvr>
                                      <p:to x="100000" y="100000"/>
                                    </p:animScale>
                                    <p:animScale>
                                      <p:cBhvr>
                                        <p:cTn id="76" dur="26">
                                          <p:stCondLst>
                                            <p:cond delay="1642"/>
                                          </p:stCondLst>
                                        </p:cTn>
                                        <p:tgtEl>
                                          <p:spTgt spid="20"/>
                                        </p:tgtEl>
                                      </p:cBhvr>
                                      <p:to x="100000" y="90000"/>
                                    </p:animScale>
                                    <p:animScale>
                                      <p:cBhvr>
                                        <p:cTn id="77" dur="166" decel="50000">
                                          <p:stCondLst>
                                            <p:cond delay="1668"/>
                                          </p:stCondLst>
                                        </p:cTn>
                                        <p:tgtEl>
                                          <p:spTgt spid="20"/>
                                        </p:tgtEl>
                                      </p:cBhvr>
                                      <p:to x="100000" y="100000"/>
                                    </p:animScale>
                                    <p:animScale>
                                      <p:cBhvr>
                                        <p:cTn id="78" dur="26">
                                          <p:stCondLst>
                                            <p:cond delay="1808"/>
                                          </p:stCondLst>
                                        </p:cTn>
                                        <p:tgtEl>
                                          <p:spTgt spid="20"/>
                                        </p:tgtEl>
                                      </p:cBhvr>
                                      <p:to x="100000" y="95000"/>
                                    </p:animScale>
                                    <p:animScale>
                                      <p:cBhvr>
                                        <p:cTn id="79"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0596E68-2D49-D152-44C8-44A58F18EB37}"/>
              </a:ext>
            </a:extLst>
          </p:cNvPr>
          <p:cNvSpPr/>
          <p:nvPr/>
        </p:nvSpPr>
        <p:spPr>
          <a:xfrm>
            <a:off x="233680" y="233680"/>
            <a:ext cx="11653520" cy="64312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72C8892-BDEB-02B6-F314-C290338DCF7A}"/>
              </a:ext>
            </a:extLst>
          </p:cNvPr>
          <p:cNvPicPr>
            <a:picLocks noChangeAspect="1"/>
          </p:cNvPicPr>
          <p:nvPr/>
        </p:nvPicPr>
        <p:blipFill rotWithShape="1">
          <a:blip r:embed="rId3">
            <a:extLst>
              <a:ext uri="{28A0092B-C50C-407E-A947-70E740481C1C}">
                <a14:useLocalDpi xmlns:a14="http://schemas.microsoft.com/office/drawing/2010/main" val="0"/>
              </a:ext>
            </a:extLst>
          </a:blip>
          <a:srcRect l="31002" t="23470" r="34504" b="57208"/>
          <a:stretch/>
        </p:blipFill>
        <p:spPr>
          <a:xfrm>
            <a:off x="-314094" y="4365195"/>
            <a:ext cx="5201289" cy="2687825"/>
          </a:xfrm>
          <a:prstGeom prst="rect">
            <a:avLst/>
          </a:prstGeom>
        </p:spPr>
      </p:pic>
      <p:grpSp>
        <p:nvGrpSpPr>
          <p:cNvPr id="6" name="Group 5">
            <a:extLst>
              <a:ext uri="{FF2B5EF4-FFF2-40B4-BE49-F238E27FC236}">
                <a16:creationId xmlns:a16="http://schemas.microsoft.com/office/drawing/2014/main" id="{EAF4E62C-A79F-16E4-C37D-17D1DDAE63AB}"/>
              </a:ext>
            </a:extLst>
          </p:cNvPr>
          <p:cNvGrpSpPr/>
          <p:nvPr/>
        </p:nvGrpSpPr>
        <p:grpSpPr>
          <a:xfrm>
            <a:off x="1642456" y="1950109"/>
            <a:ext cx="8907087" cy="2153771"/>
            <a:chOff x="1642456" y="2469264"/>
            <a:chExt cx="8907087" cy="2153771"/>
          </a:xfrm>
        </p:grpSpPr>
        <p:grpSp>
          <p:nvGrpSpPr>
            <p:cNvPr id="7" name="Group 6">
              <a:extLst>
                <a:ext uri="{FF2B5EF4-FFF2-40B4-BE49-F238E27FC236}">
                  <a16:creationId xmlns:a16="http://schemas.microsoft.com/office/drawing/2014/main" id="{3EE62B66-3361-6E54-E739-285C4159B6D4}"/>
                </a:ext>
              </a:extLst>
            </p:cNvPr>
            <p:cNvGrpSpPr/>
            <p:nvPr/>
          </p:nvGrpSpPr>
          <p:grpSpPr>
            <a:xfrm>
              <a:off x="1642456" y="2469264"/>
              <a:ext cx="8907087" cy="2153771"/>
              <a:chOff x="1893408" y="2721113"/>
              <a:chExt cx="8907087" cy="853359"/>
            </a:xfrm>
          </p:grpSpPr>
          <p:sp>
            <p:nvSpPr>
              <p:cNvPr id="31" name="Rectangle: Rounded Corners 30">
                <a:extLst>
                  <a:ext uri="{FF2B5EF4-FFF2-40B4-BE49-F238E27FC236}">
                    <a16:creationId xmlns:a16="http://schemas.microsoft.com/office/drawing/2014/main" id="{531DDA79-6066-9B69-6468-7813BB76B113}"/>
                  </a:ext>
                </a:extLst>
              </p:cNvPr>
              <p:cNvSpPr/>
              <p:nvPr/>
            </p:nvSpPr>
            <p:spPr>
              <a:xfrm>
                <a:off x="1893408" y="2721113"/>
                <a:ext cx="8780134" cy="853359"/>
              </a:xfrm>
              <a:prstGeom prst="roundRect">
                <a:avLst/>
              </a:prstGeom>
              <a:solidFill>
                <a:srgbClr val="FFD8C8"/>
              </a:solidFill>
              <a:ln>
                <a:solidFill>
                  <a:srgbClr val="F65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6E3003BC-3B6F-BCC1-2815-319CE4100C9A}"/>
                  </a:ext>
                </a:extLst>
              </p:cNvPr>
              <p:cNvSpPr txBox="1"/>
              <p:nvPr/>
            </p:nvSpPr>
            <p:spPr>
              <a:xfrm>
                <a:off x="1893408" y="2793849"/>
                <a:ext cx="8907087"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mn-cs"/>
                </a:endParaRPr>
              </a:p>
            </p:txBody>
          </p:sp>
        </p:grpSp>
        <p:sp>
          <p:nvSpPr>
            <p:cNvPr id="8" name="TextBox 7">
              <a:extLst>
                <a:ext uri="{FF2B5EF4-FFF2-40B4-BE49-F238E27FC236}">
                  <a16:creationId xmlns:a16="http://schemas.microsoft.com/office/drawing/2014/main" id="{49326F6A-E794-ADA4-A4C6-95E80C1FC8E4}"/>
                </a:ext>
              </a:extLst>
            </p:cNvPr>
            <p:cNvSpPr txBox="1"/>
            <p:nvPr/>
          </p:nvSpPr>
          <p:spPr>
            <a:xfrm>
              <a:off x="1867663" y="2618096"/>
              <a:ext cx="8331414" cy="1754326"/>
            </a:xfrm>
            <a:prstGeom prst="rect">
              <a:avLst/>
            </a:prstGeom>
            <a:noFill/>
          </p:spPr>
          <p:txBody>
            <a:bodyPr wrap="square">
              <a:spAutoFit/>
            </a:bodyPr>
            <a:lstStyle/>
            <a:p>
              <a:pPr algn="ctr"/>
              <a:r>
                <a:rPr lang="en-US" sz="3600" b="1" dirty="0" err="1">
                  <a:solidFill>
                    <a:srgbClr val="127366"/>
                  </a:solidFill>
                  <a:latin typeface="Cambria" panose="02040503050406030204" pitchFamily="18" charset="0"/>
                </a:rPr>
                <a:t>Khủng</a:t>
              </a:r>
              <a:r>
                <a:rPr lang="en-US" sz="3600" b="1" dirty="0">
                  <a:solidFill>
                    <a:srgbClr val="127366"/>
                  </a:solidFill>
                  <a:latin typeface="Cambria" panose="02040503050406030204" pitchFamily="18" charset="0"/>
                </a:rPr>
                <a:t> long</a:t>
              </a:r>
              <a:r>
                <a:rPr lang="en-US" sz="3600" b="1" dirty="0">
                  <a:solidFill>
                    <a:srgbClr val="FF0000"/>
                  </a:solidFill>
                  <a:latin typeface="Cambria" panose="02040503050406030204" pitchFamily="18" charset="0"/>
                </a:rPr>
                <a:t>/</a:t>
              </a:r>
              <a:r>
                <a:rPr lang="en-US" sz="3600" b="1" dirty="0">
                  <a:solidFill>
                    <a:srgbClr val="127366"/>
                  </a:solidFill>
                  <a:latin typeface="Cambria" panose="02040503050406030204" pitchFamily="18" charset="0"/>
                </a:rPr>
                <a:t> </a:t>
              </a:r>
              <a:r>
                <a:rPr lang="en-US" sz="3600" b="1" dirty="0" err="1">
                  <a:solidFill>
                    <a:srgbClr val="127366"/>
                  </a:solidFill>
                  <a:latin typeface="Cambria" panose="02040503050406030204" pitchFamily="18" charset="0"/>
                </a:rPr>
                <a:t>có</a:t>
              </a:r>
              <a:r>
                <a:rPr lang="en-US" sz="3600" b="1" dirty="0">
                  <a:solidFill>
                    <a:srgbClr val="127366"/>
                  </a:solidFill>
                  <a:latin typeface="Cambria" panose="02040503050406030204" pitchFamily="18" charset="0"/>
                </a:rPr>
                <a:t> </a:t>
              </a:r>
              <a:r>
                <a:rPr lang="en-US" sz="3600" b="1" dirty="0" err="1">
                  <a:solidFill>
                    <a:srgbClr val="127366"/>
                  </a:solidFill>
                  <a:latin typeface="Cambria" panose="02040503050406030204" pitchFamily="18" charset="0"/>
                </a:rPr>
                <a:t>khả</a:t>
              </a:r>
              <a:r>
                <a:rPr lang="en-US" sz="3600" b="1" dirty="0">
                  <a:solidFill>
                    <a:srgbClr val="127366"/>
                  </a:solidFill>
                  <a:latin typeface="Cambria" panose="02040503050406030204" pitchFamily="18" charset="0"/>
                </a:rPr>
                <a:t> </a:t>
              </a:r>
              <a:r>
                <a:rPr lang="en-US" sz="3600" b="1" dirty="0" err="1">
                  <a:solidFill>
                    <a:srgbClr val="127366"/>
                  </a:solidFill>
                  <a:latin typeface="Cambria" panose="02040503050406030204" pitchFamily="18" charset="0"/>
                </a:rPr>
                <a:t>năng</a:t>
              </a:r>
              <a:r>
                <a:rPr lang="en-US" sz="3600" b="1" dirty="0">
                  <a:solidFill>
                    <a:srgbClr val="127366"/>
                  </a:solidFill>
                  <a:latin typeface="Cambria" panose="02040503050406030204" pitchFamily="18" charset="0"/>
                </a:rPr>
                <a:t> </a:t>
              </a:r>
              <a:r>
                <a:rPr lang="en-US" sz="3600" b="1" dirty="0" err="1">
                  <a:solidFill>
                    <a:srgbClr val="127366"/>
                  </a:solidFill>
                  <a:latin typeface="Cambria" panose="02040503050406030204" pitchFamily="18" charset="0"/>
                </a:rPr>
                <a:t>săn</a:t>
              </a:r>
              <a:r>
                <a:rPr lang="en-US" sz="3600" b="1" dirty="0">
                  <a:solidFill>
                    <a:srgbClr val="127366"/>
                  </a:solidFill>
                  <a:latin typeface="Cambria" panose="02040503050406030204" pitchFamily="18" charset="0"/>
                </a:rPr>
                <a:t> </a:t>
              </a:r>
              <a:r>
                <a:rPr lang="en-US" sz="3600" b="1" dirty="0" err="1">
                  <a:solidFill>
                    <a:srgbClr val="127366"/>
                  </a:solidFill>
                  <a:latin typeface="Cambria" panose="02040503050406030204" pitchFamily="18" charset="0"/>
                </a:rPr>
                <a:t>mồi</a:t>
              </a:r>
              <a:r>
                <a:rPr lang="en-US" sz="3600" b="1" dirty="0">
                  <a:solidFill>
                    <a:srgbClr val="127366"/>
                  </a:solidFill>
                  <a:latin typeface="Cambria" panose="02040503050406030204" pitchFamily="18" charset="0"/>
                </a:rPr>
                <a:t> </a:t>
              </a:r>
              <a:r>
                <a:rPr lang="en-US" sz="3600" b="1" dirty="0" err="1">
                  <a:solidFill>
                    <a:srgbClr val="127366"/>
                  </a:solidFill>
                  <a:latin typeface="Cambria" panose="02040503050406030204" pitchFamily="18" charset="0"/>
                </a:rPr>
                <a:t>tốt</a:t>
              </a:r>
              <a:r>
                <a:rPr lang="en-US" sz="3600" b="1" dirty="0">
                  <a:solidFill>
                    <a:srgbClr val="FF0000"/>
                  </a:solidFill>
                  <a:latin typeface="Cambria" panose="02040503050406030204" pitchFamily="18" charset="0"/>
                </a:rPr>
                <a:t>/</a:t>
              </a:r>
              <a:r>
                <a:rPr lang="en-US" sz="3600" b="1" dirty="0">
                  <a:solidFill>
                    <a:srgbClr val="127366"/>
                  </a:solidFill>
                  <a:latin typeface="Cambria" panose="02040503050406030204" pitchFamily="18" charset="0"/>
                </a:rPr>
                <a:t> </a:t>
              </a:r>
              <a:r>
                <a:rPr lang="en-US" sz="3600" b="1" dirty="0" err="1">
                  <a:solidFill>
                    <a:srgbClr val="127366"/>
                  </a:solidFill>
                  <a:latin typeface="Cambria" panose="02040503050406030204" pitchFamily="18" charset="0"/>
                </a:rPr>
                <a:t>nhờ</a:t>
              </a:r>
              <a:r>
                <a:rPr lang="en-US" sz="3600" b="1" dirty="0">
                  <a:solidFill>
                    <a:srgbClr val="127366"/>
                  </a:solidFill>
                  <a:latin typeface="Cambria" panose="02040503050406030204" pitchFamily="18" charset="0"/>
                </a:rPr>
                <a:t> </a:t>
              </a:r>
              <a:r>
                <a:rPr lang="en-US" sz="3600" b="1" dirty="0" err="1">
                  <a:solidFill>
                    <a:srgbClr val="127366"/>
                  </a:solidFill>
                  <a:latin typeface="Cambria" panose="02040503050406030204" pitchFamily="18" charset="0"/>
                </a:rPr>
                <a:t>có</a:t>
              </a:r>
              <a:r>
                <a:rPr lang="en-US" sz="3600" b="1" dirty="0">
                  <a:solidFill>
                    <a:srgbClr val="127366"/>
                  </a:solidFill>
                  <a:latin typeface="Cambria" panose="02040503050406030204" pitchFamily="18" charset="0"/>
                </a:rPr>
                <a:t> </a:t>
              </a:r>
              <a:r>
                <a:rPr lang="en-US" sz="3600" b="1" dirty="0" err="1">
                  <a:solidFill>
                    <a:srgbClr val="127366"/>
                  </a:solidFill>
                  <a:latin typeface="Cambria" panose="02040503050406030204" pitchFamily="18" charset="0"/>
                </a:rPr>
                <a:t>đôi</a:t>
              </a:r>
              <a:r>
                <a:rPr lang="en-US" sz="3600" b="1" dirty="0">
                  <a:solidFill>
                    <a:srgbClr val="127366"/>
                  </a:solidFill>
                  <a:latin typeface="Cambria" panose="02040503050406030204" pitchFamily="18" charset="0"/>
                </a:rPr>
                <a:t> </a:t>
              </a:r>
              <a:r>
                <a:rPr lang="en-US" sz="3600" b="1" dirty="0" err="1">
                  <a:solidFill>
                    <a:srgbClr val="127366"/>
                  </a:solidFill>
                  <a:latin typeface="Cambria" panose="02040503050406030204" pitchFamily="18" charset="0"/>
                </a:rPr>
                <a:t>mắt</a:t>
              </a:r>
              <a:r>
                <a:rPr lang="en-US" sz="3600" b="1" dirty="0">
                  <a:solidFill>
                    <a:srgbClr val="127366"/>
                  </a:solidFill>
                  <a:latin typeface="Cambria" panose="02040503050406030204" pitchFamily="18" charset="0"/>
                </a:rPr>
                <a:t> </a:t>
              </a:r>
              <a:r>
                <a:rPr lang="en-US" sz="3600" b="1" dirty="0" err="1">
                  <a:solidFill>
                    <a:srgbClr val="127366"/>
                  </a:solidFill>
                  <a:latin typeface="Cambria" panose="02040503050406030204" pitchFamily="18" charset="0"/>
                </a:rPr>
                <a:t>tinh</a:t>
              </a:r>
              <a:r>
                <a:rPr lang="en-US" sz="3600" b="1" dirty="0">
                  <a:solidFill>
                    <a:srgbClr val="127366"/>
                  </a:solidFill>
                  <a:latin typeface="Cambria" panose="02040503050406030204" pitchFamily="18" charset="0"/>
                </a:rPr>
                <a:t> </a:t>
              </a:r>
              <a:r>
                <a:rPr lang="en-US" sz="3600" b="1" dirty="0" err="1">
                  <a:solidFill>
                    <a:srgbClr val="127366"/>
                  </a:solidFill>
                  <a:latin typeface="Cambria" panose="02040503050406030204" pitchFamily="18" charset="0"/>
                </a:rPr>
                <a:t>tường</a:t>
              </a:r>
              <a:r>
                <a:rPr lang="en-US" sz="3600" b="1" dirty="0">
                  <a:solidFill>
                    <a:srgbClr val="FF0000"/>
                  </a:solidFill>
                  <a:latin typeface="Cambria" panose="02040503050406030204" pitchFamily="18" charset="0"/>
                </a:rPr>
                <a:t>/</a:t>
              </a:r>
              <a:r>
                <a:rPr lang="en-US" sz="3600" b="1" dirty="0">
                  <a:solidFill>
                    <a:srgbClr val="127366"/>
                  </a:solidFill>
                  <a:latin typeface="Cambria" panose="02040503050406030204" pitchFamily="18" charset="0"/>
                </a:rPr>
                <a:t> </a:t>
              </a:r>
              <a:r>
                <a:rPr lang="en-US" sz="3600" b="1" dirty="0" err="1">
                  <a:solidFill>
                    <a:srgbClr val="127366"/>
                  </a:solidFill>
                  <a:latin typeface="Cambria" panose="02040503050406030204" pitchFamily="18" charset="0"/>
                </a:rPr>
                <a:t>cùng</a:t>
              </a:r>
              <a:r>
                <a:rPr lang="en-US" sz="3600" b="1" dirty="0">
                  <a:solidFill>
                    <a:srgbClr val="127366"/>
                  </a:solidFill>
                  <a:latin typeface="Cambria" panose="02040503050406030204" pitchFamily="18" charset="0"/>
                </a:rPr>
                <a:t> </a:t>
              </a:r>
              <a:r>
                <a:rPr lang="en-US" sz="3600" b="1" dirty="0" err="1">
                  <a:solidFill>
                    <a:srgbClr val="127366"/>
                  </a:solidFill>
                  <a:latin typeface="Cambria" panose="02040503050406030204" pitchFamily="18" charset="0"/>
                </a:rPr>
                <a:t>cái</a:t>
              </a:r>
              <a:r>
                <a:rPr lang="en-US" sz="3600" b="1" dirty="0">
                  <a:solidFill>
                    <a:srgbClr val="127366"/>
                  </a:solidFill>
                  <a:latin typeface="Cambria" panose="02040503050406030204" pitchFamily="18" charset="0"/>
                </a:rPr>
                <a:t> </a:t>
              </a:r>
              <a:r>
                <a:rPr lang="en-US" sz="3600" b="1" dirty="0" err="1">
                  <a:solidFill>
                    <a:srgbClr val="127366"/>
                  </a:solidFill>
                  <a:latin typeface="Cambria" panose="02040503050406030204" pitchFamily="18" charset="0"/>
                </a:rPr>
                <a:t>mũi</a:t>
              </a:r>
              <a:r>
                <a:rPr lang="en-US" sz="3600" b="1" dirty="0">
                  <a:solidFill>
                    <a:srgbClr val="127366"/>
                  </a:solidFill>
                  <a:latin typeface="Cambria" panose="02040503050406030204" pitchFamily="18" charset="0"/>
                </a:rPr>
                <a:t> </a:t>
              </a:r>
              <a:r>
                <a:rPr lang="en-US" sz="3600" b="1" dirty="0" err="1">
                  <a:solidFill>
                    <a:srgbClr val="127366"/>
                  </a:solidFill>
                  <a:latin typeface="Cambria" panose="02040503050406030204" pitchFamily="18" charset="0"/>
                </a:rPr>
                <a:t>và</a:t>
              </a:r>
              <a:r>
                <a:rPr lang="en-US" sz="3600" b="1" dirty="0">
                  <a:solidFill>
                    <a:srgbClr val="127366"/>
                  </a:solidFill>
                  <a:latin typeface="Cambria" panose="02040503050406030204" pitchFamily="18" charset="0"/>
                </a:rPr>
                <a:t> </a:t>
              </a:r>
              <a:r>
                <a:rPr lang="en-US" sz="3600" b="1" dirty="0" err="1">
                  <a:solidFill>
                    <a:srgbClr val="127366"/>
                  </a:solidFill>
                  <a:latin typeface="Cambria" panose="02040503050406030204" pitchFamily="18" charset="0"/>
                </a:rPr>
                <a:t>đôi</a:t>
              </a:r>
              <a:r>
                <a:rPr lang="en-US" sz="3600" b="1" dirty="0">
                  <a:solidFill>
                    <a:srgbClr val="127366"/>
                  </a:solidFill>
                  <a:latin typeface="Cambria" panose="02040503050406030204" pitchFamily="18" charset="0"/>
                </a:rPr>
                <a:t> tai </a:t>
              </a:r>
              <a:r>
                <a:rPr lang="en-US" sz="3600" b="1" dirty="0" err="1">
                  <a:solidFill>
                    <a:srgbClr val="127366"/>
                  </a:solidFill>
                  <a:latin typeface="Cambria" panose="02040503050406030204" pitchFamily="18" charset="0"/>
                </a:rPr>
                <a:t>thính</a:t>
              </a:r>
              <a:r>
                <a:rPr lang="en-US" sz="3600" b="1" dirty="0">
                  <a:solidFill>
                    <a:srgbClr val="127366"/>
                  </a:solidFill>
                  <a:latin typeface="Cambria" panose="02040503050406030204" pitchFamily="18" charset="0"/>
                </a:rPr>
                <a:t>.</a:t>
              </a:r>
              <a:endParaRPr lang="vi-VN" sz="3600" b="1" i="0" dirty="0">
                <a:solidFill>
                  <a:srgbClr val="127366"/>
                </a:solidFill>
                <a:effectLst/>
                <a:latin typeface="Cambria" panose="02040503050406030204" pitchFamily="18" charset="0"/>
              </a:endParaRPr>
            </a:p>
          </p:txBody>
        </p:sp>
      </p:grpSp>
      <p:pic>
        <p:nvPicPr>
          <p:cNvPr id="33" name="Picture 32">
            <a:extLst>
              <a:ext uri="{FF2B5EF4-FFF2-40B4-BE49-F238E27FC236}">
                <a16:creationId xmlns:a16="http://schemas.microsoft.com/office/drawing/2014/main" id="{B7F9EAE3-A35B-ACA7-1A90-A95AB67416EE}"/>
              </a:ext>
            </a:extLst>
          </p:cNvPr>
          <p:cNvPicPr>
            <a:picLocks noChangeAspect="1"/>
          </p:cNvPicPr>
          <p:nvPr/>
        </p:nvPicPr>
        <p:blipFill>
          <a:blip r:embed="rId4"/>
          <a:stretch>
            <a:fillRect/>
          </a:stretch>
        </p:blipFill>
        <p:spPr>
          <a:xfrm>
            <a:off x="2768289" y="540131"/>
            <a:ext cx="7157324" cy="1694835"/>
          </a:xfrm>
          <a:prstGeom prst="rect">
            <a:avLst/>
          </a:prstGeom>
        </p:spPr>
      </p:pic>
    </p:spTree>
    <p:extLst>
      <p:ext uri="{BB962C8B-B14F-4D97-AF65-F5344CB8AC3E}">
        <p14:creationId xmlns:p14="http://schemas.microsoft.com/office/powerpoint/2010/main" val="28437649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777792-6B84-3FAE-1745-33C8EA6EF611}"/>
              </a:ext>
            </a:extLst>
          </p:cNvPr>
          <p:cNvSpPr/>
          <p:nvPr/>
        </p:nvSpPr>
        <p:spPr>
          <a:xfrm>
            <a:off x="582999" y="506326"/>
            <a:ext cx="11084378" cy="5841232"/>
          </a:xfrm>
          <a:prstGeom prst="roundRect">
            <a:avLst/>
          </a:prstGeom>
          <a:solidFill>
            <a:schemeClr val="bg1">
              <a:alpha val="93000"/>
            </a:schemeClr>
          </a:solidFill>
          <a:ln w="57150">
            <a:solidFill>
              <a:srgbClr val="02568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组合 47">
            <a:extLst>
              <a:ext uri="{FF2B5EF4-FFF2-40B4-BE49-F238E27FC236}">
                <a16:creationId xmlns:a16="http://schemas.microsoft.com/office/drawing/2014/main" id="{C73302A6-58E7-D76A-4FED-D79610071DDC}"/>
              </a:ext>
            </a:extLst>
          </p:cNvPr>
          <p:cNvGrpSpPr/>
          <p:nvPr/>
        </p:nvGrpSpPr>
        <p:grpSpPr>
          <a:xfrm>
            <a:off x="1401562" y="2089302"/>
            <a:ext cx="4694438" cy="985764"/>
            <a:chOff x="3151567" y="4106353"/>
            <a:chExt cx="4182027" cy="1023787"/>
          </a:xfrm>
        </p:grpSpPr>
        <p:grpSp>
          <p:nvGrpSpPr>
            <p:cNvPr id="4" name="组合 31">
              <a:extLst>
                <a:ext uri="{FF2B5EF4-FFF2-40B4-BE49-F238E27FC236}">
                  <a16:creationId xmlns:a16="http://schemas.microsoft.com/office/drawing/2014/main" id="{115DB28F-1051-EFB1-8195-4430EF7610A7}"/>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6" name="圆角矩形 32">
                <a:extLst>
                  <a:ext uri="{FF2B5EF4-FFF2-40B4-BE49-F238E27FC236}">
                    <a16:creationId xmlns:a16="http://schemas.microsoft.com/office/drawing/2014/main" id="{BBDE25B8-957B-94B8-57C4-BB469472F315}"/>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7" name="圆角矩形 33">
                <a:extLst>
                  <a:ext uri="{FF2B5EF4-FFF2-40B4-BE49-F238E27FC236}">
                    <a16:creationId xmlns:a16="http://schemas.microsoft.com/office/drawing/2014/main" id="{68AB7268-3097-389B-F06A-7055484E71CD}"/>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5" name="文本框 41">
              <a:extLst>
                <a:ext uri="{FF2B5EF4-FFF2-40B4-BE49-F238E27FC236}">
                  <a16:creationId xmlns:a16="http://schemas.microsoft.com/office/drawing/2014/main" id="{26AA96E3-E80D-6819-0081-6234609D98E2}"/>
                </a:ext>
              </a:extLst>
            </p:cNvPr>
            <p:cNvSpPr txBox="1"/>
            <p:nvPr/>
          </p:nvSpPr>
          <p:spPr>
            <a:xfrm>
              <a:off x="4627070" y="4240935"/>
              <a:ext cx="1231020" cy="671261"/>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Tự</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vệ</a:t>
              </a:r>
              <a:endParaRPr kumimoji="0" lang="zh-CN" altLang="en-US"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8" name="Picture 7">
            <a:extLst>
              <a:ext uri="{FF2B5EF4-FFF2-40B4-BE49-F238E27FC236}">
                <a16:creationId xmlns:a16="http://schemas.microsoft.com/office/drawing/2014/main" id="{1DEB776F-95C3-1C68-C830-6244501110E1}"/>
              </a:ext>
            </a:extLst>
          </p:cNvPr>
          <p:cNvPicPr>
            <a:picLocks noChangeAspect="1"/>
          </p:cNvPicPr>
          <p:nvPr/>
        </p:nvPicPr>
        <p:blipFill>
          <a:blip r:embed="rId2"/>
          <a:stretch>
            <a:fillRect/>
          </a:stretch>
        </p:blipFill>
        <p:spPr>
          <a:xfrm>
            <a:off x="4192857" y="423136"/>
            <a:ext cx="4049593" cy="1222353"/>
          </a:xfrm>
          <a:prstGeom prst="rect">
            <a:avLst/>
          </a:prstGeom>
        </p:spPr>
      </p:pic>
      <p:sp>
        <p:nvSpPr>
          <p:cNvPr id="9" name="TextBox 8">
            <a:extLst>
              <a:ext uri="{FF2B5EF4-FFF2-40B4-BE49-F238E27FC236}">
                <a16:creationId xmlns:a16="http://schemas.microsoft.com/office/drawing/2014/main" id="{B6417255-3B8E-2AC8-7126-14E642D6AE8A}"/>
              </a:ext>
            </a:extLst>
          </p:cNvPr>
          <p:cNvSpPr txBox="1"/>
          <p:nvPr/>
        </p:nvSpPr>
        <p:spPr>
          <a:xfrm>
            <a:off x="5294118" y="2142254"/>
            <a:ext cx="5896664" cy="584775"/>
          </a:xfrm>
          <a:prstGeom prst="rect">
            <a:avLst/>
          </a:prstGeom>
          <a:noFill/>
        </p:spPr>
        <p:txBody>
          <a:bodyPr wrap="square">
            <a:spAutoFit/>
          </a:bodyPr>
          <a:lstStyle/>
          <a:p>
            <a:pPr algn="ctr"/>
            <a:r>
              <a:rPr lang="en-US" sz="3200" b="1" i="0" dirty="0" err="1">
                <a:solidFill>
                  <a:srgbClr val="000000"/>
                </a:solidFill>
                <a:effectLst/>
                <a:latin typeface="Cambria" panose="02040503050406030204" pitchFamily="18" charset="0"/>
              </a:rPr>
              <a:t>Tự</a:t>
            </a:r>
            <a:r>
              <a:rPr lang="en-US" sz="3200" b="1" i="0" dirty="0">
                <a:solidFill>
                  <a:srgbClr val="000000"/>
                </a:solidFill>
                <a:effectLst/>
                <a:latin typeface="Cambria" panose="02040503050406030204" pitchFamily="18" charset="0"/>
              </a:rPr>
              <a:t> </a:t>
            </a:r>
            <a:r>
              <a:rPr lang="en-US" sz="3200" b="1" i="0" dirty="0" err="1">
                <a:solidFill>
                  <a:srgbClr val="000000"/>
                </a:solidFill>
                <a:effectLst/>
                <a:latin typeface="Cambria" panose="02040503050406030204" pitchFamily="18" charset="0"/>
              </a:rPr>
              <a:t>bảo</a:t>
            </a:r>
            <a:r>
              <a:rPr lang="en-US" sz="3200" b="1" i="0" dirty="0">
                <a:solidFill>
                  <a:srgbClr val="000000"/>
                </a:solidFill>
                <a:effectLst/>
                <a:latin typeface="Cambria" panose="02040503050406030204" pitchFamily="18" charset="0"/>
              </a:rPr>
              <a:t> </a:t>
            </a:r>
            <a:r>
              <a:rPr lang="en-US" sz="3200" b="1" i="0" dirty="0" err="1">
                <a:solidFill>
                  <a:srgbClr val="000000"/>
                </a:solidFill>
                <a:effectLst/>
                <a:latin typeface="Cambria" panose="02040503050406030204" pitchFamily="18" charset="0"/>
              </a:rPr>
              <a:t>vệ</a:t>
            </a:r>
            <a:r>
              <a:rPr lang="en-US" sz="3200" b="1" i="0" dirty="0">
                <a:solidFill>
                  <a:srgbClr val="000000"/>
                </a:solidFill>
                <a:effectLst/>
                <a:latin typeface="Cambria" panose="02040503050406030204" pitchFamily="18" charset="0"/>
              </a:rPr>
              <a:t> </a:t>
            </a:r>
            <a:r>
              <a:rPr lang="en-US" sz="3200" b="1" i="0" dirty="0" err="1">
                <a:solidFill>
                  <a:srgbClr val="000000"/>
                </a:solidFill>
                <a:effectLst/>
                <a:latin typeface="Cambria" panose="02040503050406030204" pitchFamily="18" charset="0"/>
              </a:rPr>
              <a:t>mình</a:t>
            </a:r>
            <a:endParaRPr lang="en-US" sz="3200" b="1" dirty="0">
              <a:latin typeface="Cambria" panose="02040503050406030204" pitchFamily="18" charset="0"/>
            </a:endParaRPr>
          </a:p>
        </p:txBody>
      </p:sp>
      <p:grpSp>
        <p:nvGrpSpPr>
          <p:cNvPr id="10" name="组合 47">
            <a:extLst>
              <a:ext uri="{FF2B5EF4-FFF2-40B4-BE49-F238E27FC236}">
                <a16:creationId xmlns:a16="http://schemas.microsoft.com/office/drawing/2014/main" id="{B7675285-4A02-4D51-8ACD-F428067531AF}"/>
              </a:ext>
            </a:extLst>
          </p:cNvPr>
          <p:cNvGrpSpPr/>
          <p:nvPr/>
        </p:nvGrpSpPr>
        <p:grpSpPr>
          <a:xfrm>
            <a:off x="1504131" y="3565626"/>
            <a:ext cx="4694438" cy="985764"/>
            <a:chOff x="3151567" y="4106353"/>
            <a:chExt cx="4182027" cy="1023787"/>
          </a:xfrm>
        </p:grpSpPr>
        <p:grpSp>
          <p:nvGrpSpPr>
            <p:cNvPr id="11" name="组合 31">
              <a:extLst>
                <a:ext uri="{FF2B5EF4-FFF2-40B4-BE49-F238E27FC236}">
                  <a16:creationId xmlns:a16="http://schemas.microsoft.com/office/drawing/2014/main" id="{E0DA442D-1169-E5BE-042F-1BF6B9943AC5}"/>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13" name="圆角矩形 32">
                <a:extLst>
                  <a:ext uri="{FF2B5EF4-FFF2-40B4-BE49-F238E27FC236}">
                    <a16:creationId xmlns:a16="http://schemas.microsoft.com/office/drawing/2014/main" id="{1C1FCA9B-D230-7A70-E001-27021C526595}"/>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14" name="圆角矩形 33">
                <a:extLst>
                  <a:ext uri="{FF2B5EF4-FFF2-40B4-BE49-F238E27FC236}">
                    <a16:creationId xmlns:a16="http://schemas.microsoft.com/office/drawing/2014/main" id="{EE13F1D5-479F-4847-64BB-F75C89718EC0}"/>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12" name="文本框 41">
              <a:extLst>
                <a:ext uri="{FF2B5EF4-FFF2-40B4-BE49-F238E27FC236}">
                  <a16:creationId xmlns:a16="http://schemas.microsoft.com/office/drawing/2014/main" id="{1C91E778-D1AD-F03E-83F2-B0F6EF554579}"/>
                </a:ext>
              </a:extLst>
            </p:cNvPr>
            <p:cNvSpPr txBox="1"/>
            <p:nvPr/>
          </p:nvSpPr>
          <p:spPr>
            <a:xfrm>
              <a:off x="4076457" y="4240935"/>
              <a:ext cx="2332259" cy="671261"/>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Dũng</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mãnh</a:t>
              </a:r>
              <a:endParaRPr kumimoji="0" lang="zh-CN" altLang="en-US"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15" name="TextBox 14">
            <a:extLst>
              <a:ext uri="{FF2B5EF4-FFF2-40B4-BE49-F238E27FC236}">
                <a16:creationId xmlns:a16="http://schemas.microsoft.com/office/drawing/2014/main" id="{71031D16-06A3-B0FD-E205-64BB3BD35E7E}"/>
              </a:ext>
            </a:extLst>
          </p:cNvPr>
          <p:cNvSpPr txBox="1"/>
          <p:nvPr/>
        </p:nvSpPr>
        <p:spPr>
          <a:xfrm>
            <a:off x="6297232" y="3529041"/>
            <a:ext cx="4288067" cy="1077218"/>
          </a:xfrm>
          <a:prstGeom prst="rect">
            <a:avLst/>
          </a:prstGeom>
          <a:noFill/>
        </p:spPr>
        <p:txBody>
          <a:bodyPr wrap="square">
            <a:spAutoFit/>
          </a:bodyPr>
          <a:lstStyle/>
          <a:p>
            <a:pPr algn="ctr"/>
            <a:r>
              <a:rPr lang="en-US" sz="3200" b="1" i="0" dirty="0" err="1">
                <a:solidFill>
                  <a:srgbClr val="000000"/>
                </a:solidFill>
                <a:effectLst/>
                <a:latin typeface="Cambria" panose="02040503050406030204" pitchFamily="18" charset="0"/>
              </a:rPr>
              <a:t>Có</a:t>
            </a:r>
            <a:r>
              <a:rPr lang="en-US" sz="3200" b="1" i="0" dirty="0">
                <a:solidFill>
                  <a:srgbClr val="000000"/>
                </a:solidFill>
                <a:effectLst/>
                <a:latin typeface="Cambria" panose="02040503050406030204" pitchFamily="18" charset="0"/>
              </a:rPr>
              <a:t> </a:t>
            </a:r>
            <a:r>
              <a:rPr lang="en-US" sz="3200" b="1" i="0" dirty="0" err="1">
                <a:solidFill>
                  <a:srgbClr val="000000"/>
                </a:solidFill>
                <a:effectLst/>
                <a:latin typeface="Cambria" panose="02040503050406030204" pitchFamily="18" charset="0"/>
              </a:rPr>
              <a:t>sức</a:t>
            </a:r>
            <a:r>
              <a:rPr lang="en-US" sz="3200" b="1" i="0" dirty="0">
                <a:solidFill>
                  <a:srgbClr val="000000"/>
                </a:solidFill>
                <a:effectLst/>
                <a:latin typeface="Cambria" panose="02040503050406030204" pitchFamily="18" charset="0"/>
              </a:rPr>
              <a:t> </a:t>
            </a:r>
            <a:r>
              <a:rPr lang="en-US" sz="3200" b="1" i="0" dirty="0" err="1">
                <a:solidFill>
                  <a:srgbClr val="000000"/>
                </a:solidFill>
                <a:effectLst/>
                <a:latin typeface="Cambria" panose="02040503050406030204" pitchFamily="18" charset="0"/>
              </a:rPr>
              <a:t>mạnh</a:t>
            </a:r>
            <a:r>
              <a:rPr lang="en-US" sz="3200" b="1" i="0" dirty="0">
                <a:solidFill>
                  <a:srgbClr val="000000"/>
                </a:solidFill>
                <a:effectLst/>
                <a:latin typeface="Cambria" panose="02040503050406030204" pitchFamily="18" charset="0"/>
              </a:rPr>
              <a:t> </a:t>
            </a:r>
            <a:r>
              <a:rPr lang="en-US" sz="3200" b="1" i="0" dirty="0" err="1">
                <a:solidFill>
                  <a:srgbClr val="000000"/>
                </a:solidFill>
                <a:effectLst/>
                <a:latin typeface="Cambria" panose="02040503050406030204" pitchFamily="18" charset="0"/>
              </a:rPr>
              <a:t>trên</a:t>
            </a:r>
            <a:r>
              <a:rPr lang="en-US" sz="3200" b="1" i="0" dirty="0">
                <a:solidFill>
                  <a:srgbClr val="000000"/>
                </a:solidFill>
                <a:effectLst/>
                <a:latin typeface="Cambria" panose="02040503050406030204" pitchFamily="18" charset="0"/>
              </a:rPr>
              <a:t> </a:t>
            </a:r>
            <a:r>
              <a:rPr lang="en-US" sz="3200" b="1" i="0" dirty="0" err="1">
                <a:solidFill>
                  <a:srgbClr val="000000"/>
                </a:solidFill>
                <a:effectLst/>
                <a:latin typeface="Cambria" panose="02040503050406030204" pitchFamily="18" charset="0"/>
              </a:rPr>
              <a:t>mức</a:t>
            </a:r>
            <a:r>
              <a:rPr lang="en-US" sz="3200" b="1" i="0" dirty="0">
                <a:solidFill>
                  <a:srgbClr val="000000"/>
                </a:solidFill>
                <a:effectLst/>
                <a:latin typeface="Cambria" panose="02040503050406030204" pitchFamily="18" charset="0"/>
              </a:rPr>
              <a:t> </a:t>
            </a:r>
            <a:r>
              <a:rPr lang="en-US" sz="3200" b="1" i="0" dirty="0" err="1">
                <a:solidFill>
                  <a:srgbClr val="000000"/>
                </a:solidFill>
                <a:effectLst/>
                <a:latin typeface="Cambria" panose="02040503050406030204" pitchFamily="18" charset="0"/>
              </a:rPr>
              <a:t>bình</a:t>
            </a:r>
            <a:r>
              <a:rPr lang="en-US" sz="3200" b="1" i="0" dirty="0">
                <a:solidFill>
                  <a:srgbClr val="000000"/>
                </a:solidFill>
                <a:effectLst/>
                <a:latin typeface="Cambria" panose="02040503050406030204" pitchFamily="18" charset="0"/>
              </a:rPr>
              <a:t> </a:t>
            </a:r>
            <a:r>
              <a:rPr lang="en-US" sz="3200" b="1" i="0" dirty="0" err="1">
                <a:solidFill>
                  <a:srgbClr val="000000"/>
                </a:solidFill>
                <a:effectLst/>
                <a:latin typeface="Cambria" panose="02040503050406030204" pitchFamily="18" charset="0"/>
              </a:rPr>
              <a:t>thường</a:t>
            </a:r>
            <a:endParaRPr lang="en-US" sz="3200" b="1" dirty="0">
              <a:latin typeface="Cambria" panose="02040503050406030204" pitchFamily="18" charset="0"/>
            </a:endParaRPr>
          </a:p>
        </p:txBody>
      </p:sp>
      <p:grpSp>
        <p:nvGrpSpPr>
          <p:cNvPr id="16" name="组合 47">
            <a:extLst>
              <a:ext uri="{FF2B5EF4-FFF2-40B4-BE49-F238E27FC236}">
                <a16:creationId xmlns:a16="http://schemas.microsoft.com/office/drawing/2014/main" id="{19AE76B9-6747-CC38-28CC-F8DD9F740F97}"/>
              </a:ext>
            </a:extLst>
          </p:cNvPr>
          <p:cNvGrpSpPr/>
          <p:nvPr/>
        </p:nvGrpSpPr>
        <p:grpSpPr>
          <a:xfrm>
            <a:off x="1405467" y="5092080"/>
            <a:ext cx="4694438" cy="985764"/>
            <a:chOff x="3151567" y="4106353"/>
            <a:chExt cx="4182027" cy="1023787"/>
          </a:xfrm>
        </p:grpSpPr>
        <p:grpSp>
          <p:nvGrpSpPr>
            <p:cNvPr id="17" name="组合 31">
              <a:extLst>
                <a:ext uri="{FF2B5EF4-FFF2-40B4-BE49-F238E27FC236}">
                  <a16:creationId xmlns:a16="http://schemas.microsoft.com/office/drawing/2014/main" id="{F1D46963-BDC1-40B0-0FE1-4B6B7D4E0062}"/>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19" name="圆角矩形 32">
                <a:extLst>
                  <a:ext uri="{FF2B5EF4-FFF2-40B4-BE49-F238E27FC236}">
                    <a16:creationId xmlns:a16="http://schemas.microsoft.com/office/drawing/2014/main" id="{25AA316D-FEA2-942A-BECC-2A4257A5E65D}"/>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20" name="圆角矩形 33">
                <a:extLst>
                  <a:ext uri="{FF2B5EF4-FFF2-40B4-BE49-F238E27FC236}">
                    <a16:creationId xmlns:a16="http://schemas.microsoft.com/office/drawing/2014/main" id="{492CCA87-9AB0-82C5-3C6C-F0016390D9DE}"/>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18" name="文本框 41">
              <a:extLst>
                <a:ext uri="{FF2B5EF4-FFF2-40B4-BE49-F238E27FC236}">
                  <a16:creationId xmlns:a16="http://schemas.microsoft.com/office/drawing/2014/main" id="{221B6647-842F-81C1-008D-458799E95DE7}"/>
                </a:ext>
              </a:extLst>
            </p:cNvPr>
            <p:cNvSpPr txBox="1"/>
            <p:nvPr/>
          </p:nvSpPr>
          <p:spPr>
            <a:xfrm>
              <a:off x="4010625" y="4240935"/>
              <a:ext cx="2463925" cy="671261"/>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Tuyệt</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chủng</a:t>
              </a:r>
              <a:endParaRPr kumimoji="0" lang="zh-CN" altLang="en-US"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21" name="TextBox 20">
            <a:extLst>
              <a:ext uri="{FF2B5EF4-FFF2-40B4-BE49-F238E27FC236}">
                <a16:creationId xmlns:a16="http://schemas.microsoft.com/office/drawing/2014/main" id="{8FEB9674-AF92-C4CF-6806-D4B425F6442D}"/>
              </a:ext>
            </a:extLst>
          </p:cNvPr>
          <p:cNvSpPr txBox="1"/>
          <p:nvPr/>
        </p:nvSpPr>
        <p:spPr>
          <a:xfrm>
            <a:off x="6297233" y="5316138"/>
            <a:ext cx="4288067" cy="584775"/>
          </a:xfrm>
          <a:prstGeom prst="rect">
            <a:avLst/>
          </a:prstGeom>
          <a:noFill/>
        </p:spPr>
        <p:txBody>
          <a:bodyPr wrap="square">
            <a:spAutoFit/>
          </a:bodyPr>
          <a:lstStyle/>
          <a:p>
            <a:pPr algn="ctr"/>
            <a:r>
              <a:rPr lang="en-US" sz="3200" b="1" i="0" dirty="0" err="1">
                <a:solidFill>
                  <a:srgbClr val="000000"/>
                </a:solidFill>
                <a:effectLst/>
                <a:latin typeface="Cambria" panose="02040503050406030204" pitchFamily="18" charset="0"/>
              </a:rPr>
              <a:t>Mất</a:t>
            </a:r>
            <a:r>
              <a:rPr lang="en-US" sz="3200" b="1" i="0" dirty="0">
                <a:solidFill>
                  <a:srgbClr val="000000"/>
                </a:solidFill>
                <a:effectLst/>
                <a:latin typeface="Cambria" panose="02040503050406030204" pitchFamily="18" charset="0"/>
              </a:rPr>
              <a:t> </a:t>
            </a:r>
            <a:r>
              <a:rPr lang="en-US" sz="3200" b="1" i="0" dirty="0" err="1">
                <a:solidFill>
                  <a:srgbClr val="000000"/>
                </a:solidFill>
                <a:effectLst/>
                <a:latin typeface="Cambria" panose="02040503050406030204" pitchFamily="18" charset="0"/>
              </a:rPr>
              <a:t>hẳn</a:t>
            </a:r>
            <a:r>
              <a:rPr lang="en-US" sz="3200" b="1" i="0" dirty="0">
                <a:solidFill>
                  <a:srgbClr val="000000"/>
                </a:solidFill>
                <a:effectLst/>
                <a:latin typeface="Cambria" panose="02040503050406030204" pitchFamily="18" charset="0"/>
              </a:rPr>
              <a:t> </a:t>
            </a:r>
            <a:r>
              <a:rPr lang="en-US" sz="3200" b="1" i="0" dirty="0" err="1">
                <a:solidFill>
                  <a:srgbClr val="000000"/>
                </a:solidFill>
                <a:effectLst/>
                <a:latin typeface="Cambria" panose="02040503050406030204" pitchFamily="18" charset="0"/>
              </a:rPr>
              <a:t>nòi</a:t>
            </a:r>
            <a:r>
              <a:rPr lang="en-US" sz="3200" b="1" i="0" dirty="0">
                <a:solidFill>
                  <a:srgbClr val="000000"/>
                </a:solidFill>
                <a:effectLst/>
                <a:latin typeface="Cambria" panose="02040503050406030204" pitchFamily="18" charset="0"/>
              </a:rPr>
              <a:t> </a:t>
            </a:r>
            <a:r>
              <a:rPr lang="en-US" sz="3200" b="1" i="0" dirty="0" err="1">
                <a:solidFill>
                  <a:srgbClr val="000000"/>
                </a:solidFill>
                <a:effectLst/>
                <a:latin typeface="Cambria" panose="02040503050406030204" pitchFamily="18" charset="0"/>
              </a:rPr>
              <a:t>giống</a:t>
            </a:r>
            <a:endParaRPr lang="en-US" sz="3200" b="1" dirty="0">
              <a:latin typeface="Cambria" panose="02040503050406030204" pitchFamily="18" charset="0"/>
            </a:endParaRPr>
          </a:p>
        </p:txBody>
      </p:sp>
    </p:spTree>
    <p:extLst>
      <p:ext uri="{BB962C8B-B14F-4D97-AF65-F5344CB8AC3E}">
        <p14:creationId xmlns:p14="http://schemas.microsoft.com/office/powerpoint/2010/main" val="365241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26D05-8E2F-B815-7EE4-86DA135D5708}"/>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174E26-8D67-19C0-405A-A80614E15A75}"/>
              </a:ext>
            </a:extLst>
          </p:cNvPr>
          <p:cNvSpPr/>
          <p:nvPr/>
        </p:nvSpPr>
        <p:spPr>
          <a:xfrm>
            <a:off x="152400" y="506326"/>
            <a:ext cx="11917679" cy="6046874"/>
          </a:xfrm>
          <a:prstGeom prst="roundRect">
            <a:avLst/>
          </a:prstGeom>
          <a:solidFill>
            <a:schemeClr val="bg1">
              <a:alpha val="93000"/>
            </a:schemeClr>
          </a:solidFill>
          <a:ln w="57150">
            <a:solidFill>
              <a:srgbClr val="02568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E93B826-7CA8-21DF-BEFB-9C2617441AB2}"/>
              </a:ext>
            </a:extLst>
          </p:cNvPr>
          <p:cNvSpPr txBox="1"/>
          <p:nvPr/>
        </p:nvSpPr>
        <p:spPr>
          <a:xfrm>
            <a:off x="264160" y="1277619"/>
            <a:ext cx="11505809" cy="4832092"/>
          </a:xfrm>
          <a:prstGeom prst="rect">
            <a:avLst/>
          </a:prstGeom>
          <a:noFill/>
        </p:spPr>
        <p:txBody>
          <a:bodyPr wrap="square" rtlCol="0">
            <a:spAutoFit/>
          </a:bodyPr>
          <a:lstStyle/>
          <a:p>
            <a:pPr algn="just"/>
            <a:r>
              <a:rPr lang="en-US" sz="2800" i="1" dirty="0">
                <a:solidFill>
                  <a:srgbClr val="002060"/>
                </a:solidFill>
                <a:latin typeface="Cambria" panose="02040503050406030204" pitchFamily="18" charset="0"/>
              </a:rPr>
              <a:t>	</a:t>
            </a:r>
            <a:r>
              <a:rPr lang="vi-VN" sz="2800" i="1" dirty="0">
                <a:solidFill>
                  <a:srgbClr val="002060"/>
                </a:solidFill>
                <a:latin typeface="Cambria" panose="02040503050406030204" pitchFamily="18" charset="0"/>
              </a:rPr>
              <a:t>Khủng long là loài vật thường sống thành bầy đàn ở các vùng đất khô.</a:t>
            </a:r>
          </a:p>
          <a:p>
            <a:pPr algn="just"/>
            <a:r>
              <a:rPr lang="en-US" sz="2800" i="1" dirty="0">
                <a:solidFill>
                  <a:srgbClr val="002060"/>
                </a:solidFill>
                <a:latin typeface="Cambria" panose="02040503050406030204" pitchFamily="18" charset="0"/>
              </a:rPr>
              <a:t>	</a:t>
            </a:r>
            <a:r>
              <a:rPr lang="vi-VN" sz="2800" i="1" dirty="0">
                <a:solidFill>
                  <a:srgbClr val="002060"/>
                </a:solidFill>
                <a:latin typeface="Cambria" panose="02040503050406030204" pitchFamily="18" charset="0"/>
              </a:rPr>
              <a:t>Trong suy nghĩ của nhiều người, khủng long là loài vật khổng lồ. Nhung trên thực tế, có loài khủng long chỉ bằng một chú chó nhỏ. Khủng long thường ăn thịt, cũng có một số loài ăn cỏ.</a:t>
            </a:r>
          </a:p>
          <a:p>
            <a:pPr algn="just"/>
            <a:r>
              <a:rPr lang="en-US" sz="2800" i="1" dirty="0">
                <a:solidFill>
                  <a:srgbClr val="002060"/>
                </a:solidFill>
                <a:latin typeface="Cambria" panose="02040503050406030204" pitchFamily="18" charset="0"/>
              </a:rPr>
              <a:t>	</a:t>
            </a:r>
            <a:r>
              <a:rPr lang="vi-VN" sz="2800" i="1" dirty="0">
                <a:solidFill>
                  <a:srgbClr val="002060"/>
                </a:solidFill>
                <a:latin typeface="Cambria" panose="02040503050406030204" pitchFamily="18" charset="0"/>
              </a:rPr>
              <a:t>Chân khủng long thẳng và rất </a:t>
            </a:r>
            <a:r>
              <a:rPr lang="vi-VN" sz="2800" i="1" dirty="0" err="1">
                <a:solidFill>
                  <a:srgbClr val="002060"/>
                </a:solidFill>
                <a:latin typeface="Cambria" panose="02040503050406030204" pitchFamily="18" charset="0"/>
              </a:rPr>
              <a:t>khoẻ</a:t>
            </a:r>
            <a:r>
              <a:rPr lang="vi-VN" sz="2800" i="1" dirty="0">
                <a:solidFill>
                  <a:srgbClr val="002060"/>
                </a:solidFill>
                <a:latin typeface="Cambria" panose="02040503050406030204" pitchFamily="18" charset="0"/>
              </a:rPr>
              <a:t>. Vì thế chúng có thể đi khắp một vùng rộng lớn để kiếm ăn. Khủng long có khả năng săn mồi tốt nhờ có đôi mắt tinh tường cùng cái mũi và đôi tai thính. Khủng long cũng có khả năng tự vệ tốt nhờ vào cái đầu cứng và cái quất đuôi dũng mãnh.</a:t>
            </a:r>
          </a:p>
          <a:p>
            <a:pPr algn="just"/>
            <a:r>
              <a:rPr lang="vi-VN" sz="2800" i="1" dirty="0">
                <a:solidFill>
                  <a:srgbClr val="002060"/>
                </a:solidFill>
                <a:latin typeface="Cambria" panose="02040503050406030204" pitchFamily="18" charset="0"/>
              </a:rPr>
              <a:t>Trước khi con người xuất hiện, khủng long đã bị tuyệt chủng. Vì thế, chúng ta sẽ không bao giờ có thể nhìn thấy khủng long thật.</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endParaRPr>
          </a:p>
        </p:txBody>
      </p:sp>
      <p:pic>
        <p:nvPicPr>
          <p:cNvPr id="6" name="Picture 5">
            <a:extLst>
              <a:ext uri="{FF2B5EF4-FFF2-40B4-BE49-F238E27FC236}">
                <a16:creationId xmlns:a16="http://schemas.microsoft.com/office/drawing/2014/main" id="{6F5AE783-751A-1289-C3C2-B5A2EF997778}"/>
              </a:ext>
            </a:extLst>
          </p:cNvPr>
          <p:cNvPicPr>
            <a:picLocks noChangeAspect="1"/>
          </p:cNvPicPr>
          <p:nvPr/>
        </p:nvPicPr>
        <p:blipFill>
          <a:blip r:embed="rId3"/>
          <a:stretch>
            <a:fillRect/>
          </a:stretch>
        </p:blipFill>
        <p:spPr>
          <a:xfrm>
            <a:off x="3291615" y="210583"/>
            <a:ext cx="5324290" cy="1029801"/>
          </a:xfrm>
          <a:prstGeom prst="rect">
            <a:avLst/>
          </a:prstGeom>
        </p:spPr>
      </p:pic>
      <p:sp>
        <p:nvSpPr>
          <p:cNvPr id="7" name="TextBox 6">
            <a:extLst>
              <a:ext uri="{FF2B5EF4-FFF2-40B4-BE49-F238E27FC236}">
                <a16:creationId xmlns:a16="http://schemas.microsoft.com/office/drawing/2014/main" id="{3374BC9C-8ADA-160D-2649-170FB5F1CB9A}"/>
              </a:ext>
            </a:extLst>
          </p:cNvPr>
          <p:cNvSpPr txBox="1"/>
          <p:nvPr/>
        </p:nvSpPr>
        <p:spPr>
          <a:xfrm>
            <a:off x="8354007" y="5759667"/>
            <a:ext cx="3919273"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Hoài</a:t>
            </a:r>
            <a:r>
              <a:rPr kumimoji="0" lang="en-US" sz="2800" b="0" i="1" u="none" strike="noStrike" kern="1200" cap="none" spc="0" normalizeH="0" noProof="0" dirty="0">
                <a:ln>
                  <a:noFill/>
                </a:ln>
                <a:solidFill>
                  <a:srgbClr val="025684"/>
                </a:solidFill>
                <a:effectLst/>
                <a:uLnTx/>
                <a:uFillTx/>
                <a:latin typeface="Cambria" panose="02040503050406030204" pitchFamily="18" charset="0"/>
                <a:ea typeface="+mn-ea"/>
                <a:cs typeface="+mn-cs"/>
              </a:rPr>
              <a:t> Anh </a:t>
            </a:r>
            <a:r>
              <a:rPr kumimoji="0" lang="en-US" sz="2800" b="0" i="1" u="none" strike="noStrike" kern="1200" cap="none" spc="0" normalizeH="0" noProof="0" dirty="0" err="1">
                <a:ln>
                  <a:noFill/>
                </a:ln>
                <a:solidFill>
                  <a:srgbClr val="025684"/>
                </a:solidFill>
                <a:effectLst/>
                <a:uLnTx/>
                <a:uFillTx/>
                <a:latin typeface="Cambria" panose="02040503050406030204" pitchFamily="18" charset="0"/>
                <a:ea typeface="+mn-ea"/>
                <a:cs typeface="+mn-cs"/>
              </a:rPr>
              <a:t>tổng</a:t>
            </a:r>
            <a:r>
              <a:rPr kumimoji="0" lang="en-US" sz="2800" b="0" i="1" u="none" strike="noStrike" kern="1200" cap="none" spc="0" normalizeH="0" noProof="0" dirty="0">
                <a:ln>
                  <a:noFill/>
                </a:ln>
                <a:solidFill>
                  <a:srgbClr val="025684"/>
                </a:solidFill>
                <a:effectLst/>
                <a:uLnTx/>
                <a:uFillTx/>
                <a:latin typeface="Cambria" panose="02040503050406030204" pitchFamily="18" charset="0"/>
                <a:ea typeface="+mn-ea"/>
                <a:cs typeface="+mn-cs"/>
              </a:rPr>
              <a:t> </a:t>
            </a:r>
            <a:r>
              <a:rPr kumimoji="0" lang="en-US" sz="2800" b="0" i="1" u="none" strike="noStrike" kern="1200" cap="none" spc="0" normalizeH="0" noProof="0" dirty="0" err="1">
                <a:ln>
                  <a:noFill/>
                </a:ln>
                <a:solidFill>
                  <a:srgbClr val="025684"/>
                </a:solidFill>
                <a:effectLst/>
                <a:uLnTx/>
                <a:uFillTx/>
                <a:latin typeface="Cambria" panose="02040503050406030204" pitchFamily="18" charset="0"/>
                <a:ea typeface="+mn-ea"/>
                <a:cs typeface="+mn-cs"/>
              </a:rPr>
              <a:t>hợp</a:t>
            </a:r>
            <a:endParaRPr kumimoji="0" lang="en-US" sz="2800" b="1" i="1" u="none" strike="noStrike" kern="1200" cap="none" spc="0" normalizeH="0" baseline="0" noProof="0" dirty="0">
              <a:ln>
                <a:noFill/>
              </a:ln>
              <a:solidFill>
                <a:srgbClr val="025684"/>
              </a:solidFill>
              <a:effectLst/>
              <a:uLnTx/>
              <a:uFillTx/>
              <a:latin typeface="Cambria" panose="02040503050406030204" pitchFamily="18" charset="0"/>
              <a:ea typeface="+mn-ea"/>
              <a:cs typeface="+mn-cs"/>
            </a:endParaRPr>
          </a:p>
        </p:txBody>
      </p:sp>
      <p:pic>
        <p:nvPicPr>
          <p:cNvPr id="8" name="Picture 7">
            <a:extLst>
              <a:ext uri="{FF2B5EF4-FFF2-40B4-BE49-F238E27FC236}">
                <a16:creationId xmlns:a16="http://schemas.microsoft.com/office/drawing/2014/main" id="{2DD59EF0-2097-BC00-33C5-DA87651CDAED}"/>
              </a:ext>
            </a:extLst>
          </p:cNvPr>
          <p:cNvPicPr>
            <a:picLocks noChangeAspect="1"/>
          </p:cNvPicPr>
          <p:nvPr/>
        </p:nvPicPr>
        <p:blipFill rotWithShape="1">
          <a:blip r:embed="rId4">
            <a:extLst>
              <a:ext uri="{28A0092B-C50C-407E-A947-70E740481C1C}">
                <a14:useLocalDpi xmlns:a14="http://schemas.microsoft.com/office/drawing/2010/main" val="0"/>
              </a:ext>
            </a:extLst>
          </a:blip>
          <a:srcRect l="31002" t="23470" r="34504" b="57208"/>
          <a:stretch/>
        </p:blipFill>
        <p:spPr>
          <a:xfrm>
            <a:off x="-221258" y="-72794"/>
            <a:ext cx="2588650" cy="1337714"/>
          </a:xfrm>
          <a:prstGeom prst="rect">
            <a:avLst/>
          </a:prstGeom>
        </p:spPr>
      </p:pic>
    </p:spTree>
    <p:extLst>
      <p:ext uri="{BB962C8B-B14F-4D97-AF65-F5344CB8AC3E}">
        <p14:creationId xmlns:p14="http://schemas.microsoft.com/office/powerpoint/2010/main" val="23750247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4nw0jox">
      <a:majorFont>
        <a:latin typeface="字魂105号-简雅黑"/>
        <a:ea typeface="字魂105号-简雅黑"/>
        <a:cs typeface=""/>
      </a:majorFont>
      <a:minorFont>
        <a:latin typeface="字魂105号-简雅黑"/>
        <a:ea typeface="字魂105号-简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1500" dirty="0">
            <a:ln w="508000">
              <a:solidFill>
                <a:srgbClr val="781C07"/>
              </a:solidFill>
            </a:ln>
            <a:solidFill>
              <a:srgbClr val="781C07"/>
            </a:solidFill>
            <a:latin typeface="#9Slide07 SVNBango"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1500" dirty="0">
            <a:ln w="508000">
              <a:solidFill>
                <a:srgbClr val="781C07"/>
              </a:solidFill>
            </a:ln>
            <a:solidFill>
              <a:srgbClr val="781C07"/>
            </a:solidFill>
            <a:latin typeface="#9Slide07 SVNBango"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425</Words>
  <Application>Microsoft Office PowerPoint</Application>
  <PresentationFormat>Widescreen</PresentationFormat>
  <Paragraphs>35</Paragraphs>
  <Slides>9</Slides>
  <Notes>7</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9</vt:i4>
      </vt:variant>
    </vt:vector>
  </HeadingPairs>
  <TitlesOfParts>
    <vt:vector size="22" baseType="lpstr">
      <vt:lpstr>黑体</vt:lpstr>
      <vt:lpstr>Arial</vt:lpstr>
      <vt:lpstr>Calibri</vt:lpstr>
      <vt:lpstr>Calibri Light</vt:lpstr>
      <vt:lpstr>Cambria</vt:lpstr>
      <vt:lpstr>Times New Roman</vt:lpstr>
      <vt:lpstr>字魂105号-简雅黑</vt:lpstr>
      <vt:lpstr>思源黑体 CN</vt:lpstr>
      <vt:lpstr>1_Office 主题</vt:lpstr>
      <vt:lpstr>2_Office 主题</vt:lpstr>
      <vt:lpstr>1_Office Theme</vt:lpstr>
      <vt:lpstr>3_Office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Administrator</cp:lastModifiedBy>
  <cp:revision>48</cp:revision>
  <dcterms:created xsi:type="dcterms:W3CDTF">2021-07-31T08:14:36Z</dcterms:created>
  <dcterms:modified xsi:type="dcterms:W3CDTF">2026-04-13T12:13:43Z</dcterms:modified>
</cp:coreProperties>
</file>