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 id="2147483718" r:id="rId3"/>
    <p:sldMasterId id="2147483729" r:id="rId4"/>
    <p:sldMasterId id="2147483814" r:id="rId5"/>
    <p:sldMasterId id="2147483844" r:id="rId6"/>
  </p:sldMasterIdLst>
  <p:notesMasterIdLst>
    <p:notesMasterId r:id="rId15"/>
  </p:notesMasterIdLst>
  <p:sldIdLst>
    <p:sldId id="2007577117" r:id="rId7"/>
    <p:sldId id="2007577110" r:id="rId8"/>
    <p:sldId id="2007577111" r:id="rId9"/>
    <p:sldId id="2007577112" r:id="rId10"/>
    <p:sldId id="2007577113" r:id="rId11"/>
    <p:sldId id="2007577227" r:id="rId12"/>
    <p:sldId id="367" r:id="rId13"/>
    <p:sldId id="20075771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2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F46AB-FDBB-4DC4-BB92-4ED2908ACAF7}"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4354-363D-41D1-A44D-9DA5A21F9293}" type="slidenum">
              <a:rPr lang="en-US" smtClean="0"/>
              <a:t>‹#›</a:t>
            </a:fld>
            <a:endParaRPr lang="en-US"/>
          </a:p>
        </p:txBody>
      </p:sp>
    </p:spTree>
    <p:extLst>
      <p:ext uri="{BB962C8B-B14F-4D97-AF65-F5344CB8AC3E}">
        <p14:creationId xmlns:p14="http://schemas.microsoft.com/office/powerpoint/2010/main" val="42230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6FF93-06AF-466A-B5BD-C2305E140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21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3F4D1E-AB03-40A0-B1AC-7634940687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3F4D1E-AB03-40A0-B1AC-7634940687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27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3F4D1E-AB03-40A0-B1AC-7634940687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67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3F4D1E-AB03-40A0-B1AC-7634940687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7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3F4D1E-AB03-40A0-B1AC-7634940687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5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344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2026/4/13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277334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344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568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2026/4/13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9633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02685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3717376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2668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0869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7767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7141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2026/4/13</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518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28168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3280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719379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709114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FBF5-6F7D-3DFF-B17E-8A1CA5DA01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CD76D-DDA3-9321-B1A1-64A7202998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pic>
        <p:nvPicPr>
          <p:cNvPr id="7" name="Picture 6">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98938" y="0"/>
            <a:ext cx="12848253" cy="6858000"/>
          </a:xfrm>
          <a:prstGeom prst="rect">
            <a:avLst/>
          </a:prstGeom>
        </p:spPr>
      </p:pic>
    </p:spTree>
    <p:extLst>
      <p:ext uri="{BB962C8B-B14F-4D97-AF65-F5344CB8AC3E}">
        <p14:creationId xmlns:p14="http://schemas.microsoft.com/office/powerpoint/2010/main" val="3321550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Tree>
    <p:extLst>
      <p:ext uri="{BB962C8B-B14F-4D97-AF65-F5344CB8AC3E}">
        <p14:creationId xmlns:p14="http://schemas.microsoft.com/office/powerpoint/2010/main" val="656716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940-289A-B395-12A1-BDD2D66D3E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28777-74FE-4B44-04A6-1F57001B1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Tree>
    <p:extLst>
      <p:ext uri="{BB962C8B-B14F-4D97-AF65-F5344CB8AC3E}">
        <p14:creationId xmlns:p14="http://schemas.microsoft.com/office/powerpoint/2010/main" val="1064468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Tree>
    <p:extLst>
      <p:ext uri="{BB962C8B-B14F-4D97-AF65-F5344CB8AC3E}">
        <p14:creationId xmlns:p14="http://schemas.microsoft.com/office/powerpoint/2010/main" val="3335739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Tree>
    <p:extLst>
      <p:ext uri="{BB962C8B-B14F-4D97-AF65-F5344CB8AC3E}">
        <p14:creationId xmlns:p14="http://schemas.microsoft.com/office/powerpoint/2010/main" val="1845516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70E3-7D63-B800-320B-BA3CB72324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7CAABE-708D-57AE-2518-DDF5A4770BE2}"/>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4" name="Footer Placeholder 3">
            <a:extLst>
              <a:ext uri="{FF2B5EF4-FFF2-40B4-BE49-F238E27FC236}">
                <a16:creationId xmlns:a16="http://schemas.microsoft.com/office/drawing/2014/main" id="{FE1DF98D-81BE-B283-3905-5262BBD904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A11CD4-795B-D8A5-7655-BA1989B1927D}"/>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89821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2026/4/13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788492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18E0-8F50-251B-E27D-3DB49092A10B}"/>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3" name="Footer Placeholder 2">
            <a:extLst>
              <a:ext uri="{FF2B5EF4-FFF2-40B4-BE49-F238E27FC236}">
                <a16:creationId xmlns:a16="http://schemas.microsoft.com/office/drawing/2014/main" id="{340871DB-9FC4-B9B5-C025-D5E4B4EDE7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26C1097-4D29-84B1-504B-0A863CE2143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064492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FDF6-5BB2-98FE-7FE0-EFC5E668C7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C2F34-73DF-3993-C37C-B80E782BE2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28131-73E2-C2AA-C4F6-5AA90FB0F1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3E64-C85E-8F4D-2E26-44587DEE3A41}"/>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6" name="Footer Placeholder 5">
            <a:extLst>
              <a:ext uri="{FF2B5EF4-FFF2-40B4-BE49-F238E27FC236}">
                <a16:creationId xmlns:a16="http://schemas.microsoft.com/office/drawing/2014/main" id="{EBC25490-2CF4-9A67-E8AD-BF65AD9F7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904140-1428-F9BE-389E-1E830C6AF85B}"/>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632034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752E-4AFA-5A5B-BDE8-A8B53BE900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8B5FDA-E889-48E8-65E1-4BADACAC39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13D4A1-67A5-C6D5-15B4-7E8D36E9CD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5385D-ADBB-1C1F-FF99-3DDB9EDA4693}"/>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6" name="Footer Placeholder 5">
            <a:extLst>
              <a:ext uri="{FF2B5EF4-FFF2-40B4-BE49-F238E27FC236}">
                <a16:creationId xmlns:a16="http://schemas.microsoft.com/office/drawing/2014/main" id="{F029CC4C-0AA5-8F5F-C411-A11AD722E8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48CDF5-86AC-477C-C6C4-FEEB9772A2F3}"/>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793863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5D15-AFC2-C8C8-3934-AF0E2CA66B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E5E931-3B4E-0763-246C-8071E5B3C7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F1970-7B51-ED99-C5A6-5CBD4F7E660A}"/>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5" name="Footer Placeholder 4">
            <a:extLst>
              <a:ext uri="{FF2B5EF4-FFF2-40B4-BE49-F238E27FC236}">
                <a16:creationId xmlns:a16="http://schemas.microsoft.com/office/drawing/2014/main" id="{FA1FAF9C-477C-50F6-98C4-B9E799C15D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B72F16-7CA1-E673-F806-5C84078BA1C2}"/>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99995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5907B-32D7-0DF6-6D17-301060BD6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4097E-1FF7-E2C9-61D8-D0689EF264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A35EA-0D8B-15B4-AB3D-CF3CFAC0C38D}"/>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5" name="Footer Placeholder 4">
            <a:extLst>
              <a:ext uri="{FF2B5EF4-FFF2-40B4-BE49-F238E27FC236}">
                <a16:creationId xmlns:a16="http://schemas.microsoft.com/office/drawing/2014/main" id="{D1344C12-5F4E-0973-A00C-81150A1690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B3B89-DE69-1C59-49CB-BE917B7A84D7}"/>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66342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3FEF-1C7C-60D5-2234-7CBB89F493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6957B-54C8-0750-8A61-D01E20CA0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2E43D-D236-E4DA-5425-7FADA83B48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F0A964-7FEB-4E16-E98E-5E7CF580D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E61C03-66A0-2687-0F98-D52AA0305D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1F253CE8-FCC1-44F1-6615-2060D038E1BE}"/>
              </a:ext>
            </a:extLst>
          </p:cNvPr>
          <p:cNvSpPr/>
          <p:nvPr userDrawn="1"/>
        </p:nvSpPr>
        <p:spPr>
          <a:xfrm>
            <a:off x="975946" y="269422"/>
            <a:ext cx="10377854" cy="5463164"/>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933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940-289A-B395-12A1-BDD2D66D3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28777-74FE-4B44-04A6-1F57001B1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F6B8AF-2638-3024-415F-144BFA284E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48F071C-D8F2-2FFA-3ACD-B21F4BF70E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224C868-8A73-E65F-3C4E-8C0A82B9B5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
        <p:nvSpPr>
          <p:cNvPr id="9" name="Rectangle: Rounded Corners 8">
            <a:extLst>
              <a:ext uri="{FF2B5EF4-FFF2-40B4-BE49-F238E27FC236}">
                <a16:creationId xmlns:a16="http://schemas.microsoft.com/office/drawing/2014/main" id="{DEF69349-09D5-1E57-0B90-D9AD2E985944}"/>
              </a:ext>
            </a:extLst>
          </p:cNvPr>
          <p:cNvSpPr/>
          <p:nvPr userDrawn="1"/>
        </p:nvSpPr>
        <p:spPr>
          <a:xfrm>
            <a:off x="553811" y="381768"/>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85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DF79-57AA-20DC-2A22-CE54BF0A7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29B33-04AB-D2B1-DE87-1BB25B5E79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8ECE4E-C0CB-EAF7-3A94-94309BA2EF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50C59E-2D00-21BB-BEC1-8623B0184A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165FE70-B689-AC0F-0344-357936755C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FBC813B-B089-8BEB-AC98-2E08C23CF5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DDC0BB48-1A88-147C-345B-9975517A76EE}"/>
              </a:ext>
            </a:extLst>
          </p:cNvPr>
          <p:cNvSpPr/>
          <p:nvPr userDrawn="1"/>
        </p:nvSpPr>
        <p:spPr>
          <a:xfrm>
            <a:off x="582999" y="46236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643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1154-EEED-1105-319B-6223DCCCF5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2B0473-8527-43F1-84F1-8932179C0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DED9E-B168-65DC-F6D9-AEA688698D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951CD-D42F-6D41-3455-781C79B741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B733BE-E476-4396-3CDB-290C4D43FC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D09F99-96FA-AB60-077C-5C96BD818F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627FA44-7330-0F55-046B-F1FA4E5378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1E81BC0B-7F66-D0BE-4703-B13EC1159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
        <p:nvSpPr>
          <p:cNvPr id="12" name="Rectangle: Rounded Corners 11">
            <a:extLst>
              <a:ext uri="{FF2B5EF4-FFF2-40B4-BE49-F238E27FC236}">
                <a16:creationId xmlns:a16="http://schemas.microsoft.com/office/drawing/2014/main" id="{03544A0B-DC6E-99D2-58F5-D4A458939BCB}"/>
              </a:ext>
            </a:extLst>
          </p:cNvPr>
          <p:cNvSpPr/>
          <p:nvPr userDrawn="1"/>
        </p:nvSpPr>
        <p:spPr>
          <a:xfrm>
            <a:off x="582999" y="50632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928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FBF5-6F7D-3DFF-B17E-8A1CA5DA0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CD76D-DDA3-9321-B1A1-64A720299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p:txBody>
          <a:bodyPr/>
          <a:lstStyle/>
          <a:p>
            <a:fld id="{5E529051-3B0B-4F01-9C6E-0742C3D94F2F}" type="datetimeFigureOut">
              <a:rPr lang="en-US" smtClean="0"/>
              <a:t>4/13/2026</a:t>
            </a:fld>
            <a:endParaRPr lang="en-US"/>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p:txBody>
          <a:bodyPr/>
          <a:lstStyle/>
          <a:p>
            <a:fld id="{D8B5F8FD-F93E-4078-A38C-AF467D5B6572}" type="slidenum">
              <a:rPr lang="en-US" smtClean="0"/>
              <a:t>‹#›</a:t>
            </a:fld>
            <a:endParaRPr lang="en-US"/>
          </a:p>
        </p:txBody>
      </p:sp>
      <p:pic>
        <p:nvPicPr>
          <p:cNvPr id="7" name="Picture 6">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98938" y="0"/>
            <a:ext cx="12848253" cy="6858000"/>
          </a:xfrm>
          <a:prstGeom prst="rect">
            <a:avLst/>
          </a:prstGeom>
        </p:spPr>
      </p:pic>
    </p:spTree>
    <p:extLst>
      <p:ext uri="{BB962C8B-B14F-4D97-AF65-F5344CB8AC3E}">
        <p14:creationId xmlns:p14="http://schemas.microsoft.com/office/powerpoint/2010/main" val="77489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2026/4/13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78586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FE0D-C0A6-45A8-8B89-928E3B1AA7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FC60E-8BC2-454D-BFAB-A95A90E7EAA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BB640-690F-449E-8881-7F072703E429}"/>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5" name="Footer Placeholder 4">
            <a:extLst>
              <a:ext uri="{FF2B5EF4-FFF2-40B4-BE49-F238E27FC236}">
                <a16:creationId xmlns:a16="http://schemas.microsoft.com/office/drawing/2014/main" id="{8A1C7E39-018C-47B2-9CDF-B4FB842FFA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A3B76E-C896-4724-8D6C-91B43A07B52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436377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3EF5-C8A5-4D25-A898-C720BA4620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CC14F8-C34C-4148-9F1F-99FA4359C94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16843-AB38-4346-B377-23E3DAD2A15F}"/>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5" name="Footer Placeholder 4">
            <a:extLst>
              <a:ext uri="{FF2B5EF4-FFF2-40B4-BE49-F238E27FC236}">
                <a16:creationId xmlns:a16="http://schemas.microsoft.com/office/drawing/2014/main" id="{FCDE1145-5EE6-421B-9234-92A3513BC0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94A90B-285C-4A6F-9A4F-84C75D36BFC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724155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0435-4DD1-4010-8DAB-0B79322FC95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F79A77-1C10-43CE-BC33-1B3194576B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FFF34-DECB-4AF6-887D-2B4EDE3447AD}"/>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5" name="Footer Placeholder 4">
            <a:extLst>
              <a:ext uri="{FF2B5EF4-FFF2-40B4-BE49-F238E27FC236}">
                <a16:creationId xmlns:a16="http://schemas.microsoft.com/office/drawing/2014/main" id="{C5D71E8D-0860-46A3-8133-E4C0FEC94E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679B69-DD25-41D0-BA68-79FF95D0F80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1555058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F411-474D-4F41-8994-574F660B26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E95C44-5DCA-4E65-A342-F81916815EC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0C4A0-EF6C-4056-A75E-152AF3E5B3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2D33B6-7E98-47B6-837F-9BDFF5C25F9C}"/>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6" name="Footer Placeholder 5">
            <a:extLst>
              <a:ext uri="{FF2B5EF4-FFF2-40B4-BE49-F238E27FC236}">
                <a16:creationId xmlns:a16="http://schemas.microsoft.com/office/drawing/2014/main" id="{E2912C31-B785-4C37-8248-CF064C2A58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87CA2F-FC7B-4207-96C7-FEFBE67D4767}"/>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731983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C9BB-1D6E-4385-90B9-A74A83919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DC03007-ACD1-4179-AA90-11784D06C3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E142D-8386-46FA-9646-230CDD16488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C00EC-F2D9-4F33-BB97-F36870768B0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AB7D4E-8A95-40EF-A87C-70CEE8F756C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7834B2-71AE-4786-9785-1FF507EF81A8}"/>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8" name="Footer Placeholder 7">
            <a:extLst>
              <a:ext uri="{FF2B5EF4-FFF2-40B4-BE49-F238E27FC236}">
                <a16:creationId xmlns:a16="http://schemas.microsoft.com/office/drawing/2014/main" id="{7D151BB9-6F42-4594-ADA2-84699C7DAE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0F0F8B7-AED4-4431-A8FC-61B1BBB9FCD6}"/>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427723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6E71-3935-488E-ADFD-1FAF05D6A9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68F116-4D97-4D40-ACC2-14B86657A00E}"/>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4" name="Footer Placeholder 3">
            <a:extLst>
              <a:ext uri="{FF2B5EF4-FFF2-40B4-BE49-F238E27FC236}">
                <a16:creationId xmlns:a16="http://schemas.microsoft.com/office/drawing/2014/main" id="{E0702657-5759-4477-8A37-CD70B2B4CE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BA79B2-E026-43CC-80CD-D115C4B760E5}"/>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996492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1360E-7E1C-41D9-ADBA-6A9418F2016B}"/>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3" name="Footer Placeholder 2">
            <a:extLst>
              <a:ext uri="{FF2B5EF4-FFF2-40B4-BE49-F238E27FC236}">
                <a16:creationId xmlns:a16="http://schemas.microsoft.com/office/drawing/2014/main" id="{38723AC4-4D95-475D-9896-03904B805B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623B165-4808-42E3-952F-C34C8DBEBA58}"/>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141177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A625-E5C1-43FD-973A-5008E48A09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F3DA0A-A6B3-4DBB-AE20-2354E7A4CC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D1079-68C3-424B-AEDB-CFB25ED813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6AC48-FD7D-4617-BCA9-289F55329F4A}"/>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6" name="Footer Placeholder 5">
            <a:extLst>
              <a:ext uri="{FF2B5EF4-FFF2-40B4-BE49-F238E27FC236}">
                <a16:creationId xmlns:a16="http://schemas.microsoft.com/office/drawing/2014/main" id="{F221F464-7CB9-4B04-8954-CDB7B7CCE0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A3F4B4-147A-4EF1-982F-8AE8952D05C0}"/>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68787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E3C7-49D0-475B-BCB5-CD9FA54F63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611748-A742-4AA0-BFAF-002B995082B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B99000-A83A-4E5D-BFDA-9104E295D8C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C3776-2EFB-49FE-AEFF-99FA6A855B1E}"/>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6" name="Footer Placeholder 5">
            <a:extLst>
              <a:ext uri="{FF2B5EF4-FFF2-40B4-BE49-F238E27FC236}">
                <a16:creationId xmlns:a16="http://schemas.microsoft.com/office/drawing/2014/main" id="{56840D10-6D8E-43E7-8556-0394957642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702389-AB89-4F8A-8A54-89115FD362DC}"/>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033752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4C64-7B20-4047-9749-657561C717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354ED8-FAC0-44E7-9E42-6A0DE3AE281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50484-400C-45FD-86E4-542F6D90A1F3}"/>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5" name="Footer Placeholder 4">
            <a:extLst>
              <a:ext uri="{FF2B5EF4-FFF2-40B4-BE49-F238E27FC236}">
                <a16:creationId xmlns:a16="http://schemas.microsoft.com/office/drawing/2014/main" id="{882DB841-8C61-45BA-8535-B52665B9A3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D04753-BA3F-48B4-B498-78D0EB5100F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56174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2026/4/13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953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F67C54-EB6E-4BE0-AE76-3796824F1BC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43997-1E45-4C09-9B1D-8F7654FDDF3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C4E05-1F94-4DAE-991F-4001467A9E8C}"/>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5" name="Footer Placeholder 4">
            <a:extLst>
              <a:ext uri="{FF2B5EF4-FFF2-40B4-BE49-F238E27FC236}">
                <a16:creationId xmlns:a16="http://schemas.microsoft.com/office/drawing/2014/main" id="{07823BD6-34A6-470B-8A07-C60228D578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7D830C-FA1D-4766-ABAC-89899C7DFC4A}"/>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819463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71784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2026/4/13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46799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2026/4/13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56307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2026/4/13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673815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53063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5.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t>2026/4/13</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8245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7885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3" r:id="rId3"/>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46611137"/>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6229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85393-B2AD-5BB0-B705-0E7EE610B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EAAE1F-1FDE-8B2E-4AE6-0FF63DC7C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432F2-158A-1737-E637-338FAAB8E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C425503-9B2A-0664-AA37-391EBECE1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0D86757-03BE-AD92-387D-B6A4D031D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57769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57926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797BFF-BA6F-BC1F-7EBE-6F69786272FF}"/>
              </a:ext>
            </a:extLst>
          </p:cNvPr>
          <p:cNvSpPr/>
          <p:nvPr/>
        </p:nvSpPr>
        <p:spPr>
          <a:xfrm>
            <a:off x="152400" y="506326"/>
            <a:ext cx="11917679" cy="6046874"/>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2720AF1-5531-0B99-7C35-2F053D78CFA9}"/>
              </a:ext>
            </a:extLst>
          </p:cNvPr>
          <p:cNvSpPr txBox="1"/>
          <p:nvPr/>
        </p:nvSpPr>
        <p:spPr>
          <a:xfrm>
            <a:off x="264160" y="1277619"/>
            <a:ext cx="11505809" cy="4832092"/>
          </a:xfrm>
          <a:prstGeom prst="rect">
            <a:avLst/>
          </a:prstGeom>
          <a:noFill/>
        </p:spPr>
        <p:txBody>
          <a:bodyPr wrap="square" rtlCol="0">
            <a:spAutoFit/>
          </a:bodyPr>
          <a:lstStyle/>
          <a:p>
            <a:pPr algn="just"/>
            <a:r>
              <a:rPr lang="en-US" sz="2800" i="1" dirty="0">
                <a:solidFill>
                  <a:srgbClr val="002060"/>
                </a:solidFill>
                <a:latin typeface="Cambria" panose="02040503050406030204" pitchFamily="18" charset="0"/>
              </a:rPr>
              <a:t>	</a:t>
            </a:r>
            <a:r>
              <a:rPr lang="vi-VN" sz="2800" i="1" dirty="0">
                <a:solidFill>
                  <a:srgbClr val="002060"/>
                </a:solidFill>
                <a:latin typeface="Cambria" panose="02040503050406030204" pitchFamily="18" charset="0"/>
              </a:rPr>
              <a:t>Khủng long là loài vật thường sống thành bầy đàn ở các vùng đất khô.</a:t>
            </a:r>
          </a:p>
          <a:p>
            <a:pPr algn="just"/>
            <a:r>
              <a:rPr lang="en-US" sz="2800" i="1" dirty="0">
                <a:solidFill>
                  <a:srgbClr val="002060"/>
                </a:solidFill>
                <a:latin typeface="Cambria" panose="02040503050406030204" pitchFamily="18" charset="0"/>
              </a:rPr>
              <a:t>	</a:t>
            </a:r>
            <a:r>
              <a:rPr lang="vi-VN" sz="2800" i="1" dirty="0">
                <a:solidFill>
                  <a:srgbClr val="002060"/>
                </a:solidFill>
                <a:latin typeface="Cambria" panose="02040503050406030204" pitchFamily="18" charset="0"/>
              </a:rPr>
              <a:t>Trong suy nghĩ của nhiều người, khủng long là loài vật khổng lồ. Nhung trên thực tế, có loài khủng long chỉ bằng một chú chó nhỏ. Khủng long thường ăn thịt, cũng có một số loài ăn cỏ.</a:t>
            </a:r>
          </a:p>
          <a:p>
            <a:pPr algn="just"/>
            <a:r>
              <a:rPr lang="en-US" sz="2800" i="1" dirty="0">
                <a:solidFill>
                  <a:srgbClr val="002060"/>
                </a:solidFill>
                <a:latin typeface="Cambria" panose="02040503050406030204" pitchFamily="18" charset="0"/>
              </a:rPr>
              <a:t>	</a:t>
            </a:r>
            <a:r>
              <a:rPr lang="vi-VN" sz="2800" i="1" dirty="0">
                <a:solidFill>
                  <a:srgbClr val="002060"/>
                </a:solidFill>
                <a:latin typeface="Cambria" panose="02040503050406030204" pitchFamily="18" charset="0"/>
              </a:rPr>
              <a:t>Chân khủng long thẳng và rất </a:t>
            </a:r>
            <a:r>
              <a:rPr lang="vi-VN" sz="2800" i="1" dirty="0" err="1">
                <a:solidFill>
                  <a:srgbClr val="002060"/>
                </a:solidFill>
                <a:latin typeface="Cambria" panose="02040503050406030204" pitchFamily="18" charset="0"/>
              </a:rPr>
              <a:t>khoẻ</a:t>
            </a:r>
            <a:r>
              <a:rPr lang="vi-VN" sz="2800" i="1" dirty="0">
                <a:solidFill>
                  <a:srgbClr val="002060"/>
                </a:solidFill>
                <a:latin typeface="Cambria" panose="02040503050406030204" pitchFamily="18" charset="0"/>
              </a:rPr>
              <a:t>.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r>
              <a:rPr lang="vi-VN" sz="2800" i="1" dirty="0">
                <a:solidFill>
                  <a:srgbClr val="002060"/>
                </a:solidFill>
                <a:latin typeface="Cambria" panose="02040503050406030204" pitchFamily="18" charset="0"/>
              </a:rPr>
              <a:t>Trước khi con người xuất hiện, khủng long đã bị tuyệt chủng. Vì thế, chúng ta sẽ không bao giờ có thể nhìn thấy khủng long thật.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69D2FCE3-BB3B-2C1C-A571-C61AF7A0E5B1}"/>
              </a:ext>
            </a:extLst>
          </p:cNvPr>
          <p:cNvPicPr>
            <a:picLocks noChangeAspect="1"/>
          </p:cNvPicPr>
          <p:nvPr/>
        </p:nvPicPr>
        <p:blipFill>
          <a:blip r:embed="rId3"/>
          <a:stretch>
            <a:fillRect/>
          </a:stretch>
        </p:blipFill>
        <p:spPr>
          <a:xfrm>
            <a:off x="3291615" y="210583"/>
            <a:ext cx="5324290" cy="1029801"/>
          </a:xfrm>
          <a:prstGeom prst="rect">
            <a:avLst/>
          </a:prstGeom>
        </p:spPr>
      </p:pic>
      <p:sp>
        <p:nvSpPr>
          <p:cNvPr id="7" name="TextBox 6">
            <a:extLst>
              <a:ext uri="{FF2B5EF4-FFF2-40B4-BE49-F238E27FC236}">
                <a16:creationId xmlns:a16="http://schemas.microsoft.com/office/drawing/2014/main" id="{AAF766EA-E52A-FE62-A102-F5DCA1A0995F}"/>
              </a:ext>
            </a:extLst>
          </p:cNvPr>
          <p:cNvSpPr txBox="1"/>
          <p:nvPr/>
        </p:nvSpPr>
        <p:spPr>
          <a:xfrm>
            <a:off x="8354007" y="5759667"/>
            <a:ext cx="3919273"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Hoài</a:t>
            </a:r>
            <a:r>
              <a:rPr kumimoji="0" lang="en-US" sz="2800" b="0" i="1" u="none" strike="noStrike" kern="1200" cap="none" spc="0" normalizeH="0" noProof="0" dirty="0">
                <a:ln>
                  <a:noFill/>
                </a:ln>
                <a:solidFill>
                  <a:srgbClr val="025684"/>
                </a:solidFill>
                <a:effectLst/>
                <a:uLnTx/>
                <a:uFillTx/>
                <a:latin typeface="Cambria" panose="02040503050406030204" pitchFamily="18" charset="0"/>
                <a:ea typeface="+mn-ea"/>
                <a:cs typeface="+mn-cs"/>
              </a:rPr>
              <a:t> Anh </a:t>
            </a:r>
            <a:r>
              <a:rPr kumimoji="0" lang="en-US" sz="2800" b="0" i="1" u="none" strike="noStrike" kern="1200" cap="none" spc="0" normalizeH="0" noProof="0" dirty="0" err="1">
                <a:ln>
                  <a:noFill/>
                </a:ln>
                <a:solidFill>
                  <a:srgbClr val="025684"/>
                </a:solidFill>
                <a:effectLst/>
                <a:uLnTx/>
                <a:uFillTx/>
                <a:latin typeface="Cambria" panose="02040503050406030204" pitchFamily="18" charset="0"/>
                <a:ea typeface="+mn-ea"/>
                <a:cs typeface="+mn-cs"/>
              </a:rPr>
              <a:t>tổng</a:t>
            </a:r>
            <a:r>
              <a:rPr kumimoji="0" lang="en-US" sz="2800" b="0" i="1" u="none" strike="noStrike" kern="1200" cap="none" spc="0" normalizeH="0" noProof="0" dirty="0">
                <a:ln>
                  <a:noFill/>
                </a:ln>
                <a:solidFill>
                  <a:srgbClr val="025684"/>
                </a:solidFill>
                <a:effectLst/>
                <a:uLnTx/>
                <a:uFillTx/>
                <a:latin typeface="Cambria" panose="02040503050406030204" pitchFamily="18" charset="0"/>
                <a:ea typeface="+mn-ea"/>
                <a:cs typeface="+mn-cs"/>
              </a:rPr>
              <a:t> </a:t>
            </a:r>
            <a:r>
              <a:rPr kumimoji="0" lang="en-US" sz="2800" b="0" i="1" u="none" strike="noStrike" kern="1200" cap="none" spc="0" normalizeH="0" noProof="0" dirty="0" err="1">
                <a:ln>
                  <a:noFill/>
                </a:ln>
                <a:solidFill>
                  <a:srgbClr val="025684"/>
                </a:solidFill>
                <a:effectLst/>
                <a:uLnTx/>
                <a:uFillTx/>
                <a:latin typeface="Cambria" panose="02040503050406030204" pitchFamily="18" charset="0"/>
                <a:ea typeface="+mn-ea"/>
                <a:cs typeface="+mn-cs"/>
              </a:rPr>
              <a:t>hợp</a:t>
            </a:r>
            <a:endParaRPr kumimoji="0" lang="en-US" sz="2800" b="1" i="1" u="none" strike="noStrike" kern="1200" cap="none" spc="0" normalizeH="0" baseline="0" noProof="0" dirty="0">
              <a:ln>
                <a:noFill/>
              </a:ln>
              <a:solidFill>
                <a:srgbClr val="025684"/>
              </a:solidFill>
              <a:effectLst/>
              <a:uLnTx/>
              <a:uFillTx/>
              <a:latin typeface="Cambria" panose="02040503050406030204" pitchFamily="18" charset="0"/>
              <a:ea typeface="+mn-ea"/>
              <a:cs typeface="+mn-cs"/>
            </a:endParaRPr>
          </a:p>
        </p:txBody>
      </p:sp>
      <p:pic>
        <p:nvPicPr>
          <p:cNvPr id="8" name="Picture 7">
            <a:extLst>
              <a:ext uri="{FF2B5EF4-FFF2-40B4-BE49-F238E27FC236}">
                <a16:creationId xmlns:a16="http://schemas.microsoft.com/office/drawing/2014/main" id="{CADD1074-DB71-6D73-82EB-59E10D65A948}"/>
              </a:ext>
            </a:extLst>
          </p:cNvPr>
          <p:cNvPicPr>
            <a:picLocks noChangeAspect="1"/>
          </p:cNvPicPr>
          <p:nvPr/>
        </p:nvPicPr>
        <p:blipFill rotWithShape="1">
          <a:blip r:embed="rId4">
            <a:extLst>
              <a:ext uri="{28A0092B-C50C-407E-A947-70E740481C1C}">
                <a14:useLocalDpi xmlns:a14="http://schemas.microsoft.com/office/drawing/2010/main" val="0"/>
              </a:ext>
            </a:extLst>
          </a:blip>
          <a:srcRect l="31002" t="23470" r="34504" b="57208"/>
          <a:stretch/>
        </p:blipFill>
        <p:spPr>
          <a:xfrm>
            <a:off x="-221258" y="-72794"/>
            <a:ext cx="2588650" cy="1337714"/>
          </a:xfrm>
          <a:prstGeom prst="rect">
            <a:avLst/>
          </a:prstGeom>
        </p:spPr>
      </p:pic>
    </p:spTree>
    <p:extLst>
      <p:ext uri="{BB962C8B-B14F-4D97-AF65-F5344CB8AC3E}">
        <p14:creationId xmlns:p14="http://schemas.microsoft.com/office/powerpoint/2010/main" val="2472360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B67C03-71E3-A2A9-D9C5-1BD1B728751F}"/>
              </a:ext>
            </a:extLst>
          </p:cNvPr>
          <p:cNvSpPr/>
          <p:nvPr/>
        </p:nvSpPr>
        <p:spPr>
          <a:xfrm>
            <a:off x="266700" y="247650"/>
            <a:ext cx="11582400"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a:extLst>
              <a:ext uri="{FF2B5EF4-FFF2-40B4-BE49-F238E27FC236}">
                <a16:creationId xmlns:a16="http://schemas.microsoft.com/office/drawing/2014/main" id="{FFAD57C9-FF8D-9ADE-5294-1EBE1A975F3E}"/>
              </a:ext>
            </a:extLst>
          </p:cNvPr>
          <p:cNvGrpSpPr/>
          <p:nvPr/>
        </p:nvGrpSpPr>
        <p:grpSpPr>
          <a:xfrm>
            <a:off x="551442" y="441759"/>
            <a:ext cx="12740264" cy="829731"/>
            <a:chOff x="294783" y="915918"/>
            <a:chExt cx="11536003" cy="829731"/>
          </a:xfrm>
        </p:grpSpPr>
        <p:grpSp>
          <p:nvGrpSpPr>
            <p:cNvPr id="5" name="Group 4">
              <a:extLst>
                <a:ext uri="{FF2B5EF4-FFF2-40B4-BE49-F238E27FC236}">
                  <a16:creationId xmlns:a16="http://schemas.microsoft.com/office/drawing/2014/main" id="{25ED2D5B-CD0F-5D4A-2214-343790AE4DA3}"/>
                </a:ext>
              </a:extLst>
            </p:cNvPr>
            <p:cNvGrpSpPr/>
            <p:nvPr/>
          </p:nvGrpSpPr>
          <p:grpSpPr>
            <a:xfrm>
              <a:off x="294783" y="915918"/>
              <a:ext cx="758018" cy="731520"/>
              <a:chOff x="3065608" y="1727884"/>
              <a:chExt cx="1240358" cy="1188720"/>
            </a:xfrm>
          </p:grpSpPr>
          <p:sp>
            <p:nvSpPr>
              <p:cNvPr id="8" name="Google Shape;418;p36">
                <a:extLst>
                  <a:ext uri="{FF2B5EF4-FFF2-40B4-BE49-F238E27FC236}">
                    <a16:creationId xmlns:a16="http://schemas.microsoft.com/office/drawing/2014/main" id="{C5E5D368-29DF-73A8-7993-3C53DC8799BB}"/>
                  </a:ext>
                </a:extLst>
              </p:cNvPr>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Google Shape;423;p36">
                <a:extLst>
                  <a:ext uri="{FF2B5EF4-FFF2-40B4-BE49-F238E27FC236}">
                    <a16:creationId xmlns:a16="http://schemas.microsoft.com/office/drawing/2014/main" id="{E2198BDC-B2BB-0213-71B0-FC3560C06896}"/>
                  </a:ext>
                </a:extLst>
              </p:cNvPr>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7" name="TextBox 6">
              <a:extLst>
                <a:ext uri="{FF2B5EF4-FFF2-40B4-BE49-F238E27FC236}">
                  <a16:creationId xmlns:a16="http://schemas.microsoft.com/office/drawing/2014/main" id="{846CE577-C978-9BB2-A4E1-55108AB7BECE}"/>
                </a:ext>
              </a:extLst>
            </p:cNvPr>
            <p:cNvSpPr txBox="1"/>
            <p:nvPr/>
          </p:nvSpPr>
          <p:spPr>
            <a:xfrm>
              <a:off x="1047742" y="1099318"/>
              <a:ext cx="10783044" cy="646331"/>
            </a:xfrm>
            <a:prstGeom prst="rect">
              <a:avLst/>
            </a:prstGeom>
            <a:noFill/>
          </p:spPr>
          <p:txBody>
            <a:bodyPr wrap="square" rtlCol="0">
              <a:spAutoFit/>
            </a:bodyPr>
            <a:lstStyle/>
            <a:p>
              <a:pPr algn="just"/>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thông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long?</a:t>
              </a:r>
            </a:p>
          </p:txBody>
        </p:sp>
      </p:grpSp>
      <p:sp>
        <p:nvSpPr>
          <p:cNvPr id="10" name="Rectangle: Rounded Corners 9">
            <a:extLst>
              <a:ext uri="{FF2B5EF4-FFF2-40B4-BE49-F238E27FC236}">
                <a16:creationId xmlns:a16="http://schemas.microsoft.com/office/drawing/2014/main" id="{7E1E3E1F-24FF-BB0E-B82F-7C341FC231CA}"/>
              </a:ext>
            </a:extLst>
          </p:cNvPr>
          <p:cNvSpPr/>
          <p:nvPr/>
        </p:nvSpPr>
        <p:spPr>
          <a:xfrm>
            <a:off x="680162" y="1833532"/>
            <a:ext cx="7314628" cy="8382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a:solidFill>
                  <a:schemeClr val="tx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a.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sống</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vùng</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đất</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a:t>
            </a:r>
            <a:endPar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055A3F28-C2A9-D137-5541-D3BFF22B7EA5}"/>
              </a:ext>
            </a:extLst>
          </p:cNvPr>
          <p:cNvSpPr/>
          <p:nvPr/>
        </p:nvSpPr>
        <p:spPr>
          <a:xfrm>
            <a:off x="2964617" y="3009900"/>
            <a:ext cx="5781493" cy="838200"/>
          </a:xfrm>
          <a:prstGeom prst="round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a:solidFill>
                  <a:schemeClr val="tx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kích</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thước</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khổng</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lồ</a:t>
            </a:r>
            <a:endPar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Rounded Corners 11">
            <a:extLst>
              <a:ext uri="{FF2B5EF4-FFF2-40B4-BE49-F238E27FC236}">
                <a16:creationId xmlns:a16="http://schemas.microsoft.com/office/drawing/2014/main" id="{4ABEC9CE-804E-1960-8EB7-7688BBF657CE}"/>
              </a:ext>
            </a:extLst>
          </p:cNvPr>
          <p:cNvSpPr/>
          <p:nvPr/>
        </p:nvSpPr>
        <p:spPr>
          <a:xfrm>
            <a:off x="913938" y="4111182"/>
            <a:ext cx="4752714" cy="832988"/>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a:solidFill>
                  <a:schemeClr val="tx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Ăn</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hoặc</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ăn</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thịt</a:t>
            </a:r>
            <a:endPar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id="{F96B266D-27BF-CC77-4803-F18C3B1376A4}"/>
              </a:ext>
            </a:extLst>
          </p:cNvPr>
          <p:cNvSpPr/>
          <p:nvPr/>
        </p:nvSpPr>
        <p:spPr>
          <a:xfrm>
            <a:off x="3994580" y="5082763"/>
            <a:ext cx="3663343" cy="83298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a:solidFill>
                  <a:schemeClr val="tx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d. </a:t>
            </a:r>
            <a:r>
              <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Hung </a:t>
            </a:r>
            <a:r>
              <a:rPr lang="en-US" sz="3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dữ</a:t>
            </a:r>
            <a:endParaRPr lang="en-US" sz="3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descr="A green tick mark on a black background&#10;&#10;Description automatically generated">
            <a:extLst>
              <a:ext uri="{FF2B5EF4-FFF2-40B4-BE49-F238E27FC236}">
                <a16:creationId xmlns:a16="http://schemas.microsoft.com/office/drawing/2014/main" id="{0C06F193-6408-3B89-A7E2-E6468617F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49" y="1609725"/>
            <a:ext cx="1147207" cy="971317"/>
          </a:xfrm>
          <a:prstGeom prst="rect">
            <a:avLst/>
          </a:prstGeom>
        </p:spPr>
      </p:pic>
      <p:pic>
        <p:nvPicPr>
          <p:cNvPr id="19" name="Picture 18" descr="A green tick mark on a black background&#10;&#10;Description automatically generated">
            <a:extLst>
              <a:ext uri="{FF2B5EF4-FFF2-40B4-BE49-F238E27FC236}">
                <a16:creationId xmlns:a16="http://schemas.microsoft.com/office/drawing/2014/main" id="{677C38C2-2D54-47FB-8B83-77BAB1E31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524" y="2762250"/>
            <a:ext cx="1147207" cy="971317"/>
          </a:xfrm>
          <a:prstGeom prst="rect">
            <a:avLst/>
          </a:prstGeom>
        </p:spPr>
      </p:pic>
      <p:pic>
        <p:nvPicPr>
          <p:cNvPr id="20" name="Picture 19" descr="A green tick mark on a black background&#10;&#10;Description automatically generated">
            <a:extLst>
              <a:ext uri="{FF2B5EF4-FFF2-40B4-BE49-F238E27FC236}">
                <a16:creationId xmlns:a16="http://schemas.microsoft.com/office/drawing/2014/main" id="{E10B300C-06CB-9F8E-2633-9A89786CE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74" y="3876675"/>
            <a:ext cx="1147207" cy="971317"/>
          </a:xfrm>
          <a:prstGeom prst="rect">
            <a:avLst/>
          </a:prstGeom>
        </p:spPr>
      </p:pic>
    </p:spTree>
    <p:extLst>
      <p:ext uri="{BB962C8B-B14F-4D97-AF65-F5344CB8AC3E}">
        <p14:creationId xmlns:p14="http://schemas.microsoft.com/office/powerpoint/2010/main" val="1778256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B67C03-71E3-A2A9-D9C5-1BD1B728751F}"/>
              </a:ext>
            </a:extLst>
          </p:cNvPr>
          <p:cNvSpPr/>
          <p:nvPr/>
        </p:nvSpPr>
        <p:spPr>
          <a:xfrm>
            <a:off x="266700" y="247650"/>
            <a:ext cx="11582400"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521F923-E2B2-FF05-4018-D5651F826173}"/>
              </a:ext>
            </a:extLst>
          </p:cNvPr>
          <p:cNvGrpSpPr/>
          <p:nvPr/>
        </p:nvGrpSpPr>
        <p:grpSpPr>
          <a:xfrm>
            <a:off x="614424" y="336528"/>
            <a:ext cx="10963152" cy="731520"/>
            <a:chOff x="294783" y="915918"/>
            <a:chExt cx="10963152" cy="731520"/>
          </a:xfrm>
        </p:grpSpPr>
        <p:grpSp>
          <p:nvGrpSpPr>
            <p:cNvPr id="6" name="Group 5">
              <a:extLst>
                <a:ext uri="{FF2B5EF4-FFF2-40B4-BE49-F238E27FC236}">
                  <a16:creationId xmlns:a16="http://schemas.microsoft.com/office/drawing/2014/main" id="{4712D815-1599-C0CA-D3FF-4D80BDCE1E42}"/>
                </a:ext>
              </a:extLst>
            </p:cNvPr>
            <p:cNvGrpSpPr/>
            <p:nvPr/>
          </p:nvGrpSpPr>
          <p:grpSpPr>
            <a:xfrm>
              <a:off x="294783" y="915918"/>
              <a:ext cx="758018" cy="731520"/>
              <a:chOff x="3065608" y="1727884"/>
              <a:chExt cx="1240358" cy="1188720"/>
            </a:xfrm>
          </p:grpSpPr>
          <p:sp>
            <p:nvSpPr>
              <p:cNvPr id="16" name="Google Shape;418;p36">
                <a:extLst>
                  <a:ext uri="{FF2B5EF4-FFF2-40B4-BE49-F238E27FC236}">
                    <a16:creationId xmlns:a16="http://schemas.microsoft.com/office/drawing/2014/main" id="{4A47C098-ACF3-1661-C863-517A06BB65DA}"/>
                  </a:ext>
                </a:extLst>
              </p:cNvPr>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Google Shape;423;p36">
                <a:extLst>
                  <a:ext uri="{FF2B5EF4-FFF2-40B4-BE49-F238E27FC236}">
                    <a16:creationId xmlns:a16="http://schemas.microsoft.com/office/drawing/2014/main" id="{35411299-CA26-65C4-6EF8-F9742D6C71ED}"/>
                  </a:ext>
                </a:extLst>
              </p:cNvPr>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15" name="TextBox 14">
              <a:extLst>
                <a:ext uri="{FF2B5EF4-FFF2-40B4-BE49-F238E27FC236}">
                  <a16:creationId xmlns:a16="http://schemas.microsoft.com/office/drawing/2014/main" id="{DB22F82B-470F-2013-AF78-AE87E3987567}"/>
                </a:ext>
              </a:extLst>
            </p:cNvPr>
            <p:cNvSpPr txBox="1"/>
            <p:nvPr/>
          </p:nvSpPr>
          <p:spPr>
            <a:xfrm>
              <a:off x="658015" y="978024"/>
              <a:ext cx="10599920" cy="669414"/>
            </a:xfrm>
            <a:prstGeom prst="rect">
              <a:avLst/>
            </a:prstGeom>
            <a:noFill/>
          </p:spPr>
          <p:txBody>
            <a:bodyPr wrap="square" rtlCol="0">
              <a:spAutoFit/>
            </a:bodyPr>
            <a:lstStyle/>
            <a:p>
              <a:pPr>
                <a:lnSpc>
                  <a:spcPts val="4500"/>
                </a:lnSpc>
              </a:pP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phận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long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săn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mồi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tốt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21" name="TextBox 20">
            <a:extLst>
              <a:ext uri="{FF2B5EF4-FFF2-40B4-BE49-F238E27FC236}">
                <a16:creationId xmlns:a16="http://schemas.microsoft.com/office/drawing/2014/main" id="{8A48BC10-11E1-7407-0A5C-7A2AE0D185F7}"/>
              </a:ext>
            </a:extLst>
          </p:cNvPr>
          <p:cNvSpPr txBox="1"/>
          <p:nvPr/>
        </p:nvSpPr>
        <p:spPr>
          <a:xfrm>
            <a:off x="533401" y="1068048"/>
            <a:ext cx="10966014" cy="4423519"/>
          </a:xfrm>
          <a:prstGeom prst="rect">
            <a:avLst/>
          </a:prstGeom>
          <a:noFill/>
        </p:spPr>
        <p:txBody>
          <a:bodyPr wrap="square" rtlCol="0">
            <a:spAutoFit/>
          </a:bodyPr>
          <a:lstStyle/>
          <a:p>
            <a:pPr indent="463550" algn="just">
              <a:lnSpc>
                <a:spcPct val="150000"/>
              </a:lnSpc>
            </a:pP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Chân</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long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thẳng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rất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khoẻ</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chúng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khắp</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vùng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rộng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lớn</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kiếm</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long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khả</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năng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săn</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mồi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tốt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nhờ</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đôi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mắt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tinh</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tường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mũi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đôi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tai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thính</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long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khả</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năng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tự</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vệ</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tốt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nhờ</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vào</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cứng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quất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đuôi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dũng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mãnh</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2" name="Straight Connector 21">
            <a:extLst>
              <a:ext uri="{FF2B5EF4-FFF2-40B4-BE49-F238E27FC236}">
                <a16:creationId xmlns:a16="http://schemas.microsoft.com/office/drawing/2014/main" id="{6C511EF9-1A6A-5724-2A7E-237866B0D4FE}"/>
              </a:ext>
            </a:extLst>
          </p:cNvPr>
          <p:cNvCxnSpPr>
            <a:cxnSpLocks/>
          </p:cNvCxnSpPr>
          <p:nvPr/>
        </p:nvCxnSpPr>
        <p:spPr>
          <a:xfrm>
            <a:off x="670902" y="3213522"/>
            <a:ext cx="107366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D412C2-FDBC-E65A-1A63-195151DE0BEB}"/>
              </a:ext>
            </a:extLst>
          </p:cNvPr>
          <p:cNvCxnSpPr>
            <a:cxnSpLocks/>
          </p:cNvCxnSpPr>
          <p:nvPr/>
        </p:nvCxnSpPr>
        <p:spPr>
          <a:xfrm>
            <a:off x="614424" y="3936127"/>
            <a:ext cx="8238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C8587E1-15CA-555F-2FA4-BF6670D05654}"/>
              </a:ext>
            </a:extLst>
          </p:cNvPr>
          <p:cNvCxnSpPr>
            <a:cxnSpLocks/>
          </p:cNvCxnSpPr>
          <p:nvPr/>
        </p:nvCxnSpPr>
        <p:spPr>
          <a:xfrm>
            <a:off x="8019738" y="2499571"/>
            <a:ext cx="33577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85E8145-9A48-FECE-3545-38371EB6BDF4}"/>
              </a:ext>
            </a:extLst>
          </p:cNvPr>
          <p:cNvSpPr txBox="1"/>
          <p:nvPr/>
        </p:nvSpPr>
        <p:spPr>
          <a:xfrm>
            <a:off x="1383702" y="4981803"/>
            <a:ext cx="7791847" cy="1343188"/>
          </a:xfrm>
          <a:prstGeom prst="rect">
            <a:avLst/>
          </a:prstGeom>
          <a:solidFill>
            <a:srgbClr val="F1F474"/>
          </a:solidFill>
        </p:spPr>
        <p:txBody>
          <a:bodyPr wrap="square" rtlCol="0">
            <a:spAutoFit/>
          </a:bodyPr>
          <a:lstStyle/>
          <a:p>
            <a:pPr algn="just">
              <a:lnSpc>
                <a:spcPts val="52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long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năng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săn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mồi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tốt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nhờ</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đôi</a:t>
            </a:r>
            <a:r>
              <a:rPr lang="en-US" sz="3200" b="1" dirty="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mắt</a:t>
            </a:r>
            <a:r>
              <a:rPr lang="en-US" sz="3200" b="1" dirty="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tinh</a:t>
            </a:r>
            <a:r>
              <a:rPr lang="en-US" sz="3200" b="1" dirty="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tường</a:t>
            </a:r>
            <a:r>
              <a:rPr lang="en-US" sz="3200" b="1" dirty="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mũi</a:t>
            </a:r>
            <a:r>
              <a:rPr lang="en-US" sz="3200" b="1" dirty="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đôi</a:t>
            </a:r>
            <a:r>
              <a:rPr lang="en-US" sz="3200" b="1" dirty="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tai </a:t>
            </a:r>
            <a:r>
              <a:rPr lang="en-US" sz="3200" b="1" dirty="0" err="1">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thính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964389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B67C03-71E3-A2A9-D9C5-1BD1B728751F}"/>
              </a:ext>
            </a:extLst>
          </p:cNvPr>
          <p:cNvSpPr/>
          <p:nvPr/>
        </p:nvSpPr>
        <p:spPr>
          <a:xfrm>
            <a:off x="266700" y="247650"/>
            <a:ext cx="11582400"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DFDC77E-0E01-DAD2-4C63-6820B745035C}"/>
              </a:ext>
            </a:extLst>
          </p:cNvPr>
          <p:cNvGrpSpPr/>
          <p:nvPr/>
        </p:nvGrpSpPr>
        <p:grpSpPr>
          <a:xfrm>
            <a:off x="516386" y="233373"/>
            <a:ext cx="10797121" cy="768725"/>
            <a:chOff x="294783" y="915918"/>
            <a:chExt cx="10339684" cy="768725"/>
          </a:xfrm>
        </p:grpSpPr>
        <p:grpSp>
          <p:nvGrpSpPr>
            <p:cNvPr id="5" name="Group 4">
              <a:extLst>
                <a:ext uri="{FF2B5EF4-FFF2-40B4-BE49-F238E27FC236}">
                  <a16:creationId xmlns:a16="http://schemas.microsoft.com/office/drawing/2014/main" id="{0052030F-CA5C-33A7-427C-BECAB6026722}"/>
                </a:ext>
              </a:extLst>
            </p:cNvPr>
            <p:cNvGrpSpPr/>
            <p:nvPr/>
          </p:nvGrpSpPr>
          <p:grpSpPr>
            <a:xfrm>
              <a:off x="294783" y="915918"/>
              <a:ext cx="758018" cy="731520"/>
              <a:chOff x="3065608" y="1727884"/>
              <a:chExt cx="1240358" cy="1188720"/>
            </a:xfrm>
          </p:grpSpPr>
          <p:sp>
            <p:nvSpPr>
              <p:cNvPr id="8" name="Google Shape;418;p36">
                <a:extLst>
                  <a:ext uri="{FF2B5EF4-FFF2-40B4-BE49-F238E27FC236}">
                    <a16:creationId xmlns:a16="http://schemas.microsoft.com/office/drawing/2014/main" id="{28258775-C07B-168A-681A-7094F7F14707}"/>
                  </a:ext>
                </a:extLst>
              </p:cNvPr>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Google Shape;423;p36">
                <a:extLst>
                  <a:ext uri="{FF2B5EF4-FFF2-40B4-BE49-F238E27FC236}">
                    <a16:creationId xmlns:a16="http://schemas.microsoft.com/office/drawing/2014/main" id="{B258D17C-9AA3-FD60-DA86-804E6AACA03E}"/>
                  </a:ext>
                </a:extLst>
              </p:cNvPr>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7" name="TextBox 6">
              <a:extLst>
                <a:ext uri="{FF2B5EF4-FFF2-40B4-BE49-F238E27FC236}">
                  <a16:creationId xmlns:a16="http://schemas.microsoft.com/office/drawing/2014/main" id="{36C81B4F-1614-00B9-EED5-3AA517172CAB}"/>
                </a:ext>
              </a:extLst>
            </p:cNvPr>
            <p:cNvSpPr txBox="1"/>
            <p:nvPr/>
          </p:nvSpPr>
          <p:spPr>
            <a:xfrm>
              <a:off x="574435" y="971947"/>
              <a:ext cx="10060032" cy="712696"/>
            </a:xfrm>
            <a:prstGeom prst="rect">
              <a:avLst/>
            </a:prstGeom>
            <a:noFill/>
          </p:spPr>
          <p:txBody>
            <a:bodyPr wrap="square" rtlCol="0">
              <a:spAutoFit/>
            </a:bodyPr>
            <a:lstStyle/>
            <a:p>
              <a:pPr algn="just">
                <a:lnSpc>
                  <a:spcPts val="5200"/>
                </a:lnSpc>
              </a:pP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Nhờ</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long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khả</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năng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vệ</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tốt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0" name="TextBox 9">
            <a:extLst>
              <a:ext uri="{FF2B5EF4-FFF2-40B4-BE49-F238E27FC236}">
                <a16:creationId xmlns:a16="http://schemas.microsoft.com/office/drawing/2014/main" id="{65A6F8A6-84EC-7ACD-AFCA-9CA1CFF92D33}"/>
              </a:ext>
            </a:extLst>
          </p:cNvPr>
          <p:cNvSpPr txBox="1"/>
          <p:nvPr/>
        </p:nvSpPr>
        <p:spPr>
          <a:xfrm>
            <a:off x="619084" y="4986245"/>
            <a:ext cx="7890099" cy="1343188"/>
          </a:xfrm>
          <a:prstGeom prst="rect">
            <a:avLst/>
          </a:prstGeom>
          <a:solidFill>
            <a:srgbClr val="F1F474"/>
          </a:solidFill>
        </p:spPr>
        <p:txBody>
          <a:bodyPr wrap="square" rtlCol="0">
            <a:spAutoFit/>
          </a:bodyPr>
          <a:lstStyle/>
          <a:p>
            <a:pPr algn="just">
              <a:lnSpc>
                <a:spcPts val="5200"/>
              </a:lnSpc>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long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năng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vệ</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tốt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nhờ</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cứng</a:t>
            </a:r>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quất</a:t>
            </a:r>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dũng</a:t>
            </a:r>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mãnh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F9BCD873-8CC7-C023-9474-C890BE7668EA}"/>
              </a:ext>
            </a:extLst>
          </p:cNvPr>
          <p:cNvSpPr txBox="1"/>
          <p:nvPr/>
        </p:nvSpPr>
        <p:spPr>
          <a:xfrm>
            <a:off x="516387" y="1026652"/>
            <a:ext cx="11044241" cy="4524315"/>
          </a:xfrm>
          <a:prstGeom prst="rect">
            <a:avLst/>
          </a:prstGeom>
          <a:noFill/>
        </p:spPr>
        <p:txBody>
          <a:bodyPr wrap="square" rtlCol="0">
            <a:spAutoFit/>
          </a:bodyPr>
          <a:lstStyle/>
          <a:p>
            <a:pPr indent="463550" algn="just">
              <a:lnSpc>
                <a:spcPct val="150000"/>
              </a:lnSpc>
            </a:pP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Chân</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long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thẳng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rất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khoẻ</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chúng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khắp</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vùng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rộng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lớn</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kiếm</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long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khả</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năng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săn</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mồi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tốt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nhờ</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đôi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mắt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tinh</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tường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mũi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đôi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tai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thính</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long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khả</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năng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tự</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vệ</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tốt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nhờ</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vào</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cứng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quất</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đuôi</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dũng</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mãnh</a:t>
            </a:r>
            <a:r>
              <a:rPr lang="en-US" sz="32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endParaRPr lang="en-US" sz="32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3C6D7D75-7CFB-DC49-8A11-78AA14F3F9FC}"/>
              </a:ext>
            </a:extLst>
          </p:cNvPr>
          <p:cNvCxnSpPr>
            <a:cxnSpLocks/>
          </p:cNvCxnSpPr>
          <p:nvPr/>
        </p:nvCxnSpPr>
        <p:spPr>
          <a:xfrm>
            <a:off x="602943" y="3935808"/>
            <a:ext cx="10779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A8E949-AC39-266E-9A5A-E76CABA25B04}"/>
              </a:ext>
            </a:extLst>
          </p:cNvPr>
          <p:cNvCxnSpPr>
            <a:cxnSpLocks/>
          </p:cNvCxnSpPr>
          <p:nvPr/>
        </p:nvCxnSpPr>
        <p:spPr>
          <a:xfrm>
            <a:off x="590510" y="4650121"/>
            <a:ext cx="44101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3" action="ppaction://hlinksldjump"/>
            <a:extLst>
              <a:ext uri="{FF2B5EF4-FFF2-40B4-BE49-F238E27FC236}">
                <a16:creationId xmlns:a16="http://schemas.microsoft.com/office/drawing/2014/main" id="{DA4402B2-2411-1026-3ED4-11ABEB5C0D00}"/>
              </a:ext>
            </a:extLst>
          </p:cNvPr>
          <p:cNvPicPr>
            <a:picLocks noChangeAspect="1"/>
          </p:cNvPicPr>
          <p:nvPr/>
        </p:nvPicPr>
        <p:blipFill>
          <a:blip r:embed="rId4"/>
          <a:stretch>
            <a:fillRect/>
          </a:stretch>
        </p:blipFill>
        <p:spPr>
          <a:xfrm>
            <a:off x="10434430" y="0"/>
            <a:ext cx="1757570" cy="978195"/>
          </a:xfrm>
          <a:prstGeom prst="rect">
            <a:avLst/>
          </a:prstGeom>
        </p:spPr>
      </p:pic>
    </p:spTree>
    <p:extLst>
      <p:ext uri="{BB962C8B-B14F-4D97-AF65-F5344CB8AC3E}">
        <p14:creationId xmlns:p14="http://schemas.microsoft.com/office/powerpoint/2010/main" val="3613355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C4F29-09D5-C3FB-F2AE-7FA5742B5CBF}"/>
              </a:ext>
            </a:extLst>
          </p:cNvPr>
          <p:cNvGrpSpPr/>
          <p:nvPr/>
        </p:nvGrpSpPr>
        <p:grpSpPr>
          <a:xfrm>
            <a:off x="755218" y="455405"/>
            <a:ext cx="11170061" cy="731520"/>
            <a:chOff x="294783" y="915918"/>
            <a:chExt cx="10681562" cy="731520"/>
          </a:xfrm>
        </p:grpSpPr>
        <p:grpSp>
          <p:nvGrpSpPr>
            <p:cNvPr id="6" name="Group 5">
              <a:extLst>
                <a:ext uri="{FF2B5EF4-FFF2-40B4-BE49-F238E27FC236}">
                  <a16:creationId xmlns:a16="http://schemas.microsoft.com/office/drawing/2014/main" id="{3BEDF5AC-6BF0-5E3D-9641-02B758653589}"/>
                </a:ext>
              </a:extLst>
            </p:cNvPr>
            <p:cNvGrpSpPr/>
            <p:nvPr/>
          </p:nvGrpSpPr>
          <p:grpSpPr>
            <a:xfrm>
              <a:off x="294783" y="915918"/>
              <a:ext cx="758018" cy="731520"/>
              <a:chOff x="3065608" y="1727884"/>
              <a:chExt cx="1240358" cy="1188720"/>
            </a:xfrm>
          </p:grpSpPr>
          <p:sp>
            <p:nvSpPr>
              <p:cNvPr id="16" name="Google Shape;418;p36">
                <a:extLst>
                  <a:ext uri="{FF2B5EF4-FFF2-40B4-BE49-F238E27FC236}">
                    <a16:creationId xmlns:a16="http://schemas.microsoft.com/office/drawing/2014/main" id="{00B3E5EF-865A-28A5-E3F5-8F9741B40EEB}"/>
                  </a:ext>
                </a:extLst>
              </p:cNvPr>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Google Shape;423;p36">
                <a:extLst>
                  <a:ext uri="{FF2B5EF4-FFF2-40B4-BE49-F238E27FC236}">
                    <a16:creationId xmlns:a16="http://schemas.microsoft.com/office/drawing/2014/main" id="{6A22237D-A20C-0EE6-FCED-B33CDDE106F9}"/>
                  </a:ext>
                </a:extLst>
              </p:cNvPr>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15" name="TextBox 14">
              <a:extLst>
                <a:ext uri="{FF2B5EF4-FFF2-40B4-BE49-F238E27FC236}">
                  <a16:creationId xmlns:a16="http://schemas.microsoft.com/office/drawing/2014/main" id="{3798976C-ECF5-E751-C867-FAA62B9D0A16}"/>
                </a:ext>
              </a:extLst>
            </p:cNvPr>
            <p:cNvSpPr txBox="1"/>
            <p:nvPr/>
          </p:nvSpPr>
          <p:spPr>
            <a:xfrm>
              <a:off x="916313" y="939552"/>
              <a:ext cx="10060032" cy="707886"/>
            </a:xfrm>
            <a:prstGeom prst="rect">
              <a:avLst/>
            </a:prstGeom>
            <a:noFill/>
          </p:spPr>
          <p:txBody>
            <a:bodyPr wrap="square" rtlCol="0">
              <a:spAutoFit/>
            </a:bodyPr>
            <a:lstStyle/>
            <a:p>
              <a:pPr algn="just"/>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long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thật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8" name="TextBox 17">
            <a:extLst>
              <a:ext uri="{FF2B5EF4-FFF2-40B4-BE49-F238E27FC236}">
                <a16:creationId xmlns:a16="http://schemas.microsoft.com/office/drawing/2014/main" id="{C88C457F-2ECE-B845-8206-E1AD4A54EFDD}"/>
              </a:ext>
            </a:extLst>
          </p:cNvPr>
          <p:cNvSpPr txBox="1"/>
          <p:nvPr/>
        </p:nvSpPr>
        <p:spPr>
          <a:xfrm>
            <a:off x="518572" y="1315639"/>
            <a:ext cx="10806925" cy="3416320"/>
          </a:xfrm>
          <a:prstGeom prst="rect">
            <a:avLst/>
          </a:prstGeom>
          <a:noFill/>
        </p:spPr>
        <p:txBody>
          <a:bodyPr wrap="square" rtlCol="0">
            <a:spAutoFit/>
          </a:bodyPr>
          <a:lstStyle/>
          <a:p>
            <a:pPr indent="463550" algn="just">
              <a:lnSpc>
                <a:spcPct val="150000"/>
              </a:lnSpc>
            </a:pP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con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xuất</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hiện</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long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tuyệt</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chủng</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chúng</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không</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bao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nhìn</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thấy</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long </a:t>
            </a:r>
            <a:r>
              <a:rPr lang="en-US" sz="3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thật</a:t>
            </a:r>
            <a:r>
              <a:rPr lang="en-US" sz="3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endParaRPr lang="en-US" sz="36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9" name="Straight Connector 18">
            <a:extLst>
              <a:ext uri="{FF2B5EF4-FFF2-40B4-BE49-F238E27FC236}">
                <a16:creationId xmlns:a16="http://schemas.microsoft.com/office/drawing/2014/main" id="{B041510D-A10E-C3AB-4F26-2278B760E575}"/>
              </a:ext>
            </a:extLst>
          </p:cNvPr>
          <p:cNvCxnSpPr>
            <a:cxnSpLocks/>
          </p:cNvCxnSpPr>
          <p:nvPr/>
        </p:nvCxnSpPr>
        <p:spPr>
          <a:xfrm>
            <a:off x="1932228" y="2076946"/>
            <a:ext cx="93167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6667B7-079E-0E40-DF2B-8CC2CD7198FF}"/>
              </a:ext>
            </a:extLst>
          </p:cNvPr>
          <p:cNvCxnSpPr>
            <a:cxnSpLocks/>
          </p:cNvCxnSpPr>
          <p:nvPr/>
        </p:nvCxnSpPr>
        <p:spPr>
          <a:xfrm>
            <a:off x="650289" y="2940456"/>
            <a:ext cx="20929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73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B67C03-71E3-A2A9-D9C5-1BD1B728751F}"/>
              </a:ext>
            </a:extLst>
          </p:cNvPr>
          <p:cNvSpPr/>
          <p:nvPr/>
        </p:nvSpPr>
        <p:spPr>
          <a:xfrm>
            <a:off x="266700" y="247650"/>
            <a:ext cx="11582400"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图形 28">
            <a:extLst>
              <a:ext uri="{FF2B5EF4-FFF2-40B4-BE49-F238E27FC236}">
                <a16:creationId xmlns:a16="http://schemas.microsoft.com/office/drawing/2014/main" id="{8285C2A4-AA7F-D383-20B4-B5586DA74A5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2010" y="325885"/>
            <a:ext cx="1041400" cy="1054100"/>
          </a:xfrm>
          <a:prstGeom prst="rect">
            <a:avLst/>
          </a:prstGeom>
        </p:spPr>
      </p:pic>
      <p:pic>
        <p:nvPicPr>
          <p:cNvPr id="5" name="图片 36">
            <a:extLst>
              <a:ext uri="{FF2B5EF4-FFF2-40B4-BE49-F238E27FC236}">
                <a16:creationId xmlns:a16="http://schemas.microsoft.com/office/drawing/2014/main" id="{90940FE6-CB73-9B90-5FE9-171FBC1D52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9985" y="1007415"/>
            <a:ext cx="1727788" cy="1727788"/>
          </a:xfrm>
          <a:prstGeom prst="rect">
            <a:avLst/>
          </a:prstGeom>
        </p:spPr>
      </p:pic>
      <p:grpSp>
        <p:nvGrpSpPr>
          <p:cNvPr id="7" name="组合 37">
            <a:extLst>
              <a:ext uri="{FF2B5EF4-FFF2-40B4-BE49-F238E27FC236}">
                <a16:creationId xmlns:a16="http://schemas.microsoft.com/office/drawing/2014/main" id="{1C897096-06F1-7834-1EE3-62E0CD0EC9CC}"/>
              </a:ext>
            </a:extLst>
          </p:cNvPr>
          <p:cNvGrpSpPr/>
          <p:nvPr/>
        </p:nvGrpSpPr>
        <p:grpSpPr>
          <a:xfrm>
            <a:off x="3246709" y="136280"/>
            <a:ext cx="5557520" cy="2193758"/>
            <a:chOff x="3417502" y="-160422"/>
            <a:chExt cx="5557520" cy="2193758"/>
          </a:xfrm>
        </p:grpSpPr>
        <p:pic>
          <p:nvPicPr>
            <p:cNvPr id="8" name="图片 38">
              <a:extLst>
                <a:ext uri="{FF2B5EF4-FFF2-40B4-BE49-F238E27FC236}">
                  <a16:creationId xmlns:a16="http://schemas.microsoft.com/office/drawing/2014/main" id="{5302A05B-7980-E2C6-7AAA-98B98C2D56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17502" y="-160422"/>
              <a:ext cx="5557520" cy="2193758"/>
            </a:xfrm>
            <a:prstGeom prst="rect">
              <a:avLst/>
            </a:prstGeom>
          </p:spPr>
        </p:pic>
        <p:sp>
          <p:nvSpPr>
            <p:cNvPr id="9" name="文本框 39">
              <a:extLst>
                <a:ext uri="{FF2B5EF4-FFF2-40B4-BE49-F238E27FC236}">
                  <a16:creationId xmlns:a16="http://schemas.microsoft.com/office/drawing/2014/main" id="{3022BBB8-DB6C-435F-0B14-F05CD109094E}"/>
                </a:ext>
              </a:extLst>
            </p:cNvPr>
            <p:cNvSpPr txBox="1"/>
            <p:nvPr/>
          </p:nvSpPr>
          <p:spPr>
            <a:xfrm>
              <a:off x="5021102" y="338032"/>
              <a:ext cx="2350323" cy="769441"/>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Nội dung</a:t>
              </a:r>
              <a:endParaRPr kumimoji="0" lang="zh-CN" alt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10" name="图片 35">
            <a:extLst>
              <a:ext uri="{FF2B5EF4-FFF2-40B4-BE49-F238E27FC236}">
                <a16:creationId xmlns:a16="http://schemas.microsoft.com/office/drawing/2014/main" id="{88C8A8DF-5070-1C7A-C6DA-586C31EFC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5299" y="4111133"/>
            <a:ext cx="2796701" cy="2863501"/>
          </a:xfrm>
          <a:prstGeom prst="rect">
            <a:avLst/>
          </a:prstGeom>
        </p:spPr>
      </p:pic>
      <p:sp>
        <p:nvSpPr>
          <p:cNvPr id="11" name="文本框 41">
            <a:extLst>
              <a:ext uri="{FF2B5EF4-FFF2-40B4-BE49-F238E27FC236}">
                <a16:creationId xmlns:a16="http://schemas.microsoft.com/office/drawing/2014/main" id="{A2E7046F-9AD7-99FF-45E6-652A20FB4183}"/>
              </a:ext>
            </a:extLst>
          </p:cNvPr>
          <p:cNvSpPr txBox="1"/>
          <p:nvPr/>
        </p:nvSpPr>
        <p:spPr>
          <a:xfrm>
            <a:off x="407780" y="1927270"/>
            <a:ext cx="11139455" cy="3170099"/>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marL="457200" lvl="0" algn="just">
              <a:spcBef>
                <a:spcPts val="1200"/>
              </a:spcBef>
            </a:pPr>
            <a:r>
              <a:rPr lang="en-US" sz="4000" spc="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spc="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 đọc đã giúp các em hiểu rõ hơn về đặc điểm từng bộ phận của khủng long; thức ăn, nơi sống của khủng long. Hiểu được khủng long là một loài động vật đã tuyệt chủng nên chúng ta không thể gặp khủng long thật.</a:t>
            </a:r>
            <a:endParaRPr kumimoji="0" lang="vi-VN"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28807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6BCDF-9F5D-43EF-8D2F-74DA0EBB0C5C}"/>
              </a:ext>
            </a:extLst>
          </p:cNvPr>
          <p:cNvSpPr txBox="1"/>
          <p:nvPr/>
        </p:nvSpPr>
        <p:spPr>
          <a:xfrm>
            <a:off x="1145219" y="669771"/>
            <a:ext cx="10103805" cy="730200"/>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Tìm</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ngữ</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tả</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bộ</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phận</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khủng</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long</a:t>
            </a:r>
            <a:endPar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133" b="52854"/>
          <a:stretch/>
        </p:blipFill>
        <p:spPr>
          <a:xfrm>
            <a:off x="7293227" y="1722534"/>
            <a:ext cx="2830720" cy="2240385"/>
          </a:xfrm>
          <a:prstGeom prst="rect">
            <a:avLst/>
          </a:prstGeom>
          <a:ln>
            <a:noFill/>
          </a:ln>
          <a:effectLst>
            <a:softEdge rad="112500"/>
          </a:effectLst>
        </p:spPr>
      </p:pic>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2034892" y="4047600"/>
            <a:ext cx="2832661" cy="2240385"/>
          </a:xfrm>
          <a:prstGeom prst="roundRect">
            <a:avLst>
              <a:gd name="adj" fmla="val 23104"/>
            </a:avLst>
          </a:prstGeom>
        </p:spPr>
      </p:pic>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868" b="52854"/>
          <a:stretch/>
        </p:blipFill>
        <p:spPr>
          <a:xfrm>
            <a:off x="2021783" y="1691738"/>
            <a:ext cx="2845771" cy="2240385"/>
          </a:xfrm>
          <a:prstGeom prst="rect">
            <a:avLst/>
          </a:prstGeom>
          <a:ln>
            <a:noFill/>
          </a:ln>
          <a:effectLst>
            <a:softEdge rad="112500"/>
          </a:effectLst>
        </p:spPr>
      </p:pic>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7291286" y="4013360"/>
            <a:ext cx="2832661" cy="2240385"/>
          </a:xfrm>
          <a:prstGeom prst="roundRect">
            <a:avLst/>
          </a:prstGeom>
        </p:spPr>
      </p:pic>
      <p:sp>
        <p:nvSpPr>
          <p:cNvPr id="10" name="TextBox 9"/>
          <p:cNvSpPr txBox="1"/>
          <p:nvPr/>
        </p:nvSpPr>
        <p:spPr>
          <a:xfrm>
            <a:off x="5430974" y="2023908"/>
            <a:ext cx="1376517" cy="3681072"/>
          </a:xfrm>
          <a:prstGeom prst="rect">
            <a:avLst/>
          </a:prstGeom>
          <a:noFill/>
        </p:spPr>
        <p:txBody>
          <a:bodyPr wrap="square" rtlCol="0">
            <a:spAutoFit/>
          </a:bodyPr>
          <a:lstStyle/>
          <a:p>
            <a:pPr algn="ctr" defTabSz="1219170">
              <a:lnSpc>
                <a:spcPct val="150000"/>
              </a:lnSpc>
              <a:buClr>
                <a:srgbClr val="000000"/>
              </a:buClr>
            </a:pP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mắt</a:t>
            </a:r>
            <a:endPar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lnSpc>
                <a:spcPct val="150000"/>
              </a:lnSpc>
              <a:buClr>
                <a:srgbClr val="000000"/>
              </a:buClr>
            </a:pP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tai</a:t>
            </a:r>
          </a:p>
          <a:p>
            <a:pPr algn="ctr" defTabSz="1219170">
              <a:lnSpc>
                <a:spcPct val="150000"/>
              </a:lnSpc>
              <a:buClr>
                <a:srgbClr val="000000"/>
              </a:buClr>
            </a:pP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đầu</a:t>
            </a:r>
            <a:endPar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lnSpc>
                <a:spcPct val="150000"/>
              </a:lnSpc>
              <a:buClr>
                <a:srgbClr val="000000"/>
              </a:buClr>
            </a:pP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đuôi</a:t>
            </a:r>
            <a:endPar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lnSpc>
                <a:spcPct val="150000"/>
              </a:lnSpc>
              <a:buClr>
                <a:srgbClr val="000000"/>
              </a:buClr>
            </a:pP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chân</a:t>
            </a:r>
            <a:endPar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cxnSp>
        <p:nvCxnSpPr>
          <p:cNvPr id="12" name="Straight Connector 11"/>
          <p:cNvCxnSpPr/>
          <p:nvPr/>
        </p:nvCxnSpPr>
        <p:spPr>
          <a:xfrm>
            <a:off x="3870632" y="2635047"/>
            <a:ext cx="1940232" cy="634172"/>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55183" y="2362055"/>
            <a:ext cx="2903307" cy="192456"/>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01801" y="2338089"/>
            <a:ext cx="2211180" cy="216423"/>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85188" y="3983048"/>
            <a:ext cx="2573301" cy="492369"/>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206836" y="4728810"/>
            <a:ext cx="1451653" cy="403815"/>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01799" y="4642145"/>
            <a:ext cx="2694975" cy="288571"/>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7278" y="5425868"/>
            <a:ext cx="159121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601799" y="5256364"/>
            <a:ext cx="2093195" cy="169505"/>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847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fade">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fade">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500"/>
                                        <p:tgtEl>
                                          <p:spTgt spid="1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fade">
                                      <p:cBhvr>
                                        <p:cTn id="46" dur="500"/>
                                        <p:tgtEl>
                                          <p:spTgt spid="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22" presetClass="entr" presetSubtype="2"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par>
                                <p:cTn id="70" presetID="22" presetClass="entr" presetSubtype="2"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right)">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par>
                                <p:cTn id="78" presetID="22" presetClass="entr" presetSubtype="2"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right)">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9B22375-F2C3-607E-FC0B-F3DA17361F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6" t="33160" r="89898" b="54167"/>
          <a:stretch/>
        </p:blipFill>
        <p:spPr bwMode="auto">
          <a:xfrm>
            <a:off x="87522" y="69317"/>
            <a:ext cx="811742"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a16="http://schemas.microsoft.com/office/drawing/2014/main" id="{192E67F4-FD63-4097-3509-85C2EC98DE6B}"/>
              </a:ext>
            </a:extLst>
          </p:cNvPr>
          <p:cNvGrpSpPr/>
          <p:nvPr/>
        </p:nvGrpSpPr>
        <p:grpSpPr>
          <a:xfrm>
            <a:off x="899264" y="435077"/>
            <a:ext cx="11139103" cy="731520"/>
            <a:chOff x="292250" y="915918"/>
            <a:chExt cx="11139103" cy="731520"/>
          </a:xfrm>
        </p:grpSpPr>
        <p:grpSp>
          <p:nvGrpSpPr>
            <p:cNvPr id="4" name="Group 3">
              <a:extLst>
                <a:ext uri="{FF2B5EF4-FFF2-40B4-BE49-F238E27FC236}">
                  <a16:creationId xmlns:a16="http://schemas.microsoft.com/office/drawing/2014/main" id="{6E2BB52A-B5D5-703F-C584-2F64658BF262}"/>
                </a:ext>
              </a:extLst>
            </p:cNvPr>
            <p:cNvGrpSpPr/>
            <p:nvPr/>
          </p:nvGrpSpPr>
          <p:grpSpPr>
            <a:xfrm>
              <a:off x="292250" y="915918"/>
              <a:ext cx="731520" cy="731520"/>
              <a:chOff x="3061467" y="1727884"/>
              <a:chExt cx="1197000" cy="1188720"/>
            </a:xfrm>
          </p:grpSpPr>
          <p:sp>
            <p:nvSpPr>
              <p:cNvPr id="14" name="Google Shape;418;p36">
                <a:extLst>
                  <a:ext uri="{FF2B5EF4-FFF2-40B4-BE49-F238E27FC236}">
                    <a16:creationId xmlns:a16="http://schemas.microsoft.com/office/drawing/2014/main" id="{7593D5F3-6C85-3E13-B85C-6500DDECA61B}"/>
                  </a:ext>
                </a:extLst>
              </p:cNvPr>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Google Shape;423;p36">
                <a:extLst>
                  <a:ext uri="{FF2B5EF4-FFF2-40B4-BE49-F238E27FC236}">
                    <a16:creationId xmlns:a16="http://schemas.microsoft.com/office/drawing/2014/main" id="{5F832F37-BB43-E2C5-F895-3F15582F3607}"/>
                  </a:ext>
                </a:extLst>
              </p:cNvPr>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11" name="TextBox 10">
              <a:extLst>
                <a:ext uri="{FF2B5EF4-FFF2-40B4-BE49-F238E27FC236}">
                  <a16:creationId xmlns:a16="http://schemas.microsoft.com/office/drawing/2014/main" id="{29995098-068A-0E5D-E18A-8B2118E83862}"/>
                </a:ext>
              </a:extLst>
            </p:cNvPr>
            <p:cNvSpPr txBox="1"/>
            <p:nvPr/>
          </p:nvSpPr>
          <p:spPr>
            <a:xfrm>
              <a:off x="995274" y="971280"/>
              <a:ext cx="10436079" cy="646331"/>
            </a:xfrm>
            <a:prstGeom prst="rect">
              <a:avLst/>
            </a:prstGeom>
            <a:noFill/>
          </p:spPr>
          <p:txBody>
            <a:bodyPr wrap="square" rtlCol="0">
              <a:spAutoFit/>
            </a:bodyPr>
            <a:lstStyle/>
            <a:p>
              <a:pPr algn="just"/>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đáp</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điểm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phận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long?</a:t>
              </a:r>
            </a:p>
          </p:txBody>
        </p:sp>
      </p:grpSp>
      <p:sp>
        <p:nvSpPr>
          <p:cNvPr id="18" name="Speech Bubble: Oval 17">
            <a:extLst>
              <a:ext uri="{FF2B5EF4-FFF2-40B4-BE49-F238E27FC236}">
                <a16:creationId xmlns:a16="http://schemas.microsoft.com/office/drawing/2014/main" id="{75DCA25B-AB25-69BC-4FCE-ECF7F62C462E}"/>
              </a:ext>
            </a:extLst>
          </p:cNvPr>
          <p:cNvSpPr/>
          <p:nvPr/>
        </p:nvSpPr>
        <p:spPr>
          <a:xfrm>
            <a:off x="493393" y="2203553"/>
            <a:ext cx="4153558" cy="1196695"/>
          </a:xfrm>
          <a:prstGeom prst="wedgeEllipseCallout">
            <a:avLst>
              <a:gd name="adj1" fmla="val 23220"/>
              <a:gd name="adj2" fmla="val 736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long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9" name="Speech Bubble: Oval 18">
            <a:extLst>
              <a:ext uri="{FF2B5EF4-FFF2-40B4-BE49-F238E27FC236}">
                <a16:creationId xmlns:a16="http://schemas.microsoft.com/office/drawing/2014/main" id="{4131922B-8FBC-F84F-31E3-D58FD87DD189}"/>
              </a:ext>
            </a:extLst>
          </p:cNvPr>
          <p:cNvSpPr/>
          <p:nvPr/>
        </p:nvSpPr>
        <p:spPr>
          <a:xfrm>
            <a:off x="7892209" y="1963710"/>
            <a:ext cx="4146158" cy="1196694"/>
          </a:xfrm>
          <a:prstGeom prst="wedgeEllipseCallout">
            <a:avLst>
              <a:gd name="adj1" fmla="val -41474"/>
              <a:gd name="adj2" fmla="val 750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khủng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long </a:t>
            </a:r>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rất</a:t>
            </a:r>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cứng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TextBox 20">
            <a:extLst>
              <a:ext uri="{FF2B5EF4-FFF2-40B4-BE49-F238E27FC236}">
                <a16:creationId xmlns:a16="http://schemas.microsoft.com/office/drawing/2014/main" id="{C5D84825-7986-AF02-2FC6-97D41F0D32D5}"/>
              </a:ext>
            </a:extLst>
          </p:cNvPr>
          <p:cNvSpPr txBox="1"/>
          <p:nvPr/>
        </p:nvSpPr>
        <p:spPr>
          <a:xfrm>
            <a:off x="1424065" y="1348750"/>
            <a:ext cx="1558977" cy="646331"/>
          </a:xfrm>
          <a:prstGeom prst="rect">
            <a:avLst/>
          </a:prstGeom>
          <a:noFill/>
        </p:spPr>
        <p:txBody>
          <a:bodyPr wrap="square" rtlCol="0">
            <a:spAutoFit/>
          </a:bodyPr>
          <a:lstStyle/>
          <a:p>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a:t>
            </a:r>
          </a:p>
        </p:txBody>
      </p:sp>
    </p:spTree>
    <p:extLst>
      <p:ext uri="{BB962C8B-B14F-4D97-AF65-F5344CB8AC3E}">
        <p14:creationId xmlns:p14="http://schemas.microsoft.com/office/powerpoint/2010/main" val="158418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4nw0jox">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579</Words>
  <Application>Microsoft Office PowerPoint</Application>
  <PresentationFormat>Widescreen</PresentationFormat>
  <Paragraphs>46</Paragraphs>
  <Slides>8</Slides>
  <Notes>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8</vt:i4>
      </vt:variant>
    </vt:vector>
  </HeadingPairs>
  <TitlesOfParts>
    <vt:vector size="21" baseType="lpstr">
      <vt:lpstr>黑体</vt:lpstr>
      <vt:lpstr>Arial</vt:lpstr>
      <vt:lpstr>Arial-Rounded</vt:lpstr>
      <vt:lpstr>Calibri</vt:lpstr>
      <vt:lpstr>Calibri Light</vt:lpstr>
      <vt:lpstr>Cambria</vt:lpstr>
      <vt:lpstr>字魂105号-简雅黑</vt:lpstr>
      <vt:lpstr>1_Office 主题</vt:lpstr>
      <vt:lpstr>2_Office 主题</vt:lpstr>
      <vt:lpstr>Doodle Sketchbook by Slidesgo</vt:lpstr>
      <vt:lpstr>1_Office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52</cp:revision>
  <dcterms:created xsi:type="dcterms:W3CDTF">2021-07-31T08:14:36Z</dcterms:created>
  <dcterms:modified xsi:type="dcterms:W3CDTF">2026-04-13T12:28:48Z</dcterms:modified>
</cp:coreProperties>
</file>