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sldIdLst>
    <p:sldId id="319" r:id="rId3"/>
    <p:sldId id="284" r:id="rId4"/>
    <p:sldId id="259" r:id="rId5"/>
    <p:sldId id="260" r:id="rId6"/>
    <p:sldId id="261" r:id="rId7"/>
    <p:sldId id="314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EB25-05B2-4316-9C00-65A68AD16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P-211" panose="020B0803050302020204" pitchFamily="34" charset="0"/>
              </a:defRPr>
            </a:lvl1pPr>
          </a:lstStyle>
          <a:p>
            <a:r>
              <a:rPr lang="en-US"/>
              <a:t>Click </a:t>
            </a:r>
            <a:br>
              <a:rPr lang="en-US"/>
            </a:br>
            <a:r>
              <a:rPr lang="en-US"/>
              <a:t>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72286-96B4-4318-97AB-526499B8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P-211" panose="020B08030503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6D3F3-1F5E-4135-913D-8B5542F4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5BB3-1BA3-4C47-87F6-7AFF29FD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DBC4-B527-43F2-BEE4-EC83A00F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4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DC3D-7B9F-4848-8259-17F8ED91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2745-25AE-4556-9482-0370182BA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060BE-24F5-4D91-A31A-C84F4E1F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F2058-FDAC-4DCB-A34B-A73AC814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85DDA-AF34-4E2C-9AED-E592D28E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9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159E-191D-477E-9C10-81ACEEC2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F349-4763-49AC-B36A-DC8DA66B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9BE73-B289-4FAB-A2D4-94365B39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398A1-8B0F-4674-B719-BE20146D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EAA00-7F6A-4088-8AD7-03D300AB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9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954E-85CA-4BAE-A988-CB4236B4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6253-2F24-4A29-9A56-606870450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2EB1B-5424-4E16-BB62-DE8F1D6E3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4D05A-E87A-4D9A-9F2F-1AE18447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25E0A-0C78-40BF-89F6-3AEED0EF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6CCC1-0860-4423-86CE-0ED92F85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1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B7F9-6BEF-44AE-8486-BBB0D25D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9AFED-0F9F-4B1E-BD9A-E468F0914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A3D32-47D2-47BD-AB9D-0812A3ECE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C96AE-6FD6-41BE-A4E2-FB3D4305F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CF785-EBEA-45B3-B533-4B816058D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FC3D3-0CE9-4D71-A929-09808B40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840CD-9BD2-430F-9AAD-A7D8DB15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5930D-7E0E-43DC-BE34-890C39A4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5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7758-7222-4232-A5B6-160786DF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AE8F3-BC83-4DCD-8B2E-1038A2DD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7972E-B752-421C-9763-658ABE2C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31804-C00F-4A87-BBBA-E823A54D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7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77510-7409-418B-A1CD-58701ACF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7BF75-C6D9-4FE3-98FB-72DF36C8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27CD5-9A0D-42EA-9B72-1ED01E2E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7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1C88-82C1-4686-A729-7F6761C6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BF634-1623-4164-8182-34F4E668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9B2F3-2293-48EA-84F1-8244F8ECF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9A061-8932-452F-A3AF-3EBD1009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5640B-ACC0-497E-9651-55024EA1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574C-4900-4E4E-AF9C-9D323BDE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6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79A0-6EB2-4842-A691-4741D185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DB4B-400C-4BEF-AF6D-E02ED1290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33837-A621-43B6-8748-F024199CA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7FD0C-CF82-4EC2-A2FD-DFB61578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DC2FD-8981-496E-9AEC-DABA6B7D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76DCB-26D7-4D71-8DD9-119B540D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49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A581-C614-4016-9420-78CE18B8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16303-90B5-46FA-BA68-72F1A5051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73D10-4EF9-4CA0-A3B6-214C33C8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DB7D4-1E0A-4F65-AC67-434D3BCF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C857-D939-4C31-AFDB-337FAF67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48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2A801-7F71-458C-8C41-C4A8808FA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7DEED-61F9-4B85-B954-9BD6BF975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704C4-683F-4389-A963-2F8C046F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CD189-B12E-4990-B4D8-DE384345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008C-F20E-478D-8597-A2C86609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81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05817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71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1D434-EA3F-4C47-A700-9985EF70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F351-8055-4AA4-B4B3-BDA6D9F79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8E52B-B1E2-4A69-AFD2-9E24AD8A7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307C8-D590-4263-BAF4-A11828EC33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880F-7101-4C5C-8E4B-712FA8DA0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C5F0E-1E81-4301-A3CB-AA6BEB61C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D59F-C9E9-4FBE-AE15-938EAB5CE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7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3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857F7F-7ABF-48E7-B646-F1BA4874D17C}"/>
              </a:ext>
            </a:extLst>
          </p:cNvPr>
          <p:cNvSpPr txBox="1"/>
          <p:nvPr/>
        </p:nvSpPr>
        <p:spPr>
          <a:xfrm>
            <a:off x="981590" y="84360"/>
            <a:ext cx="623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ln>
                  <a:solidFill>
                    <a:prstClr val="white"/>
                  </a:solidFill>
                </a:ln>
                <a:solidFill>
                  <a:srgbClr val="0000CC"/>
                </a:solidFill>
              </a:rPr>
              <a:t>KẾT NỐI TRI THỨC VỚI CUỘC SỐNG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6B5EB-3EC0-4746-B325-85D51625E2FF}"/>
              </a:ext>
            </a:extLst>
          </p:cNvPr>
          <p:cNvGrpSpPr/>
          <p:nvPr/>
        </p:nvGrpSpPr>
        <p:grpSpPr>
          <a:xfrm>
            <a:off x="9985441" y="4953000"/>
            <a:ext cx="2216531" cy="1905000"/>
            <a:chOff x="9669089" y="4995204"/>
            <a:chExt cx="2216531" cy="190500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7D691AE-2DF9-4333-ADE1-BE74216D8E5B}"/>
                </a:ext>
              </a:extLst>
            </p:cNvPr>
            <p:cNvSpPr/>
            <p:nvPr/>
          </p:nvSpPr>
          <p:spPr>
            <a:xfrm>
              <a:off x="9669089" y="4995204"/>
              <a:ext cx="2206559" cy="1905000"/>
            </a:xfrm>
            <a:prstGeom prst="hexagon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11500" b="1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F51E9B-26A7-4472-B8E7-8AFCCF0DB781}"/>
                </a:ext>
              </a:extLst>
            </p:cNvPr>
            <p:cNvSpPr txBox="1"/>
            <p:nvPr/>
          </p:nvSpPr>
          <p:spPr>
            <a:xfrm>
              <a:off x="9817560" y="5453654"/>
              <a:ext cx="20680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 dirty="0">
                  <a:ln w="38100">
                    <a:solidFill>
                      <a:srgbClr val="FF0000"/>
                    </a:solidFill>
                  </a:ln>
                  <a:solidFill>
                    <a:srgbClr val="FFFF00"/>
                  </a:solidFill>
                </a:rPr>
                <a:t>TRANG</a:t>
              </a:r>
            </a:p>
            <a:p>
              <a:pPr algn="ctr">
                <a:defRPr/>
              </a:pPr>
              <a:r>
                <a:rPr lang="en-US" sz="4400" b="1" dirty="0">
                  <a:ln w="38100">
                    <a:solidFill>
                      <a:srgbClr val="FF0000"/>
                    </a:solidFill>
                  </a:ln>
                  <a:solidFill>
                    <a:srgbClr val="FFFF00"/>
                  </a:solidFill>
                </a:rPr>
                <a:t>61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A878B6-4D70-4C68-8A5A-C1C45E881FBB}"/>
              </a:ext>
            </a:extLst>
          </p:cNvPr>
          <p:cNvSpPr txBox="1"/>
          <p:nvPr/>
        </p:nvSpPr>
        <p:spPr>
          <a:xfrm>
            <a:off x="1770010" y="698143"/>
            <a:ext cx="6575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</a:rPr>
              <a:t>BÀI 16 - ĐỌC</a:t>
            </a:r>
          </a:p>
          <a:p>
            <a:pPr>
              <a:defRPr/>
            </a:pPr>
            <a:r>
              <a:rPr lang="en-US" sz="5400" b="1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</a:rPr>
              <a:t>TẠM BIỆT CÁNH CAM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21CD8-75DF-49A4-907D-9FC520F02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4" y="2824651"/>
            <a:ext cx="7125683" cy="39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9837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8842" y="0"/>
            <a:ext cx="512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878" y="730886"/>
            <a:ext cx="11988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Chú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đi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Chân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chiếc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cỏ. Từ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Cánh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mặt trời. Mỗi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cỏ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rất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cỏ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bé,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0" y="736235"/>
            <a:ext cx="563418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0" y="2221043"/>
            <a:ext cx="563418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106879" y="4146096"/>
            <a:ext cx="45653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14"/>
            <a:ext cx="1377538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311" y="4039"/>
            <a:ext cx="1098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0" y="661919"/>
            <a:ext cx="12142572" cy="49495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24446" y="2699834"/>
            <a:ext cx="993225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428" y="5657671"/>
            <a:ext cx="12142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Cánh cam đi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Bạn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chiếc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cỏ.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0"/>
            <a:ext cx="12005954" cy="49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1481" y="0"/>
            <a:ext cx="3906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534561"/>
            <a:ext cx="12108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383838"/>
                </a:solidFill>
                <a:effectLst/>
                <a:latin typeface="+mj-lt"/>
              </a:rPr>
              <a:t>   </a:t>
            </a:r>
            <a:r>
              <a:rPr lang="vi-VN" sz="40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842" y="0"/>
            <a:ext cx="680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57167"/>
            <a:ext cx="11988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Chú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đi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Chân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chiếc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cỏ. Từ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Cánh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mặt trời. Mỗi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cỏ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rất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cỏ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bé,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8842" y="0"/>
            <a:ext cx="512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878" y="730886"/>
            <a:ext cx="11988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Chú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đi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Chân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chiếc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cỏ. Từ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Cánh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mặt trời. Mỗi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cỏ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rất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cỏ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bé,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0" y="736235"/>
            <a:ext cx="563418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0" y="2221043"/>
            <a:ext cx="563418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106879" y="4146096"/>
            <a:ext cx="45653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98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2705" y="141431"/>
            <a:ext cx="8001332" cy="1028854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805049"/>
            <a:ext cx="3368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042509"/>
            <a:ext cx="3368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279969"/>
            <a:ext cx="3368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43200" y="166255"/>
            <a:ext cx="9448799" cy="646017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691602" y="396223"/>
            <a:ext cx="9500397" cy="1860089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73660" y="680006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2743200" y="362881"/>
            <a:ext cx="3517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Tập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9116" y="357627"/>
            <a:ext cx="84941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exagon 15"/>
          <p:cNvSpPr/>
          <p:nvPr/>
        </p:nvSpPr>
        <p:spPr>
          <a:xfrm>
            <a:off x="2691601" y="2519309"/>
            <a:ext cx="9500397" cy="1860089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2743200" y="4636718"/>
            <a:ext cx="9500397" cy="1860089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1565" y="2452394"/>
            <a:ext cx="3154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23582" y="2468905"/>
            <a:ext cx="9120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nặng.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9827" y="4667049"/>
            <a:ext cx="3271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Óng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45142" y="4646408"/>
            <a:ext cx="9046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đẹp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7699A2F2-CA72-4A2E-9305-E99D02C4EE8D}" vid="{DFB7390A-8C67-4EA8-9C21-0DE1BCF8B5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739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HP-211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Administrator</cp:lastModifiedBy>
  <cp:revision>63</cp:revision>
  <dcterms:created xsi:type="dcterms:W3CDTF">2021-07-13T00:48:11Z</dcterms:created>
  <dcterms:modified xsi:type="dcterms:W3CDTF">2026-04-13T13:19:24Z</dcterms:modified>
</cp:coreProperties>
</file>