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284" r:id="rId3"/>
    <p:sldId id="266" r:id="rId4"/>
    <p:sldId id="271" r:id="rId5"/>
    <p:sldId id="272" r:id="rId6"/>
    <p:sldId id="315" r:id="rId7"/>
    <p:sldId id="316" r:id="rId8"/>
    <p:sldId id="317" r:id="rId9"/>
    <p:sldId id="279" r:id="rId10"/>
    <p:sldId id="280" r:id="rId11"/>
    <p:sldId id="281" r:id="rId12"/>
    <p:sldId id="282" r:id="rId13"/>
    <p:sldId id="30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3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5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1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9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3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7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6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3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7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16FB3-29AD-4AC0-9EB2-5C86A75010B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3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857F7F-7ABF-48E7-B646-F1BA4874D17C}"/>
              </a:ext>
            </a:extLst>
          </p:cNvPr>
          <p:cNvSpPr txBox="1"/>
          <p:nvPr/>
        </p:nvSpPr>
        <p:spPr>
          <a:xfrm>
            <a:off x="981590" y="84360"/>
            <a:ext cx="6230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>
                <a:ln>
                  <a:solidFill>
                    <a:prstClr val="white"/>
                  </a:solidFill>
                </a:ln>
                <a:solidFill>
                  <a:srgbClr val="0000CC"/>
                </a:solidFill>
              </a:rPr>
              <a:t>KẾT NỐI TRI THỨC VỚI CUỘC SỐNG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536B5EB-3EC0-4746-B325-85D51625E2FF}"/>
              </a:ext>
            </a:extLst>
          </p:cNvPr>
          <p:cNvGrpSpPr/>
          <p:nvPr/>
        </p:nvGrpSpPr>
        <p:grpSpPr>
          <a:xfrm>
            <a:off x="9985441" y="4953000"/>
            <a:ext cx="2216531" cy="1905000"/>
            <a:chOff x="9669089" y="4995204"/>
            <a:chExt cx="2216531" cy="1905000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27D691AE-2DF9-4333-ADE1-BE74216D8E5B}"/>
                </a:ext>
              </a:extLst>
            </p:cNvPr>
            <p:cNvSpPr/>
            <p:nvPr/>
          </p:nvSpPr>
          <p:spPr>
            <a:xfrm>
              <a:off x="9669089" y="4995204"/>
              <a:ext cx="2206559" cy="1905000"/>
            </a:xfrm>
            <a:prstGeom prst="hexagon">
              <a:avLst/>
            </a:prstGeom>
            <a:solidFill>
              <a:srgbClr val="00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11500" b="1">
                <a:ln w="38100">
                  <a:solidFill>
                    <a:prstClr val="white"/>
                  </a:solidFill>
                </a:ln>
                <a:solidFill>
                  <a:srgbClr val="FF000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DF51E9B-26A7-4472-B8E7-8AFCCF0DB781}"/>
                </a:ext>
              </a:extLst>
            </p:cNvPr>
            <p:cNvSpPr txBox="1"/>
            <p:nvPr/>
          </p:nvSpPr>
          <p:spPr>
            <a:xfrm>
              <a:off x="9817560" y="5453654"/>
              <a:ext cx="206806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4400" b="1" dirty="0">
                  <a:ln w="38100">
                    <a:solidFill>
                      <a:srgbClr val="FF0000"/>
                    </a:solidFill>
                  </a:ln>
                  <a:solidFill>
                    <a:srgbClr val="FFFF00"/>
                  </a:solidFill>
                </a:rPr>
                <a:t>TRANG</a:t>
              </a:r>
            </a:p>
            <a:p>
              <a:pPr algn="ctr">
                <a:defRPr/>
              </a:pPr>
              <a:r>
                <a:rPr lang="en-US" sz="4400" b="1" dirty="0">
                  <a:ln w="38100">
                    <a:solidFill>
                      <a:srgbClr val="FF0000"/>
                    </a:solidFill>
                  </a:ln>
                  <a:solidFill>
                    <a:srgbClr val="FFFF00"/>
                  </a:solidFill>
                </a:rPr>
                <a:t>61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EA878B6-4D70-4C68-8A5A-C1C45E881FBB}"/>
              </a:ext>
            </a:extLst>
          </p:cNvPr>
          <p:cNvSpPr txBox="1"/>
          <p:nvPr/>
        </p:nvSpPr>
        <p:spPr>
          <a:xfrm>
            <a:off x="1770010" y="698143"/>
            <a:ext cx="65753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5400" b="1" dirty="0">
                <a:ln w="28575">
                  <a:solidFill>
                    <a:prstClr val="black"/>
                  </a:solidFill>
                </a:ln>
                <a:solidFill>
                  <a:srgbClr val="FFFF00"/>
                </a:solidFill>
              </a:rPr>
              <a:t>BÀI 16 - ĐỌC</a:t>
            </a:r>
          </a:p>
          <a:p>
            <a:pPr>
              <a:defRPr/>
            </a:pPr>
            <a:r>
              <a:rPr lang="en-US" sz="5400" b="1" dirty="0">
                <a:ln w="28575">
                  <a:solidFill>
                    <a:prstClr val="black"/>
                  </a:solidFill>
                </a:ln>
                <a:solidFill>
                  <a:srgbClr val="FFFF00"/>
                </a:solidFill>
              </a:rPr>
              <a:t>TẠM BIỆT CÁNH CAM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121CD8-75DF-49A4-907D-9FC520F02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04" y="2824651"/>
            <a:ext cx="7125683" cy="394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9837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91099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Những từ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để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4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cam?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674" t="4719" r="77617" b="14454"/>
          <a:stretch/>
        </p:blipFill>
        <p:spPr>
          <a:xfrm>
            <a:off x="-1" y="1441272"/>
            <a:ext cx="2622337" cy="18098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78628" r="1491"/>
          <a:stretch/>
        </p:blipFill>
        <p:spPr>
          <a:xfrm>
            <a:off x="9666745" y="701170"/>
            <a:ext cx="2517444" cy="25729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5881" r="4980"/>
          <a:stretch/>
        </p:blipFill>
        <p:spPr>
          <a:xfrm>
            <a:off x="2495319" y="1580889"/>
            <a:ext cx="2496465" cy="17867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8000" r="4222"/>
          <a:stretch/>
        </p:blipFill>
        <p:spPr>
          <a:xfrm>
            <a:off x="4975915" y="1282535"/>
            <a:ext cx="2485976" cy="20943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l="11919" r="5163"/>
          <a:stretch/>
        </p:blipFill>
        <p:spPr>
          <a:xfrm>
            <a:off x="7356935" y="1039816"/>
            <a:ext cx="2444019" cy="234465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97621A7-921F-4060-9A91-163A9EDF7151}"/>
              </a:ext>
            </a:extLst>
          </p:cNvPr>
          <p:cNvSpPr/>
          <p:nvPr/>
        </p:nvSpPr>
        <p:spPr>
          <a:xfrm>
            <a:off x="0" y="4032535"/>
            <a:ext cx="11461898" cy="5141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lên.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B0D8DB-F398-45F9-948C-7FC176362101}"/>
              </a:ext>
            </a:extLst>
          </p:cNvPr>
          <p:cNvSpPr/>
          <p:nvPr/>
        </p:nvSpPr>
        <p:spPr>
          <a:xfrm>
            <a:off x="0" y="4750063"/>
            <a:ext cx="11461898" cy="5141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lẳn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AB1A33-B340-46A6-8626-A677B44B8399}"/>
              </a:ext>
            </a:extLst>
          </p:cNvPr>
          <p:cNvSpPr/>
          <p:nvPr/>
        </p:nvSpPr>
        <p:spPr>
          <a:xfrm>
            <a:off x="0" y="5467591"/>
            <a:ext cx="12536384" cy="5141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đẹp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73C3A2-3F95-4B48-9090-D4182CABE459}"/>
              </a:ext>
            </a:extLst>
          </p:cNvPr>
          <p:cNvSpPr/>
          <p:nvPr/>
        </p:nvSpPr>
        <p:spPr>
          <a:xfrm>
            <a:off x="0" y="5981766"/>
            <a:ext cx="12445340" cy="87623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khệ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nệ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đi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chạp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mang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vác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nặng. 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595DDE5-A359-40AA-A7D1-D466C517B7E1}"/>
              </a:ext>
            </a:extLst>
          </p:cNvPr>
          <p:cNvSpPr/>
          <p:nvPr/>
        </p:nvSpPr>
        <p:spPr>
          <a:xfrm>
            <a:off x="324088" y="1761830"/>
            <a:ext cx="2032652" cy="144601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595DDE5-A359-40AA-A7D1-D466C517B7E1}"/>
              </a:ext>
            </a:extLst>
          </p:cNvPr>
          <p:cNvSpPr/>
          <p:nvPr/>
        </p:nvSpPr>
        <p:spPr>
          <a:xfrm>
            <a:off x="2760915" y="1749699"/>
            <a:ext cx="2032652" cy="144601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595DDE5-A359-40AA-A7D1-D466C517B7E1}"/>
              </a:ext>
            </a:extLst>
          </p:cNvPr>
          <p:cNvSpPr/>
          <p:nvPr/>
        </p:nvSpPr>
        <p:spPr>
          <a:xfrm>
            <a:off x="5205979" y="1681914"/>
            <a:ext cx="2032652" cy="144601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595DDE5-A359-40AA-A7D1-D466C517B7E1}"/>
              </a:ext>
            </a:extLst>
          </p:cNvPr>
          <p:cNvSpPr/>
          <p:nvPr/>
        </p:nvSpPr>
        <p:spPr>
          <a:xfrm>
            <a:off x="9898569" y="1489132"/>
            <a:ext cx="2032652" cy="144601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7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54" y="0"/>
            <a:ext cx="117062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ủi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5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878" y="1693963"/>
            <a:ext cx="120851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Mẫu: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cam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đừng lo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lại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20254" y="3601464"/>
            <a:ext cx="1205299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Cánh cam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đừng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biết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bạn </a:t>
            </a:r>
            <a:r>
              <a:rPr lang="en-US" sz="5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5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145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6385" y="488680"/>
            <a:ext cx="112898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83343" y="2524364"/>
            <a:ext cx="2346157" cy="14634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3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8959" y="2327255"/>
            <a:ext cx="565571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TIẾT HỌC</a:t>
            </a:r>
          </a:p>
          <a:p>
            <a:pPr algn="ctr"/>
            <a:r>
              <a:rPr lang="en-US" sz="80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KẾT THÚC</a:t>
            </a:r>
          </a:p>
        </p:txBody>
      </p:sp>
    </p:spTree>
    <p:extLst>
      <p:ext uri="{BB962C8B-B14F-4D97-AF65-F5344CB8AC3E}">
        <p14:creationId xmlns:p14="http://schemas.microsoft.com/office/powerpoint/2010/main" val="308292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5327" y="3839280"/>
            <a:ext cx="6286867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337198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78842" y="0"/>
            <a:ext cx="5123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CÁNH CAM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878" y="730886"/>
            <a:ext cx="11988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Chú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đi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Chân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tễnh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một chiếc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cỏ. Từ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Cánh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mặt trời. Mỗi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lẳn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cỏ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rất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cỏ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bé,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thân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Oval 3"/>
          <p:cNvSpPr/>
          <p:nvPr/>
        </p:nvSpPr>
        <p:spPr>
          <a:xfrm>
            <a:off x="0" y="736235"/>
            <a:ext cx="563418" cy="52228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0" y="2221043"/>
            <a:ext cx="563418" cy="52228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106879" y="4146096"/>
            <a:ext cx="456539" cy="52228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5762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9784" y="3457551"/>
            <a:ext cx="5526497" cy="861765"/>
          </a:xfrm>
          <a:prstGeom prst="rect">
            <a:avLst/>
          </a:prstGeom>
        </p:spPr>
        <p:txBody>
          <a:bodyPr wrap="none" lIns="121912" tIns="60956" rIns="121912" bIns="60956">
            <a:spAutoFit/>
          </a:bodyPr>
          <a:lstStyle/>
          <a:p>
            <a:pPr lvl="0"/>
            <a:r>
              <a:rPr lang="en-US" sz="4800" b="1" dirty="0">
                <a:ln w="0"/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 LỜI CÂU HỎI</a:t>
            </a:r>
          </a:p>
        </p:txBody>
      </p:sp>
      <p:sp>
        <p:nvSpPr>
          <p:cNvPr id="3" name="Google Shape;712;p27"/>
          <p:cNvSpPr/>
          <p:nvPr/>
        </p:nvSpPr>
        <p:spPr>
          <a:xfrm>
            <a:off x="2591725" y="2540383"/>
            <a:ext cx="6862618" cy="3030067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121892" tIns="121892" rIns="121892" bIns="121892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4267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89742" y="105222"/>
            <a:ext cx="5912936" cy="61604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941" y="705997"/>
            <a:ext cx="119901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gì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E42C83-B72A-4E14-9B97-21140CA7FC9C}"/>
              </a:ext>
            </a:extLst>
          </p:cNvPr>
          <p:cNvSpPr/>
          <p:nvPr/>
        </p:nvSpPr>
        <p:spPr>
          <a:xfrm>
            <a:off x="0" y="1503850"/>
            <a:ext cx="12192000" cy="151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một chiếc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cỏ.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42C83-B72A-4E14-9B97-21140CA7FC9C}"/>
              </a:ext>
            </a:extLst>
          </p:cNvPr>
          <p:cNvSpPr/>
          <p:nvPr/>
        </p:nvSpPr>
        <p:spPr>
          <a:xfrm>
            <a:off x="380010" y="3885411"/>
            <a:ext cx="12091059" cy="122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rất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kumimoji="0" lang="en-US" sz="4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BAD844-6D86-4A75-B001-AEFB33490D62}"/>
              </a:ext>
            </a:extLst>
          </p:cNvPr>
          <p:cNvSpPr/>
          <p:nvPr/>
        </p:nvSpPr>
        <p:spPr>
          <a:xfrm>
            <a:off x="207819" y="7238701"/>
            <a:ext cx="11437772" cy="18831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cho biết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chiếc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một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nước và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cỏ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941" y="2991323"/>
            <a:ext cx="120910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92042" y="5138223"/>
            <a:ext cx="115577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em biết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7187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89742" y="105222"/>
            <a:ext cx="5912936" cy="61604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BAD844-6D86-4A75-B001-AEFB33490D62}"/>
              </a:ext>
            </a:extLst>
          </p:cNvPr>
          <p:cNvSpPr/>
          <p:nvPr/>
        </p:nvSpPr>
        <p:spPr>
          <a:xfrm>
            <a:off x="0" y="1790906"/>
            <a:ext cx="12064676" cy="261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Câu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cho biết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chiếc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một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nước và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cỏ </a:t>
            </a:r>
            <a:r>
              <a:rPr kumimoji="0" lang="en-US" sz="5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2821" y="934357"/>
            <a:ext cx="115577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Câu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em biết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622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89742" y="105222"/>
            <a:ext cx="5912936" cy="61604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</a:p>
        </p:txBody>
      </p:sp>
      <p:sp>
        <p:nvSpPr>
          <p:cNvPr id="4" name="Rectangle 3"/>
          <p:cNvSpPr/>
          <p:nvPr/>
        </p:nvSpPr>
        <p:spPr>
          <a:xfrm>
            <a:off x="122303" y="1057234"/>
            <a:ext cx="114478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Vì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đi?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E42C83-B72A-4E14-9B97-21140CA7FC9C}"/>
              </a:ext>
            </a:extLst>
          </p:cNvPr>
          <p:cNvSpPr/>
          <p:nvPr/>
        </p:nvSpPr>
        <p:spPr>
          <a:xfrm>
            <a:off x="213895" y="1980564"/>
            <a:ext cx="11461898" cy="1601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Vì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06AFD1-1C12-4400-A317-BBB7AC334244}"/>
              </a:ext>
            </a:extLst>
          </p:cNvPr>
          <p:cNvSpPr/>
          <p:nvPr/>
        </p:nvSpPr>
        <p:spPr>
          <a:xfrm>
            <a:off x="213895" y="3531754"/>
            <a:ext cx="11461898" cy="1601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Vì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cỏ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40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cam.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5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89742" y="105222"/>
            <a:ext cx="5912936" cy="61604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E42C83-B72A-4E14-9B97-21140CA7FC9C}"/>
              </a:ext>
            </a:extLst>
          </p:cNvPr>
          <p:cNvSpPr/>
          <p:nvPr/>
        </p:nvSpPr>
        <p:spPr>
          <a:xfrm>
            <a:off x="0" y="2343493"/>
            <a:ext cx="12192000" cy="1737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đi.Vì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hi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48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kumimoji="0" lang="en-US" sz="480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5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F02B4E-8A20-49AA-B16B-3DE342668F79}"/>
              </a:ext>
            </a:extLst>
          </p:cNvPr>
          <p:cNvSpPr/>
          <p:nvPr/>
        </p:nvSpPr>
        <p:spPr>
          <a:xfrm>
            <a:off x="83127" y="4080966"/>
            <a:ext cx="12108874" cy="2409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i="0" u="none" strike="noStrike" kern="1200" cap="none" spc="0" normalizeH="0" baseline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sz="5400" i="0" u="none" strike="noStrike" kern="1200" cap="none" spc="0" normalizeH="0" baseline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cam đi. Vì em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kumimoji="0" lang="en-US" sz="5400" i="0" u="none" strike="noStrike" kern="1200" cap="none" spc="0" normalizeH="0" noProof="0" dirty="0" err="1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kumimoji="0" lang="en-US" sz="5400" i="0" u="none" strike="noStrike" kern="1200" cap="none" spc="0" normalizeH="0" noProof="0" dirty="0">
                <a:ln>
                  <a:noFill/>
                </a:ln>
                <a:solidFill>
                  <a:srgbClr val="FE36F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5400" i="0" u="none" strike="noStrike" kern="1200" cap="none" spc="0" normalizeH="0" baseline="0" noProof="0" dirty="0">
              <a:ln>
                <a:noFill/>
              </a:ln>
              <a:solidFill>
                <a:srgbClr val="FE36F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615" y="721267"/>
            <a:ext cx="118234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Bống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đi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Vì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320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7;p20"/>
          <p:cNvSpPr/>
          <p:nvPr/>
        </p:nvSpPr>
        <p:spPr>
          <a:xfrm>
            <a:off x="2171700" y="521990"/>
            <a:ext cx="8763000" cy="5707360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" name="Rectangle 2"/>
          <p:cNvSpPr/>
          <p:nvPr/>
        </p:nvSpPr>
        <p:spPr>
          <a:xfrm>
            <a:off x="2574744" y="857636"/>
            <a:ext cx="7468070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THEO </a:t>
            </a: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VĂN BẢN ĐỌC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3174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626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TechCare</dc:creator>
  <cp:lastModifiedBy>Administrator</cp:lastModifiedBy>
  <cp:revision>65</cp:revision>
  <dcterms:created xsi:type="dcterms:W3CDTF">2021-07-13T00:48:11Z</dcterms:created>
  <dcterms:modified xsi:type="dcterms:W3CDTF">2026-04-13T13:23:14Z</dcterms:modified>
</cp:coreProperties>
</file>