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320" r:id="rId11"/>
    <p:sldId id="292" r:id="rId12"/>
    <p:sldId id="293" r:id="rId13"/>
    <p:sldId id="294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857F7F-7ABF-48E7-B646-F1BA4874D17C}"/>
              </a:ext>
            </a:extLst>
          </p:cNvPr>
          <p:cNvSpPr txBox="1"/>
          <p:nvPr/>
        </p:nvSpPr>
        <p:spPr>
          <a:xfrm>
            <a:off x="981590" y="84360"/>
            <a:ext cx="623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ln>
                  <a:solidFill>
                    <a:prstClr val="white"/>
                  </a:solidFill>
                </a:ln>
                <a:solidFill>
                  <a:srgbClr val="0000CC"/>
                </a:solidFill>
              </a:rPr>
              <a:t>KẾT NỐI TRI THỨC VỚI CUỘC SỐNG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6B5EB-3EC0-4746-B325-85D51625E2FF}"/>
              </a:ext>
            </a:extLst>
          </p:cNvPr>
          <p:cNvGrpSpPr/>
          <p:nvPr/>
        </p:nvGrpSpPr>
        <p:grpSpPr>
          <a:xfrm>
            <a:off x="9985441" y="4953000"/>
            <a:ext cx="2216531" cy="1905000"/>
            <a:chOff x="9669089" y="4995204"/>
            <a:chExt cx="2216531" cy="190500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7D691AE-2DF9-4333-ADE1-BE74216D8E5B}"/>
                </a:ext>
              </a:extLst>
            </p:cNvPr>
            <p:cNvSpPr/>
            <p:nvPr/>
          </p:nvSpPr>
          <p:spPr>
            <a:xfrm>
              <a:off x="9669089" y="4995204"/>
              <a:ext cx="2206559" cy="1905000"/>
            </a:xfrm>
            <a:prstGeom prst="hexagon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11500" b="1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F51E9B-26A7-4472-B8E7-8AFCCF0DB781}"/>
                </a:ext>
              </a:extLst>
            </p:cNvPr>
            <p:cNvSpPr txBox="1"/>
            <p:nvPr/>
          </p:nvSpPr>
          <p:spPr>
            <a:xfrm>
              <a:off x="9817560" y="5453654"/>
              <a:ext cx="20680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TRANG</a:t>
              </a:r>
            </a:p>
            <a:p>
              <a:pPr algn="ctr">
                <a:defRPr/>
              </a:pPr>
              <a:r>
                <a:rPr lang="en-US" sz="4400" b="1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</a:rPr>
                <a:t>61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878B6-4D70-4C68-8A5A-C1C45E881FBB}"/>
              </a:ext>
            </a:extLst>
          </p:cNvPr>
          <p:cNvSpPr txBox="1"/>
          <p:nvPr/>
        </p:nvSpPr>
        <p:spPr>
          <a:xfrm>
            <a:off x="1770010" y="698143"/>
            <a:ext cx="6575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</a:rPr>
              <a:t>BÀI 16 - ĐỌC</a:t>
            </a:r>
          </a:p>
          <a:p>
            <a:pPr>
              <a:defRPr/>
            </a:pPr>
            <a:r>
              <a:rPr lang="en-US" sz="5400" b="1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</a:rPr>
              <a:t>TẠM BIỆT CÁNH CAM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21CD8-75DF-49A4-907D-9FC520F0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4" y="2824651"/>
            <a:ext cx="7125683" cy="39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83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354" y="852881"/>
            <a:ext cx="7080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mazone" pitchFamily="66" charset="0"/>
              </a:rPr>
              <a:t>Từ</a:t>
            </a:r>
            <a:r>
              <a:rPr lang="en-US" sz="5400" dirty="0">
                <a:latin typeface="Amazone" pitchFamily="66" charset="0"/>
              </a:rPr>
              <a:t> </a:t>
            </a:r>
            <a:r>
              <a:rPr lang="en-US" sz="5400" dirty="0" err="1">
                <a:latin typeface="Amazone" pitchFamily="66" charset="0"/>
              </a:rPr>
              <a:t>khó</a:t>
            </a:r>
            <a:r>
              <a:rPr lang="en-US" sz="5400" dirty="0">
                <a:latin typeface="Amazone" pitchFamily="66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5354" y="1946031"/>
            <a:ext cx="7280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err="1">
                <a:latin typeface="Amazone" pitchFamily="66" charset="0"/>
              </a:rPr>
              <a:t>xanh</a:t>
            </a:r>
            <a:r>
              <a:rPr lang="en-US" sz="5400" dirty="0">
                <a:latin typeface="Amazone" pitchFamily="66" charset="0"/>
              </a:rPr>
              <a:t> </a:t>
            </a:r>
            <a:r>
              <a:rPr lang="en-US" sz="5400" dirty="0" err="1">
                <a:latin typeface="Amazone" pitchFamily="66" charset="0"/>
              </a:rPr>
              <a:t>biếc</a:t>
            </a:r>
            <a:endParaRPr lang="en-US" sz="5400" dirty="0">
              <a:latin typeface="Amazone" pitchFamily="66" charset="0"/>
            </a:endParaRPr>
          </a:p>
          <a:p>
            <a:pPr marL="342900" indent="-342900">
              <a:buAutoNum type="arabicPeriod"/>
            </a:pPr>
            <a:r>
              <a:rPr lang="en-US" sz="5400" dirty="0" err="1">
                <a:latin typeface="Amazone" pitchFamily="66" charset="0"/>
              </a:rPr>
              <a:t>óng</a:t>
            </a:r>
            <a:r>
              <a:rPr lang="en-US" sz="5400" dirty="0">
                <a:latin typeface="Amazone" pitchFamily="66" charset="0"/>
              </a:rPr>
              <a:t> </a:t>
            </a:r>
            <a:r>
              <a:rPr lang="en-US" sz="5400" dirty="0" err="1">
                <a:latin typeface="Amazone" pitchFamily="66" charset="0"/>
              </a:rPr>
              <a:t>ánh</a:t>
            </a:r>
            <a:endParaRPr lang="en-US" sz="5400" dirty="0">
              <a:latin typeface="Amazone" pitchFamily="66" charset="0"/>
            </a:endParaRPr>
          </a:p>
          <a:p>
            <a:pPr marL="342900" indent="-342900">
              <a:buAutoNum type="arabicPeriod"/>
            </a:pPr>
            <a:r>
              <a:rPr lang="en-US" sz="5400" dirty="0" err="1">
                <a:latin typeface="Amazone" pitchFamily="66" charset="0"/>
              </a:rPr>
              <a:t>tập</a:t>
            </a:r>
            <a:r>
              <a:rPr lang="en-US" sz="5400" dirty="0">
                <a:latin typeface="Amazone" pitchFamily="66" charset="0"/>
              </a:rPr>
              <a:t> </a:t>
            </a:r>
            <a:r>
              <a:rPr lang="en-US" sz="5400" dirty="0" err="1">
                <a:latin typeface="Amazone" pitchFamily="66" charset="0"/>
              </a:rPr>
              <a:t>tễnh</a:t>
            </a:r>
            <a:endParaRPr lang="en-US" sz="5400" dirty="0">
              <a:latin typeface="Amazone" pitchFamily="66" charset="0"/>
            </a:endParaRPr>
          </a:p>
          <a:p>
            <a:endParaRPr lang="en-US" sz="5400" dirty="0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7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>
                <a:latin typeface=".VnShelley Allegro" pitchFamily="82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ánh cam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mặt trời. </a:t>
            </a:r>
            <a:r>
              <a:rPr lang="en-US" sz="4400" b="1" dirty="0" err="1">
                <a:latin typeface=".VnShelley Allegro" pitchFamily="82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hú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.VnLinus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ống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.VnShelley Allegro" pitchFamily="82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hân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đi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.VnLinus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ống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một chiếc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cỏ. </a:t>
            </a:r>
            <a:r>
              <a:rPr lang="en-US" sz="4400" b="1" dirty="0">
                <a:latin typeface="UTM Edwardian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ừ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bạn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 của </a:t>
            </a:r>
            <a:r>
              <a:rPr lang="en-US" sz="4400" b="1" dirty="0" err="1">
                <a:latin typeface=".VnLinus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 err="1">
                <a:latin typeface="Amazone" pitchFamily="66" charset="0"/>
                <a:cs typeface="Times New Roman" panose="02020603050405020304" pitchFamily="18" charset="0"/>
              </a:rPr>
              <a:t>ống</a:t>
            </a:r>
            <a:r>
              <a:rPr lang="en-US" sz="4400" b="1" dirty="0">
                <a:latin typeface="Amazone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UTM Edwardian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Amazone" pitchFamily="66" charset="0"/>
                <a:cs typeface="Times New Roman" panose="02020603050405020304" pitchFamily="18" charset="0"/>
              </a:rPr>
              <a:t>ạm</a:t>
            </a:r>
            <a:r>
              <a:rPr lang="en-US" sz="4400" b="1" dirty="0">
                <a:solidFill>
                  <a:srgbClr val="FF0000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mazone" pitchFamily="66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Amazone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mazone" pitchFamily="66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Amazone" pitchFamily="66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288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.VnLinus</vt:lpstr>
      <vt:lpstr>.VnShelley Allegro</vt:lpstr>
      <vt:lpstr>Amazone</vt:lpstr>
      <vt:lpstr>Arial</vt:lpstr>
      <vt:lpstr>Calibri</vt:lpstr>
      <vt:lpstr>Calibri Light</vt:lpstr>
      <vt:lpstr>HP001 4 hàng</vt:lpstr>
      <vt:lpstr>Times New Roman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Administrator</cp:lastModifiedBy>
  <cp:revision>65</cp:revision>
  <dcterms:created xsi:type="dcterms:W3CDTF">2021-07-13T00:48:11Z</dcterms:created>
  <dcterms:modified xsi:type="dcterms:W3CDTF">2026-04-13T13:24:31Z</dcterms:modified>
</cp:coreProperties>
</file>