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77" r:id="rId3"/>
    <p:sldId id="279" r:id="rId4"/>
    <p:sldId id="281" r:id="rId5"/>
    <p:sldId id="280" r:id="rId6"/>
    <p:sldId id="29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 varScale="1">
        <p:scale>
          <a:sx n="83" d="100"/>
          <a:sy n="83" d="100"/>
        </p:scale>
        <p:origin x="22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/>
              <a:t>Bài giảng được thiết kế bởi: phanthanhutgh1994@gmail.com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>
                <a:sym typeface="+mn-ea"/>
              </a:rPr>
              <a:t>Bài giảng được thiết kế bởi: phanthanhutgh1994@gmail.com</a:t>
            </a:r>
            <a:endParaRPr lang="vi-VN" alt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>
                <a:sym typeface="+mn-ea"/>
              </a:rPr>
              <a:t>Bài giảng được thiết kế bởi: phanthanhutgh1994@gmail.com</a:t>
            </a:r>
            <a:endParaRPr lang="vi-VN" altLang="en-US"/>
          </a:p>
          <a:p>
            <a:r>
              <a:rPr lang="en-US"/>
              <a:t>Bài giảng được thiết kế bởi: phanthanhutgh1994@gmail.com</a:t>
            </a:r>
          </a:p>
          <a:p>
            <a:endParaRPr lang="en-US" u="heav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>
                <a:sym typeface="+mn-ea"/>
              </a:rPr>
              <a:t>Bài giảng được thiết kế bởi: phanthanhutgh1994@gmail.com</a:t>
            </a:r>
            <a:endParaRPr lang="vi-VN" alt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>
                <a:sym typeface="+mn-ea"/>
              </a:rPr>
              <a:t>Bài giảng được thiết kế bởi: phanthanhutgh1994@gmail.com</a:t>
            </a:r>
            <a:endParaRPr lang="vi-VN" alt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vi-VN" altLang="en-US">
                <a:sym typeface="+mn-ea"/>
              </a:rPr>
              <a:t>Bài giảng được thiết kế bởi: phanthanhutgh1994@gmail.com</a:t>
            </a:r>
            <a:endParaRPr lang="vi-VN" altLang="en-US"/>
          </a:p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5000" t="-11000" r="-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1004570" y="959114"/>
            <a:ext cx="10182225" cy="1103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altLang="en-US" sz="60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ÔN TẬP GIỮA HỌC KÌ 2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533265" y="3250323"/>
            <a:ext cx="3124200" cy="2194560"/>
            <a:chOff x="7139" y="7069"/>
            <a:chExt cx="4920" cy="3456"/>
          </a:xfrm>
        </p:grpSpPr>
        <p:pic>
          <p:nvPicPr>
            <p:cNvPr id="6" name="Picture 5" descr="B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139" y="7069"/>
              <a:ext cx="4921" cy="3456"/>
            </a:xfrm>
            <a:prstGeom prst="rect">
              <a:avLst/>
            </a:prstGeom>
          </p:spPr>
        </p:pic>
        <p:sp>
          <p:nvSpPr>
            <p:cNvPr id="7" name="Text Box 6"/>
            <p:cNvSpPr txBox="1"/>
            <p:nvPr/>
          </p:nvSpPr>
          <p:spPr>
            <a:xfrm>
              <a:off x="8033" y="8534"/>
              <a:ext cx="3132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altLang="en-US" sz="3600" b="1" i="1" dirty="0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TIẾT </a:t>
              </a:r>
              <a:r>
                <a:rPr lang="en-US" altLang="en-US" sz="3600" b="1" i="1" dirty="0">
                  <a:solidFill>
                    <a:srgbClr val="FF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7</a:t>
              </a:r>
              <a:endParaRPr lang="vi-VN" altLang="en-US" sz="3600" b="1" i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  <p:pic>
        <p:nvPicPr>
          <p:cNvPr id="8" name="Picture 7" descr="46"/>
          <p:cNvPicPr>
            <a:picLocks noChangeAspect="1"/>
          </p:cNvPicPr>
          <p:nvPr/>
        </p:nvPicPr>
        <p:blipFill>
          <a:blip r:embed="rId3"/>
          <a:srcRect l="65833" t="68594" r="5760" b="12260"/>
          <a:stretch>
            <a:fillRect/>
          </a:stretch>
        </p:blipFill>
        <p:spPr>
          <a:xfrm flipH="1">
            <a:off x="240665" y="5052060"/>
            <a:ext cx="3622040" cy="16313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1000"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424180" y="199390"/>
            <a:ext cx="106133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60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9. Nghe - viết : Cánh cam lạc mẹ ( 2 khổ thơ cuối 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94335" y="1406525"/>
            <a:ext cx="1413510" cy="5143500"/>
            <a:chOff x="343" y="1374"/>
            <a:chExt cx="1837" cy="5425"/>
          </a:xfrm>
          <a:noFill/>
        </p:grpSpPr>
        <p:sp>
          <p:nvSpPr>
            <p:cNvPr id="7" name="Text Box 6"/>
            <p:cNvSpPr txBox="1"/>
            <p:nvPr/>
          </p:nvSpPr>
          <p:spPr>
            <a:xfrm>
              <a:off x="343" y="1374"/>
              <a:ext cx="1837" cy="55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altLang="en-US" sz="2800" b="1">
                  <a:solidFill>
                    <a:schemeClr val="bg1"/>
                  </a:solidFill>
                  <a:latin typeface="HP001 4 hàng" panose="020B0603050302020204" charset="0"/>
                  <a:cs typeface="HP001 4 hàng" panose="020B0603050302020204" charset="0"/>
                </a:rPr>
                <a:t>Sửa lỗi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82" y="1902"/>
              <a:ext cx="1548" cy="4897"/>
              <a:chOff x="398" y="1712"/>
              <a:chExt cx="1548" cy="4897"/>
            </a:xfrm>
            <a:grpFill/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398" y="1712"/>
                <a:ext cx="1534" cy="3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flipH="1" flipV="1">
                <a:off x="1932" y="1715"/>
                <a:ext cx="14" cy="4894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ext Box 1"/>
          <p:cNvSpPr txBox="1"/>
          <p:nvPr/>
        </p:nvSpPr>
        <p:spPr>
          <a:xfrm>
            <a:off x="1854835" y="1819910"/>
            <a:ext cx="4262755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Bọ dừa dừng nấu cơm</a:t>
            </a:r>
          </a:p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Cào cào ngưng giã gạo</a:t>
            </a:r>
          </a:p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Xén tóc thôi cắt áo</a:t>
            </a:r>
          </a:p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Đều bảo nhau đi tìm.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1854835" y="4159250"/>
            <a:ext cx="4895215" cy="2491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Khu vườn hoang lặng im</a:t>
            </a:r>
          </a:p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Bỗng râm ran khắp lối</a:t>
            </a:r>
          </a:p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Có điều ai cũng nói</a:t>
            </a:r>
          </a:p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Cánh cam về nhà tôi.</a:t>
            </a:r>
          </a:p>
          <a:p>
            <a:pPr algn="r"/>
            <a:r>
              <a:rPr lang="vi-VN" altLang="en-US" sz="2800" b="1" i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( Ngân Vịnh )</a:t>
            </a:r>
          </a:p>
        </p:txBody>
      </p:sp>
      <p:pic>
        <p:nvPicPr>
          <p:cNvPr id="5" name="Content Placeholder 4" descr="Ôn tập hình 7"/>
          <p:cNvPicPr>
            <a:picLocks noGrp="1" noChangeAspect="1"/>
          </p:cNvPicPr>
          <p:nvPr>
            <p:ph sz="half" idx="2"/>
          </p:nvPr>
        </p:nvPicPr>
        <p:blipFill>
          <a:blip r:embed="rId4"/>
          <a:srcRect l="3155" t="1895" r="1407" b="2200"/>
          <a:stretch>
            <a:fillRect/>
          </a:stretch>
        </p:blipFill>
        <p:spPr>
          <a:xfrm>
            <a:off x="7433310" y="2780030"/>
            <a:ext cx="4453255" cy="3769995"/>
          </a:xfrm>
          <a:prstGeom prst="rect">
            <a:avLst/>
          </a:prstGeom>
        </p:spPr>
      </p:pic>
      <p:sp>
        <p:nvSpPr>
          <p:cNvPr id="13" name="Text Box 12"/>
          <p:cNvSpPr txBox="1"/>
          <p:nvPr/>
        </p:nvSpPr>
        <p:spPr>
          <a:xfrm>
            <a:off x="1854835" y="1009650"/>
            <a:ext cx="44132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6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Cánh cam lạc mẹ</a:t>
            </a:r>
          </a:p>
        </p:txBody>
      </p:sp>
      <p:sp>
        <p:nvSpPr>
          <p:cNvPr id="14" name="Oval Callout 13"/>
          <p:cNvSpPr/>
          <p:nvPr/>
        </p:nvSpPr>
        <p:spPr>
          <a:xfrm>
            <a:off x="7965440" y="941705"/>
            <a:ext cx="3830955" cy="2430780"/>
          </a:xfrm>
          <a:prstGeom prst="wedgeEllipseCallout">
            <a:avLst>
              <a:gd name="adj1" fmla="val 6737"/>
              <a:gd name="adj2" fmla="val 102664"/>
            </a:avLst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26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vi-VN" altLang="en-US" sz="26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Trong hai khổ thơ của đoạn chính tả, có những chữ cái nào được viết hoa? Vì sao ? </a:t>
            </a:r>
          </a:p>
        </p:txBody>
      </p:sp>
      <p:sp>
        <p:nvSpPr>
          <p:cNvPr id="15" name="Oval Callout 14"/>
          <p:cNvSpPr/>
          <p:nvPr/>
        </p:nvSpPr>
        <p:spPr>
          <a:xfrm>
            <a:off x="7965440" y="941705"/>
            <a:ext cx="3830955" cy="2430780"/>
          </a:xfrm>
          <a:prstGeom prst="wedgeEllipseCallout">
            <a:avLst>
              <a:gd name="adj1" fmla="val 6737"/>
              <a:gd name="adj2" fmla="val 102664"/>
            </a:avLst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Nêu cách trình bày khi viết khổ thơ?</a:t>
            </a:r>
          </a:p>
        </p:txBody>
      </p:sp>
      <p:sp>
        <p:nvSpPr>
          <p:cNvPr id="16" name="Oval Callout 15"/>
          <p:cNvSpPr/>
          <p:nvPr/>
        </p:nvSpPr>
        <p:spPr>
          <a:xfrm>
            <a:off x="7965440" y="941705"/>
            <a:ext cx="3830955" cy="2430780"/>
          </a:xfrm>
          <a:prstGeom prst="wedgeEllipseCallout">
            <a:avLst>
              <a:gd name="adj1" fmla="val 6737"/>
              <a:gd name="adj2" fmla="val 102664"/>
            </a:avLst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</a:t>
            </a:r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Nêu một số từ khó mà em thấy thấy mình dễ ghi sai.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4" grpId="0" animBg="1"/>
      <p:bldP spid="14" grpId="1" animBg="1"/>
      <p:bldP spid="15" grpId="0" bldLvl="0" animBg="1"/>
      <p:bldP spid="15" grpId="1" animBg="1"/>
      <p:bldP spid="16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2000" t="-2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2959735" y="3179445"/>
            <a:ext cx="729488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altLang="en-US" sz="7200" b="1">
                <a:latin typeface="HP001 4 hàng" panose="020B0603050302020204" charset="0"/>
                <a:cs typeface="HP001 4 hàng" panose="020B0603050302020204" charset="0"/>
              </a:rPr>
              <a:t>Luyện viết từ khó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925195" y="1748155"/>
            <a:ext cx="8516620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altLang="en-US" sz="5400" b="1">
                <a:latin typeface="HP001 4 hàng" panose="020B0603050302020204" charset="0"/>
                <a:cs typeface="HP001 4 hàng" panose="020B0603050302020204" charset="0"/>
              </a:rPr>
              <a:t>Nghe-viết bài vào vở ô li</a:t>
            </a:r>
          </a:p>
        </p:txBody>
      </p:sp>
      <p:pic>
        <p:nvPicPr>
          <p:cNvPr id="2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25" t="11587" r="12424" b="10350"/>
          <a:stretch>
            <a:fillRect/>
          </a:stretch>
        </p:blipFill>
        <p:spPr bwMode="auto">
          <a:xfrm>
            <a:off x="4357370" y="3179445"/>
            <a:ext cx="3733800" cy="284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1000"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424180" y="199390"/>
            <a:ext cx="106133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60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9. Nghe - viết : Cánh cam lạc mẹ ( 2 khổ thơ cuối 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94335" y="1406525"/>
            <a:ext cx="1413510" cy="5143500"/>
            <a:chOff x="343" y="1374"/>
            <a:chExt cx="1837" cy="5425"/>
          </a:xfrm>
          <a:noFill/>
        </p:grpSpPr>
        <p:sp>
          <p:nvSpPr>
            <p:cNvPr id="7" name="Text Box 6"/>
            <p:cNvSpPr txBox="1"/>
            <p:nvPr/>
          </p:nvSpPr>
          <p:spPr>
            <a:xfrm>
              <a:off x="343" y="1374"/>
              <a:ext cx="1837" cy="55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 altLang="en-US" sz="2800" b="1">
                  <a:solidFill>
                    <a:schemeClr val="bg1"/>
                  </a:solidFill>
                  <a:latin typeface="HP001 4 hàng" panose="020B0603050302020204" charset="0"/>
                  <a:cs typeface="HP001 4 hàng" panose="020B0603050302020204" charset="0"/>
                </a:rPr>
                <a:t>Sửa lỗi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82" y="1902"/>
              <a:ext cx="1548" cy="4897"/>
              <a:chOff x="398" y="1712"/>
              <a:chExt cx="1548" cy="4897"/>
            </a:xfrm>
            <a:grpFill/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398" y="1712"/>
                <a:ext cx="1534" cy="3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flipH="1" flipV="1">
                <a:off x="1932" y="1715"/>
                <a:ext cx="14" cy="4894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ext Box 1"/>
          <p:cNvSpPr txBox="1"/>
          <p:nvPr/>
        </p:nvSpPr>
        <p:spPr>
          <a:xfrm>
            <a:off x="1854835" y="1819910"/>
            <a:ext cx="4262755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Bọ dừa dừng nấu cơm</a:t>
            </a:r>
          </a:p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Cào cào ngưng giã gạo</a:t>
            </a:r>
          </a:p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Xén tóc thôi cắt áo</a:t>
            </a:r>
          </a:p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Đều bảo nhau đi tìm.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1854835" y="4159250"/>
            <a:ext cx="4895215" cy="2491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Khu vườn hoang lặng im</a:t>
            </a:r>
          </a:p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Bỗng râm ran khắp lối</a:t>
            </a:r>
          </a:p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Có điều ai cũng nói</a:t>
            </a:r>
          </a:p>
          <a:p>
            <a:r>
              <a:rPr lang="vi-VN" altLang="en-US" sz="32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Cánh cam về nhà tôi.</a:t>
            </a:r>
          </a:p>
          <a:p>
            <a:pPr algn="r"/>
            <a:r>
              <a:rPr lang="vi-VN" altLang="en-US" sz="2800" b="1" i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( Ngân Vịnh )</a:t>
            </a:r>
          </a:p>
        </p:txBody>
      </p:sp>
      <p:pic>
        <p:nvPicPr>
          <p:cNvPr id="5" name="Content Placeholder 4" descr="Ôn tập hình 7"/>
          <p:cNvPicPr>
            <a:picLocks noGrp="1" noChangeAspect="1"/>
          </p:cNvPicPr>
          <p:nvPr>
            <p:ph sz="half" idx="2"/>
          </p:nvPr>
        </p:nvPicPr>
        <p:blipFill>
          <a:blip r:embed="rId4"/>
          <a:srcRect l="3155" t="1895" r="1407" b="2200"/>
          <a:stretch>
            <a:fillRect/>
          </a:stretch>
        </p:blipFill>
        <p:spPr>
          <a:xfrm>
            <a:off x="7465060" y="1929130"/>
            <a:ext cx="4453255" cy="4621530"/>
          </a:xfrm>
          <a:prstGeom prst="rect">
            <a:avLst/>
          </a:prstGeom>
        </p:spPr>
      </p:pic>
      <p:sp>
        <p:nvSpPr>
          <p:cNvPr id="13" name="Text Box 12"/>
          <p:cNvSpPr txBox="1"/>
          <p:nvPr/>
        </p:nvSpPr>
        <p:spPr>
          <a:xfrm>
            <a:off x="1854835" y="1009650"/>
            <a:ext cx="44132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600" b="1">
                <a:solidFill>
                  <a:schemeClr val="bg1"/>
                </a:solidFill>
                <a:latin typeface="HP001 4 hàng" panose="020B0603050302020204" charset="0"/>
                <a:cs typeface="HP001 4 hàng" panose="020B0603050302020204" charset="0"/>
              </a:rPr>
              <a:t>Cánh cam lạc mẹ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847725" y="371475"/>
            <a:ext cx="7960360" cy="70675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altLang="en-US" sz="4000" b="1">
                <a:latin typeface="Times New Roman" panose="02020603050405020304" charset="0"/>
                <a:cs typeface="Times New Roman" panose="02020603050405020304" charset="0"/>
              </a:rPr>
              <a:t>10.</a:t>
            </a:r>
            <a:r>
              <a:rPr lang="vi-VN" altLang="en-US" sz="4000">
                <a:latin typeface="Times New Roman" panose="02020603050405020304" charset="0"/>
                <a:cs typeface="Times New Roman" panose="02020603050405020304" charset="0"/>
              </a:rPr>
              <a:t> Tìm từ ngữ có tiếng bắt đầu bằng:</a:t>
            </a:r>
          </a:p>
        </p:txBody>
      </p:sp>
      <p:sp>
        <p:nvSpPr>
          <p:cNvPr id="4" name="Flowchart: Alternate Process 3"/>
          <p:cNvSpPr/>
          <p:nvPr/>
        </p:nvSpPr>
        <p:spPr>
          <a:xfrm>
            <a:off x="481965" y="1670685"/>
            <a:ext cx="1342390" cy="724535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c</a:t>
            </a:r>
          </a:p>
        </p:txBody>
      </p:sp>
      <p:sp>
        <p:nvSpPr>
          <p:cNvPr id="6" name="Flowchart: Alternate Process 5"/>
          <p:cNvSpPr/>
          <p:nvPr/>
        </p:nvSpPr>
        <p:spPr>
          <a:xfrm>
            <a:off x="481965" y="3472815"/>
            <a:ext cx="1341755" cy="724535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g</a:t>
            </a:r>
          </a:p>
        </p:txBody>
      </p:sp>
      <p:sp>
        <p:nvSpPr>
          <p:cNvPr id="7" name="Flowchart: Alternate Process 6"/>
          <p:cNvSpPr/>
          <p:nvPr/>
        </p:nvSpPr>
        <p:spPr>
          <a:xfrm>
            <a:off x="481965" y="5274945"/>
            <a:ext cx="1342390" cy="724535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ng</a:t>
            </a:r>
          </a:p>
        </p:txBody>
      </p:sp>
      <p:sp>
        <p:nvSpPr>
          <p:cNvPr id="8" name="Flowchart: Alternate Process 7"/>
          <p:cNvSpPr/>
          <p:nvPr/>
        </p:nvSpPr>
        <p:spPr>
          <a:xfrm>
            <a:off x="6094730" y="1670685"/>
            <a:ext cx="1522730" cy="724535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k</a:t>
            </a:r>
          </a:p>
        </p:txBody>
      </p:sp>
      <p:sp>
        <p:nvSpPr>
          <p:cNvPr id="9" name="Flowchart: Alternate Process 8"/>
          <p:cNvSpPr/>
          <p:nvPr/>
        </p:nvSpPr>
        <p:spPr>
          <a:xfrm>
            <a:off x="6094730" y="3473450"/>
            <a:ext cx="1522730" cy="724535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gh</a:t>
            </a:r>
          </a:p>
        </p:txBody>
      </p:sp>
      <p:sp>
        <p:nvSpPr>
          <p:cNvPr id="10" name="Flowchart: Alternate Process 9"/>
          <p:cNvSpPr/>
          <p:nvPr/>
        </p:nvSpPr>
        <p:spPr>
          <a:xfrm>
            <a:off x="6094730" y="5276215"/>
            <a:ext cx="1523365" cy="724535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vi-VN" altLang="en-US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ngh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1824355" y="1950085"/>
            <a:ext cx="588010" cy="165735"/>
          </a:xfrm>
          <a:prstGeom prst="rightArrow">
            <a:avLst/>
          </a:prstGeom>
          <a:solidFill>
            <a:srgbClr val="FF0000"/>
          </a:solidFill>
          <a:ln w="22225">
            <a:solidFill>
              <a:srgbClr val="FFFF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412365" y="1248410"/>
            <a:ext cx="3441065" cy="156972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ca, cá, cam, cờ, cò, cỗ, cà, cửa, cầm, cấy, cười, .....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1824355" y="3752215"/>
            <a:ext cx="588010" cy="165735"/>
          </a:xfrm>
          <a:prstGeom prst="rightArrow">
            <a:avLst/>
          </a:prstGeom>
          <a:solidFill>
            <a:srgbClr val="FF0000"/>
          </a:solidFill>
          <a:ln w="22225">
            <a:solidFill>
              <a:srgbClr val="FFFF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413000" y="3050540"/>
            <a:ext cx="3441065" cy="156972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gà, gang, gáy, gan, gạch, gạt, gọn, gặp, gân, gấp, ....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1824990" y="5554345"/>
            <a:ext cx="588010" cy="165735"/>
          </a:xfrm>
          <a:prstGeom prst="rightArrow">
            <a:avLst/>
          </a:prstGeom>
          <a:solidFill>
            <a:srgbClr val="FF0000"/>
          </a:solidFill>
          <a:ln w="22225">
            <a:solidFill>
              <a:srgbClr val="FFFF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413635" y="4852670"/>
            <a:ext cx="3440430" cy="156972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ngã, ngang, ngõ, ngô, ngỡ,  ngại, ngán, ngọn, .....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7618095" y="1950720"/>
            <a:ext cx="588010" cy="165735"/>
          </a:xfrm>
          <a:prstGeom prst="rightArrow">
            <a:avLst/>
          </a:prstGeom>
          <a:solidFill>
            <a:srgbClr val="FF0000"/>
          </a:solidFill>
          <a:ln w="22225">
            <a:solidFill>
              <a:srgbClr val="FFFF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206740" y="1249045"/>
            <a:ext cx="3576955" cy="156972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kẻ, kể, kề, kem , kênh, kim, kiệu, kém, kéo, kính, ...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618730" y="3752850"/>
            <a:ext cx="588010" cy="165735"/>
          </a:xfrm>
          <a:prstGeom prst="rightArrow">
            <a:avLst/>
          </a:prstGeom>
          <a:solidFill>
            <a:srgbClr val="FF0000"/>
          </a:solidFill>
          <a:ln w="22225">
            <a:solidFill>
              <a:srgbClr val="FFFF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8206105" y="3051175"/>
            <a:ext cx="3576955" cy="156972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ghẹ, ghê, ghi, ghềnh, ghe, ghen, ghét, ghế,...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7618730" y="5555615"/>
            <a:ext cx="588010" cy="165735"/>
          </a:xfrm>
          <a:prstGeom prst="rightArrow">
            <a:avLst/>
          </a:prstGeom>
          <a:solidFill>
            <a:srgbClr val="FF0000"/>
          </a:solidFill>
          <a:ln w="22225">
            <a:solidFill>
              <a:srgbClr val="FFFF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8207375" y="4853305"/>
            <a:ext cx="3576955" cy="156972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vi-VN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nghe, nghé, nghèo, nghề, nghệ, nghĩ, nghinh, nghìn, .....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6" grpId="0" bldLvl="0" animBg="1"/>
      <p:bldP spid="7" grpId="0" bldLvl="0" animBg="1"/>
      <p:bldP spid="8" grpId="0" bldLvl="0" animBg="1"/>
      <p:bldP spid="9" grpId="0" bldLvl="0" animBg="1"/>
      <p:bldP spid="10" grpId="0" bldLvl="0" animBg="1"/>
      <p:bldP spid="11" grpId="0" animBg="1"/>
      <p:bldP spid="12" grpId="0" bldLvl="0" animBg="1"/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3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6000" t="-4000" r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1276985" y="3450590"/>
            <a:ext cx="4118610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66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CỦNG CỐ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6880225" y="3720465"/>
            <a:ext cx="40405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7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DẶN DÒ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431</Words>
  <Application>Microsoft Office PowerPoint</Application>
  <PresentationFormat>Widescreen</PresentationFormat>
  <Paragraphs>53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Administrator</cp:lastModifiedBy>
  <cp:revision>14</cp:revision>
  <dcterms:created xsi:type="dcterms:W3CDTF">2022-03-26T19:45:00Z</dcterms:created>
  <dcterms:modified xsi:type="dcterms:W3CDTF">2026-04-13T13:37:58Z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AA0388DD63464B939EA59BE51EF1B486</vt:lpwstr>
  </property>
  <property fmtid="{D5CDD505-2E9C-101B-9397-08002B2CF9AE}" pid="3" name="KSOProductBuildVer">
    <vt:lpwstr>1033-11.2.0.11042</vt:lpwstr>
  </property>
</Properties>
</file>