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72" r:id="rId2"/>
    <p:sldId id="982" r:id="rId3"/>
    <p:sldId id="950" r:id="rId4"/>
    <p:sldId id="852" r:id="rId5"/>
    <p:sldId id="952" r:id="rId6"/>
    <p:sldId id="953" r:id="rId7"/>
    <p:sldId id="955" r:id="rId8"/>
    <p:sldId id="957" r:id="rId9"/>
    <p:sldId id="954" r:id="rId10"/>
    <p:sldId id="960" r:id="rId11"/>
    <p:sldId id="104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672F6F-271A-4E29-BA66-AE72DB5D2072}">
          <p14:sldIdLst/>
        </p14:section>
        <p14:section name="Default Section" id="{3FE2EB0F-6D2D-48D0-8D5F-778B15A80266}">
          <p14:sldIdLst>
            <p14:sldId id="872"/>
            <p14:sldId id="982"/>
            <p14:sldId id="950"/>
            <p14:sldId id="852"/>
            <p14:sldId id="952"/>
            <p14:sldId id="953"/>
            <p14:sldId id="955"/>
            <p14:sldId id="957"/>
            <p14:sldId id="954"/>
            <p14:sldId id="960"/>
            <p14:sldId id="1040"/>
          </p14:sldIdLst>
        </p14:section>
        <p14:section name="Untitled Section" id="{684F6D74-326A-40AB-B802-30D745D1CEE6}">
          <p14:sldIdLst/>
        </p14:section>
        <p14:section name="Default Section" id="{CFA19AB3-1120-468B-AA53-7F97E5B4F4CE}">
          <p14:sldIdLst/>
        </p14:section>
        <p14:section name="Untitled Section" id="{17E31E07-B5FF-4E3B-8A15-1A88423F3265}">
          <p14:sldIdLst/>
        </p14:section>
        <p14:section name="Default Section" id="{EF6C8ACC-E268-46E4-B294-A36AC2C20210}">
          <p14:sldIdLst/>
        </p14:section>
        <p14:section name="Untitled Section" id="{2A04DA18-30A7-47A8-A315-BC153F2EAA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BD4A7-2905-4260-823A-1F72D1C344A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6746-DBA5-4537-89D4-6C155067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9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054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21A5C-07AA-0A0B-1C05-3E96C3F60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EF1C00-0DFE-34D5-F627-41151CB03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2F4BD-04E5-4357-4D34-0FE41F222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B70E2-190A-43F7-79E3-5D8F8C8BA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4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E7D09-0806-4397-BC56-0F38CF9AF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497766-B0EA-4D7C-8E55-41125A5A5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8DF99-228A-4A14-BF6D-8283B05C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43F6B-7977-45C1-A093-273BBA5AB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6FC9F-78CF-4B84-A7FA-45FE84CB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EFF8-998A-4036-92EF-4FB8E2E5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25E14-94C5-4DB2-AFCD-CC019A898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7E84E-A35C-40E4-9902-0ACCF6ED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634AA-4BD9-4354-AAE8-61B71C42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ABB5-FF42-499B-A105-D1A45A37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82CA53-FCD2-42A9-A5E3-65B6AEE46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CD34A-0277-46EB-8FD4-B5C85EEA0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405E2-0487-4FB4-9CC6-37FD14C0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E523C-561A-4723-859A-A7085344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47379-B71F-4FBC-BA2A-FF9A0C7E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48B3-F6C0-42BC-A89F-A2693A16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D11D-EB49-4222-91C2-C75A6AE6C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EDA96-29BB-4258-8184-D9E1C1679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5D211-D27F-4EB8-B676-A727A6F4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D3EFE-8E7A-4AB6-B9F1-5D43C3F7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7FA4-FA4C-46DE-9E2A-77E86904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BD02B-78B6-4E86-830F-F1230AEB0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014E7-7620-4269-9393-B08FF82B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2DB69-4E58-49D3-9C56-FC81C72C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4EA7-CF35-4090-933B-E4DD7C0C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3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6224-BE82-4A1C-BEE5-44D93425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E2965-2346-42F8-A068-85596BC31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DBBB0-E237-441E-AD57-B81657DEA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8CD93-F004-4884-88BC-B64242E3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83D01-BE3F-4BD8-8C4E-D5B55F4C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7DE8A-14FE-4C07-BCAB-4BDA6966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84E8-86C3-4B18-8ECA-C0C3199C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A317-444B-4661-ABBB-F04F1FBAB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A19A3-51C3-46E7-AC75-96231A1AC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F408D-E268-43FA-83B6-6A7E2EBBC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B3A39-A2BA-4E24-AABF-75B544923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6330D-9CFB-4B6C-81D8-3746E332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022C3-0CBA-4B41-9FEB-23049526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60DE5-25EA-4672-B171-1D20B15F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EFD2-BC04-460C-B51D-D1D6EA1C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06C84-92C1-4545-B917-0A8C5E22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A1385-E537-44C7-B21B-23F153E7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A8553-3817-4E60-81F2-0A389C18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6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13B286-6E0D-40ED-A76C-099365A2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C13EE-3639-4193-9D48-CD6CBF9B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CDE25-6A37-4D8A-973B-9199F6D3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AA1C6-8BC8-4EB9-85E5-142BC9A3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CA725-54B5-41E4-8BE3-27D6B85DF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1CB08-930B-4B18-8AB1-3458DB48E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006A3-E49A-4490-A27B-623A085B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A6AE0-E39E-430C-BF26-EFACAFC0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829F5-AA1B-4BFD-B7CC-9EA834B2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C94DC-9ED7-405A-9320-BDBA40E3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AB3E4-0288-4855-B9D3-3DBA361D2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6C949-3092-49CB-9175-77DCF591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8A2C0-C65B-4B88-87FD-26207800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A9B1E-C807-45C8-A964-D0CEC1BA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F3A71-5C63-4400-A01B-43994B7B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04BF7-981A-4070-9025-22568F38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F9636-6255-4FB3-831D-72566191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B20D2-1715-4466-9AB8-2B45178E6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6488-757A-4366-9D77-D57C9F1D4CB3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718A-8D7F-4126-A061-187C8E65D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8CC12-1B5B-4F92-8E78-51212A500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D994-F09D-49EF-A576-14A34D581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2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8.jp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10.jpeg"/><Relationship Id="rId5" Type="http://schemas.openxmlformats.org/officeDocument/2006/relationships/image" Target="../media/image22.jpeg"/><Relationship Id="rId15" Type="http://schemas.openxmlformats.org/officeDocument/2006/relationships/image" Target="../media/image26.jpeg"/><Relationship Id="rId10" Type="http://schemas.openxmlformats.org/officeDocument/2006/relationships/image" Target="../media/image13.png"/><Relationship Id="rId4" Type="http://schemas.openxmlformats.org/officeDocument/2006/relationships/image" Target="../media/image21.jpeg"/><Relationship Id="rId9" Type="http://schemas.openxmlformats.org/officeDocument/2006/relationships/image" Target="../media/image3.jpe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" name="Group 7167"/>
          <p:cNvGrpSpPr/>
          <p:nvPr/>
        </p:nvGrpSpPr>
        <p:grpSpPr>
          <a:xfrm>
            <a:off x="0" y="-27384"/>
            <a:ext cx="12192000" cy="1950149"/>
            <a:chOff x="0" y="-20538"/>
            <a:chExt cx="9144000" cy="1462612"/>
          </a:xfrm>
        </p:grpSpPr>
        <p:sp>
          <p:nvSpPr>
            <p:cNvPr id="19" name="Oval 15"/>
            <p:cNvSpPr/>
            <p:nvPr/>
          </p:nvSpPr>
          <p:spPr>
            <a:xfrm>
              <a:off x="1860852" y="411510"/>
              <a:ext cx="7274438" cy="1030564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B3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-20538"/>
              <a:ext cx="9144000" cy="1422400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4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0" y="-20538"/>
              <a:ext cx="2803444" cy="1323656"/>
              <a:chOff x="-9578" y="-27511"/>
              <a:chExt cx="2803444" cy="132365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-9578" y="-27511"/>
                <a:ext cx="2803444" cy="1323656"/>
              </a:xfrm>
              <a:custGeom>
                <a:avLst/>
                <a:gdLst/>
                <a:ahLst/>
                <a:cxnLst/>
                <a:rect l="l" t="t" r="r" b="b"/>
                <a:pathLst>
                  <a:path w="2699792" h="1368152">
                    <a:moveTo>
                      <a:pt x="0" y="0"/>
                    </a:moveTo>
                    <a:lnTo>
                      <a:pt x="2558278" y="0"/>
                    </a:lnTo>
                    <a:cubicBezTo>
                      <a:pt x="2649512" y="122457"/>
                      <a:pt x="2699790" y="259944"/>
                      <a:pt x="2699792" y="404912"/>
                    </a:cubicBezTo>
                    <a:lnTo>
                      <a:pt x="2699792" y="404937"/>
                    </a:lnTo>
                    <a:cubicBezTo>
                      <a:pt x="2699783" y="936907"/>
                      <a:pt x="2022766" y="1368152"/>
                      <a:pt x="1187625" y="1368152"/>
                    </a:cubicBezTo>
                    <a:cubicBezTo>
                      <a:pt x="705609" y="1368152"/>
                      <a:pt x="276267" y="1224494"/>
                      <a:pt x="0" y="999940"/>
                    </a:cubicBez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-9578" y="-8450"/>
                <a:ext cx="2515412" cy="1304594"/>
              </a:xfrm>
              <a:custGeom>
                <a:avLst/>
                <a:gdLst/>
                <a:ahLst/>
                <a:cxnLst/>
                <a:rect l="l" t="t" r="r" b="b"/>
                <a:pathLst>
                  <a:path w="2555775" h="1368152">
                    <a:moveTo>
                      <a:pt x="0" y="0"/>
                    </a:moveTo>
                    <a:lnTo>
                      <a:pt x="2424369" y="0"/>
                    </a:lnTo>
                    <a:cubicBezTo>
                      <a:pt x="2509106" y="122517"/>
                      <a:pt x="2555773" y="259975"/>
                      <a:pt x="2555775" y="404910"/>
                    </a:cubicBezTo>
                    <a:lnTo>
                      <a:pt x="2555775" y="404938"/>
                    </a:lnTo>
                    <a:cubicBezTo>
                      <a:pt x="2555765" y="936907"/>
                      <a:pt x="1927108" y="1368152"/>
                      <a:pt x="1151620" y="1368152"/>
                    </a:cubicBezTo>
                    <a:cubicBezTo>
                      <a:pt x="674671" y="1368152"/>
                      <a:pt x="253263" y="1205028"/>
                      <a:pt x="0" y="955150"/>
                    </a:cubicBez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-9578" y="0"/>
                <a:ext cx="2304256" cy="1296145"/>
              </a:xfrm>
              <a:custGeom>
                <a:avLst/>
                <a:gdLst/>
                <a:ahLst/>
                <a:cxnLst/>
                <a:rect l="l" t="t" r="r" b="b"/>
                <a:pathLst>
                  <a:path w="2304256" h="1368152">
                    <a:moveTo>
                      <a:pt x="107821" y="0"/>
                    </a:moveTo>
                    <a:lnTo>
                      <a:pt x="2196435" y="0"/>
                    </a:lnTo>
                    <a:cubicBezTo>
                      <a:pt x="2266006" y="122666"/>
                      <a:pt x="2304256" y="260060"/>
                      <a:pt x="2304256" y="404924"/>
                    </a:cubicBezTo>
                    <a:cubicBezTo>
                      <a:pt x="2304256" y="936900"/>
                      <a:pt x="1788431" y="1368152"/>
                      <a:pt x="1152128" y="1368152"/>
                    </a:cubicBezTo>
                    <a:cubicBezTo>
                      <a:pt x="515825" y="1368152"/>
                      <a:pt x="0" y="936900"/>
                      <a:pt x="0" y="404924"/>
                    </a:cubicBezTo>
                    <a:cubicBezTo>
                      <a:pt x="0" y="260060"/>
                      <a:pt x="38251" y="122666"/>
                      <a:pt x="1078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966" y="548553"/>
                <a:ext cx="1395086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00589A"/>
                    </a:solidFill>
                    <a:latin typeface="UTM Avo" pitchFamily="18" charset="0"/>
                  </a:rPr>
                  <a:t>Tuần</a:t>
                </a:r>
                <a:endParaRPr lang="en-US" sz="3200" b="1">
                  <a:solidFill>
                    <a:srgbClr val="00589A"/>
                  </a:solidFill>
                  <a:latin typeface="UTM Avo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80090" y="188513"/>
                <a:ext cx="968534" cy="938671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/>
                <a:r>
                  <a:rPr lang="en-US" sz="7333" b="1">
                    <a:ln w="19050">
                      <a:solidFill>
                        <a:schemeClr val="bg1"/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 (Body)"/>
                    <a:cs typeface="Times New Roman" pitchFamily="18" charset="0"/>
                  </a:rPr>
                  <a:t>28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" y="2000466"/>
            <a:ext cx="11520895" cy="1346398"/>
            <a:chOff x="431321" y="3156534"/>
            <a:chExt cx="8640671" cy="1009798"/>
          </a:xfrm>
        </p:grpSpPr>
        <p:grpSp>
          <p:nvGrpSpPr>
            <p:cNvPr id="30" name="Group 29"/>
            <p:cNvGrpSpPr/>
            <p:nvPr/>
          </p:nvGrpSpPr>
          <p:grpSpPr>
            <a:xfrm>
              <a:off x="1907704" y="3298139"/>
              <a:ext cx="7164288" cy="857787"/>
              <a:chOff x="1152128" y="1635646"/>
              <a:chExt cx="7164288" cy="857787"/>
            </a:xfrm>
          </p:grpSpPr>
          <p:sp>
            <p:nvSpPr>
              <p:cNvPr id="23" name="Rectangle 19"/>
              <p:cNvSpPr/>
              <p:nvPr/>
            </p:nvSpPr>
            <p:spPr>
              <a:xfrm rot="179204">
                <a:off x="4733466" y="1730693"/>
                <a:ext cx="3493443" cy="762740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5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2128" y="1635646"/>
                <a:ext cx="7164288" cy="83086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Rectangle 19"/>
              <p:cNvSpPr/>
              <p:nvPr/>
            </p:nvSpPr>
            <p:spPr>
              <a:xfrm>
                <a:off x="1152128" y="1724270"/>
                <a:ext cx="6948264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31321" y="3435846"/>
              <a:ext cx="1342614" cy="728800"/>
              <a:chOff x="3203848" y="2707046"/>
              <a:chExt cx="1342614" cy="728800"/>
            </a:xfrm>
          </p:grpSpPr>
          <p:sp>
            <p:nvSpPr>
              <p:cNvPr id="26" name="Rectangle 19"/>
              <p:cNvSpPr/>
              <p:nvPr/>
            </p:nvSpPr>
            <p:spPr>
              <a:xfrm flipH="1">
                <a:off x="3203848" y="2821010"/>
                <a:ext cx="1195898" cy="614836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Rectangle 19"/>
              <p:cNvSpPr/>
              <p:nvPr/>
            </p:nvSpPr>
            <p:spPr>
              <a:xfrm rot="464812" flipH="1">
                <a:off x="3386624" y="2707046"/>
                <a:ext cx="1159838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462697" y="3156534"/>
              <a:ext cx="1008112" cy="1008112"/>
            </a:xfrm>
            <a:prstGeom prst="ellipse">
              <a:avLst/>
            </a:prstGeom>
            <a:solidFill>
              <a:srgbClr val="226668"/>
            </a:solidFill>
            <a:ln>
              <a:noFill/>
            </a:ln>
            <a:effectLst>
              <a:glow rad="139700">
                <a:schemeClr val="tx1">
                  <a:lumMod val="95000"/>
                  <a:lumOff val="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14217" y="3190205"/>
              <a:ext cx="6975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b="1">
                  <a:solidFill>
                    <a:schemeClr val="bg1"/>
                  </a:solidFill>
                  <a:latin typeface="UTM Avo" pitchFamily="18" charset="0"/>
                </a:rPr>
                <a:t>Bài</a:t>
              </a:r>
              <a:r>
                <a:rPr lang="en-US" sz="3200" b="1">
                  <a:solidFill>
                    <a:srgbClr val="00589A"/>
                  </a:solidFill>
                  <a:latin typeface="UTM Avo" pitchFamily="18" charset="0"/>
                </a:rPr>
                <a:t>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80672" y="3458493"/>
              <a:ext cx="754534" cy="707839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/>
              <a:r>
                <a:rPr lang="en-US" sz="5333" b="1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(Body)"/>
                  <a:cs typeface="Times New Roman" pitchFamily="18" charset="0"/>
                </a:rPr>
                <a:t>1</a:t>
              </a:r>
              <a:r>
                <a:rPr lang="vi-VN" sz="5333" b="1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(Body)"/>
                  <a:cs typeface="Times New Roman" pitchFamily="18" charset="0"/>
                </a:rPr>
                <a:t>8</a:t>
              </a:r>
              <a:endParaRPr lang="en-US" sz="5333" b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Body)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31534" y="3448913"/>
              <a:ext cx="5712874" cy="469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467" b="1">
                  <a:solidFill>
                    <a:srgbClr val="316E71"/>
                  </a:solidFill>
                  <a:latin typeface="Arial Rounded MT Bold" pitchFamily="34" charset="0"/>
                </a:rPr>
                <a:t>THƯ  VIỆN  BIẾT  ĐI</a:t>
              </a:r>
              <a:endParaRPr lang="en-US" sz="3467" b="1">
                <a:solidFill>
                  <a:srgbClr val="316E71"/>
                </a:solidFill>
                <a:latin typeface="Arial Rounded MT Bold" pitchFamily="34" charset="0"/>
              </a:endParaRPr>
            </a:p>
          </p:txBody>
        </p:sp>
      </p:grpSp>
      <p:pic>
        <p:nvPicPr>
          <p:cNvPr id="7171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13" y="4000179"/>
            <a:ext cx="1273625" cy="10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1" y="3621774"/>
            <a:ext cx="2433520" cy="14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" y="5445225"/>
            <a:ext cx="11760628" cy="1272001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ctr"/>
            <a:r>
              <a:rPr lang="en-US" sz="3733" b="1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7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8</a:t>
            </a:r>
            <a:r>
              <a:rPr lang="vi-VN" sz="373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7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B3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2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65" y="3909054"/>
            <a:ext cx="11938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13" y="4000179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42" y="3934454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32"/>
          <p:cNvSpPr>
            <a:spLocks noChangeArrowheads="1"/>
          </p:cNvSpPr>
          <p:nvPr/>
        </p:nvSpPr>
        <p:spPr bwMode="auto">
          <a:xfrm>
            <a:off x="2997913" y="3925851"/>
            <a:ext cx="1273625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6" name="Rounded Rectangle 32"/>
          <p:cNvSpPr>
            <a:spLocks noChangeArrowheads="1"/>
          </p:cNvSpPr>
          <p:nvPr/>
        </p:nvSpPr>
        <p:spPr bwMode="auto">
          <a:xfrm>
            <a:off x="4658996" y="3934454"/>
            <a:ext cx="1317069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7" name="Rounded Rectangle 32"/>
          <p:cNvSpPr>
            <a:spLocks noChangeArrowheads="1"/>
          </p:cNvSpPr>
          <p:nvPr/>
        </p:nvSpPr>
        <p:spPr bwMode="auto">
          <a:xfrm>
            <a:off x="6387188" y="3955298"/>
            <a:ext cx="1244723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8" name="Rounded Rectangle 32"/>
          <p:cNvSpPr>
            <a:spLocks noChangeArrowheads="1"/>
          </p:cNvSpPr>
          <p:nvPr/>
        </p:nvSpPr>
        <p:spPr bwMode="auto">
          <a:xfrm>
            <a:off x="8019370" y="3955298"/>
            <a:ext cx="1148972" cy="110588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455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ạc dao an t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2"/>
          <p:cNvSpPr>
            <a:spLocks noChangeArrowheads="1"/>
          </p:cNvSpPr>
          <p:nvPr/>
        </p:nvSpPr>
        <p:spPr bwMode="auto">
          <a:xfrm>
            <a:off x="1575859" y="741802"/>
            <a:ext cx="8991600" cy="4319380"/>
          </a:xfrm>
          <a:prstGeom prst="roundRect">
            <a:avLst>
              <a:gd name="adj" fmla="val 16667"/>
            </a:avLst>
          </a:prstGeom>
          <a:solidFill>
            <a:srgbClr val="FCFDCF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8" y="961016"/>
            <a:ext cx="2743515" cy="521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369412" y="1392609"/>
            <a:ext cx="4260741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solidFill>
                  <a:srgbClr val="000000"/>
                </a:solidFill>
                <a:latin typeface="UTM Avo" pitchFamily="18" charset="0"/>
              </a:rPr>
              <a:t>-  </a:t>
            </a:r>
            <a:r>
              <a:rPr lang="vi-VN" sz="2933" b="1">
                <a:solidFill>
                  <a:srgbClr val="000000"/>
                </a:solidFill>
                <a:latin typeface="UTM Avo" pitchFamily="18" charset="0"/>
              </a:rPr>
              <a:t>thư viện biết đi</a:t>
            </a:r>
            <a:endParaRPr lang="en-US" sz="2933" b="1">
              <a:solidFill>
                <a:srgbClr val="000000"/>
              </a:solidFill>
              <a:latin typeface="UTM Avo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67808" y="1967122"/>
            <a:ext cx="2872685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solidFill>
                  <a:srgbClr val="000000"/>
                </a:solidFill>
                <a:latin typeface="UTM Avo" pitchFamily="18" charset="0"/>
              </a:rPr>
              <a:t>-  </a:t>
            </a:r>
            <a:r>
              <a:rPr lang="vi-VN" sz="2933" b="1">
                <a:solidFill>
                  <a:srgbClr val="000000"/>
                </a:solidFill>
                <a:latin typeface="UTM Avo" pitchFamily="18" charset="0"/>
              </a:rPr>
              <a:t>thư viện nổi</a:t>
            </a:r>
            <a:endParaRPr lang="en-US" sz="2933" b="1">
              <a:solidFill>
                <a:srgbClr val="000000"/>
              </a:solidFill>
              <a:latin typeface="UTM Avo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849578" y="836711"/>
            <a:ext cx="3670359" cy="672074"/>
            <a:chOff x="506624" y="2139702"/>
            <a:chExt cx="2752769" cy="504056"/>
          </a:xfrm>
        </p:grpSpPr>
        <p:sp>
          <p:nvSpPr>
            <p:cNvPr id="42" name="Rounded Rectangle 41"/>
            <p:cNvSpPr/>
            <p:nvPr/>
          </p:nvSpPr>
          <p:spPr>
            <a:xfrm>
              <a:off x="506624" y="2139702"/>
              <a:ext cx="1672650" cy="504056"/>
            </a:xfrm>
            <a:prstGeom prst="roundRect">
              <a:avLst/>
            </a:prstGeom>
            <a:solidFill>
              <a:srgbClr val="C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9098" y="2139702"/>
              <a:ext cx="245029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en-US" sz="2933" b="1">
                  <a:solidFill>
                    <a:srgbClr val="C00000"/>
                  </a:solidFill>
                  <a:latin typeface="UTM Avo" pitchFamily="18" charset="0"/>
                </a:rPr>
                <a:t>Từ ngữ: 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366123" y="2468894"/>
            <a:ext cx="4418175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solidFill>
                  <a:srgbClr val="000000"/>
                </a:solidFill>
                <a:latin typeface="UTM Avo" pitchFamily="18" charset="0"/>
              </a:rPr>
              <a:t>-  </a:t>
            </a:r>
            <a:r>
              <a:rPr lang="vi-VN" sz="2933" b="1">
                <a:solidFill>
                  <a:srgbClr val="000000"/>
                </a:solidFill>
                <a:latin typeface="UTM Avo" pitchFamily="18" charset="0"/>
              </a:rPr>
              <a:t>thư viện di động</a:t>
            </a:r>
            <a:endParaRPr lang="en-US" sz="2933" b="1">
              <a:solidFill>
                <a:srgbClr val="000000"/>
              </a:solidFill>
              <a:latin typeface="UTM Avo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67808" y="2948948"/>
            <a:ext cx="2872685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solidFill>
                  <a:srgbClr val="000000"/>
                </a:solidFill>
                <a:latin typeface="UTM Avo" pitchFamily="18" charset="0"/>
              </a:rPr>
              <a:t>-  </a:t>
            </a:r>
            <a:r>
              <a:rPr lang="vi-VN" sz="2933" b="1">
                <a:solidFill>
                  <a:srgbClr val="000000"/>
                </a:solidFill>
                <a:latin typeface="UTM Avo" pitchFamily="18" charset="0"/>
              </a:rPr>
              <a:t>thủ thư</a:t>
            </a:r>
            <a:endParaRPr lang="en-US" sz="2933" b="1">
              <a:solidFill>
                <a:srgbClr val="000000"/>
              </a:solidFill>
              <a:latin typeface="UTM Avo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75443" y="3525012"/>
            <a:ext cx="2872685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solidFill>
                  <a:srgbClr val="000000"/>
                </a:solidFill>
                <a:latin typeface="UTM Avo" pitchFamily="18" charset="0"/>
              </a:rPr>
              <a:t>-  </a:t>
            </a:r>
            <a:r>
              <a:rPr lang="vi-VN" sz="2933" b="1">
                <a:solidFill>
                  <a:srgbClr val="000000"/>
                </a:solidFill>
                <a:latin typeface="UTM Avo" pitchFamily="18" charset="0"/>
              </a:rPr>
              <a:t>lạc đà</a:t>
            </a:r>
            <a:endParaRPr lang="en-US" sz="2933" b="1">
              <a:solidFill>
                <a:srgbClr val="000000"/>
              </a:solidFill>
              <a:latin typeface="UTM Avo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75443" y="4005065"/>
            <a:ext cx="2872685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solidFill>
                  <a:srgbClr val="000000"/>
                </a:solidFill>
                <a:latin typeface="UTM Avo" pitchFamily="18" charset="0"/>
              </a:rPr>
              <a:t>-  </a:t>
            </a:r>
            <a:r>
              <a:rPr lang="vi-VN" sz="2933" b="1">
                <a:solidFill>
                  <a:srgbClr val="000000"/>
                </a:solidFill>
                <a:latin typeface="UTM Avo" pitchFamily="18" charset="0"/>
              </a:rPr>
              <a:t>sa mạc</a:t>
            </a:r>
            <a:endParaRPr lang="en-US" sz="2933" b="1">
              <a:solidFill>
                <a:srgbClr val="00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589E6-20A4-093C-7D7F-86B53BAFD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Administrator\Application Data\Zamaan's Software\psc\screenshot.JPG">
            <a:extLst>
              <a:ext uri="{FF2B5EF4-FFF2-40B4-BE49-F238E27FC236}">
                <a16:creationId xmlns:a16="http://schemas.microsoft.com/office/drawing/2014/main" id="{613AE8D3-BAA7-E62F-A06E-F80C1031B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" y="1316766"/>
            <a:ext cx="12178871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istrator\Application Data\Zamaan's Software\psc\screenshot.JPG">
            <a:extLst>
              <a:ext uri="{FF2B5EF4-FFF2-40B4-BE49-F238E27FC236}">
                <a16:creationId xmlns:a16="http://schemas.microsoft.com/office/drawing/2014/main" id="{31080703-DE43-A2E7-F729-8B2E26F1C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915"/>
            <a:ext cx="1214467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Application Data\Zamaan's Software\psc\screenshot.JPG">
            <a:extLst>
              <a:ext uri="{FF2B5EF4-FFF2-40B4-BE49-F238E27FC236}">
                <a16:creationId xmlns:a16="http://schemas.microsoft.com/office/drawing/2014/main" id="{B8FD8DB1-2424-EB60-3C15-049B5C26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" y="4206709"/>
            <a:ext cx="12080743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F791B0-3D9E-9A85-F5B3-AEE46E4E7C3B}"/>
              </a:ext>
            </a:extLst>
          </p:cNvPr>
          <p:cNvGrpSpPr/>
          <p:nvPr/>
        </p:nvGrpSpPr>
        <p:grpSpPr>
          <a:xfrm>
            <a:off x="1" y="693904"/>
            <a:ext cx="12204492" cy="718872"/>
            <a:chOff x="2489068" y="520428"/>
            <a:chExt cx="4963251" cy="5391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8BFAE40-EC66-1DBF-A264-7914C7ED2D9A}"/>
                </a:ext>
              </a:extLst>
            </p:cNvPr>
            <p:cNvSpPr/>
            <p:nvPr/>
          </p:nvSpPr>
          <p:spPr>
            <a:xfrm>
              <a:off x="2489068" y="520428"/>
              <a:ext cx="4963251" cy="539154"/>
            </a:xfrm>
            <a:prstGeom prst="rect">
              <a:avLst/>
            </a:prstGeom>
            <a:solidFill>
              <a:srgbClr val="FDF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57ACCF-E783-F74E-C4A5-D2D961AD5889}"/>
                </a:ext>
              </a:extLst>
            </p:cNvPr>
            <p:cNvSpPr txBox="1"/>
            <p:nvPr/>
          </p:nvSpPr>
          <p:spPr>
            <a:xfrm>
              <a:off x="3093991" y="587466"/>
              <a:ext cx="3670235" cy="400157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2667" b="1">
                  <a:solidFill>
                    <a:srgbClr val="C00000"/>
                  </a:solidFill>
                </a:rPr>
                <a:t>THƯ VIỆN BIẾT ĐI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0031395-66E1-3C97-589E-4D8ABC4115AD}"/>
              </a:ext>
            </a:extLst>
          </p:cNvPr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>
              <a:extLst>
                <a:ext uri="{FF2B5EF4-FFF2-40B4-BE49-F238E27FC236}">
                  <a16:creationId xmlns:a16="http://schemas.microsoft.com/office/drawing/2014/main" id="{B90CDA48-A925-0891-168D-D0E27C3E7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264E27F0-237E-A5D5-40F6-18508468F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id="{22BCDE1B-4524-8D46-D12A-D15E5E1D6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>
              <a:extLst>
                <a:ext uri="{FF2B5EF4-FFF2-40B4-BE49-F238E27FC236}">
                  <a16:creationId xmlns:a16="http://schemas.microsoft.com/office/drawing/2014/main" id="{C9358623-5E9F-7F2D-8E4D-5E186D0F2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E7A326-7540-AEC1-F03D-7FB03A0393E4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>
            <a:extLst>
              <a:ext uri="{FF2B5EF4-FFF2-40B4-BE49-F238E27FC236}">
                <a16:creationId xmlns:a16="http://schemas.microsoft.com/office/drawing/2014/main" id="{50EED13E-14CD-7AA1-8EBC-70368DE5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pic>
        <p:nvPicPr>
          <p:cNvPr id="30" name="Picture 2" descr="C:\Users\Administrator\Application Data\Zamaan's Software\psc\screenshot.JPG">
            <a:extLst>
              <a:ext uri="{FF2B5EF4-FFF2-40B4-BE49-F238E27FC236}">
                <a16:creationId xmlns:a16="http://schemas.microsoft.com/office/drawing/2014/main" id="{134D0A66-BF25-3A01-D989-32D49A91C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" y="598666"/>
            <a:ext cx="1193800" cy="1028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149EEC2-801A-0BAE-D198-17BE28CB93DC}"/>
              </a:ext>
            </a:extLst>
          </p:cNvPr>
          <p:cNvSpPr/>
          <p:nvPr/>
        </p:nvSpPr>
        <p:spPr>
          <a:xfrm>
            <a:off x="1461709" y="1412777"/>
            <a:ext cx="9818867" cy="1135919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A46A6A-F07B-9585-519D-782FFF8CA7EB}"/>
              </a:ext>
            </a:extLst>
          </p:cNvPr>
          <p:cNvSpPr/>
          <p:nvPr/>
        </p:nvSpPr>
        <p:spPr>
          <a:xfrm>
            <a:off x="1007435" y="1509879"/>
            <a:ext cx="673100" cy="670983"/>
          </a:xfrm>
          <a:prstGeom prst="ellipse">
            <a:avLst/>
          </a:prstGeom>
          <a:solidFill>
            <a:srgbClr val="C0000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r>
              <a:rPr lang="en-US" sz="4267" b="1" kern="0">
                <a:solidFill>
                  <a:sysClr val="window" lastClr="FFFFFF"/>
                </a:solidFill>
                <a:latin typeface="UTM Avo" panose="02040603050506020204" pitchFamily="18" charset="0"/>
              </a:rPr>
              <a:t>1</a:t>
            </a:r>
            <a:endParaRPr lang="en-US" sz="4267" b="1" kern="0" dirty="0">
              <a:solidFill>
                <a:sysClr val="window" lastClr="FFFFFF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D41594F-DE59-E037-7E53-2D38F5DE4A35}"/>
              </a:ext>
            </a:extLst>
          </p:cNvPr>
          <p:cNvSpPr/>
          <p:nvPr/>
        </p:nvSpPr>
        <p:spPr>
          <a:xfrm>
            <a:off x="1557720" y="2660914"/>
            <a:ext cx="9818867" cy="1454073"/>
          </a:xfrm>
          <a:prstGeom prst="roundRect">
            <a:avLst/>
          </a:prstGeom>
          <a:solidFill>
            <a:srgbClr val="00B05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500C8E-B97E-AF1A-93C7-C3219067BBC9}"/>
              </a:ext>
            </a:extLst>
          </p:cNvPr>
          <p:cNvSpPr/>
          <p:nvPr/>
        </p:nvSpPr>
        <p:spPr>
          <a:xfrm>
            <a:off x="911425" y="2852937"/>
            <a:ext cx="673100" cy="670983"/>
          </a:xfrm>
          <a:prstGeom prst="ellipse">
            <a:avLst/>
          </a:prstGeom>
          <a:solidFill>
            <a:srgbClr val="C0000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r>
              <a:rPr lang="en-US" sz="4267" b="1" kern="0">
                <a:solidFill>
                  <a:sysClr val="window" lastClr="FFFFFF"/>
                </a:solidFill>
                <a:latin typeface="UTM Avo" panose="02040603050506020204" pitchFamily="18" charset="0"/>
              </a:rPr>
              <a:t>2</a:t>
            </a:r>
            <a:endParaRPr lang="en-US" sz="4267" b="1" kern="0" dirty="0">
              <a:solidFill>
                <a:sysClr val="window" lastClr="FFFFFF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29C24A7-B4F8-E0A8-9AEB-47586F1F0760}"/>
              </a:ext>
            </a:extLst>
          </p:cNvPr>
          <p:cNvSpPr/>
          <p:nvPr/>
        </p:nvSpPr>
        <p:spPr>
          <a:xfrm>
            <a:off x="1510229" y="4197086"/>
            <a:ext cx="9866359" cy="1632181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66D1EA-0DD3-5049-32C0-F8D70E81245F}"/>
              </a:ext>
            </a:extLst>
          </p:cNvPr>
          <p:cNvSpPr/>
          <p:nvPr/>
        </p:nvSpPr>
        <p:spPr>
          <a:xfrm>
            <a:off x="1007435" y="4678231"/>
            <a:ext cx="673100" cy="670983"/>
          </a:xfrm>
          <a:prstGeom prst="ellipse">
            <a:avLst/>
          </a:prstGeom>
          <a:solidFill>
            <a:srgbClr val="C0000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r>
              <a:rPr lang="en-US" sz="4267" b="1" kern="0" dirty="0">
                <a:solidFill>
                  <a:sysClr val="window" lastClr="FFFFFF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76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196" y="1435008"/>
            <a:ext cx="4364736" cy="463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424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CÁI GÌ ẤY NHỈ ?</a:t>
            </a:r>
            <a:endParaRPr lang="vi-VN" sz="2933" b="1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461" y="1494693"/>
            <a:ext cx="6191560" cy="4573968"/>
          </a:xfrm>
          <a:prstGeom prst="rect">
            <a:avLst/>
          </a:prstGeom>
          <a:solidFill>
            <a:srgbClr val="FFFFCC"/>
          </a:solidFill>
          <a:ln>
            <a:solidFill>
              <a:srgbClr val="F3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5632" y="1494693"/>
            <a:ext cx="4731008" cy="4573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3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92911" y="1604798"/>
            <a:ext cx="5952661" cy="37411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07" tIns="60953" rIns="121907" bIns="60953">
            <a:spAutoFit/>
          </a:bodyPr>
          <a:lstStyle/>
          <a:p>
            <a:pPr indent="387294">
              <a:lnSpc>
                <a:spcPct val="150000"/>
              </a:lnSpc>
            </a:pPr>
            <a:r>
              <a:rPr lang="vi-VN" sz="2667" b="1">
                <a:solidFill>
                  <a:prstClr val="black"/>
                </a:solidFill>
                <a:latin typeface="Arial (Body)"/>
              </a:rPr>
              <a:t>Bao nhiêu sách truyện về đây</a:t>
            </a:r>
          </a:p>
          <a:p>
            <a:pPr indent="387294">
              <a:lnSpc>
                <a:spcPct val="150000"/>
              </a:lnSpc>
            </a:pPr>
            <a:r>
              <a:rPr lang="vi-VN" sz="2667" b="1">
                <a:solidFill>
                  <a:prstClr val="black"/>
                </a:solidFill>
                <a:latin typeface="Arial (Body)"/>
              </a:rPr>
              <a:t>Bốn phương thế giới nằm ngay trong mình</a:t>
            </a:r>
          </a:p>
          <a:p>
            <a:pPr indent="387294">
              <a:lnSpc>
                <a:spcPct val="150000"/>
              </a:lnSpc>
            </a:pPr>
            <a:r>
              <a:rPr lang="vi-VN" sz="2667" b="1">
                <a:solidFill>
                  <a:prstClr val="black"/>
                </a:solidFill>
                <a:latin typeface="Arial (Body)"/>
              </a:rPr>
              <a:t>Giúp em hiểu biết thông minh</a:t>
            </a:r>
          </a:p>
          <a:p>
            <a:pPr indent="387294">
              <a:lnSpc>
                <a:spcPct val="150000"/>
              </a:lnSpc>
            </a:pPr>
            <a:r>
              <a:rPr lang="vi-VN" sz="2667" b="1">
                <a:solidFill>
                  <a:prstClr val="black"/>
                </a:solidFill>
                <a:latin typeface="Arial (Body)"/>
              </a:rPr>
              <a:t>Em đến tìm sách </a:t>
            </a:r>
          </a:p>
          <a:p>
            <a:pPr indent="387294">
              <a:lnSpc>
                <a:spcPct val="150000"/>
              </a:lnSpc>
            </a:pPr>
            <a:r>
              <a:rPr lang="vi-VN" sz="2667" b="1">
                <a:solidFill>
                  <a:prstClr val="black"/>
                </a:solidFill>
                <a:latin typeface="Arial (Body)"/>
              </a:rPr>
              <a:t>               - Đố mình nơi đâu?</a:t>
            </a:r>
          </a:p>
        </p:txBody>
      </p:sp>
      <p:sp>
        <p:nvSpPr>
          <p:cNvPr id="15" name="WordArt 27"/>
          <p:cNvSpPr>
            <a:spLocks noChangeArrowheads="1" noChangeShapeType="1" noTextEdit="1"/>
          </p:cNvSpPr>
          <p:nvPr/>
        </p:nvSpPr>
        <p:spPr bwMode="auto">
          <a:xfrm>
            <a:off x="631506" y="740702"/>
            <a:ext cx="2850441" cy="519735"/>
          </a:xfrm>
          <a:prstGeom prst="rect">
            <a:avLst/>
          </a:prstGeom>
        </p:spPr>
        <p:txBody>
          <a:bodyPr wrap="none" lIns="121917" tIns="60959" rIns="121917" bIns="6095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9140"/>
            <a:r>
              <a:rPr lang="en-US" sz="3733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UTM Avo" pitchFamily="18" charset="0"/>
                <a:cs typeface="Times New Roman"/>
              </a:rPr>
              <a:t>Câu đố: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669243" y="5535197"/>
            <a:ext cx="3075931" cy="5335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07" tIns="60953" rIns="121907" bIns="60953">
            <a:spAutoFit/>
          </a:bodyPr>
          <a:lstStyle/>
          <a:p>
            <a:pPr indent="387294" algn="just"/>
            <a:r>
              <a:rPr lang="en-US" sz="2667" b="1" i="1">
                <a:solidFill>
                  <a:srgbClr val="002060"/>
                </a:solidFill>
                <a:latin typeface="Arial (Body)"/>
              </a:rPr>
              <a:t>Đó là  </a:t>
            </a:r>
            <a:r>
              <a:rPr lang="vi-VN" sz="2667" b="1" i="1">
                <a:solidFill>
                  <a:srgbClr val="002060"/>
                </a:solidFill>
                <a:latin typeface="Arial (Body)"/>
              </a:rPr>
              <a:t>nơi nào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504381" y="5516296"/>
            <a:ext cx="2680185" cy="5335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1907" tIns="60953" rIns="121907" bIns="60953">
            <a:spAutoFit/>
          </a:bodyPr>
          <a:lstStyle/>
          <a:p>
            <a:pPr indent="387294" algn="just"/>
            <a:r>
              <a:rPr lang="vi-VN" sz="2667" b="1" dirty="0">
                <a:solidFill>
                  <a:srgbClr val="002060"/>
                </a:solidFill>
                <a:latin typeface="Arial (Body)"/>
              </a:rPr>
              <a:t>Thư viện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21696"/>
          <a:stretch/>
        </p:blipFill>
        <p:spPr bwMode="auto">
          <a:xfrm>
            <a:off x="7248128" y="1892829"/>
            <a:ext cx="4564701" cy="352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7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24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335361" y="811808"/>
            <a:ext cx="11422063" cy="5305491"/>
          </a:xfrm>
          <a:prstGeom prst="roundRect">
            <a:avLst/>
          </a:prstGeom>
          <a:solidFill>
            <a:srgbClr val="FFFFD9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42" name="Picture 11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08" y="932723"/>
            <a:ext cx="7874840" cy="45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447595" y="5541235"/>
            <a:ext cx="7177443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tàu</a:t>
            </a:r>
            <a:endParaRPr lang="en-US" sz="2667" b="1">
              <a:solidFill>
                <a:srgbClr val="C00000"/>
              </a:solidFill>
              <a:latin typeface="UTM Avo" pitchFamily="18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3"/>
          <a:stretch/>
        </p:blipFill>
        <p:spPr bwMode="auto">
          <a:xfrm>
            <a:off x="2493135" y="932723"/>
            <a:ext cx="7177443" cy="460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26" y="932723"/>
            <a:ext cx="7635844" cy="457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565944" y="5779421"/>
            <a:ext cx="7748445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667" b="1">
                <a:latin typeface="UTM Avo" pitchFamily="18" charset="0"/>
              </a:rPr>
              <a:t> Thư viện trên </a:t>
            </a:r>
            <a:r>
              <a:rPr lang="vi-VN" sz="2667" b="1">
                <a:solidFill>
                  <a:srgbClr val="C00000"/>
                </a:solidFill>
                <a:latin typeface="UTM Avo" pitchFamily="18" charset="0"/>
              </a:rPr>
              <a:t>xe như cái nhà</a:t>
            </a:r>
            <a:endParaRPr lang="en-US" sz="2667" b="1">
              <a:latin typeface="UTM Avo" pitchFamily="18" charset="0"/>
            </a:endParaRP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44" y="1091816"/>
            <a:ext cx="5804545" cy="435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363" y="976983"/>
            <a:ext cx="64770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455" y="980125"/>
            <a:ext cx="7793723" cy="43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 descr="Elephant Mobile Library :: LaoAmerica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05" y="923679"/>
            <a:ext cx="6828105" cy="45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12" y="1020022"/>
            <a:ext cx="8694689" cy="45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6"/>
          <a:stretch/>
        </p:blipFill>
        <p:spPr bwMode="auto">
          <a:xfrm>
            <a:off x="2598242" y="1008096"/>
            <a:ext cx="7935405" cy="437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0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43" grpId="0"/>
      <p:bldP spid="43" grpId="1"/>
      <p:bldP spid="49" grpId="0"/>
      <p:bldP spid="4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23393" y="1780559"/>
            <a:ext cx="10794588" cy="4240731"/>
          </a:xfrm>
          <a:prstGeom prst="roundRect">
            <a:avLst/>
          </a:prstGeom>
          <a:solidFill>
            <a:srgbClr val="00B0F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4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43339" y="732059"/>
            <a:ext cx="11905323" cy="968749"/>
          </a:xfrm>
          <a:prstGeom prst="roundRect">
            <a:avLst/>
          </a:prstGeom>
          <a:solidFill>
            <a:srgbClr val="FFD347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83742" y="761523"/>
            <a:ext cx="8534239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667" b="1">
                <a:latin typeface="UTM Avo" pitchFamily="18" charset="0"/>
              </a:rPr>
              <a:t>Bức tranh vẽ cảnh gì? Mọi người trong tranh đang làm gì?</a:t>
            </a:r>
            <a:endParaRPr lang="en-US" sz="2667" b="1">
              <a:latin typeface="UTM Avo" pitchFamily="18" charset="0"/>
            </a:endParaRPr>
          </a:p>
        </p:txBody>
      </p:sp>
      <p:pic>
        <p:nvPicPr>
          <p:cNvPr id="8199" name="Picture 7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/>
          <a:stretch/>
        </p:blipFill>
        <p:spPr bwMode="auto">
          <a:xfrm>
            <a:off x="32459" y="716592"/>
            <a:ext cx="1600200" cy="7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5" y="1796820"/>
            <a:ext cx="7501908" cy="424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681907"/>
            <a:ext cx="1101548" cy="9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9" grpId="0" animBg="1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" y="1316766"/>
            <a:ext cx="12178871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915"/>
            <a:ext cx="1214467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" y="4206709"/>
            <a:ext cx="12080743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" y="693904"/>
            <a:ext cx="12204492" cy="718872"/>
            <a:chOff x="2489068" y="520428"/>
            <a:chExt cx="4963251" cy="539154"/>
          </a:xfrm>
        </p:grpSpPr>
        <p:sp>
          <p:nvSpPr>
            <p:cNvPr id="2" name="Rectangle 1"/>
            <p:cNvSpPr/>
            <p:nvPr/>
          </p:nvSpPr>
          <p:spPr>
            <a:xfrm>
              <a:off x="2489068" y="520428"/>
              <a:ext cx="4963251" cy="539154"/>
            </a:xfrm>
            <a:prstGeom prst="rect">
              <a:avLst/>
            </a:prstGeom>
            <a:solidFill>
              <a:srgbClr val="FDF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93991" y="587466"/>
              <a:ext cx="3670235" cy="400157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2667" b="1">
                  <a:solidFill>
                    <a:srgbClr val="C00000"/>
                  </a:solidFill>
                </a:rPr>
                <a:t>THƯ VIỆN BIẾT ĐI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" y="598666"/>
            <a:ext cx="1193800" cy="1028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461709" y="1412777"/>
            <a:ext cx="9818867" cy="1135919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1007435" y="1509879"/>
            <a:ext cx="673100" cy="670983"/>
          </a:xfrm>
          <a:prstGeom prst="ellipse">
            <a:avLst/>
          </a:prstGeom>
          <a:solidFill>
            <a:srgbClr val="C0000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r>
              <a:rPr lang="en-US" sz="4267" b="1" kern="0">
                <a:solidFill>
                  <a:sysClr val="window" lastClr="FFFFFF"/>
                </a:solidFill>
                <a:latin typeface="UTM Avo" panose="02040603050506020204" pitchFamily="18" charset="0"/>
              </a:rPr>
              <a:t>1</a:t>
            </a:r>
            <a:endParaRPr lang="en-US" sz="4267" b="1" kern="0" dirty="0">
              <a:solidFill>
                <a:sysClr val="window" lastClr="FFFFFF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57720" y="2660914"/>
            <a:ext cx="9818867" cy="1454073"/>
          </a:xfrm>
          <a:prstGeom prst="roundRect">
            <a:avLst/>
          </a:prstGeom>
          <a:solidFill>
            <a:srgbClr val="00B05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Oval 20"/>
          <p:cNvSpPr/>
          <p:nvPr/>
        </p:nvSpPr>
        <p:spPr>
          <a:xfrm>
            <a:off x="911425" y="2852937"/>
            <a:ext cx="673100" cy="670983"/>
          </a:xfrm>
          <a:prstGeom prst="ellipse">
            <a:avLst/>
          </a:prstGeom>
          <a:solidFill>
            <a:srgbClr val="C0000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r>
              <a:rPr lang="en-US" sz="4267" b="1" kern="0">
                <a:solidFill>
                  <a:sysClr val="window" lastClr="FFFFFF"/>
                </a:solidFill>
                <a:latin typeface="UTM Avo" panose="02040603050506020204" pitchFamily="18" charset="0"/>
              </a:rPr>
              <a:t>2</a:t>
            </a:r>
            <a:endParaRPr lang="en-US" sz="4267" b="1" kern="0" dirty="0">
              <a:solidFill>
                <a:sysClr val="window" lastClr="FFFFFF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10229" y="4197086"/>
            <a:ext cx="9866359" cy="1632181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Oval 22"/>
          <p:cNvSpPr/>
          <p:nvPr/>
        </p:nvSpPr>
        <p:spPr>
          <a:xfrm>
            <a:off x="1007435" y="4678231"/>
            <a:ext cx="673100" cy="670983"/>
          </a:xfrm>
          <a:prstGeom prst="ellipse">
            <a:avLst/>
          </a:prstGeom>
          <a:solidFill>
            <a:srgbClr val="C0000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r>
              <a:rPr lang="en-US" sz="4267" b="1" kern="0" dirty="0">
                <a:solidFill>
                  <a:sysClr val="window" lastClr="FFFFFF"/>
                </a:solidFill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023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32202" y="740701"/>
            <a:ext cx="12059799" cy="718872"/>
            <a:chOff x="2489068" y="520428"/>
            <a:chExt cx="4963251" cy="539154"/>
          </a:xfrm>
        </p:grpSpPr>
        <p:sp>
          <p:nvSpPr>
            <p:cNvPr id="44" name="Rectangle 43"/>
            <p:cNvSpPr/>
            <p:nvPr/>
          </p:nvSpPr>
          <p:spPr>
            <a:xfrm>
              <a:off x="2489068" y="520428"/>
              <a:ext cx="4963251" cy="539154"/>
            </a:xfrm>
            <a:prstGeom prst="rect">
              <a:avLst/>
            </a:prstGeom>
            <a:solidFill>
              <a:srgbClr val="FDF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93991" y="587466"/>
              <a:ext cx="3670235" cy="400157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2667" b="1">
                  <a:solidFill>
                    <a:srgbClr val="C00000"/>
                  </a:solidFill>
                </a:rPr>
                <a:t>THƯ VIỆN BIẾT ĐI</a:t>
              </a:r>
            </a:p>
          </p:txBody>
        </p:sp>
      </p:grpSp>
      <p:pic>
        <p:nvPicPr>
          <p:cNvPr id="42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1508787"/>
            <a:ext cx="12178871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" y="598666"/>
            <a:ext cx="1193800" cy="1028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1125161" y="1488947"/>
            <a:ext cx="673100" cy="670983"/>
          </a:xfrm>
          <a:prstGeom prst="ellipse">
            <a:avLst/>
          </a:prstGeom>
          <a:solidFill>
            <a:srgbClr val="C0000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r>
              <a:rPr lang="en-US" sz="4267" b="1" kern="0">
                <a:solidFill>
                  <a:sysClr val="window" lastClr="FFFFFF"/>
                </a:solidFill>
                <a:latin typeface="UTM Avo" panose="02040603050506020204" pitchFamily="18" charset="0"/>
              </a:rPr>
              <a:t>1</a:t>
            </a:r>
            <a:endParaRPr lang="en-US" sz="4267" b="1" kern="0" dirty="0">
              <a:solidFill>
                <a:sysClr val="window" lastClr="FFFFFF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41603" y="1627366"/>
            <a:ext cx="8732404" cy="480053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5" name="Straight Connector 24"/>
          <p:cNvCxnSpPr/>
          <p:nvPr/>
        </p:nvCxnSpPr>
        <p:spPr>
          <a:xfrm>
            <a:off x="8784299" y="2372883"/>
            <a:ext cx="92261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26151" y="1994757"/>
            <a:ext cx="9878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43238" y="4294648"/>
            <a:ext cx="2244516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latin typeface="UTM Avo" pitchFamily="18" charset="0"/>
              </a:rPr>
              <a:t>-  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l</a:t>
            </a:r>
            <a:r>
              <a:rPr lang="vi-VN" sz="2933" b="1">
                <a:latin typeface="UTM Avo" pitchFamily="18" charset="0"/>
              </a:rPr>
              <a:t>ưu giữ</a:t>
            </a:r>
            <a:endParaRPr lang="en-US" sz="2933" b="1">
              <a:latin typeface="UTM Avo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3239" y="4870712"/>
            <a:ext cx="2872685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latin typeface="UTM Avo" pitchFamily="18" charset="0"/>
              </a:rPr>
              <a:t>-  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s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ách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 báo</a:t>
            </a:r>
            <a:endParaRPr lang="en-US" sz="2933" b="1">
              <a:latin typeface="UTM Avo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75498" y="3525010"/>
            <a:ext cx="5228481" cy="672074"/>
            <a:chOff x="506623" y="2139702"/>
            <a:chExt cx="3921361" cy="504056"/>
          </a:xfrm>
        </p:grpSpPr>
        <p:sp>
          <p:nvSpPr>
            <p:cNvPr id="32" name="Rounded Rectangle 31"/>
            <p:cNvSpPr/>
            <p:nvPr/>
          </p:nvSpPr>
          <p:spPr>
            <a:xfrm>
              <a:off x="506623" y="2139702"/>
              <a:ext cx="2985257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9098" y="2139702"/>
              <a:ext cx="3618886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en-US" sz="2933" b="1">
                  <a:latin typeface="UTM Avo" pitchFamily="18" charset="0"/>
                </a:rPr>
                <a:t>Luyện đọc: 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H="1">
            <a:off x="3279850" y="1533434"/>
            <a:ext cx="219785" cy="473137"/>
          </a:xfrm>
          <a:prstGeom prst="line">
            <a:avLst/>
          </a:prstGeom>
          <a:ln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288021" y="1587869"/>
            <a:ext cx="219785" cy="473137"/>
          </a:xfrm>
          <a:prstGeom prst="line">
            <a:avLst/>
          </a:prstGeom>
          <a:ln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079776" y="1899744"/>
            <a:ext cx="309517" cy="473139"/>
            <a:chOff x="6952973" y="2932952"/>
            <a:chExt cx="232138" cy="354854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952973" y="2932953"/>
              <a:ext cx="164839" cy="354853"/>
            </a:xfrm>
            <a:prstGeom prst="line">
              <a:avLst/>
            </a:prstGeom>
            <a:ln>
              <a:solidFill>
                <a:srgbClr val="0086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020272" y="2932952"/>
              <a:ext cx="164839" cy="354853"/>
            </a:xfrm>
            <a:prstGeom prst="line">
              <a:avLst/>
            </a:prstGeom>
            <a:ln>
              <a:solidFill>
                <a:srgbClr val="0086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/>
          <p:nvPr/>
        </p:nvCxnSpPr>
        <p:spPr>
          <a:xfrm flipH="1">
            <a:off x="10032438" y="1627366"/>
            <a:ext cx="219785" cy="473137"/>
          </a:xfrm>
          <a:prstGeom prst="line">
            <a:avLst/>
          </a:prstGeom>
          <a:ln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546476" y="2084851"/>
            <a:ext cx="2753085" cy="288032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6" name="Straight Connector 45"/>
          <p:cNvCxnSpPr/>
          <p:nvPr/>
        </p:nvCxnSpPr>
        <p:spPr>
          <a:xfrm>
            <a:off x="5410043" y="1994757"/>
            <a:ext cx="9878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87144" y="5451284"/>
            <a:ext cx="2872685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latin typeface="UTM Avo" pitchFamily="18" charset="0"/>
              </a:rPr>
              <a:t>-  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n</a:t>
            </a:r>
            <a:r>
              <a:rPr lang="vi-VN" sz="2933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ằm im</a:t>
            </a:r>
            <a:endParaRPr lang="en-US" sz="2933" b="1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4" grpId="1" animBg="1"/>
      <p:bldP spid="27" grpId="0"/>
      <p:bldP spid="28" grpId="0"/>
      <p:bldP spid="41" grpId="0" animBg="1"/>
      <p:bldP spid="41" grpId="1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48" y="1533163"/>
            <a:ext cx="1214467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" y="693904"/>
            <a:ext cx="12204492" cy="718872"/>
            <a:chOff x="2489068" y="520428"/>
            <a:chExt cx="4963251" cy="539154"/>
          </a:xfrm>
        </p:grpSpPr>
        <p:sp>
          <p:nvSpPr>
            <p:cNvPr id="2" name="Rectangle 1"/>
            <p:cNvSpPr/>
            <p:nvPr/>
          </p:nvSpPr>
          <p:spPr>
            <a:xfrm>
              <a:off x="2489068" y="520428"/>
              <a:ext cx="4963251" cy="539154"/>
            </a:xfrm>
            <a:prstGeom prst="rect">
              <a:avLst/>
            </a:prstGeom>
            <a:solidFill>
              <a:srgbClr val="FDF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93991" y="587466"/>
              <a:ext cx="3670235" cy="400157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2667" b="1">
                  <a:solidFill>
                    <a:srgbClr val="C00000"/>
                  </a:solidFill>
                </a:rPr>
                <a:t>THƯ VIỆN BIẾT ĐI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" y="598666"/>
            <a:ext cx="1193800" cy="1028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648395" y="1604797"/>
            <a:ext cx="1344149" cy="384043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1007435" y="1509879"/>
            <a:ext cx="673100" cy="670983"/>
          </a:xfrm>
          <a:prstGeom prst="ellipse">
            <a:avLst/>
          </a:prstGeom>
          <a:solidFill>
            <a:srgbClr val="C0000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r>
              <a:rPr lang="vi-VN" sz="4267" b="1" kern="0">
                <a:solidFill>
                  <a:sysClr val="window" lastClr="FFFFFF"/>
                </a:solidFill>
                <a:latin typeface="UTM Avo" panose="02040603050506020204" pitchFamily="18" charset="0"/>
              </a:rPr>
              <a:t>2</a:t>
            </a:r>
            <a:endParaRPr lang="en-US" sz="4267" b="1" kern="0" dirty="0">
              <a:solidFill>
                <a:sysClr val="window" lastClr="FFFFFF"/>
              </a:solidFill>
              <a:latin typeface="UTM Avo" panose="020406030505060202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592278" y="2372883"/>
            <a:ext cx="134414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79938" y="1988840"/>
            <a:ext cx="9878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3238" y="3910604"/>
            <a:ext cx="2244516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latin typeface="UTM Avo" pitchFamily="18" charset="0"/>
              </a:rPr>
              <a:t>-  </a:t>
            </a:r>
            <a:r>
              <a:rPr lang="vi-VN" sz="2933" b="1">
                <a:solidFill>
                  <a:srgbClr val="FF0000"/>
                </a:solidFill>
                <a:latin typeface="UTM Avo" pitchFamily="18" charset="0"/>
              </a:rPr>
              <a:t>Lô-gô-xơ</a:t>
            </a:r>
            <a:endParaRPr lang="en-US" sz="2933" b="1">
              <a:latin typeface="UTM Avo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3239" y="4486669"/>
            <a:ext cx="2872685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latin typeface="UTM Avo" pitchFamily="18" charset="0"/>
              </a:rPr>
              <a:t>-  </a:t>
            </a:r>
            <a:r>
              <a:rPr lang="vi-VN" sz="2933" b="1">
                <a:latin typeface="UTM Avo" pitchFamily="18" charset="0"/>
              </a:rPr>
              <a:t>khổng 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l</a:t>
            </a:r>
            <a:r>
              <a:rPr lang="vi-VN" sz="2933" b="1">
                <a:latin typeface="UTM Avo" pitchFamily="18" charset="0"/>
              </a:rPr>
              <a:t>ồ</a:t>
            </a:r>
            <a:endParaRPr lang="en-US" sz="2933" b="1">
              <a:latin typeface="UTM Avo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75498" y="3140967"/>
            <a:ext cx="5228481" cy="672074"/>
            <a:chOff x="506623" y="2139702"/>
            <a:chExt cx="3921361" cy="504056"/>
          </a:xfrm>
        </p:grpSpPr>
        <p:sp>
          <p:nvSpPr>
            <p:cNvPr id="34" name="Rounded Rectangle 33"/>
            <p:cNvSpPr/>
            <p:nvPr/>
          </p:nvSpPr>
          <p:spPr>
            <a:xfrm>
              <a:off x="506623" y="2139702"/>
              <a:ext cx="2985257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9098" y="2139702"/>
              <a:ext cx="3618886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en-US" sz="2933" b="1">
                  <a:latin typeface="UTM Avo" pitchFamily="18" charset="0"/>
                </a:rPr>
                <a:t>Luyện đọc: 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H="1">
            <a:off x="5547701" y="2064352"/>
            <a:ext cx="219785" cy="473137"/>
          </a:xfrm>
          <a:prstGeom prst="line">
            <a:avLst/>
          </a:prstGeom>
          <a:ln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792728" y="2372883"/>
            <a:ext cx="309517" cy="473139"/>
            <a:chOff x="6952973" y="2932952"/>
            <a:chExt cx="232138" cy="354854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952973" y="2932953"/>
              <a:ext cx="164839" cy="354853"/>
            </a:xfrm>
            <a:prstGeom prst="line">
              <a:avLst/>
            </a:prstGeom>
            <a:ln>
              <a:solidFill>
                <a:srgbClr val="0086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020272" y="2932952"/>
              <a:ext cx="164839" cy="354853"/>
            </a:xfrm>
            <a:prstGeom prst="line">
              <a:avLst/>
            </a:prstGeom>
            <a:ln>
              <a:solidFill>
                <a:srgbClr val="0086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591132" y="5253203"/>
            <a:ext cx="2872685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latin typeface="UTM Avo" pitchFamily="18" charset="0"/>
              </a:rPr>
              <a:t>-  </a:t>
            </a:r>
            <a:r>
              <a:rPr lang="vi-VN" sz="2933" b="1">
                <a:latin typeface="UTM Avo" pitchFamily="18" charset="0"/>
              </a:rPr>
              <a:t>h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ành</a:t>
            </a:r>
            <a:r>
              <a:rPr lang="vi-VN" sz="2933" b="1">
                <a:latin typeface="UTM Avo" pitchFamily="18" charset="0"/>
              </a:rPr>
              <a:t> kh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ách</a:t>
            </a:r>
            <a:endParaRPr lang="en-US" sz="2933" b="1">
              <a:solidFill>
                <a:srgbClr val="C00000"/>
              </a:solidFill>
              <a:latin typeface="UTM Avo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559830" y="2372883"/>
            <a:ext cx="9878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9936428" y="2025157"/>
            <a:ext cx="219785" cy="473137"/>
          </a:xfrm>
          <a:prstGeom prst="line">
            <a:avLst/>
          </a:prstGeom>
          <a:ln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761637" y="1988840"/>
            <a:ext cx="9230907" cy="384043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ounded Rectangle 44"/>
          <p:cNvSpPr/>
          <p:nvPr/>
        </p:nvSpPr>
        <p:spPr>
          <a:xfrm>
            <a:off x="1520183" y="2372883"/>
            <a:ext cx="4479807" cy="366584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088237" y="2319606"/>
            <a:ext cx="219785" cy="473137"/>
          </a:xfrm>
          <a:prstGeom prst="line">
            <a:avLst/>
          </a:prstGeom>
          <a:ln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31" grpId="0"/>
      <p:bldP spid="32" grpId="0"/>
      <p:bldP spid="40" grpId="0"/>
      <p:bldP spid="44" grpId="0" animBg="1"/>
      <p:bldP spid="44" grpId="1" animBg="1"/>
      <p:bldP spid="45" grpId="0" animBg="1"/>
      <p:bldP spid="4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1" y="1552875"/>
            <a:ext cx="12080743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" y="693904"/>
            <a:ext cx="12204492" cy="718872"/>
            <a:chOff x="2489068" y="520428"/>
            <a:chExt cx="4963251" cy="539154"/>
          </a:xfrm>
        </p:grpSpPr>
        <p:sp>
          <p:nvSpPr>
            <p:cNvPr id="2" name="Rectangle 1"/>
            <p:cNvSpPr/>
            <p:nvPr/>
          </p:nvSpPr>
          <p:spPr>
            <a:xfrm>
              <a:off x="2489068" y="520428"/>
              <a:ext cx="4963251" cy="539154"/>
            </a:xfrm>
            <a:prstGeom prst="rect">
              <a:avLst/>
            </a:prstGeom>
            <a:solidFill>
              <a:srgbClr val="FDF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93991" y="587466"/>
              <a:ext cx="3670235" cy="400157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2667" b="1">
                  <a:solidFill>
                    <a:srgbClr val="C00000"/>
                  </a:solidFill>
                </a:rPr>
                <a:t>THƯ VIỆN BIẾT ĐI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" y="598666"/>
            <a:ext cx="1193800" cy="1028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1007435" y="1509879"/>
            <a:ext cx="673100" cy="670983"/>
          </a:xfrm>
          <a:prstGeom prst="ellipse">
            <a:avLst/>
          </a:prstGeom>
          <a:solidFill>
            <a:srgbClr val="C00000"/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219170">
              <a:defRPr/>
            </a:pPr>
            <a:r>
              <a:rPr lang="vi-VN" sz="4267" b="1" kern="0">
                <a:solidFill>
                  <a:sysClr val="window" lastClr="FFFFFF"/>
                </a:solidFill>
                <a:latin typeface="UTM Avo" panose="02040603050506020204" pitchFamily="18" charset="0"/>
              </a:rPr>
              <a:t>3</a:t>
            </a:r>
            <a:endParaRPr lang="en-US" sz="4267" b="1" kern="0" dirty="0">
              <a:solidFill>
                <a:sysClr val="window" lastClr="FFFFFF"/>
              </a:solidFill>
              <a:latin typeface="UTM Avo" panose="020406030505060202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046319" y="1988840"/>
            <a:ext cx="104223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39617" y="1988840"/>
            <a:ext cx="124813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3237" y="4198636"/>
            <a:ext cx="2436539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latin typeface="UTM Avo" pitchFamily="18" charset="0"/>
              </a:rPr>
              <a:t>-  </a:t>
            </a:r>
            <a:r>
              <a:rPr lang="vi-VN" sz="2933" b="1">
                <a:latin typeface="UTM Avo" pitchFamily="18" charset="0"/>
              </a:rPr>
              <a:t>Phần 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L</a:t>
            </a:r>
            <a:r>
              <a:rPr lang="vi-VN" sz="2933" b="1">
                <a:latin typeface="UTM Avo" pitchFamily="18" charset="0"/>
              </a:rPr>
              <a:t>an</a:t>
            </a:r>
            <a:endParaRPr lang="en-US" sz="2933" b="1">
              <a:solidFill>
                <a:srgbClr val="C00000"/>
              </a:solidFill>
              <a:latin typeface="UTM Avo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3239" y="4774701"/>
            <a:ext cx="2872685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3" b="1">
                <a:latin typeface="UTM Avo" pitchFamily="18" charset="0"/>
              </a:rPr>
              <a:t>-  </a:t>
            </a:r>
            <a:r>
              <a:rPr lang="vi-VN" sz="2933" b="1">
                <a:latin typeface="UTM Avo" pitchFamily="18" charset="0"/>
              </a:rPr>
              <a:t>xe b</a:t>
            </a:r>
            <a:r>
              <a:rPr lang="vi-VN" sz="2933" b="1">
                <a:solidFill>
                  <a:srgbClr val="C00000"/>
                </a:solidFill>
                <a:latin typeface="UTM Avo" pitchFamily="18" charset="0"/>
              </a:rPr>
              <a:t>uýt</a:t>
            </a:r>
            <a:endParaRPr lang="en-US" sz="2933" b="1">
              <a:solidFill>
                <a:srgbClr val="C00000"/>
              </a:solidFill>
              <a:latin typeface="UTM Avo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75498" y="3428999"/>
            <a:ext cx="5228481" cy="672074"/>
            <a:chOff x="506623" y="2139702"/>
            <a:chExt cx="3921361" cy="504056"/>
          </a:xfrm>
        </p:grpSpPr>
        <p:sp>
          <p:nvSpPr>
            <p:cNvPr id="34" name="Rounded Rectangle 33"/>
            <p:cNvSpPr/>
            <p:nvPr/>
          </p:nvSpPr>
          <p:spPr>
            <a:xfrm>
              <a:off x="506623" y="2139702"/>
              <a:ext cx="2985257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9098" y="2139702"/>
              <a:ext cx="3618886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en-US" sz="2933" b="1">
                  <a:latin typeface="UTM Avo" pitchFamily="18" charset="0"/>
                </a:rPr>
                <a:t>Luyện đọc: 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H="1">
            <a:off x="7056108" y="2319606"/>
            <a:ext cx="219785" cy="473137"/>
          </a:xfrm>
          <a:prstGeom prst="line">
            <a:avLst/>
          </a:prstGeom>
          <a:ln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096000" y="2746897"/>
            <a:ext cx="309517" cy="473139"/>
            <a:chOff x="6952973" y="2932952"/>
            <a:chExt cx="232138" cy="354854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952973" y="2932953"/>
              <a:ext cx="164839" cy="354853"/>
            </a:xfrm>
            <a:prstGeom prst="line">
              <a:avLst/>
            </a:prstGeom>
            <a:ln>
              <a:solidFill>
                <a:srgbClr val="0086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020272" y="2932952"/>
              <a:ext cx="164839" cy="354853"/>
            </a:xfrm>
            <a:prstGeom prst="line">
              <a:avLst/>
            </a:prstGeom>
            <a:ln>
              <a:solidFill>
                <a:srgbClr val="0086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 flipH="1">
            <a:off x="9360364" y="2319606"/>
            <a:ext cx="219785" cy="473137"/>
          </a:xfrm>
          <a:prstGeom prst="line">
            <a:avLst/>
          </a:prstGeom>
          <a:ln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185733" y="2347665"/>
            <a:ext cx="5094844" cy="409260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308022" y="2688521"/>
            <a:ext cx="219785" cy="473137"/>
          </a:xfrm>
          <a:prstGeom prst="line">
            <a:avLst/>
          </a:prstGeom>
          <a:ln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654061" y="2756925"/>
            <a:ext cx="4921992" cy="384043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77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/>
      <p:bldP spid="32" grpId="0"/>
      <p:bldP spid="44" grpId="0" animBg="1"/>
      <p:bldP spid="44" grpId="1" animBg="1"/>
      <p:bldP spid="48" grpId="0" animBg="1"/>
      <p:bldP spid="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" y="1316766"/>
            <a:ext cx="12178871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915"/>
            <a:ext cx="1214467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" y="4206709"/>
            <a:ext cx="12080743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" y="693904"/>
            <a:ext cx="12204492" cy="718872"/>
            <a:chOff x="2489068" y="520428"/>
            <a:chExt cx="4963251" cy="539154"/>
          </a:xfrm>
        </p:grpSpPr>
        <p:sp>
          <p:nvSpPr>
            <p:cNvPr id="2" name="Rectangle 1"/>
            <p:cNvSpPr/>
            <p:nvPr/>
          </p:nvSpPr>
          <p:spPr>
            <a:xfrm>
              <a:off x="2489068" y="520428"/>
              <a:ext cx="4963251" cy="539154"/>
            </a:xfrm>
            <a:prstGeom prst="rect">
              <a:avLst/>
            </a:prstGeom>
            <a:solidFill>
              <a:srgbClr val="FDFE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93991" y="587466"/>
              <a:ext cx="3670235" cy="400157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vi-VN" sz="2667" b="1">
                  <a:solidFill>
                    <a:srgbClr val="C00000"/>
                  </a:solidFill>
                </a:rPr>
                <a:t>THƯ VIỆN BIẾT ĐI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>
                <a:solidFill>
                  <a:srgbClr val="FFFF00"/>
                </a:solidFill>
              </a:rPr>
              <a:t>BÀI 1</a:t>
            </a:r>
            <a:r>
              <a:rPr lang="vi-VN" sz="2933" b="1">
                <a:solidFill>
                  <a:srgbClr val="FFFF00"/>
                </a:solidFill>
              </a:rPr>
              <a:t>8</a:t>
            </a:r>
            <a:r>
              <a:rPr lang="en-US" sz="2933" b="1">
                <a:solidFill>
                  <a:srgbClr val="FFFF00"/>
                </a:solidFill>
              </a:rPr>
              <a:t>: </a:t>
            </a:r>
            <a:r>
              <a:rPr lang="vi-VN" sz="2933" b="1">
                <a:solidFill>
                  <a:srgbClr val="FFFF00"/>
                </a:solidFill>
              </a:rPr>
              <a:t>THƯ VIỆN BIẾT ĐI</a:t>
            </a: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" y="598666"/>
            <a:ext cx="1193800" cy="1028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5906518" y="2144812"/>
            <a:ext cx="2205705" cy="480053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ounded Rectangular Callout 30"/>
          <p:cNvSpPr/>
          <p:nvPr/>
        </p:nvSpPr>
        <p:spPr>
          <a:xfrm>
            <a:off x="5519936" y="3088219"/>
            <a:ext cx="5756307" cy="2560339"/>
          </a:xfrm>
          <a:prstGeom prst="wedgeRoundRectCallout">
            <a:avLst>
              <a:gd name="adj1" fmla="val -14734"/>
              <a:gd name="adj2" fmla="val -67923"/>
              <a:gd name="adj3" fmla="val 16667"/>
            </a:avLst>
          </a:prstGeom>
          <a:solidFill>
            <a:srgbClr val="66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121909" tIns="60955" rIns="121909" bIns="60955" rtlCol="0" anchor="ctr"/>
          <a:lstStyle/>
          <a:p>
            <a:pPr algn="ctr" defTabSz="1219140">
              <a:defRPr/>
            </a:pPr>
            <a:endParaRPr lang="en-US" sz="240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46" y="3168020"/>
            <a:ext cx="3200983" cy="24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5906517" y="2756926"/>
            <a:ext cx="1821665" cy="480053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Rounded Rectangular Callout 33"/>
          <p:cNvSpPr/>
          <p:nvPr/>
        </p:nvSpPr>
        <p:spPr>
          <a:xfrm>
            <a:off x="5086883" y="3540985"/>
            <a:ext cx="5756307" cy="2560339"/>
          </a:xfrm>
          <a:prstGeom prst="wedgeRoundRectCallout">
            <a:avLst>
              <a:gd name="adj1" fmla="val -14734"/>
              <a:gd name="adj2" fmla="val -67923"/>
              <a:gd name="adj3" fmla="val 16667"/>
            </a:avLst>
          </a:prstGeom>
          <a:solidFill>
            <a:srgbClr val="FCFDC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121909" tIns="60955" rIns="121909" bIns="60955" rtlCol="0" anchor="ctr"/>
          <a:lstStyle/>
          <a:p>
            <a:pPr algn="ctr" defTabSz="1219140">
              <a:defRPr/>
            </a:pPr>
            <a:endParaRPr lang="en-US" sz="240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5" name="Picture 11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90" y="3660865"/>
            <a:ext cx="4058068" cy="23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5519936" y="4206710"/>
            <a:ext cx="2208245" cy="480053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ounded Rectangular Callout 36"/>
          <p:cNvSpPr/>
          <p:nvPr/>
        </p:nvSpPr>
        <p:spPr>
          <a:xfrm>
            <a:off x="8112224" y="1627365"/>
            <a:ext cx="4032449" cy="2560339"/>
          </a:xfrm>
          <a:prstGeom prst="wedgeRoundRectCallout">
            <a:avLst>
              <a:gd name="adj1" fmla="val -64581"/>
              <a:gd name="adj2" fmla="val 45454"/>
              <a:gd name="adj3" fmla="val 16667"/>
            </a:avLst>
          </a:prstGeom>
          <a:solidFill>
            <a:srgbClr val="FCFDC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121909" tIns="60955" rIns="121909" bIns="60955" rtlCol="0" anchor="ctr"/>
          <a:lstStyle/>
          <a:p>
            <a:pPr algn="ctr" defTabSz="1219140">
              <a:defRPr/>
            </a:pPr>
            <a:endParaRPr lang="en-US" sz="240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86" y="1825474"/>
            <a:ext cx="3817921" cy="228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8880309" y="4581128"/>
            <a:ext cx="1152128" cy="480053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ounded Rectangular Callout 39"/>
          <p:cNvSpPr/>
          <p:nvPr/>
        </p:nvSpPr>
        <p:spPr>
          <a:xfrm>
            <a:off x="1284040" y="3591232"/>
            <a:ext cx="4032449" cy="2560339"/>
          </a:xfrm>
          <a:prstGeom prst="wedgeRoundRectCallout">
            <a:avLst>
              <a:gd name="adj1" fmla="val 130745"/>
              <a:gd name="adj2" fmla="val 6905"/>
              <a:gd name="adj3" fmla="val 16667"/>
            </a:avLst>
          </a:prstGeom>
          <a:solidFill>
            <a:srgbClr val="BDFFDB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121909" tIns="60955" rIns="121909" bIns="60955" rtlCol="0" anchor="ctr"/>
          <a:lstStyle/>
          <a:p>
            <a:pPr algn="ctr" defTabSz="1219140">
              <a:defRPr/>
            </a:pPr>
            <a:endParaRPr lang="en-US" sz="240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66" y="3661130"/>
            <a:ext cx="34925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5039884" y="4947479"/>
            <a:ext cx="907401" cy="480053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Rounded Rectangle 42"/>
          <p:cNvSpPr/>
          <p:nvPr/>
        </p:nvSpPr>
        <p:spPr>
          <a:xfrm>
            <a:off x="2345891" y="5391239"/>
            <a:ext cx="925252" cy="480053"/>
          </a:xfrm>
          <a:prstGeom prst="roundRect">
            <a:avLst/>
          </a:prstGeom>
          <a:solidFill>
            <a:srgbClr val="FF000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Rounded Rectangular Callout 43"/>
          <p:cNvSpPr/>
          <p:nvPr/>
        </p:nvSpPr>
        <p:spPr>
          <a:xfrm>
            <a:off x="1487489" y="1507076"/>
            <a:ext cx="4757228" cy="2560339"/>
          </a:xfrm>
          <a:prstGeom prst="wedgeRoundRectCallout">
            <a:avLst>
              <a:gd name="adj1" fmla="val 30828"/>
              <a:gd name="adj2" fmla="val 84004"/>
              <a:gd name="adj3" fmla="val 16667"/>
            </a:avLst>
          </a:prstGeom>
          <a:solidFill>
            <a:srgbClr val="FCFDC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121909" tIns="60955" rIns="121909" bIns="60955" rtlCol="0" anchor="ctr"/>
          <a:lstStyle/>
          <a:p>
            <a:pPr algn="ctr" defTabSz="1219140">
              <a:defRPr/>
            </a:pPr>
            <a:endParaRPr lang="en-US" sz="240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3" y="1543315"/>
            <a:ext cx="33655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1487489" y="1538723"/>
            <a:ext cx="4757228" cy="2560339"/>
          </a:xfrm>
          <a:prstGeom prst="wedgeRoundRectCallout">
            <a:avLst>
              <a:gd name="adj1" fmla="val -8632"/>
              <a:gd name="adj2" fmla="val 99121"/>
              <a:gd name="adj3" fmla="val 16667"/>
            </a:avLst>
          </a:prstGeom>
          <a:solidFill>
            <a:srgbClr val="FCFDC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lIns="121909" tIns="60955" rIns="121909" bIns="60955" rtlCol="0" anchor="ctr"/>
          <a:lstStyle/>
          <a:p>
            <a:pPr algn="ctr" defTabSz="1219140">
              <a:defRPr/>
            </a:pPr>
            <a:endParaRPr lang="en-US" sz="240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258" y="1701899"/>
            <a:ext cx="2455483" cy="466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677584"/>
            <a:ext cx="4137745" cy="232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1" grpId="1" animBg="1"/>
      <p:bldP spid="33" grpId="0" animBg="1"/>
      <p:bldP spid="34" grpId="0" animBg="1"/>
      <p:bldP spid="34" grpId="1" animBg="1"/>
      <p:bldP spid="36" grpId="0" animBg="1"/>
      <p:bldP spid="37" grpId="0" animBg="1"/>
      <p:bldP spid="37" grpId="1" animBg="1"/>
      <p:bldP spid="39" grpId="0" animBg="1"/>
      <p:bldP spid="40" grpId="0" animBg="1"/>
      <p:bldP spid="40" grpId="1" animBg="1"/>
      <p:bldP spid="42" grpId="0" animBg="1"/>
      <p:bldP spid="43" grpId="0" animBg="1"/>
      <p:bldP spid="44" grpId="0" animBg="1"/>
      <p:bldP spid="44" grpId="1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311</Words>
  <Application>Microsoft Office PowerPoint</Application>
  <PresentationFormat>Widescreen</PresentationFormat>
  <Paragraphs>82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(Body)</vt:lpstr>
      <vt:lpstr>Arial Rounded MT Bold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7</cp:revision>
  <dcterms:created xsi:type="dcterms:W3CDTF">2022-03-08T15:58:38Z</dcterms:created>
  <dcterms:modified xsi:type="dcterms:W3CDTF">2026-04-13T14:08:32Z</dcterms:modified>
</cp:coreProperties>
</file>