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872" r:id="rId2"/>
    <p:sldId id="366" r:id="rId3"/>
    <p:sldId id="374" r:id="rId4"/>
    <p:sldId id="376" r:id="rId5"/>
    <p:sldId id="377" r:id="rId6"/>
    <p:sldId id="3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672F6F-271A-4E29-BA66-AE72DB5D2072}">
          <p14:sldIdLst/>
        </p14:section>
        <p14:section name="Default Section" id="{3FE2EB0F-6D2D-48D0-8D5F-778B15A80266}">
          <p14:sldIdLst>
            <p14:sldId id="872"/>
          </p14:sldIdLst>
        </p14:section>
        <p14:section name="Untitled Section" id="{684F6D74-326A-40AB-B802-30D745D1CEE6}">
          <p14:sldIdLst>
            <p14:sldId id="366"/>
            <p14:sldId id="374"/>
            <p14:sldId id="376"/>
            <p14:sldId id="377"/>
            <p14:sldId id="378"/>
          </p14:sldIdLst>
        </p14:section>
        <p14:section name="Default Section" id="{CFA19AB3-1120-468B-AA53-7F97E5B4F4CE}">
          <p14:sldIdLst/>
        </p14:section>
        <p14:section name="Untitled Section" id="{17E31E07-B5FF-4E3B-8A15-1A88423F3265}">
          <p14:sldIdLst/>
        </p14:section>
        <p14:section name="Default Section" id="{EF6C8ACC-E268-46E4-B294-A36AC2C20210}">
          <p14:sldIdLst/>
        </p14:section>
        <p14:section name="Untitled Section" id="{2A04DA18-30A7-47A8-A315-BC153F2EAA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BD4A7-2905-4260-823A-1F72D1C344A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6746-DBA5-4537-89D4-6C155067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9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05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7D09-0806-4397-BC56-0F38CF9AF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97766-B0EA-4D7C-8E55-41125A5A5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8DF99-228A-4A14-BF6D-8283B05C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43F6B-7977-45C1-A093-273BBA5A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6FC9F-78CF-4B84-A7FA-45FE84CB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EFF8-998A-4036-92EF-4FB8E2E5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25E14-94C5-4DB2-AFCD-CC019A898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7E84E-A35C-40E4-9902-0ACCF6ED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634AA-4BD9-4354-AAE8-61B71C42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ABB5-FF42-499B-A105-D1A45A37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2CA53-FCD2-42A9-A5E3-65B6AEE46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CD34A-0277-46EB-8FD4-B5C85EEA0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405E2-0487-4FB4-9CC6-37FD14C0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E523C-561A-4723-859A-A7085344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47379-B71F-4FBC-BA2A-FF9A0C7E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81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48B3-F6C0-42BC-A89F-A2693A16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D11D-EB49-4222-91C2-C75A6AE6C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EDA96-29BB-4258-8184-D9E1C167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5D211-D27F-4EB8-B676-A727A6F4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D3EFE-8E7A-4AB6-B9F1-5D43C3F7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7FA4-FA4C-46DE-9E2A-77E86904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BD02B-78B6-4E86-830F-F1230AEB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014E7-7620-4269-9393-B08FF82B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2DB69-4E58-49D3-9C56-FC81C72C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4EA7-CF35-4090-933B-E4DD7C0C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3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6224-BE82-4A1C-BEE5-44D93425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E2965-2346-42F8-A068-85596BC31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DBBB0-E237-441E-AD57-B81657DEA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8CD93-F004-4884-88BC-B64242E3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83D01-BE3F-4BD8-8C4E-D5B55F4C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7DE8A-14FE-4C07-BCAB-4BDA6966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84E8-86C3-4B18-8ECA-C0C3199C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A317-444B-4661-ABBB-F04F1FBAB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A19A3-51C3-46E7-AC75-96231A1AC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F408D-E268-43FA-83B6-6A7E2EBBC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B3A39-A2BA-4E24-AABF-75B544923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6330D-9CFB-4B6C-81D8-3746E332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022C3-0CBA-4B41-9FEB-23049526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60DE5-25EA-4672-B171-1D20B15F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EFD2-BC04-460C-B51D-D1D6EA1C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06C84-92C1-4545-B917-0A8C5E22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A1385-E537-44C7-B21B-23F153E7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A8553-3817-4E60-81F2-0A389C18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6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3B286-6E0D-40ED-A76C-099365A2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C13EE-3639-4193-9D48-CD6CBF9B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CDE25-6A37-4D8A-973B-9199F6D3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A1C6-8BC8-4EB9-85E5-142BC9A3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CA725-54B5-41E4-8BE3-27D6B85DF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1CB08-930B-4B18-8AB1-3458DB48E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006A3-E49A-4490-A27B-623A085B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A6AE0-E39E-430C-BF26-EFACAFC0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829F5-AA1B-4BFD-B7CC-9EA834B2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94DC-9ED7-405A-9320-BDBA40E3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AB3E4-0288-4855-B9D3-3DBA361D2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6C949-3092-49CB-9175-77DCF591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8A2C0-C65B-4B88-87FD-26207800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A9B1E-C807-45C8-A964-D0CEC1BA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F3A71-5C63-4400-A01B-43994B7B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04BF7-981A-4070-9025-22568F38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F9636-6255-4FB3-831D-72566191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B20D2-1715-4466-9AB8-2B45178E6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718A-8D7F-4126-A061-187C8E65D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8CC12-1B5B-4F92-8E78-51212A500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2.wav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" name="Group 7167"/>
          <p:cNvGrpSpPr/>
          <p:nvPr/>
        </p:nvGrpSpPr>
        <p:grpSpPr>
          <a:xfrm>
            <a:off x="0" y="-27384"/>
            <a:ext cx="12192000" cy="1950149"/>
            <a:chOff x="0" y="-20538"/>
            <a:chExt cx="9144000" cy="1462612"/>
          </a:xfrm>
        </p:grpSpPr>
        <p:sp>
          <p:nvSpPr>
            <p:cNvPr id="19" name="Oval 15"/>
            <p:cNvSpPr/>
            <p:nvPr/>
          </p:nvSpPr>
          <p:spPr>
            <a:xfrm>
              <a:off x="1860852" y="411510"/>
              <a:ext cx="7274438" cy="1030564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B3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-20538"/>
              <a:ext cx="9144000" cy="1422400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4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0" y="-20538"/>
              <a:ext cx="2803444" cy="1323656"/>
              <a:chOff x="-9578" y="-27511"/>
              <a:chExt cx="2803444" cy="132365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-9578" y="-27511"/>
                <a:ext cx="2803444" cy="1323656"/>
              </a:xfrm>
              <a:custGeom>
                <a:avLst/>
                <a:gdLst/>
                <a:ahLst/>
                <a:cxnLst/>
                <a:rect l="l" t="t" r="r" b="b"/>
                <a:pathLst>
                  <a:path w="2699792" h="1368152">
                    <a:moveTo>
                      <a:pt x="0" y="0"/>
                    </a:moveTo>
                    <a:lnTo>
                      <a:pt x="2558278" y="0"/>
                    </a:lnTo>
                    <a:cubicBezTo>
                      <a:pt x="2649512" y="122457"/>
                      <a:pt x="2699790" y="259944"/>
                      <a:pt x="2699792" y="404912"/>
                    </a:cubicBezTo>
                    <a:lnTo>
                      <a:pt x="2699792" y="404937"/>
                    </a:lnTo>
                    <a:cubicBezTo>
                      <a:pt x="2699783" y="936907"/>
                      <a:pt x="2022766" y="1368152"/>
                      <a:pt x="1187625" y="1368152"/>
                    </a:cubicBezTo>
                    <a:cubicBezTo>
                      <a:pt x="705609" y="1368152"/>
                      <a:pt x="276267" y="1224494"/>
                      <a:pt x="0" y="999940"/>
                    </a:cubicBez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-9578" y="-8450"/>
                <a:ext cx="2515412" cy="1304594"/>
              </a:xfrm>
              <a:custGeom>
                <a:avLst/>
                <a:gdLst/>
                <a:ahLst/>
                <a:cxnLst/>
                <a:rect l="l" t="t" r="r" b="b"/>
                <a:pathLst>
                  <a:path w="2555775" h="1368152">
                    <a:moveTo>
                      <a:pt x="0" y="0"/>
                    </a:moveTo>
                    <a:lnTo>
                      <a:pt x="2424369" y="0"/>
                    </a:lnTo>
                    <a:cubicBezTo>
                      <a:pt x="2509106" y="122517"/>
                      <a:pt x="2555773" y="259975"/>
                      <a:pt x="2555775" y="404910"/>
                    </a:cubicBezTo>
                    <a:lnTo>
                      <a:pt x="2555775" y="404938"/>
                    </a:lnTo>
                    <a:cubicBezTo>
                      <a:pt x="2555765" y="936907"/>
                      <a:pt x="1927108" y="1368152"/>
                      <a:pt x="1151620" y="1368152"/>
                    </a:cubicBezTo>
                    <a:cubicBezTo>
                      <a:pt x="674671" y="1368152"/>
                      <a:pt x="253263" y="1205028"/>
                      <a:pt x="0" y="955150"/>
                    </a:cubicBez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-9578" y="0"/>
                <a:ext cx="2304256" cy="1296145"/>
              </a:xfrm>
              <a:custGeom>
                <a:avLst/>
                <a:gdLst/>
                <a:ahLst/>
                <a:cxnLst/>
                <a:rect l="l" t="t" r="r" b="b"/>
                <a:pathLst>
                  <a:path w="2304256" h="1368152">
                    <a:moveTo>
                      <a:pt x="107821" y="0"/>
                    </a:moveTo>
                    <a:lnTo>
                      <a:pt x="2196435" y="0"/>
                    </a:lnTo>
                    <a:cubicBezTo>
                      <a:pt x="2266006" y="122666"/>
                      <a:pt x="2304256" y="260060"/>
                      <a:pt x="2304256" y="404924"/>
                    </a:cubicBezTo>
                    <a:cubicBezTo>
                      <a:pt x="2304256" y="936900"/>
                      <a:pt x="1788431" y="1368152"/>
                      <a:pt x="1152128" y="1368152"/>
                    </a:cubicBezTo>
                    <a:cubicBezTo>
                      <a:pt x="515825" y="1368152"/>
                      <a:pt x="0" y="936900"/>
                      <a:pt x="0" y="404924"/>
                    </a:cubicBezTo>
                    <a:cubicBezTo>
                      <a:pt x="0" y="260060"/>
                      <a:pt x="38251" y="122666"/>
                      <a:pt x="1078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966" y="548553"/>
                <a:ext cx="1395086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589A"/>
                    </a:solidFill>
                    <a:latin typeface="UTM Avo" pitchFamily="18" charset="0"/>
                  </a:rPr>
                  <a:t>Tuần</a:t>
                </a:r>
                <a:endParaRPr lang="en-US" sz="3200" b="1">
                  <a:solidFill>
                    <a:srgbClr val="00589A"/>
                  </a:solidFill>
                  <a:latin typeface="UTM Avo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80090" y="188513"/>
                <a:ext cx="968534" cy="938671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/>
                <a:r>
                  <a:rPr lang="en-US" sz="7333" b="1">
                    <a:ln w="19050">
                      <a:solidFill>
                        <a:schemeClr val="bg1"/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 (Body)"/>
                    <a:cs typeface="Times New Roman" pitchFamily="18" charset="0"/>
                  </a:rPr>
                  <a:t>28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" y="2000466"/>
            <a:ext cx="11520895" cy="1346398"/>
            <a:chOff x="431321" y="3156534"/>
            <a:chExt cx="8640671" cy="1009798"/>
          </a:xfrm>
        </p:grpSpPr>
        <p:grpSp>
          <p:nvGrpSpPr>
            <p:cNvPr id="30" name="Group 29"/>
            <p:cNvGrpSpPr/>
            <p:nvPr/>
          </p:nvGrpSpPr>
          <p:grpSpPr>
            <a:xfrm>
              <a:off x="1907704" y="3298139"/>
              <a:ext cx="7164288" cy="857787"/>
              <a:chOff x="1152128" y="1635646"/>
              <a:chExt cx="7164288" cy="857787"/>
            </a:xfrm>
          </p:grpSpPr>
          <p:sp>
            <p:nvSpPr>
              <p:cNvPr id="23" name="Rectangle 19"/>
              <p:cNvSpPr/>
              <p:nvPr/>
            </p:nvSpPr>
            <p:spPr>
              <a:xfrm rot="179204">
                <a:off x="4733466" y="1730693"/>
                <a:ext cx="3493443" cy="762740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5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2128" y="1635646"/>
                <a:ext cx="7164288" cy="83086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Rectangle 19"/>
              <p:cNvSpPr/>
              <p:nvPr/>
            </p:nvSpPr>
            <p:spPr>
              <a:xfrm>
                <a:off x="1152128" y="1724270"/>
                <a:ext cx="6948264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31321" y="3435846"/>
              <a:ext cx="1342614" cy="728800"/>
              <a:chOff x="3203848" y="2707046"/>
              <a:chExt cx="1342614" cy="728800"/>
            </a:xfrm>
          </p:grpSpPr>
          <p:sp>
            <p:nvSpPr>
              <p:cNvPr id="26" name="Rectangle 19"/>
              <p:cNvSpPr/>
              <p:nvPr/>
            </p:nvSpPr>
            <p:spPr>
              <a:xfrm flipH="1">
                <a:off x="3203848" y="2821010"/>
                <a:ext cx="1195898" cy="614836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Rectangle 19"/>
              <p:cNvSpPr/>
              <p:nvPr/>
            </p:nvSpPr>
            <p:spPr>
              <a:xfrm rot="464812" flipH="1">
                <a:off x="3386624" y="2707046"/>
                <a:ext cx="1159838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462697" y="3156534"/>
              <a:ext cx="1008112" cy="1008112"/>
            </a:xfrm>
            <a:prstGeom prst="ellipse">
              <a:avLst/>
            </a:prstGeom>
            <a:solidFill>
              <a:srgbClr val="226668"/>
            </a:solidFill>
            <a:ln>
              <a:noFill/>
            </a:ln>
            <a:effectLst>
              <a:glow rad="139700">
                <a:schemeClr val="tx1">
                  <a:lumMod val="95000"/>
                  <a:lumOff val="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14217" y="3190205"/>
              <a:ext cx="6975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>
                  <a:solidFill>
                    <a:schemeClr val="bg1"/>
                  </a:solidFill>
                  <a:latin typeface="UTM Avo" pitchFamily="18" charset="0"/>
                </a:rPr>
                <a:t>Bài</a:t>
              </a:r>
              <a:r>
                <a:rPr lang="en-US" sz="3200" b="1">
                  <a:solidFill>
                    <a:srgbClr val="00589A"/>
                  </a:solidFill>
                  <a:latin typeface="UTM Avo" pitchFamily="18" charset="0"/>
                </a:rPr>
                <a:t>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80672" y="3458493"/>
              <a:ext cx="754534" cy="707839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5333" b="1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(Body)"/>
                  <a:cs typeface="Times New Roman" pitchFamily="18" charset="0"/>
                </a:rPr>
                <a:t>1</a:t>
              </a:r>
              <a:r>
                <a:rPr lang="vi-VN" sz="5333" b="1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(Body)"/>
                  <a:cs typeface="Times New Roman" pitchFamily="18" charset="0"/>
                </a:rPr>
                <a:t>8</a:t>
              </a:r>
              <a:endParaRPr lang="en-US" sz="5333" b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Body)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31534" y="3448913"/>
              <a:ext cx="5712874" cy="469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467" b="1">
                  <a:solidFill>
                    <a:srgbClr val="316E71"/>
                  </a:solidFill>
                  <a:latin typeface="Arial Rounded MT Bold" pitchFamily="34" charset="0"/>
                </a:rPr>
                <a:t>THƯ  VIỆN  BIẾT  ĐI</a:t>
              </a:r>
              <a:endParaRPr lang="en-US" sz="3467" b="1">
                <a:solidFill>
                  <a:srgbClr val="316E7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7171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13" y="4000179"/>
            <a:ext cx="1273625" cy="10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1" y="3621774"/>
            <a:ext cx="2433520" cy="14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" y="5445225"/>
            <a:ext cx="11760628" cy="1272001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ctr"/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  </a:t>
            </a:r>
          </a:p>
          <a:p>
            <a:pPr algn="ctr"/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80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8</a:t>
            </a:r>
            <a:r>
              <a:rPr lang="vi-VN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7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B3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2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65" y="3909054"/>
            <a:ext cx="11938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13" y="4000179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42" y="3934454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32"/>
          <p:cNvSpPr>
            <a:spLocks noChangeArrowheads="1"/>
          </p:cNvSpPr>
          <p:nvPr/>
        </p:nvSpPr>
        <p:spPr bwMode="auto">
          <a:xfrm>
            <a:off x="2997913" y="3925851"/>
            <a:ext cx="1273625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6" name="Rounded Rectangle 32"/>
          <p:cNvSpPr>
            <a:spLocks noChangeArrowheads="1"/>
          </p:cNvSpPr>
          <p:nvPr/>
        </p:nvSpPr>
        <p:spPr bwMode="auto">
          <a:xfrm>
            <a:off x="4658996" y="3934454"/>
            <a:ext cx="1317069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7" name="Rounded Rectangle 32"/>
          <p:cNvSpPr>
            <a:spLocks noChangeArrowheads="1"/>
          </p:cNvSpPr>
          <p:nvPr/>
        </p:nvSpPr>
        <p:spPr bwMode="auto">
          <a:xfrm>
            <a:off x="6387188" y="3955298"/>
            <a:ext cx="1244723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8" name="Rounded Rectangle 32"/>
          <p:cNvSpPr>
            <a:spLocks noChangeArrowheads="1"/>
          </p:cNvSpPr>
          <p:nvPr/>
        </p:nvSpPr>
        <p:spPr bwMode="auto">
          <a:xfrm>
            <a:off x="8019370" y="3955298"/>
            <a:ext cx="1148972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455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dao an t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2621871" y="1032962"/>
            <a:ext cx="7154436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endParaRPr lang="en-US" sz="2667" b="1" kern="0" dirty="0">
              <a:solidFill>
                <a:srgbClr val="F7446B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719674" y="1565466"/>
            <a:ext cx="8508625" cy="369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591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Phần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Lan,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trăm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“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chiếc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cũ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chạy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khắp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phố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Phi,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thủ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lưng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băng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3154098" y="2178468"/>
            <a:ext cx="1358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5385544" y="3342164"/>
            <a:ext cx="1420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>
            <a:extLst>
              <a:ext uri="{FF2B5EF4-FFF2-40B4-BE49-F238E27FC236}">
                <a16:creationId xmlns:a16="http://schemas.microsoft.com/office/drawing/2014/main" id="{51A2B9C2-B28E-4E7C-BD68-6638C9A65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1" y="6336306"/>
            <a:ext cx="12240684" cy="644692"/>
          </a:xfrm>
          <a:prstGeom prst="rect">
            <a:avLst/>
          </a:prstGeom>
          <a:gradFill rotWithShape="1">
            <a:gsLst>
              <a:gs pos="0">
                <a:srgbClr val="2F0018"/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8930"/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B4FC0D-F8D0-4BD2-81B5-F3C8D39BD4A2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FD236185-38BA-4DC4-9E12-5B830897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ACA3FDDD-8E88-4E16-89E8-6EE38939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2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24CD4229-8756-494D-B1CD-F526011DE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:\USB__Data\logo_tieuhocvn.jpg">
              <a:extLst>
                <a:ext uri="{FF2B5EF4-FFF2-40B4-BE49-F238E27FC236}">
                  <a16:creationId xmlns:a16="http://schemas.microsoft.com/office/drawing/2014/main" id="{03388F7E-BF61-4404-8333-90C450BAF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E41693-C1FE-45CA-A95F-4AF88FADAA18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F73453E-9285-4A29-A27A-9931BCCDC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25" y="1062485"/>
            <a:ext cx="483758" cy="457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2518782" y="683024"/>
            <a:ext cx="7154436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khó</a:t>
            </a:r>
            <a:endParaRPr lang="en-US" sz="3200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2672317" y="1858347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di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2672317" y="2642939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2672317" y="215378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2672317" y="292499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AD96-807A-4CE3-B2D2-E4B10B756027}"/>
              </a:ext>
            </a:extLst>
          </p:cNvPr>
          <p:cNvSpPr/>
          <p:nvPr/>
        </p:nvSpPr>
        <p:spPr>
          <a:xfrm>
            <a:off x="2672317" y="3429000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C74A7A-9B4B-440B-9739-C98AC9542DF7}"/>
              </a:ext>
            </a:extLst>
          </p:cNvPr>
          <p:cNvSpPr/>
          <p:nvPr/>
        </p:nvSpPr>
        <p:spPr>
          <a:xfrm>
            <a:off x="2672317" y="3745112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9C79DA-4076-47B4-BC6B-6A3B73F99E77}"/>
              </a:ext>
            </a:extLst>
          </p:cNvPr>
          <p:cNvSpPr/>
          <p:nvPr/>
        </p:nvSpPr>
        <p:spPr>
          <a:xfrm>
            <a:off x="2672317" y="4215061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504D02-6D73-4880-AFB2-9323434F5EED}"/>
              </a:ext>
            </a:extLst>
          </p:cNvPr>
          <p:cNvSpPr/>
          <p:nvPr/>
        </p:nvSpPr>
        <p:spPr>
          <a:xfrm>
            <a:off x="2672317" y="4531173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08DEBC-21CD-4610-8CAA-FA1718C9742B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4F3E567-BD78-411C-96B1-1A308A44C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4D8D124D-75E2-4756-84F4-9FE6B1A5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6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B5352186-E6E1-482C-BC54-84BA72E54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I:\USB__Data\logo_tieuhocvn.jpg">
              <a:extLst>
                <a:ext uri="{FF2B5EF4-FFF2-40B4-BE49-F238E27FC236}">
                  <a16:creationId xmlns:a16="http://schemas.microsoft.com/office/drawing/2014/main" id="{135AE964-E9B6-48DA-83DF-0B962F356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9698DC-D1CF-4759-B58E-B5B3C7E64A96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9" name="Text Box 19">
            <a:extLst>
              <a:ext uri="{FF2B5EF4-FFF2-40B4-BE49-F238E27FC236}">
                <a16:creationId xmlns:a16="http://schemas.microsoft.com/office/drawing/2014/main" id="{C049DF2B-64E3-47DE-93DE-9DC4D76F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6" y="868904"/>
            <a:ext cx="469457" cy="46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2896710" y="815469"/>
            <a:ext cx="3383676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2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667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25638-AAFB-4D73-9A5C-F5A67791C155}"/>
              </a:ext>
            </a:extLst>
          </p:cNvPr>
          <p:cNvSpPr txBox="1"/>
          <p:nvPr/>
        </p:nvSpPr>
        <p:spPr>
          <a:xfrm>
            <a:off x="2305396" y="1565201"/>
            <a:ext cx="5963137" cy="246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19C805B-EE0F-408D-86CB-F48A6C14950B}"/>
              </a:ext>
            </a:extLst>
          </p:cNvPr>
          <p:cNvSpPr/>
          <p:nvPr/>
        </p:nvSpPr>
        <p:spPr>
          <a:xfrm>
            <a:off x="2921324" y="2639361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dìu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dắt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4C31C016-39F4-4E62-A429-A695B79C0CA9}"/>
              </a:ext>
            </a:extLst>
          </p:cNvPr>
          <p:cNvSpPr/>
          <p:nvPr/>
        </p:nvSpPr>
        <p:spPr>
          <a:xfrm>
            <a:off x="5322095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dặn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dò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0FF438D2-2363-4013-B7C7-F14E7FDD86C5}"/>
              </a:ext>
            </a:extLst>
          </p:cNvPr>
          <p:cNvSpPr/>
          <p:nvPr/>
        </p:nvSpPr>
        <p:spPr>
          <a:xfrm>
            <a:off x="7877291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du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lịch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3804F5B5-793E-4E95-9ED4-1AD55B9B494E}"/>
              </a:ext>
            </a:extLst>
          </p:cNvPr>
          <p:cNvSpPr/>
          <p:nvPr/>
        </p:nvSpPr>
        <p:spPr>
          <a:xfrm>
            <a:off x="2882442" y="4478386"/>
            <a:ext cx="1604068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giúp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đỡ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CBD79627-7713-4400-A40C-9B54F1A9D538}"/>
              </a:ext>
            </a:extLst>
          </p:cNvPr>
          <p:cNvSpPr/>
          <p:nvPr/>
        </p:nvSpPr>
        <p:spPr>
          <a:xfrm>
            <a:off x="5283213" y="4478385"/>
            <a:ext cx="1565187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giữ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gìn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F49C3786-4211-4DCA-98CC-AFAD3A6274DD}"/>
              </a:ext>
            </a:extLst>
          </p:cNvPr>
          <p:cNvSpPr/>
          <p:nvPr/>
        </p:nvSpPr>
        <p:spPr>
          <a:xfrm>
            <a:off x="7838409" y="4478385"/>
            <a:ext cx="1888849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giảng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bài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9BA2DA-0C9B-4E76-A609-967A8FAEA75D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EE81F468-ADFD-4592-9699-373B02519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8197CDFB-5D23-4396-A071-67F05CFC1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4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BC521806-C823-4040-95F7-3430F1505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:\USB__Data\logo_tieuhocvn.jpg">
              <a:extLst>
                <a:ext uri="{FF2B5EF4-FFF2-40B4-BE49-F238E27FC236}">
                  <a16:creationId xmlns:a16="http://schemas.microsoft.com/office/drawing/2014/main" id="{F73AAE4C-3730-4A23-A04C-ACF226CD6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65D3D4-0BED-414D-A98D-DA91305AE3AF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7" name="Text Box 19">
            <a:extLst>
              <a:ext uri="{FF2B5EF4-FFF2-40B4-BE49-F238E27FC236}">
                <a16:creationId xmlns:a16="http://schemas.microsoft.com/office/drawing/2014/main" id="{AE943E09-9FA7-419D-932B-AEBCCB73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2566276" y="1314917"/>
            <a:ext cx="625787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thay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ô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vuông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9F18E-A501-4203-B144-06893924F7C6}"/>
              </a:ext>
            </a:extLst>
          </p:cNvPr>
          <p:cNvSpPr/>
          <p:nvPr/>
        </p:nvSpPr>
        <p:spPr>
          <a:xfrm>
            <a:off x="3456250" y="2118767"/>
            <a:ext cx="5279501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Phòng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áo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Bọc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úng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ong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Cửa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sổ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túi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e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ắn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ngọn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đông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Nguyễn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Lãm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Thắng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vi-VN" sz="25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42B382-2396-41D9-B6E9-910E87DD82C4}"/>
              </a:ext>
            </a:extLst>
          </p:cNvPr>
          <p:cNvGrpSpPr/>
          <p:nvPr/>
        </p:nvGrpSpPr>
        <p:grpSpPr>
          <a:xfrm>
            <a:off x="5792141" y="2224240"/>
            <a:ext cx="460864" cy="460864"/>
            <a:chOff x="7507111" y="2996098"/>
            <a:chExt cx="417689" cy="4176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736DA9-0466-41CF-9187-F0FCEAC57F3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70A281-A31C-4551-94D1-24FD1FFBA958}"/>
                </a:ext>
              </a:extLst>
            </p:cNvPr>
            <p:cNvCxnSpPr>
              <a:stCxn id="10" idx="0"/>
              <a:endCxn id="1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EE5E64-7620-469B-B46E-BF3BB0098762}"/>
                </a:ext>
              </a:extLst>
            </p:cNvPr>
            <p:cNvCxnSpPr>
              <a:stCxn id="10" idx="3"/>
              <a:endCxn id="1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4BA71E-05A8-4568-A5AD-FD06398A1B9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76AE94-74DE-4759-BBB9-33FDE0401416}"/>
              </a:ext>
            </a:extLst>
          </p:cNvPr>
          <p:cNvSpPr txBox="1"/>
          <p:nvPr/>
        </p:nvSpPr>
        <p:spPr>
          <a:xfrm>
            <a:off x="5695212" y="2236565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F00DF-1183-46A3-85A6-39E8A10CE0EB}"/>
              </a:ext>
            </a:extLst>
          </p:cNvPr>
          <p:cNvGrpSpPr/>
          <p:nvPr/>
        </p:nvGrpSpPr>
        <p:grpSpPr>
          <a:xfrm>
            <a:off x="4236391" y="2763991"/>
            <a:ext cx="460864" cy="460864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101207-A78C-4944-A005-A9DF7BB2EA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F575BD-D554-42AB-AB64-74C71D135019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A00EA3-C1BC-44C3-9D28-FDB0F3C54565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212001-F484-47BF-AA96-C9D9484811F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C49ECB-B732-4F96-B159-B4FB4B933EEE}"/>
              </a:ext>
            </a:extLst>
          </p:cNvPr>
          <p:cNvGrpSpPr/>
          <p:nvPr/>
        </p:nvGrpSpPr>
        <p:grpSpPr>
          <a:xfrm>
            <a:off x="6528736" y="2763991"/>
            <a:ext cx="460864" cy="460864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B389D2-E391-46E0-BFD8-C084BDCA74F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44BCEE-0122-4C92-AF77-3115C33B1120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BFD7C4-8A86-4196-B95E-1E6F41285458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923F09-61DC-43B1-BCB3-070F57AA27D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B53CF3-55E9-42DB-B8C7-365079FBE3A8}"/>
              </a:ext>
            </a:extLst>
          </p:cNvPr>
          <p:cNvGrpSpPr/>
          <p:nvPr/>
        </p:nvGrpSpPr>
        <p:grpSpPr>
          <a:xfrm>
            <a:off x="5157141" y="3374724"/>
            <a:ext cx="460864" cy="460864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98155D-C8CD-4A16-B04F-36D33449BA9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44F78C-106B-480D-903B-9FA331E2DC18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F9D9B3-860D-45B3-823B-20AA4FC889CB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CA8DF2-DC9B-4D23-A5A2-5A4F13FCD80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6D383B-7E9C-4F21-AC7D-34BC181D4906}"/>
              </a:ext>
            </a:extLst>
          </p:cNvPr>
          <p:cNvGrpSpPr/>
          <p:nvPr/>
        </p:nvGrpSpPr>
        <p:grpSpPr>
          <a:xfrm>
            <a:off x="3601391" y="3970491"/>
            <a:ext cx="460864" cy="460864"/>
            <a:chOff x="7507111" y="2996098"/>
            <a:chExt cx="417689" cy="4176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C02A8C-B0E1-4C96-9C68-2A956D7DACE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0D8505-957B-4C5D-8A88-41FF56BD01B0}"/>
                </a:ext>
              </a:extLst>
            </p:cNvPr>
            <p:cNvCxnSpPr>
              <a:stCxn id="31" idx="0"/>
              <a:endCxn id="3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CF78FC2-9465-4F37-91D4-61C2722E1804}"/>
                </a:ext>
              </a:extLst>
            </p:cNvPr>
            <p:cNvCxnSpPr>
              <a:stCxn id="31" idx="3"/>
              <a:endCxn id="3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5C1464-5C27-4951-B775-CC1D1879B43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F1CF52-076A-4650-BC1B-65BC89B5F61A}"/>
              </a:ext>
            </a:extLst>
          </p:cNvPr>
          <p:cNvGrpSpPr/>
          <p:nvPr/>
        </p:nvGrpSpPr>
        <p:grpSpPr>
          <a:xfrm>
            <a:off x="4418796" y="3970491"/>
            <a:ext cx="460864" cy="460864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42E77-5EE8-406A-AC27-C3EE4179E98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BB0238-10F4-487F-B412-1C0487A38B24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82E451-47EC-4E93-A5AA-F6539E61ED8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47EA828-F693-4100-B1E9-2F6DC72D8A4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008BC68-6744-42EF-9AEA-4A5B8EFF4AF7}"/>
              </a:ext>
            </a:extLst>
          </p:cNvPr>
          <p:cNvSpPr txBox="1"/>
          <p:nvPr/>
        </p:nvSpPr>
        <p:spPr>
          <a:xfrm>
            <a:off x="4148656" y="2805258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5A34E5-EA3D-4C75-90C2-22E3F39136D6}"/>
              </a:ext>
            </a:extLst>
          </p:cNvPr>
          <p:cNvSpPr txBox="1"/>
          <p:nvPr/>
        </p:nvSpPr>
        <p:spPr>
          <a:xfrm>
            <a:off x="6613712" y="2806591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tr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EB4B0E-1CF0-4D61-9FC3-3BACB89D2568}"/>
              </a:ext>
            </a:extLst>
          </p:cNvPr>
          <p:cNvSpPr txBox="1"/>
          <p:nvPr/>
        </p:nvSpPr>
        <p:spPr>
          <a:xfrm>
            <a:off x="5098463" y="3378505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31A402-5623-473C-8080-888C5D66FA8F}"/>
              </a:ext>
            </a:extLst>
          </p:cNvPr>
          <p:cNvSpPr txBox="1"/>
          <p:nvPr/>
        </p:nvSpPr>
        <p:spPr>
          <a:xfrm>
            <a:off x="3494927" y="3961571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4A9E22-1E5D-43EE-9D96-4BAF28EEEC92}"/>
              </a:ext>
            </a:extLst>
          </p:cNvPr>
          <p:cNvSpPr txBox="1"/>
          <p:nvPr/>
        </p:nvSpPr>
        <p:spPr>
          <a:xfrm>
            <a:off x="4360118" y="3960818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6894AD4-A4F4-4E35-8E7B-18AC576B379E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2C4E0F73-710D-4C7A-9A50-B94DBB430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593F3913-5386-48AD-AE41-8A09BE3AA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3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3B353D23-77FA-4201-9FC8-91521E11E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I:\USB__Data\logo_tieuhocvn.jpg">
              <a:extLst>
                <a:ext uri="{FF2B5EF4-FFF2-40B4-BE49-F238E27FC236}">
                  <a16:creationId xmlns:a16="http://schemas.microsoft.com/office/drawing/2014/main" id="{5389387E-0290-42A8-9D50-F12721F7D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3884AB3-E7E2-4A5F-9E9D-1506D1BF1EA8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56" name="Text Box 19">
            <a:extLst>
              <a:ext uri="{FF2B5EF4-FFF2-40B4-BE49-F238E27FC236}">
                <a16:creationId xmlns:a16="http://schemas.microsoft.com/office/drawing/2014/main" id="{F093D8A9-53AC-4E7B-B84D-F09D7B8E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ADFA583-01F4-4C89-9343-1FAEE95A7DC4}"/>
              </a:ext>
            </a:extLst>
          </p:cNvPr>
          <p:cNvGrpSpPr/>
          <p:nvPr/>
        </p:nvGrpSpPr>
        <p:grpSpPr>
          <a:xfrm>
            <a:off x="7895723" y="2354296"/>
            <a:ext cx="282021" cy="338553"/>
            <a:chOff x="5804066" y="1986975"/>
            <a:chExt cx="215150" cy="25827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60F85B-61D7-4AD3-BFE6-63A894874349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8917-635B-4E5F-9704-F60C6AA5D0D2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B7969-35D6-43A9-98F6-4294034241D4}"/>
              </a:ext>
            </a:extLst>
          </p:cNvPr>
          <p:cNvGrpSpPr/>
          <p:nvPr/>
        </p:nvGrpSpPr>
        <p:grpSpPr>
          <a:xfrm>
            <a:off x="6350556" y="2432608"/>
            <a:ext cx="282021" cy="338553"/>
            <a:chOff x="5804066" y="1986975"/>
            <a:chExt cx="215150" cy="25827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6502D35-0F2A-4243-BA64-097EAD27A3C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175A3-C8D2-4754-9AB0-C7D7290366E4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F6C1CDC-F027-404F-8DA4-CF7CB4553F13}"/>
              </a:ext>
            </a:extLst>
          </p:cNvPr>
          <p:cNvSpPr/>
          <p:nvPr/>
        </p:nvSpPr>
        <p:spPr>
          <a:xfrm>
            <a:off x="1977405" y="2353726"/>
            <a:ext cx="8237191" cy="247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hiêu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phụ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hướng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đê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2445860" y="1390175"/>
            <a:ext cx="7612539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ngã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5C58B-CC32-4EB5-9CA8-CEFBF6672103}"/>
              </a:ext>
            </a:extLst>
          </p:cNvPr>
          <p:cNvSpPr txBox="1"/>
          <p:nvPr/>
        </p:nvSpPr>
        <p:spPr>
          <a:xfrm>
            <a:off x="7905871" y="3429000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445A785-6D47-47D6-B944-656CDB8A9548}"/>
              </a:ext>
            </a:extLst>
          </p:cNvPr>
          <p:cNvGrpSpPr/>
          <p:nvPr/>
        </p:nvGrpSpPr>
        <p:grpSpPr>
          <a:xfrm>
            <a:off x="2801006" y="4236008"/>
            <a:ext cx="282021" cy="338553"/>
            <a:chOff x="5804066" y="1986975"/>
            <a:chExt cx="215150" cy="25827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DAC9DAB-3DB0-41CE-9037-BD9B251893E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BD16BA-6026-4268-B05B-5679B1675205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CFF0FB2-F340-4D2F-A3BA-677A0870594F}"/>
              </a:ext>
            </a:extLst>
          </p:cNvPr>
          <p:cNvSpPr txBox="1"/>
          <p:nvPr/>
        </p:nvSpPr>
        <p:spPr>
          <a:xfrm>
            <a:off x="6022155" y="4071867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F0A96E-CA1F-4D04-AAF7-B8F1087E4222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99A7D53C-8E69-48DD-889C-E6FB2C43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38861B-59EB-4F51-B6E1-C400803FD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20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B4C0A74A-7419-439E-A641-A94C20738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:\USB__Data\logo_tieuhocvn.jpg">
              <a:extLst>
                <a:ext uri="{FF2B5EF4-FFF2-40B4-BE49-F238E27FC236}">
                  <a16:creationId xmlns:a16="http://schemas.microsoft.com/office/drawing/2014/main" id="{853A04F0-6910-4EBA-96A2-CDB5C37D2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C037F0-67E5-43BE-8B36-2224F007937B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23" name="Text Box 19">
            <a:extLst>
              <a:ext uri="{FF2B5EF4-FFF2-40B4-BE49-F238E27FC236}">
                <a16:creationId xmlns:a16="http://schemas.microsoft.com/office/drawing/2014/main" id="{75CEFA88-5DED-470E-AD9A-152783B3B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7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285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(Body)</vt:lpstr>
      <vt:lpstr>Arial Rounded MT Bold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6</cp:revision>
  <dcterms:created xsi:type="dcterms:W3CDTF">2022-03-08T15:58:38Z</dcterms:created>
  <dcterms:modified xsi:type="dcterms:W3CDTF">2026-04-13T14:14:41Z</dcterms:modified>
</cp:coreProperties>
</file>