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4" r:id="rId3"/>
    <p:sldMasterId id="2147483768" r:id="rId4"/>
    <p:sldMasterId id="2147483781" r:id="rId5"/>
    <p:sldMasterId id="2147483817" r:id="rId6"/>
    <p:sldMasterId id="2147483830" r:id="rId7"/>
  </p:sldMasterIdLst>
  <p:notesMasterIdLst>
    <p:notesMasterId r:id="rId17"/>
  </p:notesMasterIdLst>
  <p:sldIdLst>
    <p:sldId id="320" r:id="rId8"/>
    <p:sldId id="497" r:id="rId9"/>
    <p:sldId id="509" r:id="rId10"/>
    <p:sldId id="511" r:id="rId11"/>
    <p:sldId id="542" r:id="rId12"/>
    <p:sldId id="543" r:id="rId13"/>
    <p:sldId id="544" r:id="rId14"/>
    <p:sldId id="564" r:id="rId15"/>
    <p:sldId id="4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4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7A516-FCEA-9766-96F0-78F0ECFAB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5D3D7-2637-A889-6C4F-39D1AA6CA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0C06F-4609-83FE-771D-7CF359D42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F11D2-660D-94AC-4DCA-B3B64D0C9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59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786269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có thể dùng cách nào để liên lạc v</a:t>
            </a:r>
            <a:r>
              <a:rPr lang="en-US" sz="3600" dirty="0" err="1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3"/>
          <a:stretch/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BỒ 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br>
              <a:rPr lang="vi-VN" dirty="0"/>
            </a:br>
            <a:r>
              <a:rPr lang="en-US" dirty="0"/>
              <a:t>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xa 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4941652" y="2249841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 </a:t>
            </a:r>
            <a:r>
              <a:rPr lang="vi-VN" sz="4000" i="1" dirty="0"/>
              <a:t>trò chuyện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630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trao đổi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40" y="3595527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huấn luyện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024439" y="4233327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in-tơ-nét...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có in-tơ-nét, bạn cũng có thể nhìn 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 chuyện với mình,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hai người đang ở cách nhau rất xa.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717177" y="770960"/>
            <a:ext cx="9260032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5400" b="1" dirty="0">
                <a:solidFill>
                  <a:srgbClr val="B2277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ngữ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29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mạng kết nối các máy tính trên toàn thế gi</a:t>
            </a:r>
            <a:r>
              <a:rPr lang="en-US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32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giảng dạy và hướng dẫn luyện tập.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5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DE99E-F1DD-6861-C271-FFB56A79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33129B25-56BA-0484-08B5-1E44796AD4F0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1ECC5B8A-DE4C-2996-278F-470627E0E704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E28646D7-003D-BFE6-48E1-D5B7862ED8A5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7093303F-1E59-99BA-9108-11D376D1ED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E69A71-C738-F1A4-E8C2-707429AF5A1A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BỒ 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>
            <a:extLst>
              <a:ext uri="{FF2B5EF4-FFF2-40B4-BE49-F238E27FC236}">
                <a16:creationId xmlns:a16="http://schemas.microsoft.com/office/drawing/2014/main" id="{DA443577-7759-C068-F580-FDD3428835D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266722-2F0E-9AE6-3F48-B5B6B0DF0D30}"/>
              </a:ext>
            </a:extLst>
          </p:cNvPr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br>
              <a:rPr lang="vi-VN" dirty="0"/>
            </a:br>
            <a:r>
              <a:rPr lang="en-US" dirty="0"/>
              <a:t>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xa 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/>
              <a:t>nghĩ ra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3C84C-E683-134C-10B6-7D8FFF687B83}"/>
              </a:ext>
            </a:extLst>
          </p:cNvPr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9BF2C9-A0E7-DCF0-E083-CD5C98BFB521}"/>
              </a:ext>
            </a:extLst>
          </p:cNvPr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C572A39-ED55-5EA5-405D-CDE0DF22B890}"/>
              </a:ext>
            </a:extLst>
          </p:cNvPr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A62823-A445-E7E3-ECDC-F2B08C7CB547}"/>
              </a:ext>
            </a:extLst>
          </p:cNvPr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15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596</Words>
  <Application>Microsoft Office PowerPoint</Application>
  <PresentationFormat>Widescreen</PresentationFormat>
  <Paragraphs>54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4_Office Theme</vt:lpstr>
      <vt:lpstr>5_Office Theme</vt:lpstr>
      <vt:lpstr>6_Office Theme</vt:lpstr>
      <vt:lpstr>NỀN 5</vt:lpstr>
      <vt:lpstr>1_NỀN 5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Administrator</cp:lastModifiedBy>
  <cp:revision>69</cp:revision>
  <dcterms:created xsi:type="dcterms:W3CDTF">2021-05-22T03:42:17Z</dcterms:created>
  <dcterms:modified xsi:type="dcterms:W3CDTF">2026-04-13T14:33:37Z</dcterms:modified>
</cp:coreProperties>
</file>