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4" r:id="rId3"/>
    <p:sldMasterId id="2147483768" r:id="rId4"/>
    <p:sldMasterId id="2147483781" r:id="rId5"/>
    <p:sldMasterId id="2147483806" r:id="rId6"/>
    <p:sldMasterId id="2147483817" r:id="rId7"/>
    <p:sldMasterId id="2147483830" r:id="rId8"/>
  </p:sldMasterIdLst>
  <p:notesMasterIdLst>
    <p:notesMasterId r:id="rId20"/>
  </p:notesMasterIdLst>
  <p:sldIdLst>
    <p:sldId id="320" r:id="rId9"/>
    <p:sldId id="497" r:id="rId10"/>
    <p:sldId id="546" r:id="rId11"/>
    <p:sldId id="549" r:id="rId12"/>
    <p:sldId id="548" r:id="rId13"/>
    <p:sldId id="550" r:id="rId14"/>
    <p:sldId id="551" r:id="rId15"/>
    <p:sldId id="554" r:id="rId16"/>
    <p:sldId id="556" r:id="rId17"/>
    <p:sldId id="558" r:id="rId18"/>
    <p:sldId id="4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79" d="100"/>
          <a:sy n="79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4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43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03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6140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560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8019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655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9156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138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524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5440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4979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5000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2.png"/><Relationship Id="rId11" Type="http://schemas.microsoft.com/office/2007/relationships/hdphoto" Target="../media/hdphoto2.wdp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2010362" y="-1706767"/>
            <a:ext cx="5468049" cy="9102600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-309738" y="2057650"/>
            <a:ext cx="10005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CHÚ BỒ CÂU ĐẾN IN –TER - NÉT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1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5154" y="1"/>
            <a:ext cx="10381128" cy="40879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–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58905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546" y="-115757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FE3705-F316-4529-AD82-43C715E12A32}"/>
              </a:ext>
            </a:extLst>
          </p:cNvPr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59" y="1401445"/>
            <a:ext cx="5786269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3876675" y="14468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8A257-072D-4267-A2BD-5A17B774D2B6}"/>
              </a:ext>
            </a:extLst>
          </p:cNvPr>
          <p:cNvGrpSpPr/>
          <p:nvPr/>
        </p:nvGrpSpPr>
        <p:grpSpPr>
          <a:xfrm>
            <a:off x="975552" y="1076240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x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a, người ta đã gửi thư b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ằ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nh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ữ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cách nào?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553256-BEA3-4316-8FC3-F6472B9604FB}"/>
              </a:ext>
            </a:extLst>
          </p:cNvPr>
          <p:cNvSpPr txBox="1"/>
          <p:nvPr/>
        </p:nvSpPr>
        <p:spPr>
          <a:xfrm>
            <a:off x="1617280" y="5262785"/>
            <a:ext cx="4207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huấn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bồ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đưa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thư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5990258" y="5016564"/>
            <a:ext cx="6201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bỏ thư vào trong 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tinh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hờ sóng biển,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168" y="2516614"/>
            <a:ext cx="3299012" cy="2409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014" y="2516614"/>
            <a:ext cx="2326036" cy="2596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140" y="1867223"/>
            <a:ext cx="2840982" cy="28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76431" y="1677152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2. </a:t>
            </a:r>
            <a:r>
              <a:rPr lang="vi-VN" sz="3200" dirty="0">
                <a:solidFill>
                  <a:srgbClr val="FF0000"/>
                </a:solidFill>
              </a:rPr>
              <a:t>Vì sao có thể dùng bồ câu để đưa thư?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4349067" y="3176332"/>
            <a:ext cx="6268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dirty="0">
                <a:solidFill>
                  <a:srgbClr val="0070C0"/>
                </a:solidFill>
              </a:rPr>
              <a:t>vì bồ câu nhớ đường rất tốt, nó có thể bay qua một chặng đường dài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32" y="3036934"/>
            <a:ext cx="330431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nay, chúng ta có thể trò chuyện với người ở xa bằng những cách nào?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969819" y="5915299"/>
            <a:ext cx="188563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viết thư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336" y="2946075"/>
            <a:ext cx="3309995" cy="251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331" y="2946075"/>
            <a:ext cx="1951630" cy="2553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737" y="2888626"/>
            <a:ext cx="3794078" cy="3013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3230353" y="5915300"/>
            <a:ext cx="289332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27A95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27A959"/>
                </a:solidFill>
              </a:rPr>
              <a:t> gọi điện thoại</a:t>
            </a:r>
            <a:endParaRPr lang="vi-VN" sz="3200" b="1" dirty="0">
              <a:solidFill>
                <a:srgbClr val="27A95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6498577" y="5915299"/>
            <a:ext cx="5977720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7030A0"/>
                </a:solidFill>
              </a:rPr>
              <a:t> trò chuyện qua in-tơ-nét...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418" t="-8961" r="-418" b="8961"/>
          <a:stretch/>
        </p:blipFill>
        <p:spPr>
          <a:xfrm>
            <a:off x="3293854" y="2682406"/>
            <a:ext cx="3265980" cy="30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200" b="1" dirty="0">
                <a:solidFill>
                  <a:srgbClr val="FF0000"/>
                </a:solidFill>
              </a:rPr>
              <a:t>Nếu cần trò chuyện với người ở xa, em chọn phương tiện nào? Vì sao?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1459" y="1093694"/>
            <a:ext cx="44285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7770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617541" y="2104378"/>
            <a:ext cx="11085081" cy="4892232"/>
            <a:chOff x="939541" y="2203118"/>
            <a:chExt cx="11085081" cy="489223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5">
              <a:alphaModFix/>
            </a:blip>
            <a:srcRect t="35344" r="25594" b="37142"/>
            <a:stretch/>
          </p:blipFill>
          <p:spPr>
            <a:xfrm>
              <a:off x="1904204" y="4351999"/>
              <a:ext cx="7185426" cy="27433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05774" y="4359903"/>
              <a:ext cx="2582666" cy="2697100"/>
              <a:chOff x="6505774" y="4359903"/>
              <a:chExt cx="2582666" cy="2697100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5">
                <a:alphaModFix/>
              </a:blip>
              <a:srcRect l="48422" t="35344" r="25788" b="37142"/>
              <a:stretch/>
            </p:blipFill>
            <p:spPr>
              <a:xfrm>
                <a:off x="6505774" y="4359903"/>
                <a:ext cx="2582666" cy="2697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320056" y="5133950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Hoạt</a:t>
                </a:r>
                <a:r>
                  <a:rPr lang="en-US" sz="2400" b="1" kern="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4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4163155" y="4640469"/>
              <a:ext cx="2438401" cy="2434463"/>
              <a:chOff x="4163155" y="4654983"/>
              <a:chExt cx="2438401" cy="2434463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5">
                <a:alphaModFix/>
              </a:blip>
              <a:srcRect l="23463" t="37846" r="51287" b="37143"/>
              <a:stretch/>
            </p:blipFill>
            <p:spPr>
              <a:xfrm>
                <a:off x="4163155" y="4654983"/>
                <a:ext cx="2438401" cy="24344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771499" y="5325064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Sự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970708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7">
              <a:alphaModFix/>
            </a:blip>
            <a:srcRect l="15578" t="13903" r="25162" b="13322"/>
            <a:stretch/>
          </p:blipFill>
          <p:spPr>
            <a:xfrm>
              <a:off x="6733572" y="2264442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2069628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8">
              <a:alphaModFix/>
            </a:blip>
            <a:srcRect l="19226" r="18817"/>
            <a:stretch/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2150040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20"/>
          <p:cNvSpPr/>
          <p:nvPr/>
        </p:nvSpPr>
        <p:spPr>
          <a:xfrm>
            <a:off x="-1" y="334526"/>
            <a:ext cx="12048565" cy="1770743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xếp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toa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phù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nhé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800" b="1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4435" y="-37435"/>
            <a:ext cx="7527686" cy="5683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LUYỆN TẬP THEO VĂN BẢN</a:t>
            </a:r>
          </a:p>
        </p:txBody>
      </p:sp>
      <p:sp>
        <p:nvSpPr>
          <p:cNvPr id="43" name="Google Shape;295;p20"/>
          <p:cNvSpPr txBox="1"/>
          <p:nvPr/>
        </p:nvSpPr>
        <p:spPr>
          <a:xfrm>
            <a:off x="1544260" y="236496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569760" y="302917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73298" y="2465501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 </a:t>
            </a:r>
            <a:r>
              <a:rPr lang="en-US" sz="3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277605" y="311066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128917" y="292255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189070" y="2272395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trao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186020" y="356062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634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435833" y="-148219"/>
            <a:ext cx="11146899" cy="7001088"/>
            <a:chOff x="877723" y="2174177"/>
            <a:chExt cx="11146899" cy="489536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6">
              <a:alphaModFix/>
            </a:blip>
            <a:srcRect t="35344" r="25594" b="37142"/>
            <a:stretch/>
          </p:blipFill>
          <p:spPr>
            <a:xfrm>
              <a:off x="877723" y="4978264"/>
              <a:ext cx="8964794" cy="207155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91196" y="4990800"/>
              <a:ext cx="3251320" cy="2078739"/>
              <a:chOff x="6591196" y="4990800"/>
              <a:chExt cx="3251320" cy="2078739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6">
                <a:alphaModFix/>
              </a:blip>
              <a:srcRect l="48422" t="35344" r="25788" b="37142"/>
              <a:stretch/>
            </p:blipFill>
            <p:spPr>
              <a:xfrm>
                <a:off x="6591196" y="4990800"/>
                <a:ext cx="3251320" cy="20787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662558" y="5598563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Hoạt</a:t>
                </a:r>
                <a:r>
                  <a:rPr lang="en-US" sz="2400" b="1" kern="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4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3692731" y="5154072"/>
              <a:ext cx="3043400" cy="1910308"/>
              <a:chOff x="3692731" y="5168586"/>
              <a:chExt cx="3043400" cy="1910308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6">
                <a:alphaModFix/>
              </a:blip>
              <a:srcRect l="23463" t="37846" r="51287" b="37143"/>
              <a:stretch/>
            </p:blipFill>
            <p:spPr>
              <a:xfrm>
                <a:off x="3692731" y="5168586"/>
                <a:ext cx="3043400" cy="19103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625548" y="5718996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Sự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675712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8">
              <a:alphaModFix/>
            </a:blip>
            <a:srcRect l="15578" t="13903" r="25162" b="13322"/>
            <a:stretch/>
          </p:blipFill>
          <p:spPr>
            <a:xfrm>
              <a:off x="6807847" y="2174177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1725172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9">
              <a:alphaModFix/>
            </a:blip>
            <a:srcRect l="19226" r="18817"/>
            <a:stretch/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1759495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295;p20"/>
          <p:cNvSpPr txBox="1"/>
          <p:nvPr/>
        </p:nvSpPr>
        <p:spPr>
          <a:xfrm>
            <a:off x="1472947" y="4106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364628" y="11463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06323" y="593952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 </a:t>
            </a:r>
            <a:r>
              <a:rPr lang="en-US" sz="3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343506" y="146949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052821" y="105694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021387" y="310827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trao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045635" y="167940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52515" y="2532360"/>
            <a:ext cx="2455526" cy="3206957"/>
          </a:xfrm>
          <a:prstGeom prst="roundRect">
            <a:avLst/>
          </a:prstGeom>
          <a:noFill/>
          <a:ln w="38100">
            <a:solidFill>
              <a:srgbClr val="FFA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67824" y="2615190"/>
            <a:ext cx="2749533" cy="3154016"/>
          </a:xfrm>
          <a:prstGeom prst="roundRect">
            <a:avLst/>
          </a:prstGeom>
          <a:noFill/>
          <a:ln w="38100">
            <a:solidFill>
              <a:srgbClr val="7DBE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10000" r="90000">
                        <a14:foregroundMark x1="13125" y1="62333" x2="28438" y2="85000"/>
                        <a14:foregroundMark x1="45000" y1="26667" x2="71875" y2="22667"/>
                        <a14:foregroundMark x1="47500" y1="21000" x2="56250" y2="21667"/>
                        <a14:foregroundMark x1="63750" y1="55000" x2="68750" y2="70333"/>
                        <a14:foregroundMark x1="15313" y1="58000" x2="35938" y2="82333"/>
                        <a14:foregroundMark x1="21250" y1="58000" x2="21250" y2="62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6559" y="4252283"/>
            <a:ext cx="2188672" cy="22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41133 0.343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1736 L 0.17917 0.188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3982 L -0.06705 0.347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18099 0.2606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3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12292 0.505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2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1828 L -0.3694 0.34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46" y="1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37617 0.318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5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298</Words>
  <Application>Microsoft Office PowerPoint</Application>
  <PresentationFormat>Widescreen</PresentationFormat>
  <Paragraphs>47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4_Office Theme</vt:lpstr>
      <vt:lpstr>5_Office Theme</vt:lpstr>
      <vt:lpstr>6_Office Theme</vt:lpstr>
      <vt:lpstr>NỀN 5</vt:lpstr>
      <vt:lpstr>1_NỀN 5</vt:lpstr>
      <vt:lpstr>1_Office Theme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Administrator</cp:lastModifiedBy>
  <cp:revision>69</cp:revision>
  <dcterms:created xsi:type="dcterms:W3CDTF">2021-05-22T03:42:17Z</dcterms:created>
  <dcterms:modified xsi:type="dcterms:W3CDTF">2026-04-13T14:34:55Z</dcterms:modified>
</cp:coreProperties>
</file>