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4" r:id="rId3"/>
    <p:sldMasterId id="2147483749" r:id="rId4"/>
    <p:sldMasterId id="2147483768" r:id="rId5"/>
    <p:sldMasterId id="2147483781" r:id="rId6"/>
    <p:sldMasterId id="2147483806" r:id="rId7"/>
    <p:sldMasterId id="2147483817" r:id="rId8"/>
    <p:sldMasterId id="2147483830" r:id="rId9"/>
  </p:sldMasterIdLst>
  <p:notesMasterIdLst>
    <p:notesMasterId r:id="rId19"/>
  </p:notesMasterIdLst>
  <p:sldIdLst>
    <p:sldId id="320" r:id="rId10"/>
    <p:sldId id="497" r:id="rId11"/>
    <p:sldId id="559" r:id="rId12"/>
    <p:sldId id="561" r:id="rId13"/>
    <p:sldId id="482" r:id="rId14"/>
    <p:sldId id="562" r:id="rId15"/>
    <p:sldId id="563" r:id="rId16"/>
    <p:sldId id="538" r:id="rId17"/>
    <p:sldId id="4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4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6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2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4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9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7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4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2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2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8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9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4/13/2026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786269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409374"/>
            <a:ext cx="6143478" cy="2116589"/>
            <a:chOff x="2118480" y="1316166"/>
            <a:chExt cx="1605520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45674" y="1537126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58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 algn="ctr">
              <a:lnSpc>
                <a:spcPct val="120000"/>
              </a:lnSpc>
            </a:pPr>
            <a:r>
              <a:rPr lang="vi-VN" sz="4000" b="1">
                <a:solidFill>
                  <a:srgbClr val="FF0000"/>
                </a:solidFill>
                <a:latin typeface="HP001 4H" panose="020B0603050302020204" pitchFamily="34" charset="0"/>
              </a:rPr>
              <a:t>Từ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bồ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 câu đến i</a:t>
            </a:r>
            <a:r>
              <a:rPr 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on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ngư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ời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có nhiều cách để trao đ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ổi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với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nhau. Từ xa x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ư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a, ngư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ời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ta đã biết huấn luyện bồ câu đ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ư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a thư. Những bức thư đ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ược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buộc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vào chân bồ câu. Bồ câu nhớ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rất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tốt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. Nó có thể bay qua một chặng đư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ờn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g dài hàng nghìn cây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để mang thư đến đúng n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ơi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nhận.</a:t>
            </a:r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8000" dirty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8000" dirty="0" err="1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59" y="2481943"/>
            <a:ext cx="11818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ơe.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4645" y="2537926"/>
            <a:ext cx="12415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5400" b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5400" i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5400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 </a:t>
            </a:r>
            <a:r>
              <a:rPr lang="en-US" sz="6600" spc="-1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66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0100" y="456643"/>
            <a:ext cx="10321990" cy="1532981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2269" y="2393425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65211" y="2406249"/>
            <a:ext cx="1022483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1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vuông.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áng lên mặc áo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242929"/>
                </a:solidFill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may</a:t>
            </a: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Shape 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200"/>
            <a:ext cx="463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32033" y="5635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1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(Theo</a:t>
            </a:r>
            <a:r>
              <a:rPr kumimoji="0" lang="vi-VN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Nguyễn Trọng Tạo)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7626" y="367626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3583" y="510738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8891" y="4472897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2213" y="5251092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4461" y="3813783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4965" y="4602155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15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279</Words>
  <Application>Microsoft Office PowerPoint</Application>
  <PresentationFormat>Widescreen</PresentationFormat>
  <Paragraphs>36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Times New Roman</vt:lpstr>
      <vt:lpstr>4_Office Theme</vt:lpstr>
      <vt:lpstr>5_Office Theme</vt:lpstr>
      <vt:lpstr>6_Office Theme</vt:lpstr>
      <vt:lpstr>1_Default Design</vt:lpstr>
      <vt:lpstr>NỀN 5</vt:lpstr>
      <vt:lpstr>1_NỀN 5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Administrator</cp:lastModifiedBy>
  <cp:revision>69</cp:revision>
  <dcterms:created xsi:type="dcterms:W3CDTF">2021-05-22T03:42:17Z</dcterms:created>
  <dcterms:modified xsi:type="dcterms:W3CDTF">2026-04-13T14:36:10Z</dcterms:modified>
</cp:coreProperties>
</file>