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01" r:id="rId3"/>
    <p:sldMasterId id="2147483725" r:id="rId4"/>
  </p:sldMasterIdLst>
  <p:notesMasterIdLst>
    <p:notesMasterId r:id="rId18"/>
  </p:notesMasterIdLst>
  <p:sldIdLst>
    <p:sldId id="474" r:id="rId5"/>
    <p:sldId id="645" r:id="rId6"/>
    <p:sldId id="642" r:id="rId7"/>
    <p:sldId id="631" r:id="rId8"/>
    <p:sldId id="566" r:id="rId9"/>
    <p:sldId id="633" r:id="rId10"/>
    <p:sldId id="652" r:id="rId11"/>
    <p:sldId id="581" r:id="rId12"/>
    <p:sldId id="548" r:id="rId13"/>
    <p:sldId id="583" r:id="rId14"/>
    <p:sldId id="584" r:id="rId15"/>
    <p:sldId id="636" r:id="rId16"/>
    <p:sldId id="63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9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825" r:id="rId14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26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65249"/>
            <a:ext cx="4762500" cy="378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362" y="365249"/>
            <a:ext cx="5090756" cy="378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5329684" y="4464606"/>
            <a:ext cx="12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10C88-7C0F-46B4-AEB7-2356B23B4223}"/>
              </a:ext>
            </a:extLst>
          </p:cNvPr>
          <p:cNvSpPr txBox="1"/>
          <p:nvPr/>
        </p:nvSpPr>
        <p:spPr>
          <a:xfrm>
            <a:off x="752475" y="5238750"/>
            <a:ext cx="1088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16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869" y="1029353"/>
            <a:ext cx="48949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 3000 hòn đảo lớn nhỏ khác nhau, trong đó hơn một nửa là ở trong Vịnh Bắc Bộ. Hai quần đảo xa bờ là quần đảo Hoàng Sa và Trường Sa.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63" y="1"/>
            <a:ext cx="553291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317155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787135" y="100196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735685" y="434179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05958" y="203093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001001" y="548902"/>
            <a:ext cx="3181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08907" y="1628507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283556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734425" y="478742"/>
            <a:ext cx="332422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07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172D390-6316-45D6-8A2B-ECA09D0C3653}"/>
              </a:ext>
            </a:extLst>
          </p:cNvPr>
          <p:cNvSpPr/>
          <p:nvPr/>
        </p:nvSpPr>
        <p:spPr>
          <a:xfrm>
            <a:off x="636425" y="485623"/>
            <a:ext cx="3842810" cy="7091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198" y="541640"/>
            <a:ext cx="110788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chủng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lực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vũ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nước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có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biển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làm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vụ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chiến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2295966"/>
            <a:ext cx="7153275" cy="40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A7C777-5FE1-4022-9103-FEDF52816BEE}"/>
              </a:ext>
            </a:extLst>
          </p:cNvPr>
          <p:cNvSpPr/>
          <p:nvPr/>
        </p:nvSpPr>
        <p:spPr>
          <a:xfrm>
            <a:off x="2115259" y="147181"/>
            <a:ext cx="7680694" cy="149649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4925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BEFFEA9B-B662-4A87-9F10-095B169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5" y="2513764"/>
            <a:ext cx="4287520" cy="4101077"/>
          </a:xfrm>
          <a:prstGeom prst="rect">
            <a:avLst/>
          </a:prstGeom>
        </p:spPr>
      </p:pic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008D5D02-46B6-4E93-BF84-0AD67FC1E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45" y="2513764"/>
            <a:ext cx="4196079" cy="428045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-553307" y="643344"/>
            <a:ext cx="3493827" cy="1740176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802407" y="1124028"/>
            <a:ext cx="5255601" cy="215693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Sa. </a:t>
            </a:r>
          </a:p>
        </p:txBody>
      </p:sp>
    </p:spTree>
    <p:extLst>
      <p:ext uri="{BB962C8B-B14F-4D97-AF65-F5344CB8AC3E}">
        <p14:creationId xmlns:p14="http://schemas.microsoft.com/office/powerpoint/2010/main" val="24971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06841" y="1559683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(SGK/95,96)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54EF79-65A4-41BC-94D1-2DAF94B0D6B9}"/>
              </a:ext>
            </a:extLst>
          </p:cNvPr>
          <p:cNvSpPr txBox="1"/>
          <p:nvPr/>
        </p:nvSpPr>
        <p:spPr>
          <a:xfrm>
            <a:off x="1106841" y="1554223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(SGK/95,96)</a:t>
            </a:r>
          </a:p>
        </p:txBody>
      </p:sp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545423" y="961609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466851" y="2198528"/>
            <a:ext cx="5480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592462" y="4420332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47765" y="171529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47765" y="4120354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8658225" y="638175"/>
            <a:ext cx="258127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ĐỌC MẪU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7938E-E6B2-4FED-AFAE-7423BF45D1F9}"/>
              </a:ext>
            </a:extLst>
          </p:cNvPr>
          <p:cNvSpPr txBox="1"/>
          <p:nvPr/>
        </p:nvSpPr>
        <p:spPr>
          <a:xfrm>
            <a:off x="7861110" y="6263807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dirty="0">
                <a:highlight>
                  <a:srgbClr val="CCFF3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5122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545423" y="748009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492264" y="1859340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552370" y="4176659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7061476" y="1496663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7061476" y="3795658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1110985" y="88624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1111908" y="431580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29001" y="1670177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82328" y="3940459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F214ED-ACA7-414C-BE21-3A2B0355100F}"/>
              </a:ext>
            </a:extLst>
          </p:cNvPr>
          <p:cNvSpPr txBox="1"/>
          <p:nvPr/>
        </p:nvSpPr>
        <p:spPr>
          <a:xfrm>
            <a:off x="4659486" y="6315625"/>
            <a:ext cx="36195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2203687" y="2020035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en-US" sz="4000" dirty="0" err="1"/>
              <a:t>bánh</a:t>
            </a:r>
            <a:r>
              <a:rPr lang="en-US" sz="4000" dirty="0"/>
              <a:t> </a:t>
            </a:r>
            <a:r>
              <a:rPr lang="en-US" sz="4000" dirty="0" err="1"/>
              <a:t>chưng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2282630" y="3012079"/>
            <a:ext cx="357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xa</a:t>
            </a:r>
            <a:r>
              <a:rPr lang="en-US" sz="4000" dirty="0"/>
              <a:t> </a:t>
            </a:r>
            <a:r>
              <a:rPr lang="en-US" sz="4000" dirty="0" err="1"/>
              <a:t>xôi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2328982" y="3886520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sóng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6331527" y="1987480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hàng</a:t>
            </a:r>
            <a:r>
              <a:rPr lang="en-US" sz="4000" dirty="0"/>
              <a:t> </a:t>
            </a:r>
            <a:r>
              <a:rPr lang="en-US" sz="4000" dirty="0" err="1"/>
              <a:t>rào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16902" y="2615911"/>
            <a:ext cx="4710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8982" y="3538377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18961" y="3538377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8982" y="4474322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77125" y="2603575"/>
            <a:ext cx="33693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098672-255C-4844-A05E-743ED47E10FC}"/>
              </a:ext>
            </a:extLst>
          </p:cNvPr>
          <p:cNvSpPr txBox="1"/>
          <p:nvPr/>
        </p:nvSpPr>
        <p:spPr>
          <a:xfrm>
            <a:off x="6255326" y="3302289"/>
            <a:ext cx="2898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muốn</a:t>
            </a:r>
            <a:endParaRPr lang="en-US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1A4C7F-E5A9-4798-9519-F1D67FA5C414}"/>
              </a:ext>
            </a:extLst>
          </p:cNvPr>
          <p:cNvCxnSpPr>
            <a:cxnSpLocks/>
          </p:cNvCxnSpPr>
          <p:nvPr/>
        </p:nvCxnSpPr>
        <p:spPr>
          <a:xfrm>
            <a:off x="6829425" y="3886520"/>
            <a:ext cx="6477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3189167" y="2318228"/>
            <a:ext cx="520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027018" y="2364318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052868" y="2979381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02656" y="2364318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319983" y="2919704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62088" y="3546818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178829" y="3472390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573776" y="4117256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10253" y="4121422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3233" y="4083393"/>
            <a:ext cx="136477" cy="509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618091-C1A2-4400-978A-CE8EFDD38E98}"/>
              </a:ext>
            </a:extLst>
          </p:cNvPr>
          <p:cNvSpPr txBox="1"/>
          <p:nvPr/>
        </p:nvSpPr>
        <p:spPr>
          <a:xfrm>
            <a:off x="2714625" y="1267667"/>
            <a:ext cx="582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99FF33"/>
                </a:highlight>
              </a:rPr>
              <a:t>   H</a:t>
            </a:r>
            <a:r>
              <a:rPr lang="vi-VN" sz="3200" dirty="0">
                <a:highlight>
                  <a:srgbClr val="99FF33"/>
                </a:highlight>
              </a:rPr>
              <a:t>ư</a:t>
            </a:r>
            <a:r>
              <a:rPr lang="en-US" sz="3200" dirty="0" err="1">
                <a:highlight>
                  <a:srgbClr val="99FF33"/>
                </a:highlight>
              </a:rPr>
              <a:t>ớng</a:t>
            </a:r>
            <a:r>
              <a:rPr lang="en-US" sz="3200" dirty="0">
                <a:highlight>
                  <a:srgbClr val="99FF33"/>
                </a:highlight>
              </a:rPr>
              <a:t> </a:t>
            </a:r>
            <a:r>
              <a:rPr lang="en-US" sz="3200" dirty="0" err="1">
                <a:highlight>
                  <a:srgbClr val="99FF33"/>
                </a:highlight>
              </a:rPr>
              <a:t>dẫn</a:t>
            </a:r>
            <a:r>
              <a:rPr lang="en-US" sz="3200" dirty="0">
                <a:highlight>
                  <a:srgbClr val="99FF33"/>
                </a:highlight>
              </a:rPr>
              <a:t> </a:t>
            </a:r>
            <a:r>
              <a:rPr lang="en-US" sz="3200" dirty="0" err="1">
                <a:highlight>
                  <a:srgbClr val="99FF33"/>
                </a:highlight>
              </a:rPr>
              <a:t>ngắt</a:t>
            </a:r>
            <a:r>
              <a:rPr lang="en-US" sz="3200" dirty="0">
                <a:highlight>
                  <a:srgbClr val="99FF33"/>
                </a:highlight>
              </a:rPr>
              <a:t> </a:t>
            </a:r>
            <a:r>
              <a:rPr lang="en-US" sz="3200" dirty="0" err="1">
                <a:highlight>
                  <a:srgbClr val="99FF33"/>
                </a:highlight>
              </a:rPr>
              <a:t>nhịp</a:t>
            </a:r>
            <a:r>
              <a:rPr lang="en-US" sz="3200" dirty="0">
                <a:highlight>
                  <a:srgbClr val="99FF33"/>
                </a:highlight>
              </a:rPr>
              <a:t>  </a:t>
            </a:r>
            <a:r>
              <a:rPr lang="en-US" sz="3200" dirty="0" err="1">
                <a:highlight>
                  <a:srgbClr val="99FF33"/>
                </a:highlight>
              </a:rPr>
              <a:t>th</a:t>
            </a:r>
            <a:r>
              <a:rPr lang="vi-VN" sz="3200" dirty="0">
                <a:highlight>
                  <a:srgbClr val="99FF33"/>
                </a:highlight>
              </a:rPr>
              <a:t>ơ</a:t>
            </a:r>
            <a:endParaRPr lang="en-US" sz="3200" dirty="0">
              <a:highlight>
                <a:srgbClr val="99FF3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085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0" y="0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08" y="879337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1564630" y="2394822"/>
            <a:ext cx="6588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EA7C63A-2036-4B95-AEFE-548188A79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222" y1="26034" x2="54222" y2="26034"/>
                        <a14:foregroundMark x1="58889" y1="21552" x2="58889" y2="21552"/>
                        <a14:foregroundMark x1="59889" y1="30172" x2="59889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25" y="1806702"/>
            <a:ext cx="5897336" cy="3574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3735904" y="2418523"/>
            <a:ext cx="297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661</Words>
  <Application>Microsoft Office PowerPoint</Application>
  <PresentationFormat>Widescreen</PresentationFormat>
  <Paragraphs>122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Times New Roman</vt:lpstr>
      <vt:lpstr>1_Office Theme</vt:lpstr>
      <vt:lpstr>6_Office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Administrator</cp:lastModifiedBy>
  <cp:revision>206</cp:revision>
  <dcterms:created xsi:type="dcterms:W3CDTF">2021-05-24T09:52:12Z</dcterms:created>
  <dcterms:modified xsi:type="dcterms:W3CDTF">2026-04-13T14:45:59Z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