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86" r:id="rId3"/>
    <p:sldMasterId id="2147483891" r:id="rId4"/>
  </p:sldMasterIdLst>
  <p:notesMasterIdLst>
    <p:notesMasterId r:id="rId8"/>
  </p:notesMasterIdLst>
  <p:sldIdLst>
    <p:sldId id="422" r:id="rId5"/>
    <p:sldId id="42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586702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46113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547670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887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801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103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67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96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00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910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53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5"/>
          <p:cNvSpPr/>
          <p:nvPr userDrawn="1"/>
        </p:nvSpPr>
        <p:spPr>
          <a:xfrm rot="10800000" flipH="1">
            <a:off x="8994140" y="3622675"/>
            <a:ext cx="3235325" cy="3235325"/>
          </a:xfrm>
          <a:custGeom>
            <a:avLst/>
            <a:gdLst>
              <a:gd name="connsiteX0" fmla="*/ 0 w 1756228"/>
              <a:gd name="connsiteY0" fmla="*/ 0 h 1756228"/>
              <a:gd name="connsiteX1" fmla="*/ 1756228 w 1756228"/>
              <a:gd name="connsiteY1" fmla="*/ 0 h 1756228"/>
              <a:gd name="connsiteX2" fmla="*/ 1756228 w 1756228"/>
              <a:gd name="connsiteY2" fmla="*/ 1756228 h 1756228"/>
              <a:gd name="connsiteX3" fmla="*/ 1576665 w 1756228"/>
              <a:gd name="connsiteY3" fmla="*/ 1747161 h 1756228"/>
              <a:gd name="connsiteX4" fmla="*/ 7977 w 1756228"/>
              <a:gd name="connsiteY4" fmla="*/ 168483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28" h="1756228">
                <a:moveTo>
                  <a:pt x="0" y="0"/>
                </a:moveTo>
                <a:lnTo>
                  <a:pt x="1756228" y="0"/>
                </a:lnTo>
                <a:lnTo>
                  <a:pt x="1756228" y="1756228"/>
                </a:lnTo>
                <a:lnTo>
                  <a:pt x="1576665" y="1747161"/>
                </a:lnTo>
                <a:cubicBezTo>
                  <a:pt x="746425" y="1662845"/>
                  <a:pt x="87144" y="1000234"/>
                  <a:pt x="7977" y="168483"/>
                </a:cubicBezTo>
                <a:close/>
              </a:path>
            </a:pathLst>
          </a:custGeom>
          <a:solidFill>
            <a:srgbClr val="FFE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pic>
        <p:nvPicPr>
          <p:cNvPr id="12" name="图片 11" descr="C:/Users/Administrator/AppData/Local/Temp/picturecompress_20211012134903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450195" y="71755"/>
            <a:ext cx="1657350" cy="1657350"/>
          </a:xfrm>
          <a:prstGeom prst="rect">
            <a:avLst/>
          </a:prstGeom>
        </p:spPr>
      </p:pic>
      <p:pic>
        <p:nvPicPr>
          <p:cNvPr id="11" name="图片 10" descr="千库网_卡通暖黄色的星星月亮_元素编号11872582"/>
          <p:cNvPicPr>
            <a:picLocks noChangeAspect="1"/>
          </p:cNvPicPr>
          <p:nvPr userDrawn="1"/>
        </p:nvPicPr>
        <p:blipFill>
          <a:blip r:embed="rId3"/>
          <a:srcRect l="30540" t="12092"/>
          <a:stretch>
            <a:fillRect/>
          </a:stretch>
        </p:blipFill>
        <p:spPr>
          <a:xfrm>
            <a:off x="0" y="179070"/>
            <a:ext cx="1568450" cy="1985010"/>
          </a:xfrm>
          <a:prstGeom prst="rect">
            <a:avLst/>
          </a:prstGeom>
        </p:spPr>
      </p:pic>
      <p:sp>
        <p:nvSpPr>
          <p:cNvPr id="6" name="任意多边形: 形状 5"/>
          <p:cNvSpPr/>
          <p:nvPr userDrawn="1"/>
        </p:nvSpPr>
        <p:spPr>
          <a:xfrm rot="10800000">
            <a:off x="-1" y="3970421"/>
            <a:ext cx="2887579" cy="2887579"/>
          </a:xfrm>
          <a:custGeom>
            <a:avLst/>
            <a:gdLst>
              <a:gd name="connsiteX0" fmla="*/ 0 w 1756228"/>
              <a:gd name="connsiteY0" fmla="*/ 0 h 1756228"/>
              <a:gd name="connsiteX1" fmla="*/ 1756228 w 1756228"/>
              <a:gd name="connsiteY1" fmla="*/ 0 h 1756228"/>
              <a:gd name="connsiteX2" fmla="*/ 1756228 w 1756228"/>
              <a:gd name="connsiteY2" fmla="*/ 1756228 h 1756228"/>
              <a:gd name="connsiteX3" fmla="*/ 1576665 w 1756228"/>
              <a:gd name="connsiteY3" fmla="*/ 1747161 h 1756228"/>
              <a:gd name="connsiteX4" fmla="*/ 7977 w 1756228"/>
              <a:gd name="connsiteY4" fmla="*/ 168483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28" h="1756228">
                <a:moveTo>
                  <a:pt x="0" y="0"/>
                </a:moveTo>
                <a:lnTo>
                  <a:pt x="1756228" y="0"/>
                </a:lnTo>
                <a:lnTo>
                  <a:pt x="1756228" y="1756228"/>
                </a:lnTo>
                <a:lnTo>
                  <a:pt x="1576665" y="1747161"/>
                </a:lnTo>
                <a:cubicBezTo>
                  <a:pt x="746425" y="1662845"/>
                  <a:pt x="87144" y="1000234"/>
                  <a:pt x="7977" y="168483"/>
                </a:cubicBezTo>
                <a:close/>
              </a:path>
            </a:pathLst>
          </a:custGeom>
          <a:solidFill>
            <a:srgbClr val="77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7" name="圆角矩形 6"/>
          <p:cNvSpPr/>
          <p:nvPr userDrawn="1"/>
        </p:nvSpPr>
        <p:spPr>
          <a:xfrm>
            <a:off x="489284" y="433137"/>
            <a:ext cx="11213432" cy="5903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31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55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14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82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374DAAE-2413-C195-F340-CA62C742CD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18DC51-1080-4B0F-2929-B977A77D4D8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E00312-E947-8187-4DF7-966FAB670E06}"/>
              </a:ext>
            </a:extLst>
          </p:cNvPr>
          <p:cNvSpPr txBox="1">
            <a:spLocks/>
          </p:cNvSpPr>
          <p:nvPr userDrawn="1"/>
        </p:nvSpPr>
        <p:spPr>
          <a:xfrm>
            <a:off x="10097400" y="-1798409"/>
            <a:ext cx="3030781" cy="753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2000" b="0" dirty="0">
              <a:solidFill>
                <a:schemeClr val="accent6">
                  <a:lumMod val="50000"/>
                  <a:alpha val="25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FEE39D-2EA0-776A-5F82-A0C4ABACFB7E}"/>
              </a:ext>
            </a:extLst>
          </p:cNvPr>
          <p:cNvSpPr txBox="1">
            <a:spLocks/>
          </p:cNvSpPr>
          <p:nvPr userDrawn="1"/>
        </p:nvSpPr>
        <p:spPr>
          <a:xfrm>
            <a:off x="-530362" y="61524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47EFE-E9D9-FC45-7E6F-ABEB7E3AF8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A216-CA37-4697-2790-50559B7B289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5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3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3570"/>
            <a:ext cx="12192000" cy="4964430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5" y="-25400"/>
            <a:ext cx="12197715" cy="5677535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400"/>
            <a:ext cx="12192635" cy="5677535"/>
          </a:xfrm>
          <a:prstGeom prst="rect">
            <a:avLst/>
          </a:prstGeom>
        </p:spPr>
      </p:pic>
      <p:pic>
        <p:nvPicPr>
          <p:cNvPr id="9" name="图片 8" descr="千库网_手绘云朵卡通对话框_元素编号11708193"/>
          <p:cNvPicPr>
            <a:picLocks noChangeAspect="1"/>
          </p:cNvPicPr>
          <p:nvPr/>
        </p:nvPicPr>
        <p:blipFill>
          <a:blip r:embed="rId7"/>
          <a:srcRect l="6015" t="16735" r="5574" b="21470"/>
          <a:stretch>
            <a:fillRect/>
          </a:stretch>
        </p:blipFill>
        <p:spPr>
          <a:xfrm flipH="1">
            <a:off x="-603454" y="269557"/>
            <a:ext cx="12466520" cy="587311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104447" y="3658076"/>
            <a:ext cx="562316" cy="562316"/>
          </a:xfrm>
          <a:prstGeom prst="ellipse">
            <a:avLst/>
          </a:prstGeom>
          <a:solidFill>
            <a:srgbClr val="FD9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998128" y="2819495"/>
            <a:ext cx="682058" cy="682058"/>
          </a:xfrm>
          <a:prstGeom prst="ellipse">
            <a:avLst/>
          </a:prstGeom>
          <a:solidFill>
            <a:srgbClr val="FFE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20" name="图片 19" descr="千库网_卡通暖黄色的星星月亮_元素编号118725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0" y="190500"/>
            <a:ext cx="2258060" cy="2258060"/>
          </a:xfrm>
          <a:prstGeom prst="rect">
            <a:avLst/>
          </a:prstGeom>
        </p:spPr>
      </p:pic>
      <p:pic>
        <p:nvPicPr>
          <p:cNvPr id="21" name="图片 20" descr="C:/Users/Administrator/AppData/Local/Temp/picturecompress_20211012134903/output_1.pngoutput_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484485" y="209550"/>
            <a:ext cx="1491615" cy="1491615"/>
          </a:xfrm>
          <a:prstGeom prst="rect">
            <a:avLst/>
          </a:prstGeom>
        </p:spPr>
      </p:pic>
      <p:sp>
        <p:nvSpPr>
          <p:cNvPr id="35" name="任意多边形 34"/>
          <p:cNvSpPr/>
          <p:nvPr/>
        </p:nvSpPr>
        <p:spPr>
          <a:xfrm>
            <a:off x="3342640" y="6301105"/>
            <a:ext cx="6690360" cy="340360"/>
          </a:xfrm>
          <a:custGeom>
            <a:avLst/>
            <a:gdLst>
              <a:gd name="connisteX0" fmla="*/ 0 w 4390390"/>
              <a:gd name="connsiteY0" fmla="*/ 128103 h 340203"/>
              <a:gd name="connisteX1" fmla="*/ 584835 w 4390390"/>
              <a:gd name="connsiteY1" fmla="*/ 338923 h 340203"/>
              <a:gd name="connisteX2" fmla="*/ 1026160 w 4390390"/>
              <a:gd name="connsiteY2" fmla="*/ 109053 h 340203"/>
              <a:gd name="connisteX3" fmla="*/ 1706245 w 4390390"/>
              <a:gd name="connsiteY3" fmla="*/ 300823 h 340203"/>
              <a:gd name="connisteX4" fmla="*/ 2415540 w 4390390"/>
              <a:gd name="connsiteY4" fmla="*/ 109053 h 340203"/>
              <a:gd name="connisteX5" fmla="*/ 3009900 w 4390390"/>
              <a:gd name="connsiteY5" fmla="*/ 338923 h 340203"/>
              <a:gd name="connisteX6" fmla="*/ 3661410 w 4390390"/>
              <a:gd name="connsiteY6" fmla="*/ 3643 h 340203"/>
              <a:gd name="connisteX7" fmla="*/ 4390390 w 4390390"/>
              <a:gd name="connsiteY7" fmla="*/ 185888 h 3402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390390" h="340203">
                <a:moveTo>
                  <a:pt x="0" y="128103"/>
                </a:moveTo>
                <a:cubicBezTo>
                  <a:pt x="107950" y="175093"/>
                  <a:pt x="379730" y="342733"/>
                  <a:pt x="584835" y="338923"/>
                </a:cubicBezTo>
                <a:cubicBezTo>
                  <a:pt x="789940" y="335113"/>
                  <a:pt x="802005" y="116673"/>
                  <a:pt x="1026160" y="109053"/>
                </a:cubicBezTo>
                <a:cubicBezTo>
                  <a:pt x="1250315" y="101433"/>
                  <a:pt x="1428115" y="300823"/>
                  <a:pt x="1706245" y="300823"/>
                </a:cubicBezTo>
                <a:cubicBezTo>
                  <a:pt x="1984375" y="300823"/>
                  <a:pt x="2154555" y="101433"/>
                  <a:pt x="2415540" y="109053"/>
                </a:cubicBezTo>
                <a:cubicBezTo>
                  <a:pt x="2676525" y="116673"/>
                  <a:pt x="2760980" y="359878"/>
                  <a:pt x="3009900" y="338923"/>
                </a:cubicBezTo>
                <a:cubicBezTo>
                  <a:pt x="3258820" y="317968"/>
                  <a:pt x="3385185" y="34123"/>
                  <a:pt x="3661410" y="3643"/>
                </a:cubicBezTo>
                <a:cubicBezTo>
                  <a:pt x="3937635" y="-26837"/>
                  <a:pt x="4257675" y="142708"/>
                  <a:pt x="4390390" y="185888"/>
                </a:cubicBezTo>
              </a:path>
            </a:pathLst>
          </a:custGeom>
          <a:noFill/>
          <a:ln>
            <a:solidFill>
              <a:srgbClr val="1D67B5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895850" y="6329045"/>
            <a:ext cx="201295" cy="201295"/>
          </a:xfrm>
          <a:prstGeom prst="ellipse">
            <a:avLst/>
          </a:prstGeom>
          <a:solidFill>
            <a:srgbClr val="FBC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7840980" y="6530340"/>
            <a:ext cx="201295" cy="201295"/>
          </a:xfrm>
          <a:prstGeom prst="ellipse">
            <a:avLst/>
          </a:prstGeom>
          <a:solidFill>
            <a:srgbClr val="FD9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8418195" y="1118235"/>
            <a:ext cx="201295" cy="201295"/>
          </a:xfrm>
          <a:prstGeom prst="ellipse">
            <a:avLst/>
          </a:prstGeom>
          <a:solidFill>
            <a:srgbClr val="C4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2121535" y="1701165"/>
            <a:ext cx="201295" cy="201295"/>
          </a:xfrm>
          <a:prstGeom prst="ellipse">
            <a:avLst/>
          </a:prstGeom>
          <a:solidFill>
            <a:srgbClr val="FFE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429D452B-16F0-94F1-1F7F-B51CBBA67A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71" y="2520544"/>
            <a:ext cx="7824358" cy="22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4810539" y="769877"/>
            <a:ext cx="2862470" cy="1200329"/>
            <a:chOff x="2651978" y="1316116"/>
            <a:chExt cx="1524110" cy="1120360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1120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字魂130号-快乐俏黑体" panose="00000500000000000000" pitchFamily="2" charset="-122"/>
                </a:rPr>
                <a:t>Tiếng</a:t>
              </a: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字魂130号-快乐俏黑体" panose="00000500000000000000" pitchFamily="2" charset="-122"/>
                </a:rPr>
                <a:t> </a:t>
              </a:r>
              <a:r>
                <a:rPr kumimoji="0" lang="en-US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字魂130号-快乐俏黑体" panose="00000500000000000000" pitchFamily="2" charset="-122"/>
                </a:rPr>
                <a:t>Việt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字魂130号-快乐俏黑体" panose="00000500000000000000" pitchFamily="2" charset="-122"/>
              </a:endParaRPr>
            </a:p>
          </p:txBody>
        </p:sp>
      </p:grp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BBCFC8-7458-4E2B-946A-9A1EC047B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31" y="1632967"/>
            <a:ext cx="6462320" cy="2280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3E0F9A-2434-43AB-8C6E-C87320283B5E}"/>
              </a:ext>
            </a:extLst>
          </p:cNvPr>
          <p:cNvSpPr txBox="1"/>
          <p:nvPr/>
        </p:nvSpPr>
        <p:spPr>
          <a:xfrm>
            <a:off x="5347252" y="3508513"/>
            <a:ext cx="2355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7 + 8)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79" y="347014"/>
            <a:ext cx="3902912" cy="8748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1074" y="1206625"/>
            <a:ext cx="79509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bừng tỉnh dậy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Lắng nghe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gà vang bốn phía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gà gõ cửa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gà thổi bừng bếp lửa.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Mở cửa! Mở cửa!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gà lảnh lói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Nhuộm đỏ vầng đông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gà rung khóm hồng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gà chín tươi chùm ớt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Giợt sương mai nhảy nhót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 tre lên vút </a:t>
            </a:r>
          </a:p>
          <a:p>
            <a:pPr marL="0" marR="0" lvl="0" indent="228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xanh trong.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23830">
            <a:off x="1106038" y="2166199"/>
            <a:ext cx="4096286" cy="3409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781108" y="907595"/>
            <a:ext cx="112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50670" y="5869439"/>
            <a:ext cx="1737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8B2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8B2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8B2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8B2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8B2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 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77" y="639648"/>
            <a:ext cx="4157832" cy="1133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465BC"/>
      </a:accent1>
      <a:accent2>
        <a:srgbClr val="FFE8B2"/>
      </a:accent2>
      <a:accent3>
        <a:srgbClr val="FD9073"/>
      </a:accent3>
      <a:accent4>
        <a:srgbClr val="FFE8B2"/>
      </a:accent4>
      <a:accent5>
        <a:srgbClr val="FD9073"/>
      </a:accent5>
      <a:accent6>
        <a:srgbClr val="5465BC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465BC"/>
    </a:accent1>
    <a:accent2>
      <a:srgbClr val="FFE8B2"/>
    </a:accent2>
    <a:accent3>
      <a:srgbClr val="FD9073"/>
    </a:accent3>
    <a:accent4>
      <a:srgbClr val="FFE8B2"/>
    </a:accent4>
    <a:accent5>
      <a:srgbClr val="FD9073"/>
    </a:accent5>
    <a:accent6>
      <a:srgbClr val="5465BC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465BC"/>
    </a:accent1>
    <a:accent2>
      <a:srgbClr val="FFE8B2"/>
    </a:accent2>
    <a:accent3>
      <a:srgbClr val="FD9073"/>
    </a:accent3>
    <a:accent4>
      <a:srgbClr val="FFE8B2"/>
    </a:accent4>
    <a:accent5>
      <a:srgbClr val="FD9073"/>
    </a:accent5>
    <a:accent6>
      <a:srgbClr val="5465BC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76</Words>
  <Application>Microsoft Office PowerPoint</Application>
  <PresentationFormat>Widescreen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19" baseType="lpstr">
      <vt:lpstr>#9Slide07 HoneyCream</vt:lpstr>
      <vt:lpstr>Arial</vt:lpstr>
      <vt:lpstr>Arial-Rounded</vt:lpstr>
      <vt:lpstr>Calibri</vt:lpstr>
      <vt:lpstr>Cambria</vt:lpstr>
      <vt:lpstr>SVN-Newton</vt:lpstr>
      <vt:lpstr>SVN-Ready</vt:lpstr>
      <vt:lpstr>Times New Roman</vt:lpstr>
      <vt:lpstr>字魂130号-快乐俏黑体</vt:lpstr>
      <vt:lpstr>思源黑体 CN</vt:lpstr>
      <vt:lpstr>思源黑体 CN Bold</vt:lpstr>
      <vt:lpstr>思源黑体 CN Light</vt:lpstr>
      <vt:lpstr>2_Office 主题</vt:lpstr>
      <vt:lpstr>https://www.freeppt7.com</vt:lpstr>
      <vt:lpstr>1_Office 主题​​</vt:lpstr>
      <vt:lpstr>2_Office 主题​​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47</cp:revision>
  <dcterms:created xsi:type="dcterms:W3CDTF">2021-07-20T01:55:21Z</dcterms:created>
  <dcterms:modified xsi:type="dcterms:W3CDTF">2026-04-13T03:31:25Z</dcterms:modified>
</cp:coreProperties>
</file>