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313" r:id="rId2"/>
    <p:sldId id="315" r:id="rId3"/>
    <p:sldId id="257" r:id="rId4"/>
    <p:sldId id="318" r:id="rId5"/>
    <p:sldId id="321" r:id="rId6"/>
    <p:sldId id="323" r:id="rId7"/>
  </p:sldIdLst>
  <p:sldSz cx="12161838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65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65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65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65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65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65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65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65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65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8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65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65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65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65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65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65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65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65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65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geea941902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4" name="Google Shape;384;geea941902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gec9016c031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8" name="Google Shape;478;gec9016c031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geea941902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4" name="Google Shape;384;geea941902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329902" y="1868600"/>
            <a:ext cx="9502034" cy="24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718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15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15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15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15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15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15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15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15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927174" y="4447800"/>
            <a:ext cx="6159524" cy="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25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25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25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25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25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25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25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25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514" y="4099937"/>
            <a:ext cx="2950715" cy="2757583"/>
          </a:xfrm>
          <a:custGeom>
            <a:avLst/>
            <a:gdLst/>
            <a:ahLst/>
            <a:cxnLst/>
            <a:rect l="l" t="t" r="r" b="b"/>
            <a:pathLst>
              <a:path w="135070" h="125917" extrusionOk="0">
                <a:moveTo>
                  <a:pt x="128746" y="0"/>
                </a:moveTo>
                <a:cubicBezTo>
                  <a:pt x="121139" y="0"/>
                  <a:pt x="113677" y="2611"/>
                  <a:pt x="107563" y="8725"/>
                </a:cubicBezTo>
                <a:cubicBezTo>
                  <a:pt x="100094" y="16125"/>
                  <a:pt x="94215" y="25013"/>
                  <a:pt x="83333" y="27412"/>
                </a:cubicBezTo>
                <a:cubicBezTo>
                  <a:pt x="80433" y="28045"/>
                  <a:pt x="77493" y="28308"/>
                  <a:pt x="74540" y="28308"/>
                </a:cubicBezTo>
                <a:cubicBezTo>
                  <a:pt x="67413" y="28308"/>
                  <a:pt x="60217" y="26779"/>
                  <a:pt x="53359" y="25249"/>
                </a:cubicBezTo>
                <a:cubicBezTo>
                  <a:pt x="47478" y="23955"/>
                  <a:pt x="41382" y="22741"/>
                  <a:pt x="35339" y="22741"/>
                </a:cubicBezTo>
                <a:cubicBezTo>
                  <a:pt x="30965" y="22741"/>
                  <a:pt x="26620" y="23378"/>
                  <a:pt x="22405" y="25080"/>
                </a:cubicBezTo>
                <a:cubicBezTo>
                  <a:pt x="20547" y="25824"/>
                  <a:pt x="18789" y="26770"/>
                  <a:pt x="17167" y="27919"/>
                </a:cubicBezTo>
                <a:cubicBezTo>
                  <a:pt x="5847" y="35759"/>
                  <a:pt x="4968" y="48397"/>
                  <a:pt x="13721" y="58264"/>
                </a:cubicBezTo>
                <a:cubicBezTo>
                  <a:pt x="20276" y="65631"/>
                  <a:pt x="30955" y="72119"/>
                  <a:pt x="32104" y="82832"/>
                </a:cubicBezTo>
                <a:cubicBezTo>
                  <a:pt x="33861" y="98646"/>
                  <a:pt x="11794" y="105608"/>
                  <a:pt x="4225" y="116624"/>
                </a:cubicBezTo>
                <a:cubicBezTo>
                  <a:pt x="3921" y="117097"/>
                  <a:pt x="3617" y="117570"/>
                  <a:pt x="3312" y="118043"/>
                </a:cubicBezTo>
                <a:cubicBezTo>
                  <a:pt x="1826" y="120476"/>
                  <a:pt x="677" y="123146"/>
                  <a:pt x="1" y="125917"/>
                </a:cubicBezTo>
                <a:lnTo>
                  <a:pt x="135070" y="125917"/>
                </a:lnTo>
                <a:lnTo>
                  <a:pt x="135070" y="581"/>
                </a:lnTo>
                <a:cubicBezTo>
                  <a:pt x="132968" y="200"/>
                  <a:pt x="130851" y="0"/>
                  <a:pt x="12874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80"/>
          </a:p>
        </p:txBody>
      </p:sp>
      <p:sp>
        <p:nvSpPr>
          <p:cNvPr id="12" name="Google Shape;12;p2"/>
          <p:cNvSpPr/>
          <p:nvPr/>
        </p:nvSpPr>
        <p:spPr>
          <a:xfrm rot="10800000">
            <a:off x="9274188" y="174"/>
            <a:ext cx="2887650" cy="2312324"/>
          </a:xfrm>
          <a:custGeom>
            <a:avLst/>
            <a:gdLst/>
            <a:ahLst/>
            <a:cxnLst/>
            <a:rect l="l" t="t" r="r" b="b"/>
            <a:pathLst>
              <a:path w="143213" h="114396" extrusionOk="0">
                <a:moveTo>
                  <a:pt x="54200" y="0"/>
                </a:moveTo>
                <a:cubicBezTo>
                  <a:pt x="47961" y="0"/>
                  <a:pt x="41781" y="1883"/>
                  <a:pt x="36462" y="4705"/>
                </a:cubicBezTo>
                <a:cubicBezTo>
                  <a:pt x="28656" y="8862"/>
                  <a:pt x="22776" y="14978"/>
                  <a:pt x="16254" y="20486"/>
                </a:cubicBezTo>
                <a:cubicBezTo>
                  <a:pt x="13145" y="23088"/>
                  <a:pt x="9597" y="25488"/>
                  <a:pt x="5441" y="26467"/>
                </a:cubicBezTo>
                <a:cubicBezTo>
                  <a:pt x="4292" y="26727"/>
                  <a:pt x="3130" y="26849"/>
                  <a:pt x="1963" y="26849"/>
                </a:cubicBezTo>
                <a:cubicBezTo>
                  <a:pt x="1310" y="26849"/>
                  <a:pt x="655" y="26811"/>
                  <a:pt x="0" y="26738"/>
                </a:cubicBezTo>
                <a:lnTo>
                  <a:pt x="0" y="114395"/>
                </a:lnTo>
                <a:lnTo>
                  <a:pt x="109015" y="114395"/>
                </a:lnTo>
                <a:cubicBezTo>
                  <a:pt x="109015" y="111996"/>
                  <a:pt x="109285" y="109631"/>
                  <a:pt x="109860" y="107333"/>
                </a:cubicBezTo>
                <a:cubicBezTo>
                  <a:pt x="112022" y="98716"/>
                  <a:pt x="119997" y="94052"/>
                  <a:pt x="126688" y="88139"/>
                </a:cubicBezTo>
                <a:cubicBezTo>
                  <a:pt x="143213" y="73608"/>
                  <a:pt x="131352" y="49548"/>
                  <a:pt x="112833" y="41370"/>
                </a:cubicBezTo>
                <a:cubicBezTo>
                  <a:pt x="102324" y="36707"/>
                  <a:pt x="87523" y="41100"/>
                  <a:pt x="79244" y="32314"/>
                </a:cubicBezTo>
                <a:cubicBezTo>
                  <a:pt x="73127" y="25859"/>
                  <a:pt x="73431" y="17039"/>
                  <a:pt x="69815" y="9605"/>
                </a:cubicBezTo>
                <a:cubicBezTo>
                  <a:pt x="67484" y="4773"/>
                  <a:pt x="62888" y="684"/>
                  <a:pt x="56772" y="109"/>
                </a:cubicBezTo>
                <a:cubicBezTo>
                  <a:pt x="55915" y="36"/>
                  <a:pt x="55057" y="0"/>
                  <a:pt x="542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80"/>
          </a:p>
        </p:txBody>
      </p:sp>
      <p:grpSp>
        <p:nvGrpSpPr>
          <p:cNvPr id="13" name="Google Shape;13;p2"/>
          <p:cNvGrpSpPr/>
          <p:nvPr/>
        </p:nvGrpSpPr>
        <p:grpSpPr>
          <a:xfrm>
            <a:off x="817107" y="619568"/>
            <a:ext cx="847997" cy="668833"/>
            <a:chOff x="310450" y="4064000"/>
            <a:chExt cx="637575" cy="501625"/>
          </a:xfrm>
        </p:grpSpPr>
        <p:sp>
          <p:nvSpPr>
            <p:cNvPr id="14" name="Google Shape;14;p2"/>
            <p:cNvSpPr/>
            <p:nvPr/>
          </p:nvSpPr>
          <p:spPr>
            <a:xfrm rot="10800000">
              <a:off x="310450" y="4064000"/>
              <a:ext cx="329700" cy="3297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708025" y="4325625"/>
              <a:ext cx="240000" cy="2400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</p:grpSp>
      <p:grpSp>
        <p:nvGrpSpPr>
          <p:cNvPr id="16" name="Google Shape;16;p2"/>
          <p:cNvGrpSpPr/>
          <p:nvPr/>
        </p:nvGrpSpPr>
        <p:grpSpPr>
          <a:xfrm rot="10800000" flipH="1">
            <a:off x="10894847" y="5569034"/>
            <a:ext cx="847997" cy="668833"/>
            <a:chOff x="7069675" y="606775"/>
            <a:chExt cx="637575" cy="501625"/>
          </a:xfrm>
        </p:grpSpPr>
        <p:sp>
          <p:nvSpPr>
            <p:cNvPr id="17" name="Google Shape;17;p2"/>
            <p:cNvSpPr/>
            <p:nvPr/>
          </p:nvSpPr>
          <p:spPr>
            <a:xfrm>
              <a:off x="7377550" y="778700"/>
              <a:ext cx="329700" cy="3297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7069675" y="606775"/>
              <a:ext cx="240000" cy="2400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>
            <a:spLocks noGrp="1"/>
          </p:cNvSpPr>
          <p:nvPr>
            <p:ph type="title"/>
          </p:nvPr>
        </p:nvSpPr>
        <p:spPr>
          <a:xfrm>
            <a:off x="948614" y="719333"/>
            <a:ext cx="10264543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body" idx="1"/>
          </p:nvPr>
        </p:nvSpPr>
        <p:spPr>
          <a:xfrm>
            <a:off x="948614" y="1583467"/>
            <a:ext cx="10264543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8330" lvl="0" indent="-40513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AutoNum type="arabicPeriod"/>
              <a:defRPr sz="1595"/>
            </a:lvl1pPr>
            <a:lvl2pPr marL="1216025" lvl="1" indent="-405130" rtl="0">
              <a:spcBef>
                <a:spcPts val="0"/>
              </a:spcBef>
              <a:spcAft>
                <a:spcPts val="0"/>
              </a:spcAft>
              <a:buSzPts val="1200"/>
              <a:buFont typeface="Roboto Condensed Light" panose="02000000000000000000"/>
              <a:buAutoNum type="alphaLcPeriod"/>
              <a:defRPr/>
            </a:lvl2pPr>
            <a:lvl3pPr marL="1824355" lvl="2" indent="-405130" rtl="0">
              <a:spcBef>
                <a:spcPts val="0"/>
              </a:spcBef>
              <a:spcAft>
                <a:spcPts val="0"/>
              </a:spcAft>
              <a:buSzPts val="1200"/>
              <a:buFont typeface="Roboto Condensed Light" panose="02000000000000000000"/>
              <a:buAutoNum type="romanLcPeriod"/>
              <a:defRPr/>
            </a:lvl3pPr>
            <a:lvl4pPr marL="2432050" lvl="3" indent="-405130" rtl="0">
              <a:spcBef>
                <a:spcPts val="0"/>
              </a:spcBef>
              <a:spcAft>
                <a:spcPts val="0"/>
              </a:spcAft>
              <a:buSzPts val="1200"/>
              <a:buFont typeface="Roboto Condensed Light" panose="02000000000000000000"/>
              <a:buAutoNum type="arabicPeriod"/>
              <a:defRPr/>
            </a:lvl4pPr>
            <a:lvl5pPr marL="3040380" lvl="4" indent="-405130" rtl="0">
              <a:spcBef>
                <a:spcPts val="0"/>
              </a:spcBef>
              <a:spcAft>
                <a:spcPts val="0"/>
              </a:spcAft>
              <a:buSzPts val="1200"/>
              <a:buFont typeface="Roboto Condensed Light" panose="02000000000000000000"/>
              <a:buAutoNum type="alphaLcPeriod"/>
              <a:defRPr/>
            </a:lvl5pPr>
            <a:lvl6pPr marL="3648710" lvl="5" indent="-405130" rtl="0">
              <a:spcBef>
                <a:spcPts val="0"/>
              </a:spcBef>
              <a:spcAft>
                <a:spcPts val="0"/>
              </a:spcAft>
              <a:buSzPts val="1200"/>
              <a:buFont typeface="Roboto Condensed Light" panose="02000000000000000000"/>
              <a:buAutoNum type="romanLcPeriod"/>
              <a:defRPr/>
            </a:lvl6pPr>
            <a:lvl7pPr marL="4256405" lvl="6" indent="-405130" rtl="0">
              <a:spcBef>
                <a:spcPts val="0"/>
              </a:spcBef>
              <a:spcAft>
                <a:spcPts val="0"/>
              </a:spcAft>
              <a:buSzPts val="1200"/>
              <a:buFont typeface="Roboto Condensed Light" panose="02000000000000000000"/>
              <a:buAutoNum type="arabicPeriod"/>
              <a:defRPr/>
            </a:lvl7pPr>
            <a:lvl8pPr marL="4864735" lvl="7" indent="-405130" rtl="0">
              <a:spcBef>
                <a:spcPts val="0"/>
              </a:spcBef>
              <a:spcAft>
                <a:spcPts val="0"/>
              </a:spcAft>
              <a:buSzPts val="1200"/>
              <a:buFont typeface="Roboto Condensed Light" panose="02000000000000000000"/>
              <a:buAutoNum type="alphaLcPeriod"/>
              <a:defRPr/>
            </a:lvl8pPr>
            <a:lvl9pPr marL="5472430" lvl="8" indent="-405130" rtl="0">
              <a:spcBef>
                <a:spcPts val="0"/>
              </a:spcBef>
              <a:spcAft>
                <a:spcPts val="0"/>
              </a:spcAft>
              <a:buSzPts val="1200"/>
              <a:buFont typeface="Roboto Condensed Light" panose="020000000000000000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/>
          <p:nvPr/>
        </p:nvSpPr>
        <p:spPr>
          <a:xfrm rot="10800000" flipH="1">
            <a:off x="-5" y="-87"/>
            <a:ext cx="1947164" cy="1559217"/>
          </a:xfrm>
          <a:custGeom>
            <a:avLst/>
            <a:gdLst/>
            <a:ahLst/>
            <a:cxnLst/>
            <a:rect l="l" t="t" r="r" b="b"/>
            <a:pathLst>
              <a:path w="143213" h="114396" extrusionOk="0">
                <a:moveTo>
                  <a:pt x="54200" y="0"/>
                </a:moveTo>
                <a:cubicBezTo>
                  <a:pt x="47961" y="0"/>
                  <a:pt x="41781" y="1883"/>
                  <a:pt x="36462" y="4705"/>
                </a:cubicBezTo>
                <a:cubicBezTo>
                  <a:pt x="28656" y="8862"/>
                  <a:pt x="22776" y="14978"/>
                  <a:pt x="16254" y="20486"/>
                </a:cubicBezTo>
                <a:cubicBezTo>
                  <a:pt x="13145" y="23088"/>
                  <a:pt x="9597" y="25488"/>
                  <a:pt x="5441" y="26467"/>
                </a:cubicBezTo>
                <a:cubicBezTo>
                  <a:pt x="4292" y="26727"/>
                  <a:pt x="3130" y="26849"/>
                  <a:pt x="1963" y="26849"/>
                </a:cubicBezTo>
                <a:cubicBezTo>
                  <a:pt x="1310" y="26849"/>
                  <a:pt x="655" y="26811"/>
                  <a:pt x="0" y="26738"/>
                </a:cubicBezTo>
                <a:lnTo>
                  <a:pt x="0" y="114395"/>
                </a:lnTo>
                <a:lnTo>
                  <a:pt x="109015" y="114395"/>
                </a:lnTo>
                <a:cubicBezTo>
                  <a:pt x="109015" y="111996"/>
                  <a:pt x="109285" y="109631"/>
                  <a:pt x="109860" y="107333"/>
                </a:cubicBezTo>
                <a:cubicBezTo>
                  <a:pt x="112022" y="98716"/>
                  <a:pt x="119997" y="94052"/>
                  <a:pt x="126688" y="88139"/>
                </a:cubicBezTo>
                <a:cubicBezTo>
                  <a:pt x="143213" y="73608"/>
                  <a:pt x="131352" y="49548"/>
                  <a:pt x="112833" y="41370"/>
                </a:cubicBezTo>
                <a:cubicBezTo>
                  <a:pt x="102324" y="36707"/>
                  <a:pt x="87523" y="41100"/>
                  <a:pt x="79244" y="32314"/>
                </a:cubicBezTo>
                <a:cubicBezTo>
                  <a:pt x="73127" y="25859"/>
                  <a:pt x="73431" y="17039"/>
                  <a:pt x="69815" y="9605"/>
                </a:cubicBezTo>
                <a:cubicBezTo>
                  <a:pt x="67484" y="4773"/>
                  <a:pt x="62888" y="684"/>
                  <a:pt x="56772" y="109"/>
                </a:cubicBezTo>
                <a:cubicBezTo>
                  <a:pt x="55915" y="36"/>
                  <a:pt x="55057" y="0"/>
                  <a:pt x="542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80"/>
          </a:p>
        </p:txBody>
      </p:sp>
      <p:sp>
        <p:nvSpPr>
          <p:cNvPr id="35" name="Google Shape;35;p4"/>
          <p:cNvSpPr/>
          <p:nvPr/>
        </p:nvSpPr>
        <p:spPr>
          <a:xfrm rot="-5400000">
            <a:off x="10243698" y="69658"/>
            <a:ext cx="1987780" cy="1848494"/>
          </a:xfrm>
          <a:custGeom>
            <a:avLst/>
            <a:gdLst/>
            <a:ahLst/>
            <a:cxnLst/>
            <a:rect l="l" t="t" r="r" b="b"/>
            <a:pathLst>
              <a:path w="135070" h="125917" extrusionOk="0">
                <a:moveTo>
                  <a:pt x="128746" y="0"/>
                </a:moveTo>
                <a:cubicBezTo>
                  <a:pt x="121139" y="0"/>
                  <a:pt x="113677" y="2611"/>
                  <a:pt x="107563" y="8725"/>
                </a:cubicBezTo>
                <a:cubicBezTo>
                  <a:pt x="100094" y="16125"/>
                  <a:pt x="94215" y="25013"/>
                  <a:pt x="83333" y="27412"/>
                </a:cubicBezTo>
                <a:cubicBezTo>
                  <a:pt x="80433" y="28045"/>
                  <a:pt x="77493" y="28308"/>
                  <a:pt x="74540" y="28308"/>
                </a:cubicBezTo>
                <a:cubicBezTo>
                  <a:pt x="67413" y="28308"/>
                  <a:pt x="60217" y="26779"/>
                  <a:pt x="53359" y="25249"/>
                </a:cubicBezTo>
                <a:cubicBezTo>
                  <a:pt x="47478" y="23955"/>
                  <a:pt x="41382" y="22741"/>
                  <a:pt x="35339" y="22741"/>
                </a:cubicBezTo>
                <a:cubicBezTo>
                  <a:pt x="30965" y="22741"/>
                  <a:pt x="26620" y="23378"/>
                  <a:pt x="22405" y="25080"/>
                </a:cubicBezTo>
                <a:cubicBezTo>
                  <a:pt x="20547" y="25824"/>
                  <a:pt x="18789" y="26770"/>
                  <a:pt x="17167" y="27919"/>
                </a:cubicBezTo>
                <a:cubicBezTo>
                  <a:pt x="5847" y="35759"/>
                  <a:pt x="4968" y="48397"/>
                  <a:pt x="13721" y="58264"/>
                </a:cubicBezTo>
                <a:cubicBezTo>
                  <a:pt x="20276" y="65631"/>
                  <a:pt x="30955" y="72119"/>
                  <a:pt x="32104" y="82832"/>
                </a:cubicBezTo>
                <a:cubicBezTo>
                  <a:pt x="33861" y="98646"/>
                  <a:pt x="11794" y="105608"/>
                  <a:pt x="4225" y="116624"/>
                </a:cubicBezTo>
                <a:cubicBezTo>
                  <a:pt x="3921" y="117097"/>
                  <a:pt x="3617" y="117570"/>
                  <a:pt x="3312" y="118043"/>
                </a:cubicBezTo>
                <a:cubicBezTo>
                  <a:pt x="1826" y="120476"/>
                  <a:pt x="677" y="123146"/>
                  <a:pt x="1" y="125917"/>
                </a:cubicBezTo>
                <a:lnTo>
                  <a:pt x="135070" y="125917"/>
                </a:lnTo>
                <a:lnTo>
                  <a:pt x="135070" y="581"/>
                </a:lnTo>
                <a:cubicBezTo>
                  <a:pt x="132968" y="200"/>
                  <a:pt x="130851" y="0"/>
                  <a:pt x="12874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80"/>
          </a:p>
        </p:txBody>
      </p:sp>
      <p:grpSp>
        <p:nvGrpSpPr>
          <p:cNvPr id="36" name="Google Shape;36;p4"/>
          <p:cNvGrpSpPr/>
          <p:nvPr/>
        </p:nvGrpSpPr>
        <p:grpSpPr>
          <a:xfrm rot="10800000" flipH="1">
            <a:off x="10894847" y="5569034"/>
            <a:ext cx="847997" cy="668833"/>
            <a:chOff x="7069675" y="606775"/>
            <a:chExt cx="637575" cy="501625"/>
          </a:xfrm>
        </p:grpSpPr>
        <p:sp>
          <p:nvSpPr>
            <p:cNvPr id="37" name="Google Shape;37;p4"/>
            <p:cNvSpPr/>
            <p:nvPr/>
          </p:nvSpPr>
          <p:spPr>
            <a:xfrm>
              <a:off x="7377550" y="778700"/>
              <a:ext cx="329700" cy="3297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7069675" y="606775"/>
              <a:ext cx="240000" cy="2400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</p:grpSp>
      <p:grpSp>
        <p:nvGrpSpPr>
          <p:cNvPr id="39" name="Google Shape;39;p4"/>
          <p:cNvGrpSpPr/>
          <p:nvPr/>
        </p:nvGrpSpPr>
        <p:grpSpPr>
          <a:xfrm flipH="1">
            <a:off x="100608" y="6028801"/>
            <a:ext cx="847997" cy="668833"/>
            <a:chOff x="7069675" y="606775"/>
            <a:chExt cx="637575" cy="501625"/>
          </a:xfrm>
        </p:grpSpPr>
        <p:sp>
          <p:nvSpPr>
            <p:cNvPr id="40" name="Google Shape;40;p4"/>
            <p:cNvSpPr/>
            <p:nvPr/>
          </p:nvSpPr>
          <p:spPr>
            <a:xfrm>
              <a:off x="7377550" y="778700"/>
              <a:ext cx="329700" cy="3297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  <p:sp>
          <p:nvSpPr>
            <p:cNvPr id="41" name="Google Shape;41;p4"/>
            <p:cNvSpPr/>
            <p:nvPr/>
          </p:nvSpPr>
          <p:spPr>
            <a:xfrm>
              <a:off x="7069675" y="606775"/>
              <a:ext cx="240000" cy="2400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CUSTOM_2_1_1_1_1_1_1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4"/>
          <p:cNvSpPr/>
          <p:nvPr/>
        </p:nvSpPr>
        <p:spPr>
          <a:xfrm rot="-5400000">
            <a:off x="10599223" y="5295602"/>
            <a:ext cx="1739083" cy="1385713"/>
          </a:xfrm>
          <a:custGeom>
            <a:avLst/>
            <a:gdLst/>
            <a:ahLst/>
            <a:cxnLst/>
            <a:rect l="l" t="t" r="r" b="b"/>
            <a:pathLst>
              <a:path w="143213" h="114396" extrusionOk="0">
                <a:moveTo>
                  <a:pt x="54200" y="0"/>
                </a:moveTo>
                <a:cubicBezTo>
                  <a:pt x="47961" y="0"/>
                  <a:pt x="41781" y="1883"/>
                  <a:pt x="36462" y="4705"/>
                </a:cubicBezTo>
                <a:cubicBezTo>
                  <a:pt x="28656" y="8862"/>
                  <a:pt x="22776" y="14978"/>
                  <a:pt x="16254" y="20486"/>
                </a:cubicBezTo>
                <a:cubicBezTo>
                  <a:pt x="13145" y="23088"/>
                  <a:pt x="9597" y="25488"/>
                  <a:pt x="5441" y="26467"/>
                </a:cubicBezTo>
                <a:cubicBezTo>
                  <a:pt x="4292" y="26727"/>
                  <a:pt x="3130" y="26849"/>
                  <a:pt x="1963" y="26849"/>
                </a:cubicBezTo>
                <a:cubicBezTo>
                  <a:pt x="1310" y="26849"/>
                  <a:pt x="655" y="26811"/>
                  <a:pt x="0" y="26738"/>
                </a:cubicBezTo>
                <a:lnTo>
                  <a:pt x="0" y="114395"/>
                </a:lnTo>
                <a:lnTo>
                  <a:pt x="109015" y="114395"/>
                </a:lnTo>
                <a:cubicBezTo>
                  <a:pt x="109015" y="111996"/>
                  <a:pt x="109285" y="109631"/>
                  <a:pt x="109860" y="107333"/>
                </a:cubicBezTo>
                <a:cubicBezTo>
                  <a:pt x="112022" y="98716"/>
                  <a:pt x="119997" y="94052"/>
                  <a:pt x="126688" y="88139"/>
                </a:cubicBezTo>
                <a:cubicBezTo>
                  <a:pt x="143213" y="73608"/>
                  <a:pt x="131352" y="49548"/>
                  <a:pt x="112833" y="41370"/>
                </a:cubicBezTo>
                <a:cubicBezTo>
                  <a:pt x="102324" y="36707"/>
                  <a:pt x="87523" y="41100"/>
                  <a:pt x="79244" y="32314"/>
                </a:cubicBezTo>
                <a:cubicBezTo>
                  <a:pt x="73127" y="25859"/>
                  <a:pt x="73431" y="17039"/>
                  <a:pt x="69815" y="9605"/>
                </a:cubicBezTo>
                <a:cubicBezTo>
                  <a:pt x="67484" y="4773"/>
                  <a:pt x="62888" y="684"/>
                  <a:pt x="56772" y="109"/>
                </a:cubicBezTo>
                <a:cubicBezTo>
                  <a:pt x="55915" y="36"/>
                  <a:pt x="55057" y="0"/>
                  <a:pt x="542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80"/>
          </a:p>
        </p:txBody>
      </p:sp>
      <p:sp>
        <p:nvSpPr>
          <p:cNvPr id="274" name="Google Shape;274;p24"/>
          <p:cNvSpPr/>
          <p:nvPr/>
        </p:nvSpPr>
        <p:spPr>
          <a:xfrm rot="5400000" flipH="1">
            <a:off x="-58481" y="58433"/>
            <a:ext cx="1667215" cy="1550391"/>
          </a:xfrm>
          <a:custGeom>
            <a:avLst/>
            <a:gdLst/>
            <a:ahLst/>
            <a:cxnLst/>
            <a:rect l="l" t="t" r="r" b="b"/>
            <a:pathLst>
              <a:path w="135070" h="125917" extrusionOk="0">
                <a:moveTo>
                  <a:pt x="128746" y="0"/>
                </a:moveTo>
                <a:cubicBezTo>
                  <a:pt x="121139" y="0"/>
                  <a:pt x="113677" y="2611"/>
                  <a:pt x="107563" y="8725"/>
                </a:cubicBezTo>
                <a:cubicBezTo>
                  <a:pt x="100094" y="16125"/>
                  <a:pt x="94215" y="25013"/>
                  <a:pt x="83333" y="27412"/>
                </a:cubicBezTo>
                <a:cubicBezTo>
                  <a:pt x="80433" y="28045"/>
                  <a:pt x="77493" y="28308"/>
                  <a:pt x="74540" y="28308"/>
                </a:cubicBezTo>
                <a:cubicBezTo>
                  <a:pt x="67413" y="28308"/>
                  <a:pt x="60217" y="26779"/>
                  <a:pt x="53359" y="25249"/>
                </a:cubicBezTo>
                <a:cubicBezTo>
                  <a:pt x="47478" y="23955"/>
                  <a:pt x="41382" y="22741"/>
                  <a:pt x="35339" y="22741"/>
                </a:cubicBezTo>
                <a:cubicBezTo>
                  <a:pt x="30965" y="22741"/>
                  <a:pt x="26620" y="23378"/>
                  <a:pt x="22405" y="25080"/>
                </a:cubicBezTo>
                <a:cubicBezTo>
                  <a:pt x="20547" y="25824"/>
                  <a:pt x="18789" y="26770"/>
                  <a:pt x="17167" y="27919"/>
                </a:cubicBezTo>
                <a:cubicBezTo>
                  <a:pt x="5847" y="35759"/>
                  <a:pt x="4968" y="48397"/>
                  <a:pt x="13721" y="58264"/>
                </a:cubicBezTo>
                <a:cubicBezTo>
                  <a:pt x="20276" y="65631"/>
                  <a:pt x="30955" y="72119"/>
                  <a:pt x="32104" y="82832"/>
                </a:cubicBezTo>
                <a:cubicBezTo>
                  <a:pt x="33861" y="98646"/>
                  <a:pt x="11794" y="105608"/>
                  <a:pt x="4225" y="116624"/>
                </a:cubicBezTo>
                <a:cubicBezTo>
                  <a:pt x="3921" y="117097"/>
                  <a:pt x="3617" y="117570"/>
                  <a:pt x="3312" y="118043"/>
                </a:cubicBezTo>
                <a:cubicBezTo>
                  <a:pt x="1826" y="120476"/>
                  <a:pt x="677" y="123146"/>
                  <a:pt x="1" y="125917"/>
                </a:cubicBezTo>
                <a:lnTo>
                  <a:pt x="135070" y="125917"/>
                </a:lnTo>
                <a:lnTo>
                  <a:pt x="135070" y="581"/>
                </a:lnTo>
                <a:cubicBezTo>
                  <a:pt x="132968" y="200"/>
                  <a:pt x="130851" y="0"/>
                  <a:pt x="12874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80"/>
          </a:p>
        </p:txBody>
      </p:sp>
      <p:sp>
        <p:nvSpPr>
          <p:cNvPr id="275" name="Google Shape;275;p24"/>
          <p:cNvSpPr txBox="1">
            <a:spLocks noGrp="1"/>
          </p:cNvSpPr>
          <p:nvPr>
            <p:ph type="subTitle" idx="1"/>
          </p:nvPr>
        </p:nvSpPr>
        <p:spPr>
          <a:xfrm>
            <a:off x="948614" y="1705167"/>
            <a:ext cx="3921076" cy="44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AutoNum type="arabicPeriod"/>
              <a:defRPr sz="186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AutoNum type="alphaLcPeriod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AutoNum type="romanLcPeriod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AutoNum type="arabicPeriod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AutoNum type="alphaLcPeriod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AutoNum type="romanLcPeriod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AutoNum type="arabicPeriod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AutoNum type="alphaLcPeriod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276" name="Google Shape;276;p24"/>
          <p:cNvSpPr txBox="1">
            <a:spLocks noGrp="1"/>
          </p:cNvSpPr>
          <p:nvPr>
            <p:ph type="title"/>
          </p:nvPr>
        </p:nvSpPr>
        <p:spPr>
          <a:xfrm>
            <a:off x="948614" y="720787"/>
            <a:ext cx="9961295" cy="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19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19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19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19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19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19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19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190"/>
            </a:lvl9pPr>
          </a:lstStyle>
          <a:p>
            <a:endParaRPr/>
          </a:p>
        </p:txBody>
      </p:sp>
      <p:grpSp>
        <p:nvGrpSpPr>
          <p:cNvPr id="277" name="Google Shape;277;p24"/>
          <p:cNvGrpSpPr/>
          <p:nvPr/>
        </p:nvGrpSpPr>
        <p:grpSpPr>
          <a:xfrm rot="10800000" flipH="1">
            <a:off x="10789216" y="111385"/>
            <a:ext cx="847997" cy="668833"/>
            <a:chOff x="7069675" y="606775"/>
            <a:chExt cx="637575" cy="501625"/>
          </a:xfrm>
        </p:grpSpPr>
        <p:sp>
          <p:nvSpPr>
            <p:cNvPr id="278" name="Google Shape;278;p24"/>
            <p:cNvSpPr/>
            <p:nvPr/>
          </p:nvSpPr>
          <p:spPr>
            <a:xfrm>
              <a:off x="7377550" y="778700"/>
              <a:ext cx="329700" cy="3297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  <p:sp>
          <p:nvSpPr>
            <p:cNvPr id="279" name="Google Shape;279;p24"/>
            <p:cNvSpPr/>
            <p:nvPr/>
          </p:nvSpPr>
          <p:spPr>
            <a:xfrm>
              <a:off x="7069675" y="606775"/>
              <a:ext cx="240000" cy="2400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</p:grpSp>
      <p:grpSp>
        <p:nvGrpSpPr>
          <p:cNvPr id="280" name="Google Shape;280;p24"/>
          <p:cNvGrpSpPr/>
          <p:nvPr/>
        </p:nvGrpSpPr>
        <p:grpSpPr>
          <a:xfrm rot="10800000" flipH="1">
            <a:off x="100618" y="5571434"/>
            <a:ext cx="847997" cy="668833"/>
            <a:chOff x="7069675" y="606775"/>
            <a:chExt cx="637575" cy="501625"/>
          </a:xfrm>
        </p:grpSpPr>
        <p:sp>
          <p:nvSpPr>
            <p:cNvPr id="281" name="Google Shape;281;p24"/>
            <p:cNvSpPr/>
            <p:nvPr/>
          </p:nvSpPr>
          <p:spPr>
            <a:xfrm>
              <a:off x="7377550" y="778700"/>
              <a:ext cx="329700" cy="3297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  <p:sp>
          <p:nvSpPr>
            <p:cNvPr id="282" name="Google Shape;282;p24"/>
            <p:cNvSpPr/>
            <p:nvPr/>
          </p:nvSpPr>
          <p:spPr>
            <a:xfrm>
              <a:off x="7069675" y="606775"/>
              <a:ext cx="240000" cy="2400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5"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5_1_1"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31"/>
          <p:cNvSpPr/>
          <p:nvPr/>
        </p:nvSpPr>
        <p:spPr>
          <a:xfrm rot="-5400000">
            <a:off x="9887459" y="82683"/>
            <a:ext cx="2356972" cy="2191816"/>
          </a:xfrm>
          <a:custGeom>
            <a:avLst/>
            <a:gdLst/>
            <a:ahLst/>
            <a:cxnLst/>
            <a:rect l="l" t="t" r="r" b="b"/>
            <a:pathLst>
              <a:path w="135070" h="125917" extrusionOk="0">
                <a:moveTo>
                  <a:pt x="128746" y="0"/>
                </a:moveTo>
                <a:cubicBezTo>
                  <a:pt x="121139" y="0"/>
                  <a:pt x="113677" y="2611"/>
                  <a:pt x="107563" y="8725"/>
                </a:cubicBezTo>
                <a:cubicBezTo>
                  <a:pt x="100094" y="16125"/>
                  <a:pt x="94215" y="25013"/>
                  <a:pt x="83333" y="27412"/>
                </a:cubicBezTo>
                <a:cubicBezTo>
                  <a:pt x="80433" y="28045"/>
                  <a:pt x="77493" y="28308"/>
                  <a:pt x="74540" y="28308"/>
                </a:cubicBezTo>
                <a:cubicBezTo>
                  <a:pt x="67413" y="28308"/>
                  <a:pt x="60217" y="26779"/>
                  <a:pt x="53359" y="25249"/>
                </a:cubicBezTo>
                <a:cubicBezTo>
                  <a:pt x="47478" y="23955"/>
                  <a:pt x="41382" y="22741"/>
                  <a:pt x="35339" y="22741"/>
                </a:cubicBezTo>
                <a:cubicBezTo>
                  <a:pt x="30965" y="22741"/>
                  <a:pt x="26620" y="23378"/>
                  <a:pt x="22405" y="25080"/>
                </a:cubicBezTo>
                <a:cubicBezTo>
                  <a:pt x="20547" y="25824"/>
                  <a:pt x="18789" y="26770"/>
                  <a:pt x="17167" y="27919"/>
                </a:cubicBezTo>
                <a:cubicBezTo>
                  <a:pt x="5847" y="35759"/>
                  <a:pt x="4968" y="48397"/>
                  <a:pt x="13721" y="58264"/>
                </a:cubicBezTo>
                <a:cubicBezTo>
                  <a:pt x="20276" y="65631"/>
                  <a:pt x="30955" y="72119"/>
                  <a:pt x="32104" y="82832"/>
                </a:cubicBezTo>
                <a:cubicBezTo>
                  <a:pt x="33861" y="98646"/>
                  <a:pt x="11794" y="105608"/>
                  <a:pt x="4225" y="116624"/>
                </a:cubicBezTo>
                <a:cubicBezTo>
                  <a:pt x="3921" y="117097"/>
                  <a:pt x="3617" y="117570"/>
                  <a:pt x="3312" y="118043"/>
                </a:cubicBezTo>
                <a:cubicBezTo>
                  <a:pt x="1826" y="120476"/>
                  <a:pt x="677" y="123146"/>
                  <a:pt x="1" y="125917"/>
                </a:cubicBezTo>
                <a:lnTo>
                  <a:pt x="135070" y="125917"/>
                </a:lnTo>
                <a:lnTo>
                  <a:pt x="135070" y="581"/>
                </a:lnTo>
                <a:cubicBezTo>
                  <a:pt x="132968" y="200"/>
                  <a:pt x="130851" y="0"/>
                  <a:pt x="12874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80"/>
          </a:p>
        </p:txBody>
      </p:sp>
      <p:sp>
        <p:nvSpPr>
          <p:cNvPr id="357" name="Google Shape;357;p31"/>
          <p:cNvSpPr/>
          <p:nvPr/>
        </p:nvSpPr>
        <p:spPr>
          <a:xfrm rot="-5400000">
            <a:off x="9959572" y="4655708"/>
            <a:ext cx="2451329" cy="1953235"/>
          </a:xfrm>
          <a:custGeom>
            <a:avLst/>
            <a:gdLst/>
            <a:ahLst/>
            <a:cxnLst/>
            <a:rect l="l" t="t" r="r" b="b"/>
            <a:pathLst>
              <a:path w="143213" h="114396" extrusionOk="0">
                <a:moveTo>
                  <a:pt x="54200" y="0"/>
                </a:moveTo>
                <a:cubicBezTo>
                  <a:pt x="47961" y="0"/>
                  <a:pt x="41781" y="1883"/>
                  <a:pt x="36462" y="4705"/>
                </a:cubicBezTo>
                <a:cubicBezTo>
                  <a:pt x="28656" y="8862"/>
                  <a:pt x="22776" y="14978"/>
                  <a:pt x="16254" y="20486"/>
                </a:cubicBezTo>
                <a:cubicBezTo>
                  <a:pt x="13145" y="23088"/>
                  <a:pt x="9597" y="25488"/>
                  <a:pt x="5441" y="26467"/>
                </a:cubicBezTo>
                <a:cubicBezTo>
                  <a:pt x="4292" y="26727"/>
                  <a:pt x="3130" y="26849"/>
                  <a:pt x="1963" y="26849"/>
                </a:cubicBezTo>
                <a:cubicBezTo>
                  <a:pt x="1310" y="26849"/>
                  <a:pt x="655" y="26811"/>
                  <a:pt x="0" y="26738"/>
                </a:cubicBezTo>
                <a:lnTo>
                  <a:pt x="0" y="114395"/>
                </a:lnTo>
                <a:lnTo>
                  <a:pt x="109015" y="114395"/>
                </a:lnTo>
                <a:cubicBezTo>
                  <a:pt x="109015" y="111996"/>
                  <a:pt x="109285" y="109631"/>
                  <a:pt x="109860" y="107333"/>
                </a:cubicBezTo>
                <a:cubicBezTo>
                  <a:pt x="112022" y="98716"/>
                  <a:pt x="119997" y="94052"/>
                  <a:pt x="126688" y="88139"/>
                </a:cubicBezTo>
                <a:cubicBezTo>
                  <a:pt x="143213" y="73608"/>
                  <a:pt x="131352" y="49548"/>
                  <a:pt x="112833" y="41370"/>
                </a:cubicBezTo>
                <a:cubicBezTo>
                  <a:pt x="102324" y="36707"/>
                  <a:pt x="87523" y="41100"/>
                  <a:pt x="79244" y="32314"/>
                </a:cubicBezTo>
                <a:cubicBezTo>
                  <a:pt x="73127" y="25859"/>
                  <a:pt x="73431" y="17039"/>
                  <a:pt x="69815" y="9605"/>
                </a:cubicBezTo>
                <a:cubicBezTo>
                  <a:pt x="67484" y="4773"/>
                  <a:pt x="62888" y="684"/>
                  <a:pt x="56772" y="109"/>
                </a:cubicBezTo>
                <a:cubicBezTo>
                  <a:pt x="55915" y="36"/>
                  <a:pt x="55057" y="0"/>
                  <a:pt x="542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80"/>
          </a:p>
        </p:txBody>
      </p:sp>
      <p:grpSp>
        <p:nvGrpSpPr>
          <p:cNvPr id="358" name="Google Shape;358;p31"/>
          <p:cNvGrpSpPr/>
          <p:nvPr/>
        </p:nvGrpSpPr>
        <p:grpSpPr>
          <a:xfrm rot="10800000" flipH="1">
            <a:off x="386475" y="327934"/>
            <a:ext cx="847997" cy="668833"/>
            <a:chOff x="7069675" y="606775"/>
            <a:chExt cx="637575" cy="501625"/>
          </a:xfrm>
        </p:grpSpPr>
        <p:sp>
          <p:nvSpPr>
            <p:cNvPr id="359" name="Google Shape;359;p31"/>
            <p:cNvSpPr/>
            <p:nvPr/>
          </p:nvSpPr>
          <p:spPr>
            <a:xfrm>
              <a:off x="7377550" y="778700"/>
              <a:ext cx="329700" cy="3297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  <p:sp>
          <p:nvSpPr>
            <p:cNvPr id="360" name="Google Shape;360;p31"/>
            <p:cNvSpPr/>
            <p:nvPr/>
          </p:nvSpPr>
          <p:spPr>
            <a:xfrm>
              <a:off x="7069675" y="606775"/>
              <a:ext cx="240000" cy="2400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</p:grpSp>
      <p:grpSp>
        <p:nvGrpSpPr>
          <p:cNvPr id="361" name="Google Shape;361;p31"/>
          <p:cNvGrpSpPr/>
          <p:nvPr/>
        </p:nvGrpSpPr>
        <p:grpSpPr>
          <a:xfrm flipH="1">
            <a:off x="246946" y="5902634"/>
            <a:ext cx="847997" cy="668833"/>
            <a:chOff x="7069675" y="606775"/>
            <a:chExt cx="637575" cy="501625"/>
          </a:xfrm>
        </p:grpSpPr>
        <p:sp>
          <p:nvSpPr>
            <p:cNvPr id="362" name="Google Shape;362;p31"/>
            <p:cNvSpPr/>
            <p:nvPr/>
          </p:nvSpPr>
          <p:spPr>
            <a:xfrm>
              <a:off x="7377550" y="778700"/>
              <a:ext cx="329700" cy="3297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  <p:sp>
          <p:nvSpPr>
            <p:cNvPr id="363" name="Google Shape;363;p31"/>
            <p:cNvSpPr/>
            <p:nvPr/>
          </p:nvSpPr>
          <p:spPr>
            <a:xfrm>
              <a:off x="7069675" y="606775"/>
              <a:ext cx="240000" cy="2400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5_1_1_1"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32"/>
          <p:cNvSpPr/>
          <p:nvPr/>
        </p:nvSpPr>
        <p:spPr>
          <a:xfrm rot="10800000">
            <a:off x="-10" y="15"/>
            <a:ext cx="2351141" cy="2197252"/>
          </a:xfrm>
          <a:custGeom>
            <a:avLst/>
            <a:gdLst/>
            <a:ahLst/>
            <a:cxnLst/>
            <a:rect l="l" t="t" r="r" b="b"/>
            <a:pathLst>
              <a:path w="135070" h="125917" extrusionOk="0">
                <a:moveTo>
                  <a:pt x="128746" y="0"/>
                </a:moveTo>
                <a:cubicBezTo>
                  <a:pt x="121139" y="0"/>
                  <a:pt x="113677" y="2611"/>
                  <a:pt x="107563" y="8725"/>
                </a:cubicBezTo>
                <a:cubicBezTo>
                  <a:pt x="100094" y="16125"/>
                  <a:pt x="94215" y="25013"/>
                  <a:pt x="83333" y="27412"/>
                </a:cubicBezTo>
                <a:cubicBezTo>
                  <a:pt x="80433" y="28045"/>
                  <a:pt x="77493" y="28308"/>
                  <a:pt x="74540" y="28308"/>
                </a:cubicBezTo>
                <a:cubicBezTo>
                  <a:pt x="67413" y="28308"/>
                  <a:pt x="60217" y="26779"/>
                  <a:pt x="53359" y="25249"/>
                </a:cubicBezTo>
                <a:cubicBezTo>
                  <a:pt x="47478" y="23955"/>
                  <a:pt x="41382" y="22741"/>
                  <a:pt x="35339" y="22741"/>
                </a:cubicBezTo>
                <a:cubicBezTo>
                  <a:pt x="30965" y="22741"/>
                  <a:pt x="26620" y="23378"/>
                  <a:pt x="22405" y="25080"/>
                </a:cubicBezTo>
                <a:cubicBezTo>
                  <a:pt x="20547" y="25824"/>
                  <a:pt x="18789" y="26770"/>
                  <a:pt x="17167" y="27919"/>
                </a:cubicBezTo>
                <a:cubicBezTo>
                  <a:pt x="5847" y="35759"/>
                  <a:pt x="4968" y="48397"/>
                  <a:pt x="13721" y="58264"/>
                </a:cubicBezTo>
                <a:cubicBezTo>
                  <a:pt x="20276" y="65631"/>
                  <a:pt x="30955" y="72119"/>
                  <a:pt x="32104" y="82832"/>
                </a:cubicBezTo>
                <a:cubicBezTo>
                  <a:pt x="33861" y="98646"/>
                  <a:pt x="11794" y="105608"/>
                  <a:pt x="4225" y="116624"/>
                </a:cubicBezTo>
                <a:cubicBezTo>
                  <a:pt x="3921" y="117097"/>
                  <a:pt x="3617" y="117570"/>
                  <a:pt x="3312" y="118043"/>
                </a:cubicBezTo>
                <a:cubicBezTo>
                  <a:pt x="1826" y="120476"/>
                  <a:pt x="677" y="123146"/>
                  <a:pt x="1" y="125917"/>
                </a:cubicBezTo>
                <a:lnTo>
                  <a:pt x="135070" y="125917"/>
                </a:lnTo>
                <a:lnTo>
                  <a:pt x="135070" y="581"/>
                </a:lnTo>
                <a:cubicBezTo>
                  <a:pt x="132968" y="200"/>
                  <a:pt x="130851" y="0"/>
                  <a:pt x="12874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80"/>
          </a:p>
        </p:txBody>
      </p:sp>
      <p:sp>
        <p:nvSpPr>
          <p:cNvPr id="366" name="Google Shape;366;p32"/>
          <p:cNvSpPr/>
          <p:nvPr/>
        </p:nvSpPr>
        <p:spPr>
          <a:xfrm>
            <a:off x="11" y="4888686"/>
            <a:ext cx="2445265" cy="1958079"/>
          </a:xfrm>
          <a:custGeom>
            <a:avLst/>
            <a:gdLst/>
            <a:ahLst/>
            <a:cxnLst/>
            <a:rect l="l" t="t" r="r" b="b"/>
            <a:pathLst>
              <a:path w="143213" h="114396" extrusionOk="0">
                <a:moveTo>
                  <a:pt x="54200" y="0"/>
                </a:moveTo>
                <a:cubicBezTo>
                  <a:pt x="47961" y="0"/>
                  <a:pt x="41781" y="1883"/>
                  <a:pt x="36462" y="4705"/>
                </a:cubicBezTo>
                <a:cubicBezTo>
                  <a:pt x="28656" y="8862"/>
                  <a:pt x="22776" y="14978"/>
                  <a:pt x="16254" y="20486"/>
                </a:cubicBezTo>
                <a:cubicBezTo>
                  <a:pt x="13145" y="23088"/>
                  <a:pt x="9597" y="25488"/>
                  <a:pt x="5441" y="26467"/>
                </a:cubicBezTo>
                <a:cubicBezTo>
                  <a:pt x="4292" y="26727"/>
                  <a:pt x="3130" y="26849"/>
                  <a:pt x="1963" y="26849"/>
                </a:cubicBezTo>
                <a:cubicBezTo>
                  <a:pt x="1310" y="26849"/>
                  <a:pt x="655" y="26811"/>
                  <a:pt x="0" y="26738"/>
                </a:cubicBezTo>
                <a:lnTo>
                  <a:pt x="0" y="114395"/>
                </a:lnTo>
                <a:lnTo>
                  <a:pt x="109015" y="114395"/>
                </a:lnTo>
                <a:cubicBezTo>
                  <a:pt x="109015" y="111996"/>
                  <a:pt x="109285" y="109631"/>
                  <a:pt x="109860" y="107333"/>
                </a:cubicBezTo>
                <a:cubicBezTo>
                  <a:pt x="112022" y="98716"/>
                  <a:pt x="119997" y="94052"/>
                  <a:pt x="126688" y="88139"/>
                </a:cubicBezTo>
                <a:cubicBezTo>
                  <a:pt x="143213" y="73608"/>
                  <a:pt x="131352" y="49548"/>
                  <a:pt x="112833" y="41370"/>
                </a:cubicBezTo>
                <a:cubicBezTo>
                  <a:pt x="102324" y="36707"/>
                  <a:pt x="87523" y="41100"/>
                  <a:pt x="79244" y="32314"/>
                </a:cubicBezTo>
                <a:cubicBezTo>
                  <a:pt x="73127" y="25859"/>
                  <a:pt x="73431" y="17039"/>
                  <a:pt x="69815" y="9605"/>
                </a:cubicBezTo>
                <a:cubicBezTo>
                  <a:pt x="67484" y="4773"/>
                  <a:pt x="62888" y="684"/>
                  <a:pt x="56772" y="109"/>
                </a:cubicBezTo>
                <a:cubicBezTo>
                  <a:pt x="55915" y="36"/>
                  <a:pt x="55057" y="0"/>
                  <a:pt x="542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80"/>
          </a:p>
        </p:txBody>
      </p:sp>
      <p:grpSp>
        <p:nvGrpSpPr>
          <p:cNvPr id="367" name="Google Shape;367;p32"/>
          <p:cNvGrpSpPr/>
          <p:nvPr/>
        </p:nvGrpSpPr>
        <p:grpSpPr>
          <a:xfrm rot="10800000" flipH="1">
            <a:off x="588109" y="2487601"/>
            <a:ext cx="847997" cy="668833"/>
            <a:chOff x="7069675" y="606775"/>
            <a:chExt cx="637575" cy="501625"/>
          </a:xfrm>
        </p:grpSpPr>
        <p:sp>
          <p:nvSpPr>
            <p:cNvPr id="368" name="Google Shape;368;p32"/>
            <p:cNvSpPr/>
            <p:nvPr/>
          </p:nvSpPr>
          <p:spPr>
            <a:xfrm>
              <a:off x="7377550" y="778700"/>
              <a:ext cx="329700" cy="3297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  <p:sp>
          <p:nvSpPr>
            <p:cNvPr id="369" name="Google Shape;369;p32"/>
            <p:cNvSpPr/>
            <p:nvPr/>
          </p:nvSpPr>
          <p:spPr>
            <a:xfrm>
              <a:off x="7069675" y="606775"/>
              <a:ext cx="240000" cy="2400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</p:grpSp>
      <p:grpSp>
        <p:nvGrpSpPr>
          <p:cNvPr id="370" name="Google Shape;370;p32"/>
          <p:cNvGrpSpPr/>
          <p:nvPr/>
        </p:nvGrpSpPr>
        <p:grpSpPr>
          <a:xfrm rot="10800000" flipH="1">
            <a:off x="10710795" y="327934"/>
            <a:ext cx="847997" cy="668833"/>
            <a:chOff x="7069675" y="606775"/>
            <a:chExt cx="637575" cy="501625"/>
          </a:xfrm>
        </p:grpSpPr>
        <p:sp>
          <p:nvSpPr>
            <p:cNvPr id="371" name="Google Shape;371;p32"/>
            <p:cNvSpPr/>
            <p:nvPr/>
          </p:nvSpPr>
          <p:spPr>
            <a:xfrm>
              <a:off x="7377550" y="778700"/>
              <a:ext cx="329700" cy="3297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  <p:sp>
          <p:nvSpPr>
            <p:cNvPr id="372" name="Google Shape;372;p32"/>
            <p:cNvSpPr/>
            <p:nvPr/>
          </p:nvSpPr>
          <p:spPr>
            <a:xfrm>
              <a:off x="7069675" y="606775"/>
              <a:ext cx="240000" cy="2400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</p:grpSp>
      <p:grpSp>
        <p:nvGrpSpPr>
          <p:cNvPr id="373" name="Google Shape;373;p32"/>
          <p:cNvGrpSpPr/>
          <p:nvPr/>
        </p:nvGrpSpPr>
        <p:grpSpPr>
          <a:xfrm rot="10800000">
            <a:off x="11018531" y="5934534"/>
            <a:ext cx="847997" cy="668833"/>
            <a:chOff x="7069675" y="606775"/>
            <a:chExt cx="637575" cy="501625"/>
          </a:xfrm>
        </p:grpSpPr>
        <p:sp>
          <p:nvSpPr>
            <p:cNvPr id="374" name="Google Shape;374;p32"/>
            <p:cNvSpPr/>
            <p:nvPr/>
          </p:nvSpPr>
          <p:spPr>
            <a:xfrm>
              <a:off x="7377550" y="778700"/>
              <a:ext cx="329700" cy="3297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  <p:sp>
          <p:nvSpPr>
            <p:cNvPr id="375" name="Google Shape;375;p32"/>
            <p:cNvSpPr/>
            <p:nvPr/>
          </p:nvSpPr>
          <p:spPr>
            <a:xfrm>
              <a:off x="7069675" y="606775"/>
              <a:ext cx="240000" cy="2400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"/>
          <p:cNvSpPr txBox="1">
            <a:spLocks noGrp="1"/>
          </p:cNvSpPr>
          <p:nvPr>
            <p:ph type="title"/>
          </p:nvPr>
        </p:nvSpPr>
        <p:spPr>
          <a:xfrm>
            <a:off x="960784" y="593367"/>
            <a:ext cx="10240204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7"/>
          <p:cNvSpPr txBox="1">
            <a:spLocks noGrp="1"/>
          </p:cNvSpPr>
          <p:nvPr>
            <p:ph type="subTitle" idx="1"/>
          </p:nvPr>
        </p:nvSpPr>
        <p:spPr>
          <a:xfrm>
            <a:off x="4130257" y="2726967"/>
            <a:ext cx="3901125" cy="172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395">
                <a:solidFill>
                  <a:srgbClr val="00004B"/>
                </a:solidFill>
              </a:defRPr>
            </a:lvl1pPr>
            <a:lvl2pPr lvl="1" algn="ctr" rtl="0">
              <a:spcBef>
                <a:spcPts val="2130"/>
              </a:spcBef>
              <a:spcAft>
                <a:spcPts val="0"/>
              </a:spcAft>
              <a:buNone/>
              <a:defRPr sz="2395">
                <a:solidFill>
                  <a:srgbClr val="00004B"/>
                </a:solidFill>
              </a:defRPr>
            </a:lvl2pPr>
            <a:lvl3pPr lvl="2" algn="ctr" rtl="0">
              <a:spcBef>
                <a:spcPts val="2130"/>
              </a:spcBef>
              <a:spcAft>
                <a:spcPts val="0"/>
              </a:spcAft>
              <a:buNone/>
              <a:defRPr sz="2395">
                <a:solidFill>
                  <a:srgbClr val="00004B"/>
                </a:solidFill>
              </a:defRPr>
            </a:lvl3pPr>
            <a:lvl4pPr lvl="3" algn="ctr" rtl="0">
              <a:spcBef>
                <a:spcPts val="2130"/>
              </a:spcBef>
              <a:spcAft>
                <a:spcPts val="0"/>
              </a:spcAft>
              <a:buNone/>
              <a:defRPr sz="2395">
                <a:solidFill>
                  <a:srgbClr val="00004B"/>
                </a:solidFill>
              </a:defRPr>
            </a:lvl4pPr>
            <a:lvl5pPr lvl="4" algn="ctr" rtl="0">
              <a:spcBef>
                <a:spcPts val="2130"/>
              </a:spcBef>
              <a:spcAft>
                <a:spcPts val="0"/>
              </a:spcAft>
              <a:buNone/>
              <a:defRPr sz="2395">
                <a:solidFill>
                  <a:srgbClr val="00004B"/>
                </a:solidFill>
              </a:defRPr>
            </a:lvl5pPr>
            <a:lvl6pPr lvl="5" algn="ctr" rtl="0">
              <a:spcBef>
                <a:spcPts val="2130"/>
              </a:spcBef>
              <a:spcAft>
                <a:spcPts val="0"/>
              </a:spcAft>
              <a:buNone/>
              <a:defRPr sz="2395">
                <a:solidFill>
                  <a:srgbClr val="00004B"/>
                </a:solidFill>
              </a:defRPr>
            </a:lvl6pPr>
            <a:lvl7pPr lvl="6" algn="ctr" rtl="0">
              <a:spcBef>
                <a:spcPts val="2130"/>
              </a:spcBef>
              <a:spcAft>
                <a:spcPts val="0"/>
              </a:spcAft>
              <a:buNone/>
              <a:defRPr sz="2395">
                <a:solidFill>
                  <a:srgbClr val="00004B"/>
                </a:solidFill>
              </a:defRPr>
            </a:lvl7pPr>
            <a:lvl8pPr lvl="7" algn="ctr" rtl="0">
              <a:spcBef>
                <a:spcPts val="2130"/>
              </a:spcBef>
              <a:spcAft>
                <a:spcPts val="0"/>
              </a:spcAft>
              <a:buNone/>
              <a:defRPr sz="2395">
                <a:solidFill>
                  <a:srgbClr val="00004B"/>
                </a:solidFill>
              </a:defRPr>
            </a:lvl8pPr>
            <a:lvl9pPr lvl="8" algn="ctr" rtl="0">
              <a:spcBef>
                <a:spcPts val="2130"/>
              </a:spcBef>
              <a:spcAft>
                <a:spcPts val="2130"/>
              </a:spcAft>
              <a:buNone/>
              <a:defRPr sz="2395">
                <a:solidFill>
                  <a:srgbClr val="00004B"/>
                </a:solidFill>
              </a:defRPr>
            </a:lvl9pPr>
          </a:lstStyle>
          <a:p>
            <a:endParaRPr/>
          </a:p>
        </p:txBody>
      </p:sp>
      <p:sp>
        <p:nvSpPr>
          <p:cNvPr id="153" name="Google Shape;153;p7"/>
          <p:cNvSpPr txBox="1">
            <a:spLocks noGrp="1"/>
          </p:cNvSpPr>
          <p:nvPr>
            <p:ph type="subTitle" idx="2"/>
          </p:nvPr>
        </p:nvSpPr>
        <p:spPr>
          <a:xfrm>
            <a:off x="4130455" y="2189233"/>
            <a:ext cx="3901125" cy="5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0" b="1">
                <a:solidFill>
                  <a:schemeClr val="dk2"/>
                </a:solidFill>
              </a:defRPr>
            </a:lvl1pPr>
            <a:lvl2pPr lvl="1" algn="ctr" rtl="0">
              <a:spcBef>
                <a:spcPts val="2130"/>
              </a:spcBef>
              <a:spcAft>
                <a:spcPts val="0"/>
              </a:spcAft>
              <a:buNone/>
              <a:defRPr sz="2660">
                <a:solidFill>
                  <a:schemeClr val="dk2"/>
                </a:solidFill>
              </a:defRPr>
            </a:lvl2pPr>
            <a:lvl3pPr lvl="2" algn="ctr" rtl="0">
              <a:spcBef>
                <a:spcPts val="2130"/>
              </a:spcBef>
              <a:spcAft>
                <a:spcPts val="0"/>
              </a:spcAft>
              <a:buNone/>
              <a:defRPr sz="2660">
                <a:solidFill>
                  <a:schemeClr val="dk2"/>
                </a:solidFill>
              </a:defRPr>
            </a:lvl3pPr>
            <a:lvl4pPr lvl="3" algn="ctr" rtl="0">
              <a:spcBef>
                <a:spcPts val="2130"/>
              </a:spcBef>
              <a:spcAft>
                <a:spcPts val="0"/>
              </a:spcAft>
              <a:buNone/>
              <a:defRPr sz="2660">
                <a:solidFill>
                  <a:schemeClr val="dk2"/>
                </a:solidFill>
              </a:defRPr>
            </a:lvl4pPr>
            <a:lvl5pPr lvl="4" algn="ctr" rtl="0">
              <a:spcBef>
                <a:spcPts val="2130"/>
              </a:spcBef>
              <a:spcAft>
                <a:spcPts val="0"/>
              </a:spcAft>
              <a:buNone/>
              <a:defRPr sz="2660">
                <a:solidFill>
                  <a:schemeClr val="dk2"/>
                </a:solidFill>
              </a:defRPr>
            </a:lvl5pPr>
            <a:lvl6pPr lvl="5" algn="ctr" rtl="0">
              <a:spcBef>
                <a:spcPts val="2130"/>
              </a:spcBef>
              <a:spcAft>
                <a:spcPts val="0"/>
              </a:spcAft>
              <a:buNone/>
              <a:defRPr sz="2660">
                <a:solidFill>
                  <a:schemeClr val="dk2"/>
                </a:solidFill>
              </a:defRPr>
            </a:lvl6pPr>
            <a:lvl7pPr lvl="6" algn="ctr" rtl="0">
              <a:spcBef>
                <a:spcPts val="2130"/>
              </a:spcBef>
              <a:spcAft>
                <a:spcPts val="0"/>
              </a:spcAft>
              <a:buNone/>
              <a:defRPr sz="2660">
                <a:solidFill>
                  <a:schemeClr val="dk2"/>
                </a:solidFill>
              </a:defRPr>
            </a:lvl7pPr>
            <a:lvl8pPr lvl="7" algn="ctr" rtl="0">
              <a:spcBef>
                <a:spcPts val="2130"/>
              </a:spcBef>
              <a:spcAft>
                <a:spcPts val="0"/>
              </a:spcAft>
              <a:buNone/>
              <a:defRPr sz="2660">
                <a:solidFill>
                  <a:schemeClr val="dk2"/>
                </a:solidFill>
              </a:defRPr>
            </a:lvl8pPr>
            <a:lvl9pPr lvl="8" algn="ctr" rtl="0">
              <a:spcBef>
                <a:spcPts val="2130"/>
              </a:spcBef>
              <a:spcAft>
                <a:spcPts val="2130"/>
              </a:spcAft>
              <a:buNone/>
              <a:defRPr sz="266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4" name="Google Shape;154;p7"/>
          <p:cNvSpPr/>
          <p:nvPr/>
        </p:nvSpPr>
        <p:spPr>
          <a:xfrm>
            <a:off x="10101284" y="19101"/>
            <a:ext cx="2056203" cy="1544303"/>
          </a:xfrm>
          <a:custGeom>
            <a:avLst/>
            <a:gdLst/>
            <a:ahLst/>
            <a:cxnLst/>
            <a:rect l="l" t="t" r="r" b="b"/>
            <a:pathLst>
              <a:path w="108623" h="81379" extrusionOk="0">
                <a:moveTo>
                  <a:pt x="99167" y="0"/>
                </a:moveTo>
                <a:cubicBezTo>
                  <a:pt x="74118" y="0"/>
                  <a:pt x="48020" y="7785"/>
                  <a:pt x="27244" y="21778"/>
                </a:cubicBezTo>
                <a:cubicBezTo>
                  <a:pt x="14406" y="30424"/>
                  <a:pt x="-2107" y="44313"/>
                  <a:pt x="308" y="59602"/>
                </a:cubicBezTo>
                <a:cubicBezTo>
                  <a:pt x="1269" y="65687"/>
                  <a:pt x="4352" y="72230"/>
                  <a:pt x="9478" y="75648"/>
                </a:cubicBezTo>
                <a:cubicBezTo>
                  <a:pt x="15167" y="79441"/>
                  <a:pt x="22704" y="80230"/>
                  <a:pt x="29536" y="79946"/>
                </a:cubicBezTo>
                <a:cubicBezTo>
                  <a:pt x="40461" y="79492"/>
                  <a:pt x="50785" y="74766"/>
                  <a:pt x="61343" y="71923"/>
                </a:cubicBezTo>
                <a:cubicBezTo>
                  <a:pt x="76863" y="67745"/>
                  <a:pt x="103530" y="66135"/>
                  <a:pt x="108623" y="81379"/>
                </a:cubicBezTo>
              </a:path>
            </a:pathLst>
          </a:cu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5" name="Google Shape;155;p7"/>
          <p:cNvSpPr/>
          <p:nvPr/>
        </p:nvSpPr>
        <p:spPr>
          <a:xfrm>
            <a:off x="10456886" y="2025756"/>
            <a:ext cx="1700628" cy="1794433"/>
          </a:xfrm>
          <a:custGeom>
            <a:avLst/>
            <a:gdLst/>
            <a:ahLst/>
            <a:cxnLst/>
            <a:rect l="l" t="t" r="r" b="b"/>
            <a:pathLst>
              <a:path w="89839" h="94560" extrusionOk="0">
                <a:moveTo>
                  <a:pt x="89839" y="0"/>
                </a:moveTo>
                <a:cubicBezTo>
                  <a:pt x="87293" y="15247"/>
                  <a:pt x="69257" y="25868"/>
                  <a:pt x="54307" y="29800"/>
                </a:cubicBezTo>
                <a:cubicBezTo>
                  <a:pt x="34808" y="34929"/>
                  <a:pt x="2372" y="36697"/>
                  <a:pt x="150" y="56736"/>
                </a:cubicBezTo>
                <a:cubicBezTo>
                  <a:pt x="-892" y="66133"/>
                  <a:pt x="5155" y="78599"/>
                  <a:pt x="14191" y="81379"/>
                </a:cubicBezTo>
                <a:cubicBezTo>
                  <a:pt x="29214" y="86001"/>
                  <a:pt x="59465" y="78842"/>
                  <a:pt x="59465" y="94560"/>
                </a:cubicBezTo>
              </a:path>
            </a:pathLst>
          </a:cu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sp>
      <p:grpSp>
        <p:nvGrpSpPr>
          <p:cNvPr id="156" name="Google Shape;156;p7"/>
          <p:cNvGrpSpPr/>
          <p:nvPr/>
        </p:nvGrpSpPr>
        <p:grpSpPr>
          <a:xfrm>
            <a:off x="9766276" y="437525"/>
            <a:ext cx="733406" cy="919428"/>
            <a:chOff x="7008345" y="190267"/>
            <a:chExt cx="655983" cy="820332"/>
          </a:xfrm>
        </p:grpSpPr>
        <p:sp>
          <p:nvSpPr>
            <p:cNvPr id="157" name="Google Shape;157;p7"/>
            <p:cNvSpPr/>
            <p:nvPr/>
          </p:nvSpPr>
          <p:spPr>
            <a:xfrm>
              <a:off x="7008345" y="378925"/>
              <a:ext cx="623780" cy="631673"/>
            </a:xfrm>
            <a:custGeom>
              <a:avLst/>
              <a:gdLst/>
              <a:ahLst/>
              <a:cxnLst/>
              <a:rect l="l" t="t" r="r" b="b"/>
              <a:pathLst>
                <a:path w="20784" h="21047" extrusionOk="0">
                  <a:moveTo>
                    <a:pt x="13971" y="1"/>
                  </a:moveTo>
                  <a:cubicBezTo>
                    <a:pt x="13801" y="1"/>
                    <a:pt x="13627" y="58"/>
                    <a:pt x="13479" y="185"/>
                  </a:cubicBezTo>
                  <a:lnTo>
                    <a:pt x="8914" y="4110"/>
                  </a:lnTo>
                  <a:cubicBezTo>
                    <a:pt x="8759" y="4231"/>
                    <a:pt x="8577" y="4287"/>
                    <a:pt x="8389" y="4287"/>
                  </a:cubicBezTo>
                  <a:cubicBezTo>
                    <a:pt x="8329" y="4287"/>
                    <a:pt x="8268" y="4281"/>
                    <a:pt x="8207" y="4270"/>
                  </a:cubicBezTo>
                  <a:lnTo>
                    <a:pt x="2523" y="2672"/>
                  </a:lnTo>
                  <a:cubicBezTo>
                    <a:pt x="2456" y="2655"/>
                    <a:pt x="2390" y="2647"/>
                    <a:pt x="2325" y="2647"/>
                  </a:cubicBezTo>
                  <a:cubicBezTo>
                    <a:pt x="1797" y="2647"/>
                    <a:pt x="1384" y="3194"/>
                    <a:pt x="1587" y="3722"/>
                  </a:cubicBezTo>
                  <a:lnTo>
                    <a:pt x="3756" y="9292"/>
                  </a:lnTo>
                  <a:cubicBezTo>
                    <a:pt x="3847" y="9520"/>
                    <a:pt x="3824" y="9794"/>
                    <a:pt x="3687" y="10022"/>
                  </a:cubicBezTo>
                  <a:lnTo>
                    <a:pt x="355" y="15044"/>
                  </a:lnTo>
                  <a:cubicBezTo>
                    <a:pt x="1" y="15575"/>
                    <a:pt x="354" y="16256"/>
                    <a:pt x="958" y="16256"/>
                  </a:cubicBezTo>
                  <a:cubicBezTo>
                    <a:pt x="978" y="16256"/>
                    <a:pt x="997" y="16255"/>
                    <a:pt x="1017" y="16254"/>
                  </a:cubicBezTo>
                  <a:lnTo>
                    <a:pt x="6929" y="15774"/>
                  </a:lnTo>
                  <a:cubicBezTo>
                    <a:pt x="6950" y="15772"/>
                    <a:pt x="6971" y="15771"/>
                    <a:pt x="6992" y="15771"/>
                  </a:cubicBezTo>
                  <a:cubicBezTo>
                    <a:pt x="7221" y="15771"/>
                    <a:pt x="7444" y="15883"/>
                    <a:pt x="7590" y="16071"/>
                  </a:cubicBezTo>
                  <a:lnTo>
                    <a:pt x="11197" y="20750"/>
                  </a:lnTo>
                  <a:cubicBezTo>
                    <a:pt x="11353" y="20952"/>
                    <a:pt x="11575" y="21047"/>
                    <a:pt x="11795" y="21047"/>
                  </a:cubicBezTo>
                  <a:cubicBezTo>
                    <a:pt x="12123" y="21047"/>
                    <a:pt x="12448" y="20836"/>
                    <a:pt x="12544" y="20453"/>
                  </a:cubicBezTo>
                  <a:lnTo>
                    <a:pt x="14027" y="14587"/>
                  </a:lnTo>
                  <a:cubicBezTo>
                    <a:pt x="14096" y="14336"/>
                    <a:pt x="14278" y="14131"/>
                    <a:pt x="14529" y="14039"/>
                  </a:cubicBezTo>
                  <a:lnTo>
                    <a:pt x="20099" y="11917"/>
                  </a:lnTo>
                  <a:cubicBezTo>
                    <a:pt x="20692" y="11688"/>
                    <a:pt x="20783" y="10867"/>
                    <a:pt x="20258" y="10524"/>
                  </a:cubicBezTo>
                  <a:lnTo>
                    <a:pt x="15260" y="7374"/>
                  </a:lnTo>
                  <a:cubicBezTo>
                    <a:pt x="15054" y="7238"/>
                    <a:pt x="14917" y="7009"/>
                    <a:pt x="14895" y="6758"/>
                  </a:cubicBezTo>
                  <a:lnTo>
                    <a:pt x="14735" y="732"/>
                  </a:lnTo>
                  <a:cubicBezTo>
                    <a:pt x="14719" y="290"/>
                    <a:pt x="14353" y="1"/>
                    <a:pt x="13971" y="1"/>
                  </a:cubicBezTo>
                  <a:close/>
                </a:path>
              </a:pathLst>
            </a:custGeom>
            <a:solidFill>
              <a:srgbClr val="FF91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  <p:sp>
          <p:nvSpPr>
            <p:cNvPr id="158" name="Google Shape;158;p7"/>
            <p:cNvSpPr/>
            <p:nvPr/>
          </p:nvSpPr>
          <p:spPr>
            <a:xfrm>
              <a:off x="7057356" y="190267"/>
              <a:ext cx="124012" cy="153784"/>
            </a:xfrm>
            <a:custGeom>
              <a:avLst/>
              <a:gdLst/>
              <a:ahLst/>
              <a:cxnLst/>
              <a:rect l="l" t="t" r="r" b="b"/>
              <a:pathLst>
                <a:path w="4132" h="5124" extrusionOk="0">
                  <a:moveTo>
                    <a:pt x="302" y="0"/>
                  </a:moveTo>
                  <a:cubicBezTo>
                    <a:pt x="244" y="0"/>
                    <a:pt x="185" y="19"/>
                    <a:pt x="137" y="57"/>
                  </a:cubicBezTo>
                  <a:cubicBezTo>
                    <a:pt x="23" y="148"/>
                    <a:pt x="0" y="331"/>
                    <a:pt x="91" y="445"/>
                  </a:cubicBezTo>
                  <a:lnTo>
                    <a:pt x="3629" y="5033"/>
                  </a:lnTo>
                  <a:cubicBezTo>
                    <a:pt x="3675" y="5101"/>
                    <a:pt x="3743" y="5124"/>
                    <a:pt x="3835" y="5124"/>
                  </a:cubicBezTo>
                  <a:cubicBezTo>
                    <a:pt x="3880" y="5124"/>
                    <a:pt x="3949" y="5124"/>
                    <a:pt x="3994" y="5078"/>
                  </a:cubicBezTo>
                  <a:cubicBezTo>
                    <a:pt x="4109" y="4987"/>
                    <a:pt x="4131" y="4827"/>
                    <a:pt x="4040" y="4713"/>
                  </a:cubicBezTo>
                  <a:lnTo>
                    <a:pt x="502" y="102"/>
                  </a:lnTo>
                  <a:cubicBezTo>
                    <a:pt x="462" y="36"/>
                    <a:pt x="384" y="0"/>
                    <a:pt x="3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  <p:sp>
          <p:nvSpPr>
            <p:cNvPr id="159" name="Google Shape;159;p7"/>
            <p:cNvSpPr/>
            <p:nvPr/>
          </p:nvSpPr>
          <p:spPr>
            <a:xfrm>
              <a:off x="7218313" y="190477"/>
              <a:ext cx="49371" cy="167290"/>
            </a:xfrm>
            <a:custGeom>
              <a:avLst/>
              <a:gdLst/>
              <a:ahLst/>
              <a:cxnLst/>
              <a:rect l="l" t="t" r="r" b="b"/>
              <a:pathLst>
                <a:path w="1645" h="5574" extrusionOk="0">
                  <a:moveTo>
                    <a:pt x="294" y="0"/>
                  </a:moveTo>
                  <a:cubicBezTo>
                    <a:pt x="280" y="0"/>
                    <a:pt x="266" y="2"/>
                    <a:pt x="252" y="4"/>
                  </a:cubicBezTo>
                  <a:cubicBezTo>
                    <a:pt x="92" y="27"/>
                    <a:pt x="1" y="187"/>
                    <a:pt x="47" y="324"/>
                  </a:cubicBezTo>
                  <a:lnTo>
                    <a:pt x="1074" y="5345"/>
                  </a:lnTo>
                  <a:cubicBezTo>
                    <a:pt x="1119" y="5482"/>
                    <a:pt x="1211" y="5573"/>
                    <a:pt x="1348" y="5573"/>
                  </a:cubicBezTo>
                  <a:cubicBezTo>
                    <a:pt x="1371" y="5573"/>
                    <a:pt x="1371" y="5551"/>
                    <a:pt x="1393" y="5551"/>
                  </a:cubicBezTo>
                  <a:cubicBezTo>
                    <a:pt x="1553" y="5528"/>
                    <a:pt x="1644" y="5391"/>
                    <a:pt x="1599" y="5254"/>
                  </a:cubicBezTo>
                  <a:lnTo>
                    <a:pt x="549" y="209"/>
                  </a:lnTo>
                  <a:cubicBezTo>
                    <a:pt x="528" y="87"/>
                    <a:pt x="416" y="0"/>
                    <a:pt x="2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  <p:sp>
          <p:nvSpPr>
            <p:cNvPr id="160" name="Google Shape;160;p7"/>
            <p:cNvSpPr/>
            <p:nvPr/>
          </p:nvSpPr>
          <p:spPr>
            <a:xfrm>
              <a:off x="7545779" y="468873"/>
              <a:ext cx="118549" cy="64947"/>
            </a:xfrm>
            <a:custGeom>
              <a:avLst/>
              <a:gdLst/>
              <a:ahLst/>
              <a:cxnLst/>
              <a:rect l="l" t="t" r="r" b="b"/>
              <a:pathLst>
                <a:path w="3950" h="2164" extrusionOk="0">
                  <a:moveTo>
                    <a:pt x="3644" y="1"/>
                  </a:moveTo>
                  <a:cubicBezTo>
                    <a:pt x="3608" y="1"/>
                    <a:pt x="3573" y="6"/>
                    <a:pt x="3538" y="18"/>
                  </a:cubicBezTo>
                  <a:lnTo>
                    <a:pt x="183" y="1661"/>
                  </a:lnTo>
                  <a:cubicBezTo>
                    <a:pt x="46" y="1707"/>
                    <a:pt x="0" y="1867"/>
                    <a:pt x="46" y="2004"/>
                  </a:cubicBezTo>
                  <a:cubicBezTo>
                    <a:pt x="92" y="2095"/>
                    <a:pt x="206" y="2163"/>
                    <a:pt x="297" y="2163"/>
                  </a:cubicBezTo>
                  <a:cubicBezTo>
                    <a:pt x="343" y="2163"/>
                    <a:pt x="366" y="2141"/>
                    <a:pt x="411" y="2141"/>
                  </a:cubicBezTo>
                  <a:lnTo>
                    <a:pt x="3767" y="497"/>
                  </a:lnTo>
                  <a:cubicBezTo>
                    <a:pt x="3904" y="429"/>
                    <a:pt x="3949" y="292"/>
                    <a:pt x="3904" y="155"/>
                  </a:cubicBezTo>
                  <a:cubicBezTo>
                    <a:pt x="3852" y="52"/>
                    <a:pt x="3750" y="1"/>
                    <a:pt x="36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0"/>
            </a:p>
          </p:txBody>
        </p:sp>
      </p:grpSp>
      <p:sp>
        <p:nvSpPr>
          <p:cNvPr id="161" name="Google Shape;161;p7"/>
          <p:cNvSpPr/>
          <p:nvPr/>
        </p:nvSpPr>
        <p:spPr>
          <a:xfrm rot="-2309161">
            <a:off x="10546719" y="2484844"/>
            <a:ext cx="697389" cy="708009"/>
          </a:xfrm>
          <a:custGeom>
            <a:avLst/>
            <a:gdLst/>
            <a:ahLst/>
            <a:cxnLst/>
            <a:rect l="l" t="t" r="r" b="b"/>
            <a:pathLst>
              <a:path w="20784" h="21047" extrusionOk="0">
                <a:moveTo>
                  <a:pt x="13971" y="1"/>
                </a:moveTo>
                <a:cubicBezTo>
                  <a:pt x="13801" y="1"/>
                  <a:pt x="13627" y="58"/>
                  <a:pt x="13479" y="185"/>
                </a:cubicBezTo>
                <a:lnTo>
                  <a:pt x="8914" y="4110"/>
                </a:lnTo>
                <a:cubicBezTo>
                  <a:pt x="8759" y="4231"/>
                  <a:pt x="8577" y="4287"/>
                  <a:pt x="8389" y="4287"/>
                </a:cubicBezTo>
                <a:cubicBezTo>
                  <a:pt x="8329" y="4287"/>
                  <a:pt x="8268" y="4281"/>
                  <a:pt x="8207" y="4270"/>
                </a:cubicBezTo>
                <a:lnTo>
                  <a:pt x="2523" y="2672"/>
                </a:lnTo>
                <a:cubicBezTo>
                  <a:pt x="2456" y="2655"/>
                  <a:pt x="2390" y="2647"/>
                  <a:pt x="2325" y="2647"/>
                </a:cubicBezTo>
                <a:cubicBezTo>
                  <a:pt x="1797" y="2647"/>
                  <a:pt x="1384" y="3194"/>
                  <a:pt x="1587" y="3722"/>
                </a:cubicBezTo>
                <a:lnTo>
                  <a:pt x="3756" y="9292"/>
                </a:lnTo>
                <a:cubicBezTo>
                  <a:pt x="3847" y="9520"/>
                  <a:pt x="3824" y="9794"/>
                  <a:pt x="3687" y="10022"/>
                </a:cubicBezTo>
                <a:lnTo>
                  <a:pt x="355" y="15044"/>
                </a:lnTo>
                <a:cubicBezTo>
                  <a:pt x="1" y="15575"/>
                  <a:pt x="354" y="16256"/>
                  <a:pt x="958" y="16256"/>
                </a:cubicBezTo>
                <a:cubicBezTo>
                  <a:pt x="978" y="16256"/>
                  <a:pt x="997" y="16255"/>
                  <a:pt x="1017" y="16254"/>
                </a:cubicBezTo>
                <a:lnTo>
                  <a:pt x="6929" y="15774"/>
                </a:lnTo>
                <a:cubicBezTo>
                  <a:pt x="6950" y="15772"/>
                  <a:pt x="6971" y="15771"/>
                  <a:pt x="6992" y="15771"/>
                </a:cubicBezTo>
                <a:cubicBezTo>
                  <a:pt x="7221" y="15771"/>
                  <a:pt x="7444" y="15883"/>
                  <a:pt x="7590" y="16071"/>
                </a:cubicBezTo>
                <a:lnTo>
                  <a:pt x="11197" y="20750"/>
                </a:lnTo>
                <a:cubicBezTo>
                  <a:pt x="11353" y="20952"/>
                  <a:pt x="11575" y="21047"/>
                  <a:pt x="11795" y="21047"/>
                </a:cubicBezTo>
                <a:cubicBezTo>
                  <a:pt x="12123" y="21047"/>
                  <a:pt x="12448" y="20836"/>
                  <a:pt x="12544" y="20453"/>
                </a:cubicBezTo>
                <a:lnTo>
                  <a:pt x="14027" y="14587"/>
                </a:lnTo>
                <a:cubicBezTo>
                  <a:pt x="14096" y="14336"/>
                  <a:pt x="14278" y="14131"/>
                  <a:pt x="14529" y="14039"/>
                </a:cubicBezTo>
                <a:lnTo>
                  <a:pt x="20099" y="11917"/>
                </a:lnTo>
                <a:cubicBezTo>
                  <a:pt x="20692" y="11688"/>
                  <a:pt x="20783" y="10867"/>
                  <a:pt x="20258" y="10524"/>
                </a:cubicBezTo>
                <a:lnTo>
                  <a:pt x="15260" y="7374"/>
                </a:lnTo>
                <a:cubicBezTo>
                  <a:pt x="15054" y="7238"/>
                  <a:pt x="14917" y="7009"/>
                  <a:pt x="14895" y="6758"/>
                </a:cubicBezTo>
                <a:lnTo>
                  <a:pt x="14735" y="732"/>
                </a:lnTo>
                <a:cubicBezTo>
                  <a:pt x="14719" y="290"/>
                  <a:pt x="14353" y="1"/>
                  <a:pt x="13971" y="1"/>
                </a:cubicBezTo>
                <a:close/>
              </a:path>
            </a:pathLst>
          </a:custGeom>
          <a:solidFill>
            <a:srgbClr val="577AB5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80">
              <a:solidFill>
                <a:srgbClr val="4A6799"/>
              </a:solidFill>
            </a:endParaRPr>
          </a:p>
        </p:txBody>
      </p:sp>
      <p:sp>
        <p:nvSpPr>
          <p:cNvPr id="162" name="Google Shape;162;p7"/>
          <p:cNvSpPr/>
          <p:nvPr/>
        </p:nvSpPr>
        <p:spPr>
          <a:xfrm rot="10800000" flipH="1">
            <a:off x="1" y="3517620"/>
            <a:ext cx="950362" cy="1745789"/>
          </a:xfrm>
          <a:custGeom>
            <a:avLst/>
            <a:gdLst/>
            <a:ahLst/>
            <a:cxnLst/>
            <a:rect l="l" t="t" r="r" b="b"/>
            <a:pathLst>
              <a:path w="27071" h="49601" extrusionOk="0">
                <a:moveTo>
                  <a:pt x="0" y="1"/>
                </a:moveTo>
                <a:lnTo>
                  <a:pt x="0" y="571"/>
                </a:lnTo>
                <a:cubicBezTo>
                  <a:pt x="10591" y="3721"/>
                  <a:pt x="18283" y="7373"/>
                  <a:pt x="22574" y="11208"/>
                </a:cubicBezTo>
                <a:cubicBezTo>
                  <a:pt x="24994" y="13399"/>
                  <a:pt x="26318" y="15613"/>
                  <a:pt x="26432" y="17850"/>
                </a:cubicBezTo>
                <a:cubicBezTo>
                  <a:pt x="26546" y="20110"/>
                  <a:pt x="25313" y="22278"/>
                  <a:pt x="22962" y="24218"/>
                </a:cubicBezTo>
                <a:cubicBezTo>
                  <a:pt x="21182" y="25679"/>
                  <a:pt x="18762" y="26980"/>
                  <a:pt x="15772" y="28076"/>
                </a:cubicBezTo>
                <a:cubicBezTo>
                  <a:pt x="9473" y="30358"/>
                  <a:pt x="2146" y="34535"/>
                  <a:pt x="2146" y="38735"/>
                </a:cubicBezTo>
                <a:cubicBezTo>
                  <a:pt x="2146" y="40904"/>
                  <a:pt x="4086" y="42707"/>
                  <a:pt x="7920" y="44099"/>
                </a:cubicBezTo>
                <a:cubicBezTo>
                  <a:pt x="11687" y="45469"/>
                  <a:pt x="14106" y="47272"/>
                  <a:pt x="15110" y="49440"/>
                </a:cubicBezTo>
                <a:cubicBezTo>
                  <a:pt x="15133" y="49532"/>
                  <a:pt x="15247" y="49600"/>
                  <a:pt x="15339" y="49600"/>
                </a:cubicBezTo>
                <a:cubicBezTo>
                  <a:pt x="15384" y="49600"/>
                  <a:pt x="15430" y="49577"/>
                  <a:pt x="15453" y="49577"/>
                </a:cubicBezTo>
                <a:cubicBezTo>
                  <a:pt x="15590" y="49509"/>
                  <a:pt x="15635" y="49349"/>
                  <a:pt x="15590" y="49212"/>
                </a:cubicBezTo>
                <a:cubicBezTo>
                  <a:pt x="14540" y="46907"/>
                  <a:pt x="12029" y="45012"/>
                  <a:pt x="8103" y="43597"/>
                </a:cubicBezTo>
                <a:cubicBezTo>
                  <a:pt x="4497" y="42273"/>
                  <a:pt x="2671" y="40653"/>
                  <a:pt x="2671" y="38735"/>
                </a:cubicBezTo>
                <a:cubicBezTo>
                  <a:pt x="2671" y="35060"/>
                  <a:pt x="9336" y="30975"/>
                  <a:pt x="15955" y="28578"/>
                </a:cubicBezTo>
                <a:cubicBezTo>
                  <a:pt x="18854" y="27528"/>
                  <a:pt x="21205" y="26296"/>
                  <a:pt x="22985" y="24926"/>
                </a:cubicBezTo>
                <a:cubicBezTo>
                  <a:pt x="25701" y="22826"/>
                  <a:pt x="27071" y="20407"/>
                  <a:pt x="26957" y="17827"/>
                </a:cubicBezTo>
                <a:cubicBezTo>
                  <a:pt x="26865" y="15978"/>
                  <a:pt x="25930" y="13399"/>
                  <a:pt x="22551" y="10478"/>
                </a:cubicBezTo>
                <a:cubicBezTo>
                  <a:pt x="18785" y="7214"/>
                  <a:pt x="12006" y="3539"/>
                  <a:pt x="0" y="1"/>
                </a:cubicBez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80"/>
          </a:p>
        </p:txBody>
      </p:sp>
      <p:sp>
        <p:nvSpPr>
          <p:cNvPr id="163" name="Google Shape;163;p7"/>
          <p:cNvSpPr/>
          <p:nvPr/>
        </p:nvSpPr>
        <p:spPr>
          <a:xfrm rot="10800000" flipH="1">
            <a:off x="0" y="6071505"/>
            <a:ext cx="2011308" cy="436052"/>
          </a:xfrm>
          <a:custGeom>
            <a:avLst/>
            <a:gdLst/>
            <a:ahLst/>
            <a:cxnLst/>
            <a:rect l="l" t="t" r="r" b="b"/>
            <a:pathLst>
              <a:path w="57292" h="12389" extrusionOk="0">
                <a:moveTo>
                  <a:pt x="4485" y="0"/>
                </a:moveTo>
                <a:cubicBezTo>
                  <a:pt x="2849" y="0"/>
                  <a:pt x="1353" y="279"/>
                  <a:pt x="0" y="839"/>
                </a:cubicBezTo>
                <a:lnTo>
                  <a:pt x="0" y="1432"/>
                </a:lnTo>
                <a:cubicBezTo>
                  <a:pt x="1345" y="837"/>
                  <a:pt x="2846" y="540"/>
                  <a:pt x="4500" y="540"/>
                </a:cubicBezTo>
                <a:cubicBezTo>
                  <a:pt x="8492" y="540"/>
                  <a:pt x="13376" y="2270"/>
                  <a:pt x="19105" y="5724"/>
                </a:cubicBezTo>
                <a:cubicBezTo>
                  <a:pt x="27573" y="10814"/>
                  <a:pt x="35105" y="12389"/>
                  <a:pt x="41177" y="12389"/>
                </a:cubicBezTo>
                <a:cubicBezTo>
                  <a:pt x="50992" y="12389"/>
                  <a:pt x="57040" y="8257"/>
                  <a:pt x="57155" y="8189"/>
                </a:cubicBezTo>
                <a:cubicBezTo>
                  <a:pt x="57269" y="8097"/>
                  <a:pt x="57292" y="7938"/>
                  <a:pt x="57200" y="7824"/>
                </a:cubicBezTo>
                <a:cubicBezTo>
                  <a:pt x="57159" y="7741"/>
                  <a:pt x="57077" y="7700"/>
                  <a:pt x="56993" y="7700"/>
                </a:cubicBezTo>
                <a:cubicBezTo>
                  <a:pt x="56937" y="7700"/>
                  <a:pt x="56881" y="7719"/>
                  <a:pt x="56835" y="7755"/>
                </a:cubicBezTo>
                <a:cubicBezTo>
                  <a:pt x="56737" y="7825"/>
                  <a:pt x="50820" y="11864"/>
                  <a:pt x="41174" y="11864"/>
                </a:cubicBezTo>
                <a:cubicBezTo>
                  <a:pt x="35182" y="11864"/>
                  <a:pt x="27749" y="10305"/>
                  <a:pt x="19379" y="5267"/>
                </a:cubicBezTo>
                <a:cubicBezTo>
                  <a:pt x="13569" y="1758"/>
                  <a:pt x="8588" y="0"/>
                  <a:pt x="4485" y="0"/>
                </a:cubicBez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80"/>
          </a:p>
        </p:txBody>
      </p:sp>
      <p:sp>
        <p:nvSpPr>
          <p:cNvPr id="164" name="Google Shape;164;p7"/>
          <p:cNvSpPr/>
          <p:nvPr/>
        </p:nvSpPr>
        <p:spPr>
          <a:xfrm>
            <a:off x="1047301" y="5599288"/>
            <a:ext cx="733381" cy="744573"/>
          </a:xfrm>
          <a:custGeom>
            <a:avLst/>
            <a:gdLst/>
            <a:ahLst/>
            <a:cxnLst/>
            <a:rect l="l" t="t" r="r" b="b"/>
            <a:pathLst>
              <a:path w="20784" h="21047" extrusionOk="0">
                <a:moveTo>
                  <a:pt x="13971" y="1"/>
                </a:moveTo>
                <a:cubicBezTo>
                  <a:pt x="13801" y="1"/>
                  <a:pt x="13627" y="58"/>
                  <a:pt x="13479" y="185"/>
                </a:cubicBezTo>
                <a:lnTo>
                  <a:pt x="8914" y="4110"/>
                </a:lnTo>
                <a:cubicBezTo>
                  <a:pt x="8759" y="4231"/>
                  <a:pt x="8577" y="4287"/>
                  <a:pt x="8389" y="4287"/>
                </a:cubicBezTo>
                <a:cubicBezTo>
                  <a:pt x="8329" y="4287"/>
                  <a:pt x="8268" y="4281"/>
                  <a:pt x="8207" y="4270"/>
                </a:cubicBezTo>
                <a:lnTo>
                  <a:pt x="2523" y="2672"/>
                </a:lnTo>
                <a:cubicBezTo>
                  <a:pt x="2456" y="2655"/>
                  <a:pt x="2390" y="2647"/>
                  <a:pt x="2325" y="2647"/>
                </a:cubicBezTo>
                <a:cubicBezTo>
                  <a:pt x="1797" y="2647"/>
                  <a:pt x="1384" y="3194"/>
                  <a:pt x="1587" y="3722"/>
                </a:cubicBezTo>
                <a:lnTo>
                  <a:pt x="3756" y="9292"/>
                </a:lnTo>
                <a:cubicBezTo>
                  <a:pt x="3847" y="9520"/>
                  <a:pt x="3824" y="9794"/>
                  <a:pt x="3687" y="10022"/>
                </a:cubicBezTo>
                <a:lnTo>
                  <a:pt x="355" y="15044"/>
                </a:lnTo>
                <a:cubicBezTo>
                  <a:pt x="1" y="15575"/>
                  <a:pt x="354" y="16256"/>
                  <a:pt x="958" y="16256"/>
                </a:cubicBezTo>
                <a:cubicBezTo>
                  <a:pt x="978" y="16256"/>
                  <a:pt x="997" y="16255"/>
                  <a:pt x="1017" y="16254"/>
                </a:cubicBezTo>
                <a:lnTo>
                  <a:pt x="6929" y="15774"/>
                </a:lnTo>
                <a:cubicBezTo>
                  <a:pt x="6950" y="15772"/>
                  <a:pt x="6971" y="15771"/>
                  <a:pt x="6992" y="15771"/>
                </a:cubicBezTo>
                <a:cubicBezTo>
                  <a:pt x="7221" y="15771"/>
                  <a:pt x="7444" y="15883"/>
                  <a:pt x="7590" y="16071"/>
                </a:cubicBezTo>
                <a:lnTo>
                  <a:pt x="11197" y="20750"/>
                </a:lnTo>
                <a:cubicBezTo>
                  <a:pt x="11353" y="20952"/>
                  <a:pt x="11575" y="21047"/>
                  <a:pt x="11795" y="21047"/>
                </a:cubicBezTo>
                <a:cubicBezTo>
                  <a:pt x="12123" y="21047"/>
                  <a:pt x="12448" y="20836"/>
                  <a:pt x="12544" y="20453"/>
                </a:cubicBezTo>
                <a:lnTo>
                  <a:pt x="14027" y="14587"/>
                </a:lnTo>
                <a:cubicBezTo>
                  <a:pt x="14096" y="14336"/>
                  <a:pt x="14278" y="14131"/>
                  <a:pt x="14529" y="14039"/>
                </a:cubicBezTo>
                <a:lnTo>
                  <a:pt x="20099" y="11917"/>
                </a:lnTo>
                <a:cubicBezTo>
                  <a:pt x="20692" y="11688"/>
                  <a:pt x="20783" y="10867"/>
                  <a:pt x="20258" y="10524"/>
                </a:cubicBezTo>
                <a:lnTo>
                  <a:pt x="15260" y="7374"/>
                </a:lnTo>
                <a:cubicBezTo>
                  <a:pt x="15054" y="7238"/>
                  <a:pt x="14917" y="7009"/>
                  <a:pt x="14895" y="6758"/>
                </a:cubicBezTo>
                <a:lnTo>
                  <a:pt x="14735" y="732"/>
                </a:lnTo>
                <a:cubicBezTo>
                  <a:pt x="14719" y="290"/>
                  <a:pt x="14353" y="1"/>
                  <a:pt x="13971" y="1"/>
                </a:cubicBezTo>
                <a:close/>
              </a:path>
            </a:pathLst>
          </a:custGeom>
          <a:solidFill>
            <a:srgbClr val="FFD52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80"/>
          </a:p>
        </p:txBody>
      </p:sp>
      <p:sp>
        <p:nvSpPr>
          <p:cNvPr id="165" name="Google Shape;165;p7"/>
          <p:cNvSpPr/>
          <p:nvPr/>
        </p:nvSpPr>
        <p:spPr>
          <a:xfrm>
            <a:off x="524648" y="2065006"/>
            <a:ext cx="733381" cy="744573"/>
          </a:xfrm>
          <a:custGeom>
            <a:avLst/>
            <a:gdLst/>
            <a:ahLst/>
            <a:cxnLst/>
            <a:rect l="l" t="t" r="r" b="b"/>
            <a:pathLst>
              <a:path w="20784" h="21047" extrusionOk="0">
                <a:moveTo>
                  <a:pt x="13971" y="1"/>
                </a:moveTo>
                <a:cubicBezTo>
                  <a:pt x="13801" y="1"/>
                  <a:pt x="13627" y="58"/>
                  <a:pt x="13479" y="185"/>
                </a:cubicBezTo>
                <a:lnTo>
                  <a:pt x="8914" y="4110"/>
                </a:lnTo>
                <a:cubicBezTo>
                  <a:pt x="8759" y="4231"/>
                  <a:pt x="8577" y="4287"/>
                  <a:pt x="8389" y="4287"/>
                </a:cubicBezTo>
                <a:cubicBezTo>
                  <a:pt x="8329" y="4287"/>
                  <a:pt x="8268" y="4281"/>
                  <a:pt x="8207" y="4270"/>
                </a:cubicBezTo>
                <a:lnTo>
                  <a:pt x="2523" y="2672"/>
                </a:lnTo>
                <a:cubicBezTo>
                  <a:pt x="2456" y="2655"/>
                  <a:pt x="2390" y="2647"/>
                  <a:pt x="2325" y="2647"/>
                </a:cubicBezTo>
                <a:cubicBezTo>
                  <a:pt x="1797" y="2647"/>
                  <a:pt x="1384" y="3194"/>
                  <a:pt x="1587" y="3722"/>
                </a:cubicBezTo>
                <a:lnTo>
                  <a:pt x="3756" y="9292"/>
                </a:lnTo>
                <a:cubicBezTo>
                  <a:pt x="3847" y="9520"/>
                  <a:pt x="3824" y="9794"/>
                  <a:pt x="3687" y="10022"/>
                </a:cubicBezTo>
                <a:lnTo>
                  <a:pt x="355" y="15044"/>
                </a:lnTo>
                <a:cubicBezTo>
                  <a:pt x="1" y="15575"/>
                  <a:pt x="354" y="16256"/>
                  <a:pt x="958" y="16256"/>
                </a:cubicBezTo>
                <a:cubicBezTo>
                  <a:pt x="978" y="16256"/>
                  <a:pt x="997" y="16255"/>
                  <a:pt x="1017" y="16254"/>
                </a:cubicBezTo>
                <a:lnTo>
                  <a:pt x="6929" y="15774"/>
                </a:lnTo>
                <a:cubicBezTo>
                  <a:pt x="6950" y="15772"/>
                  <a:pt x="6971" y="15771"/>
                  <a:pt x="6992" y="15771"/>
                </a:cubicBezTo>
                <a:cubicBezTo>
                  <a:pt x="7221" y="15771"/>
                  <a:pt x="7444" y="15883"/>
                  <a:pt x="7590" y="16071"/>
                </a:cubicBezTo>
                <a:lnTo>
                  <a:pt x="11197" y="20750"/>
                </a:lnTo>
                <a:cubicBezTo>
                  <a:pt x="11353" y="20952"/>
                  <a:pt x="11575" y="21047"/>
                  <a:pt x="11795" y="21047"/>
                </a:cubicBezTo>
                <a:cubicBezTo>
                  <a:pt x="12123" y="21047"/>
                  <a:pt x="12448" y="20836"/>
                  <a:pt x="12544" y="20453"/>
                </a:cubicBezTo>
                <a:lnTo>
                  <a:pt x="14027" y="14587"/>
                </a:lnTo>
                <a:cubicBezTo>
                  <a:pt x="14096" y="14336"/>
                  <a:pt x="14278" y="14131"/>
                  <a:pt x="14529" y="14039"/>
                </a:cubicBezTo>
                <a:lnTo>
                  <a:pt x="20099" y="11917"/>
                </a:lnTo>
                <a:cubicBezTo>
                  <a:pt x="20692" y="11688"/>
                  <a:pt x="20783" y="10867"/>
                  <a:pt x="20258" y="10524"/>
                </a:cubicBezTo>
                <a:lnTo>
                  <a:pt x="15260" y="7374"/>
                </a:lnTo>
                <a:cubicBezTo>
                  <a:pt x="15054" y="7238"/>
                  <a:pt x="14917" y="7009"/>
                  <a:pt x="14895" y="6758"/>
                </a:cubicBezTo>
                <a:lnTo>
                  <a:pt x="14735" y="732"/>
                </a:lnTo>
                <a:cubicBezTo>
                  <a:pt x="14719" y="290"/>
                  <a:pt x="14353" y="1"/>
                  <a:pt x="13971" y="1"/>
                </a:cubicBezTo>
                <a:close/>
              </a:path>
            </a:pathLst>
          </a:custGeom>
          <a:solidFill>
            <a:srgbClr val="577AB5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8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6105" y="6356350"/>
            <a:ext cx="2736342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5AA0D5E-37CC-4E29-8820-30BCAA277B5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4/13/2026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28504" y="6356350"/>
            <a:ext cx="4104513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89074" y="6356350"/>
            <a:ext cx="2736342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DF786E1-CF37-44B3-9361-4D405BE69B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48614" y="719333"/>
            <a:ext cx="10264543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48614" y="1583467"/>
            <a:ext cx="10264543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●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●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●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r="21672"/>
          <a:stretch>
            <a:fillRect/>
          </a:stretch>
        </p:blipFill>
        <p:spPr>
          <a:xfrm>
            <a:off x="-99077" y="-145580"/>
            <a:ext cx="12462527" cy="7247324"/>
          </a:xfrm>
          <a:prstGeom prst="rect">
            <a:avLst/>
          </a:prstGeom>
        </p:spPr>
      </p:pic>
      <p:sp>
        <p:nvSpPr>
          <p:cNvPr id="3" name="Title 4"/>
          <p:cNvSpPr txBox="1"/>
          <p:nvPr/>
        </p:nvSpPr>
        <p:spPr>
          <a:xfrm>
            <a:off x="332476" y="201405"/>
            <a:ext cx="5748443" cy="3227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598" tIns="121598" rIns="121598" bIns="121598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Montserrat" panose="02000505000000020004"/>
              <a:buNone/>
              <a:defRPr sz="2600" b="1" i="0" u="none" strike="noStrike" cap="none">
                <a:solidFill>
                  <a:schemeClr val="lt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Montserrat" panose="02000505000000020004"/>
              <a:buNone/>
              <a:defRPr sz="2600" b="1" i="0" u="none" strike="noStrike" cap="none">
                <a:solidFill>
                  <a:schemeClr val="lt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Montserrat" panose="02000505000000020004"/>
              <a:buNone/>
              <a:defRPr sz="2600" b="1" i="0" u="none" strike="noStrike" cap="none">
                <a:solidFill>
                  <a:schemeClr val="lt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Montserrat" panose="02000505000000020004"/>
              <a:buNone/>
              <a:defRPr sz="2600" b="1" i="0" u="none" strike="noStrike" cap="none">
                <a:solidFill>
                  <a:schemeClr val="lt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Montserrat" panose="02000505000000020004"/>
              <a:buNone/>
              <a:defRPr sz="2600" b="1" i="0" u="none" strike="noStrike" cap="none">
                <a:solidFill>
                  <a:schemeClr val="lt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Montserrat" panose="02000505000000020004"/>
              <a:buNone/>
              <a:defRPr sz="2600" b="1" i="0" u="none" strike="noStrike" cap="none">
                <a:solidFill>
                  <a:schemeClr val="lt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Montserrat" panose="02000505000000020004"/>
              <a:buNone/>
              <a:defRPr sz="2600" b="1" i="0" u="none" strike="noStrike" cap="none">
                <a:solidFill>
                  <a:schemeClr val="lt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Montserrat" panose="02000505000000020004"/>
              <a:buNone/>
              <a:defRPr sz="2600" b="1" i="0" u="none" strike="noStrike" cap="none">
                <a:solidFill>
                  <a:schemeClr val="lt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Montserrat" panose="02000505000000020004"/>
              <a:buNone/>
              <a:defRPr sz="2600" b="1" i="0" u="none" strike="noStrike" cap="none">
                <a:solidFill>
                  <a:schemeClr val="lt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9pPr>
          </a:lstStyle>
          <a:p>
            <a:pPr algn="ctr"/>
            <a:r>
              <a:rPr lang="en-US" sz="4800" dirty="0">
                <a:solidFill>
                  <a:srgbClr val="002060"/>
                </a:solidFill>
                <a:latin typeface="Patrick Hand SC" panose="00000500000000000000" pitchFamily="2" charset="0"/>
              </a:rPr>
              <a:t>TUẦN 35: </a:t>
            </a:r>
          </a:p>
          <a:p>
            <a:pPr algn="ctr"/>
            <a:r>
              <a:rPr lang="en-US" sz="4800" dirty="0">
                <a:solidFill>
                  <a:srgbClr val="002060"/>
                </a:solidFill>
                <a:latin typeface="Patrick Hand SC" panose="00000500000000000000" pitchFamily="2" charset="0"/>
              </a:rPr>
              <a:t>ÔN TẬP VÀ ĐÁNH GIÁ CUỐI HỌC KÌ 2</a:t>
            </a:r>
          </a:p>
        </p:txBody>
      </p:sp>
      <p:sp>
        <p:nvSpPr>
          <p:cNvPr id="4" name="Title 4"/>
          <p:cNvSpPr txBox="1"/>
          <p:nvPr/>
        </p:nvSpPr>
        <p:spPr>
          <a:xfrm>
            <a:off x="-639074" y="2843695"/>
            <a:ext cx="8013910" cy="3227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598" tIns="121598" rIns="121598" bIns="121598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Montserrat" panose="02000505000000020004"/>
              <a:buNone/>
              <a:defRPr sz="2600" b="1" i="0" u="none" strike="noStrike" cap="none">
                <a:solidFill>
                  <a:schemeClr val="lt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Montserrat" panose="02000505000000020004"/>
              <a:buNone/>
              <a:defRPr sz="2600" b="1" i="0" u="none" strike="noStrike" cap="none">
                <a:solidFill>
                  <a:schemeClr val="lt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Montserrat" panose="02000505000000020004"/>
              <a:buNone/>
              <a:defRPr sz="2600" b="1" i="0" u="none" strike="noStrike" cap="none">
                <a:solidFill>
                  <a:schemeClr val="lt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Montserrat" panose="02000505000000020004"/>
              <a:buNone/>
              <a:defRPr sz="2600" b="1" i="0" u="none" strike="noStrike" cap="none">
                <a:solidFill>
                  <a:schemeClr val="lt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Montserrat" panose="02000505000000020004"/>
              <a:buNone/>
              <a:defRPr sz="2600" b="1" i="0" u="none" strike="noStrike" cap="none">
                <a:solidFill>
                  <a:schemeClr val="lt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Montserrat" panose="02000505000000020004"/>
              <a:buNone/>
              <a:defRPr sz="2600" b="1" i="0" u="none" strike="noStrike" cap="none">
                <a:solidFill>
                  <a:schemeClr val="lt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Montserrat" panose="02000505000000020004"/>
              <a:buNone/>
              <a:defRPr sz="2600" b="1" i="0" u="none" strike="noStrike" cap="none">
                <a:solidFill>
                  <a:schemeClr val="lt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Montserrat" panose="02000505000000020004"/>
              <a:buNone/>
              <a:defRPr sz="2600" b="1" i="0" u="none" strike="noStrike" cap="none">
                <a:solidFill>
                  <a:schemeClr val="lt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Montserrat" panose="02000505000000020004"/>
              <a:buNone/>
              <a:defRPr sz="2600" b="1" i="0" u="none" strike="noStrike" cap="none">
                <a:solidFill>
                  <a:schemeClr val="lt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9pPr>
          </a:lstStyle>
          <a:p>
            <a:pPr algn="ctr"/>
            <a:r>
              <a:rPr lang="en-US" sz="4900" dirty="0">
                <a:solidFill>
                  <a:srgbClr val="00B050"/>
                </a:solidFill>
                <a:latin typeface="Patrick Hand SC" panose="00000500000000000000" pitchFamily="2" charset="0"/>
              </a:rPr>
              <a:t>PHẦN 2</a:t>
            </a:r>
          </a:p>
          <a:p>
            <a:pPr algn="ctr"/>
            <a:r>
              <a:rPr lang="en-US" sz="4900" dirty="0">
                <a:solidFill>
                  <a:srgbClr val="00B050"/>
                </a:solidFill>
                <a:latin typeface="Patrick Hand SC" panose="00000500000000000000" pitchFamily="2" charset="0"/>
              </a:rPr>
              <a:t> ĐÁNH GIÁ CUỐI HỌC KÌ 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086980" y="0"/>
            <a:ext cx="9961295" cy="768000"/>
          </a:xfrm>
        </p:spPr>
        <p:txBody>
          <a:bodyPr/>
          <a:lstStyle/>
          <a:p>
            <a:r>
              <a:rPr lang="en-US"/>
              <a:t>A. ĐỌC</a:t>
            </a:r>
          </a:p>
        </p:txBody>
      </p:sp>
      <p:sp>
        <p:nvSpPr>
          <p:cNvPr id="100" name="Title 8"/>
          <p:cNvSpPr txBox="1"/>
          <p:nvPr/>
        </p:nvSpPr>
        <p:spPr>
          <a:xfrm>
            <a:off x="558455" y="475674"/>
            <a:ext cx="10264543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pPr algn="just"/>
            <a:r>
              <a:rPr lang="en-US" sz="3200" b="0">
                <a:latin typeface="+mj-lt"/>
              </a:rPr>
              <a:t>1. Đọc thành tiếng và trả lời câu hỏi.</a:t>
            </a:r>
          </a:p>
        </p:txBody>
      </p:sp>
      <p:sp>
        <p:nvSpPr>
          <p:cNvPr id="102" name="Title 8"/>
          <p:cNvSpPr txBox="1"/>
          <p:nvPr/>
        </p:nvSpPr>
        <p:spPr>
          <a:xfrm>
            <a:off x="1595541" y="1439710"/>
            <a:ext cx="10264543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pPr algn="just"/>
            <a:r>
              <a:rPr lang="vi-VN" sz="3600" b="0" i="0">
                <a:solidFill>
                  <a:srgbClr val="000000"/>
                </a:solidFill>
                <a:effectLst/>
                <a:latin typeface="+mn-lt"/>
              </a:rPr>
              <a:t>Khi vào mùa nắng</a:t>
            </a:r>
          </a:p>
          <a:p>
            <a:pPr algn="just"/>
            <a:r>
              <a:rPr lang="vi-VN" sz="3600" b="0" i="0">
                <a:solidFill>
                  <a:srgbClr val="000000"/>
                </a:solidFill>
                <a:effectLst/>
                <a:latin typeface="+mn-lt"/>
              </a:rPr>
              <a:t>Tán lá xoè ra</a:t>
            </a:r>
          </a:p>
          <a:p>
            <a:pPr algn="just"/>
            <a:r>
              <a:rPr lang="vi-VN" sz="3600" b="0" i="0">
                <a:solidFill>
                  <a:srgbClr val="000000"/>
                </a:solidFill>
                <a:effectLst/>
                <a:latin typeface="+mn-lt"/>
              </a:rPr>
              <a:t>Như cái ô to</a:t>
            </a:r>
          </a:p>
          <a:p>
            <a:pPr algn="just"/>
            <a:r>
              <a:rPr lang="vi-VN" sz="3600" b="0" i="0">
                <a:solidFill>
                  <a:srgbClr val="000000"/>
                </a:solidFill>
                <a:effectLst/>
                <a:latin typeface="+mn-lt"/>
              </a:rPr>
              <a:t>Đang làm bóng mát</a:t>
            </a:r>
          </a:p>
        </p:txBody>
      </p:sp>
      <p:sp>
        <p:nvSpPr>
          <p:cNvPr id="104" name="Title 8"/>
          <p:cNvSpPr txBox="1"/>
          <p:nvPr/>
        </p:nvSpPr>
        <p:spPr>
          <a:xfrm>
            <a:off x="1595541" y="4373186"/>
            <a:ext cx="9028570" cy="763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r>
              <a:rPr lang="en-US" sz="3600" b="0" i="0">
                <a:solidFill>
                  <a:srgbClr val="000000"/>
                </a:solidFill>
                <a:effectLst/>
                <a:latin typeface="+mn-lt"/>
              </a:rPr>
              <a:t>b. Mùa nào cây bàng toả bóng mát?</a:t>
            </a:r>
            <a:endParaRPr lang="vi-VN" sz="3600" b="0" i="0">
              <a:solidFill>
                <a:srgbClr val="000000"/>
              </a:solidFill>
              <a:effectLst/>
              <a:latin typeface="+mn-lt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671741" y="2043395"/>
            <a:ext cx="366401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668362" y="2614895"/>
            <a:ext cx="287067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8"/>
          <p:cNvSpPr txBox="1"/>
          <p:nvPr/>
        </p:nvSpPr>
        <p:spPr>
          <a:xfrm>
            <a:off x="1595541" y="5337222"/>
            <a:ext cx="9028570" cy="763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r>
              <a:rPr lang="en-US" sz="3600" b="0" i="0">
                <a:solidFill>
                  <a:srgbClr val="000000"/>
                </a:solidFill>
                <a:effectLst/>
                <a:latin typeface="+mn-lt"/>
              </a:rPr>
              <a:t>Cây bàng toả bóng mát vào màu nắng.</a:t>
            </a:r>
            <a:endParaRPr lang="vi-VN" sz="3600" b="0" i="0">
              <a:solidFill>
                <a:srgbClr val="000000"/>
              </a:solidFill>
              <a:effectLst/>
              <a:latin typeface="+mn-lt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611727" y="3167345"/>
            <a:ext cx="260970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668362" y="3738845"/>
            <a:ext cx="399124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727812" y="1523763"/>
            <a:ext cx="607695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3600" b="0" i="0">
                <a:solidFill>
                  <a:srgbClr val="000000"/>
                </a:solidFill>
                <a:effectLst/>
                <a:latin typeface="+mn-lt"/>
              </a:rPr>
              <a:t>Bóng bàng tròn lắm</a:t>
            </a:r>
          </a:p>
          <a:p>
            <a:pPr algn="just"/>
            <a:r>
              <a:rPr lang="vi-VN" sz="3600" b="0" i="0">
                <a:solidFill>
                  <a:srgbClr val="000000"/>
                </a:solidFill>
                <a:effectLst/>
                <a:latin typeface="+mn-lt"/>
              </a:rPr>
              <a:t>Tròn như cái nong</a:t>
            </a:r>
          </a:p>
          <a:p>
            <a:pPr algn="just"/>
            <a:r>
              <a:rPr lang="vi-VN" sz="3600" b="0" i="0">
                <a:solidFill>
                  <a:srgbClr val="000000"/>
                </a:solidFill>
                <a:effectLst/>
                <a:latin typeface="+mn-lt"/>
              </a:rPr>
              <a:t>Em ngồi vào trong</a:t>
            </a:r>
          </a:p>
          <a:p>
            <a:pPr algn="just"/>
            <a:r>
              <a:rPr lang="vi-VN" sz="3600" b="0" i="0">
                <a:solidFill>
                  <a:srgbClr val="000000"/>
                </a:solidFill>
                <a:effectLst/>
                <a:latin typeface="+mn-lt"/>
              </a:rPr>
              <a:t>Mát ơi là mát!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7" name="Google Shape;7681;p56"/>
          <p:cNvGrpSpPr/>
          <p:nvPr/>
        </p:nvGrpSpPr>
        <p:grpSpPr>
          <a:xfrm>
            <a:off x="733321" y="1929446"/>
            <a:ext cx="652318" cy="647680"/>
            <a:chOff x="1773575" y="4308850"/>
            <a:chExt cx="650450" cy="645825"/>
          </a:xfrm>
        </p:grpSpPr>
        <p:sp>
          <p:nvSpPr>
            <p:cNvPr id="28" name="Google Shape;7682;p56"/>
            <p:cNvSpPr/>
            <p:nvPr/>
          </p:nvSpPr>
          <p:spPr>
            <a:xfrm>
              <a:off x="1773575" y="4308850"/>
              <a:ext cx="650450" cy="645825"/>
            </a:xfrm>
            <a:custGeom>
              <a:avLst/>
              <a:gdLst/>
              <a:ahLst/>
              <a:cxnLst/>
              <a:rect l="l" t="t" r="r" b="b"/>
              <a:pathLst>
                <a:path w="26018" h="25833" extrusionOk="0">
                  <a:moveTo>
                    <a:pt x="13010" y="842"/>
                  </a:moveTo>
                  <a:cubicBezTo>
                    <a:pt x="14352" y="842"/>
                    <a:pt x="15554" y="1615"/>
                    <a:pt x="16132" y="2869"/>
                  </a:cubicBezTo>
                  <a:lnTo>
                    <a:pt x="17941" y="6764"/>
                  </a:lnTo>
                  <a:lnTo>
                    <a:pt x="21928" y="7380"/>
                  </a:lnTo>
                  <a:cubicBezTo>
                    <a:pt x="23203" y="7575"/>
                    <a:pt x="24261" y="8485"/>
                    <a:pt x="24682" y="9737"/>
                  </a:cubicBezTo>
                  <a:cubicBezTo>
                    <a:pt x="25116" y="11028"/>
                    <a:pt x="24810" y="12439"/>
                    <a:pt x="23872" y="13416"/>
                  </a:cubicBezTo>
                  <a:lnTo>
                    <a:pt x="20913" y="16478"/>
                  </a:lnTo>
                  <a:lnTo>
                    <a:pt x="21620" y="20840"/>
                  </a:lnTo>
                  <a:cubicBezTo>
                    <a:pt x="21792" y="21897"/>
                    <a:pt x="21492" y="22964"/>
                    <a:pt x="20809" y="23768"/>
                  </a:cubicBezTo>
                  <a:cubicBezTo>
                    <a:pt x="20148" y="24540"/>
                    <a:pt x="19202" y="24991"/>
                    <a:pt x="18204" y="24991"/>
                  </a:cubicBezTo>
                  <a:cubicBezTo>
                    <a:pt x="17633" y="24991"/>
                    <a:pt x="17054" y="24841"/>
                    <a:pt x="16544" y="24555"/>
                  </a:cubicBezTo>
                  <a:lnTo>
                    <a:pt x="13010" y="22573"/>
                  </a:lnTo>
                  <a:lnTo>
                    <a:pt x="9466" y="24555"/>
                  </a:lnTo>
                  <a:cubicBezTo>
                    <a:pt x="8956" y="24841"/>
                    <a:pt x="8385" y="24991"/>
                    <a:pt x="7814" y="24991"/>
                  </a:cubicBezTo>
                  <a:cubicBezTo>
                    <a:pt x="6816" y="24991"/>
                    <a:pt x="5863" y="24540"/>
                    <a:pt x="5202" y="23768"/>
                  </a:cubicBezTo>
                  <a:cubicBezTo>
                    <a:pt x="4519" y="22964"/>
                    <a:pt x="4227" y="21897"/>
                    <a:pt x="4398" y="20840"/>
                  </a:cubicBezTo>
                  <a:lnTo>
                    <a:pt x="5097" y="16478"/>
                  </a:lnTo>
                  <a:lnTo>
                    <a:pt x="2139" y="13416"/>
                  </a:lnTo>
                  <a:cubicBezTo>
                    <a:pt x="1200" y="12439"/>
                    <a:pt x="894" y="11028"/>
                    <a:pt x="1328" y="9737"/>
                  </a:cubicBezTo>
                  <a:cubicBezTo>
                    <a:pt x="1757" y="8485"/>
                    <a:pt x="2807" y="7575"/>
                    <a:pt x="4083" y="7380"/>
                  </a:cubicBezTo>
                  <a:lnTo>
                    <a:pt x="8077" y="6764"/>
                  </a:lnTo>
                  <a:lnTo>
                    <a:pt x="9878" y="2869"/>
                  </a:lnTo>
                  <a:cubicBezTo>
                    <a:pt x="10464" y="1615"/>
                    <a:pt x="11658" y="842"/>
                    <a:pt x="13010" y="842"/>
                  </a:cubicBezTo>
                  <a:close/>
                  <a:moveTo>
                    <a:pt x="13010" y="1"/>
                  </a:moveTo>
                  <a:cubicBezTo>
                    <a:pt x="11327" y="1"/>
                    <a:pt x="9841" y="963"/>
                    <a:pt x="9120" y="2516"/>
                  </a:cubicBezTo>
                  <a:lnTo>
                    <a:pt x="7506" y="6007"/>
                  </a:lnTo>
                  <a:lnTo>
                    <a:pt x="3957" y="6555"/>
                  </a:lnTo>
                  <a:cubicBezTo>
                    <a:pt x="2371" y="6795"/>
                    <a:pt x="1058" y="7913"/>
                    <a:pt x="534" y="9466"/>
                  </a:cubicBezTo>
                  <a:cubicBezTo>
                    <a:pt x="0" y="11059"/>
                    <a:pt x="382" y="12799"/>
                    <a:pt x="1539" y="13994"/>
                  </a:cubicBezTo>
                  <a:lnTo>
                    <a:pt x="4203" y="16763"/>
                  </a:lnTo>
                  <a:lnTo>
                    <a:pt x="3566" y="20705"/>
                  </a:lnTo>
                  <a:cubicBezTo>
                    <a:pt x="3355" y="22004"/>
                    <a:pt x="3722" y="23317"/>
                    <a:pt x="4564" y="24308"/>
                  </a:cubicBezTo>
                  <a:cubicBezTo>
                    <a:pt x="5382" y="25276"/>
                    <a:pt x="6569" y="25832"/>
                    <a:pt x="7814" y="25832"/>
                  </a:cubicBezTo>
                  <a:cubicBezTo>
                    <a:pt x="8527" y="25832"/>
                    <a:pt x="9241" y="25645"/>
                    <a:pt x="9878" y="25285"/>
                  </a:cubicBezTo>
                  <a:lnTo>
                    <a:pt x="13010" y="23535"/>
                  </a:lnTo>
                  <a:lnTo>
                    <a:pt x="16139" y="25285"/>
                  </a:lnTo>
                  <a:cubicBezTo>
                    <a:pt x="16770" y="25645"/>
                    <a:pt x="17483" y="25832"/>
                    <a:pt x="18204" y="25832"/>
                  </a:cubicBezTo>
                  <a:cubicBezTo>
                    <a:pt x="19450" y="25832"/>
                    <a:pt x="20629" y="25276"/>
                    <a:pt x="21454" y="24308"/>
                  </a:cubicBezTo>
                  <a:cubicBezTo>
                    <a:pt x="22295" y="23317"/>
                    <a:pt x="22655" y="22004"/>
                    <a:pt x="22445" y="20705"/>
                  </a:cubicBezTo>
                  <a:lnTo>
                    <a:pt x="21814" y="16763"/>
                  </a:lnTo>
                  <a:lnTo>
                    <a:pt x="24479" y="13994"/>
                  </a:lnTo>
                  <a:cubicBezTo>
                    <a:pt x="25635" y="12799"/>
                    <a:pt x="26017" y="11059"/>
                    <a:pt x="25477" y="9466"/>
                  </a:cubicBezTo>
                  <a:cubicBezTo>
                    <a:pt x="24960" y="7913"/>
                    <a:pt x="23646" y="6795"/>
                    <a:pt x="22054" y="6555"/>
                  </a:cubicBezTo>
                  <a:lnTo>
                    <a:pt x="18512" y="6007"/>
                  </a:lnTo>
                  <a:lnTo>
                    <a:pt x="16890" y="2516"/>
                  </a:lnTo>
                  <a:cubicBezTo>
                    <a:pt x="16177" y="963"/>
                    <a:pt x="14683" y="1"/>
                    <a:pt x="130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80">
                <a:latin typeface="+mj-lt"/>
              </a:endParaRPr>
            </a:p>
          </p:txBody>
        </p:sp>
        <p:sp>
          <p:nvSpPr>
            <p:cNvPr id="29" name="Google Shape;7683;p56"/>
            <p:cNvSpPr/>
            <p:nvPr/>
          </p:nvSpPr>
          <p:spPr>
            <a:xfrm>
              <a:off x="1957650" y="4493950"/>
              <a:ext cx="282300" cy="275650"/>
            </a:xfrm>
            <a:custGeom>
              <a:avLst/>
              <a:gdLst/>
              <a:ahLst/>
              <a:cxnLst/>
              <a:rect l="l" t="t" r="r" b="b"/>
              <a:pathLst>
                <a:path w="11292" h="11026" extrusionOk="0">
                  <a:moveTo>
                    <a:pt x="5643" y="1"/>
                  </a:moveTo>
                  <a:cubicBezTo>
                    <a:pt x="5342" y="1"/>
                    <a:pt x="5042" y="168"/>
                    <a:pt x="4888" y="502"/>
                  </a:cubicBezTo>
                  <a:lnTo>
                    <a:pt x="3874" y="2686"/>
                  </a:lnTo>
                  <a:cubicBezTo>
                    <a:pt x="3746" y="2956"/>
                    <a:pt x="3514" y="3136"/>
                    <a:pt x="3236" y="3181"/>
                  </a:cubicBezTo>
                  <a:lnTo>
                    <a:pt x="970" y="3534"/>
                  </a:lnTo>
                  <a:cubicBezTo>
                    <a:pt x="271" y="3639"/>
                    <a:pt x="0" y="4549"/>
                    <a:pt x="496" y="5066"/>
                  </a:cubicBezTo>
                  <a:lnTo>
                    <a:pt x="2141" y="6770"/>
                  </a:lnTo>
                  <a:cubicBezTo>
                    <a:pt x="2343" y="6972"/>
                    <a:pt x="2433" y="7273"/>
                    <a:pt x="2380" y="7566"/>
                  </a:cubicBezTo>
                  <a:lnTo>
                    <a:pt x="1998" y="9968"/>
                  </a:lnTo>
                  <a:cubicBezTo>
                    <a:pt x="1903" y="10550"/>
                    <a:pt x="2335" y="11025"/>
                    <a:pt x="2829" y="11025"/>
                  </a:cubicBezTo>
                  <a:cubicBezTo>
                    <a:pt x="2959" y="11025"/>
                    <a:pt x="3092" y="10993"/>
                    <a:pt x="3222" y="10921"/>
                  </a:cubicBezTo>
                  <a:lnTo>
                    <a:pt x="5249" y="9781"/>
                  </a:lnTo>
                  <a:cubicBezTo>
                    <a:pt x="5372" y="9713"/>
                    <a:pt x="5507" y="9679"/>
                    <a:pt x="5642" y="9679"/>
                  </a:cubicBezTo>
                  <a:cubicBezTo>
                    <a:pt x="5777" y="9679"/>
                    <a:pt x="5912" y="9713"/>
                    <a:pt x="6036" y="9781"/>
                  </a:cubicBezTo>
                  <a:lnTo>
                    <a:pt x="8070" y="10921"/>
                  </a:lnTo>
                  <a:cubicBezTo>
                    <a:pt x="8198" y="10993"/>
                    <a:pt x="8330" y="11025"/>
                    <a:pt x="8459" y="11025"/>
                  </a:cubicBezTo>
                  <a:cubicBezTo>
                    <a:pt x="8949" y="11025"/>
                    <a:pt x="9383" y="10550"/>
                    <a:pt x="9295" y="9968"/>
                  </a:cubicBezTo>
                  <a:lnTo>
                    <a:pt x="8904" y="7566"/>
                  </a:lnTo>
                  <a:cubicBezTo>
                    <a:pt x="8859" y="7273"/>
                    <a:pt x="8949" y="6972"/>
                    <a:pt x="9144" y="6770"/>
                  </a:cubicBezTo>
                  <a:lnTo>
                    <a:pt x="10788" y="5066"/>
                  </a:lnTo>
                  <a:cubicBezTo>
                    <a:pt x="11291" y="4549"/>
                    <a:pt x="11014" y="3639"/>
                    <a:pt x="10322" y="3534"/>
                  </a:cubicBezTo>
                  <a:lnTo>
                    <a:pt x="8048" y="3181"/>
                  </a:lnTo>
                  <a:cubicBezTo>
                    <a:pt x="7778" y="3136"/>
                    <a:pt x="7538" y="2956"/>
                    <a:pt x="7418" y="2686"/>
                  </a:cubicBezTo>
                  <a:lnTo>
                    <a:pt x="6403" y="502"/>
                  </a:lnTo>
                  <a:cubicBezTo>
                    <a:pt x="6246" y="168"/>
                    <a:pt x="5944" y="1"/>
                    <a:pt x="5643" y="1"/>
                  </a:cubicBez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80">
                <a:latin typeface="+mj-lt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570243" y="1929446"/>
            <a:ext cx="596983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1010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3600" kern="1200">
                <a:solidFill>
                  <a:srgbClr val="FF0000"/>
                </a:solidFill>
                <a:latin typeface="+mj-lt"/>
                <a:ea typeface="Arial-Rounded" panose="020B0500000000000000" pitchFamily="34" charset="0"/>
                <a:cs typeface="Arial-Rounded" panose="020B0500000000000000" pitchFamily="34" charset="0"/>
              </a:rPr>
              <a:t>Sứ giả mùa xuân</a:t>
            </a:r>
            <a:r>
              <a:rPr kumimoji="0" lang="en-US" sz="3600" b="0" i="0" u="none" strike="noStrike" kern="1200" cap="none" spc="0" normalizeH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Arial-Rounded" panose="020B0500000000000000" pitchFamily="34" charset="0"/>
                <a:cs typeface="Arial-Rounded" panose="020B0500000000000000" pitchFamily="34" charset="0"/>
              </a:rPr>
              <a:t>:</a:t>
            </a:r>
            <a:r>
              <a:rPr kumimoji="0" lang="en-US" sz="3600" b="0" i="0" u="none" strike="noStrike" kern="1200" cap="none" spc="0" normalizeH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Arial-Rounded" panose="020B0500000000000000" pitchFamily="34" charset="0"/>
                <a:cs typeface="Arial-Rounded" panose="020B0500000000000000" pitchFamily="34" charset="0"/>
              </a:rPr>
              <a:t>           </a:t>
            </a:r>
            <a:endParaRPr kumimoji="0" lang="vi-VN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709745" y="1900418"/>
            <a:ext cx="97187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11010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3600" kern="1200">
                <a:latin typeface="+mj-lt"/>
                <a:ea typeface="Arial-Rounded" panose="020B0500000000000000" pitchFamily="34" charset="0"/>
                <a:cs typeface="Arial-Rounded" panose="020B0500000000000000" pitchFamily="34" charset="0"/>
              </a:rPr>
              <a:t>                             người được coi là đại diện cho mùa xuân.</a:t>
            </a:r>
            <a:endParaRPr kumimoji="0" lang="vi-VN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8"/>
          <p:cNvSpPr txBox="1"/>
          <p:nvPr/>
        </p:nvSpPr>
        <p:spPr>
          <a:xfrm>
            <a:off x="2240298" y="-14027"/>
            <a:ext cx="10264543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pPr algn="just"/>
            <a:r>
              <a:rPr lang="en-US" sz="3600" b="0">
                <a:solidFill>
                  <a:schemeClr val="bg1">
                    <a:lumMod val="10000"/>
                  </a:schemeClr>
                </a:solidFill>
                <a:latin typeface="+mj-lt"/>
              </a:rPr>
              <a:t>Trả lời câu hỏi và thực hiện yêu cầu.</a:t>
            </a:r>
          </a:p>
        </p:txBody>
      </p:sp>
      <p:sp>
        <p:nvSpPr>
          <p:cNvPr id="6" name="Rectangle 5"/>
          <p:cNvSpPr/>
          <p:nvPr/>
        </p:nvSpPr>
        <p:spPr>
          <a:xfrm>
            <a:off x="1533992" y="1683850"/>
            <a:ext cx="9052560" cy="738466"/>
          </a:xfrm>
          <a:prstGeom prst="rect">
            <a:avLst/>
          </a:prstGeom>
          <a:solidFill>
            <a:srgbClr val="FFCC99"/>
          </a:solidFill>
        </p:spPr>
        <p:txBody>
          <a:bodyPr wrap="square" lIns="121725" tIns="60862" rIns="121725" bIns="60862">
            <a:spAutoFit/>
          </a:bodyPr>
          <a:lstStyle/>
          <a:p>
            <a:pPr algn="just"/>
            <a:r>
              <a:rPr lang="en-US" sz="4000"/>
              <a:t>b. Con vật nào được cử đi đầu tiên?</a:t>
            </a:r>
            <a:endParaRPr lang="en-US" sz="660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44934" y="3000988"/>
            <a:ext cx="8430677" cy="921551"/>
          </a:xfrm>
          <a:prstGeom prst="rect">
            <a:avLst/>
          </a:prstGeom>
          <a:solidFill>
            <a:srgbClr val="FFCC99"/>
          </a:solidFill>
          <a:ln w="28575" cap="flat" cmpd="sng" algn="ctr">
            <a:noFill/>
            <a:prstDash val="solid"/>
            <a:miter lim="800000"/>
          </a:ln>
          <a:effectLst/>
        </p:spPr>
        <p:txBody>
          <a:bodyPr lIns="121725" tIns="60862" rIns="121725" bIns="60862" rtlCol="0" anchor="ctr"/>
          <a:lstStyle/>
          <a:p>
            <a:pPr lvl="0" algn="just">
              <a:buClrTx/>
              <a:defRPr/>
            </a:pPr>
            <a:r>
              <a:rPr lang="en-US" sz="4000">
                <a:solidFill>
                  <a:schemeClr val="bg1">
                    <a:lumMod val="10000"/>
                  </a:schemeClr>
                </a:solidFill>
                <a:latin typeface="+mj-lt"/>
                <a:ea typeface="Arial-Rounded" panose="020B0500000000000000" pitchFamily="34" charset="0"/>
                <a:cs typeface="Arial-Rounded" panose="020B0500000000000000" pitchFamily="34" charset="0"/>
              </a:rPr>
              <a:t>A. Chim công</a:t>
            </a:r>
            <a:endParaRPr lang="vi-VN" sz="4000" dirty="0">
              <a:solidFill>
                <a:schemeClr val="bg1">
                  <a:lumMod val="10000"/>
                </a:schemeClr>
              </a:solidFill>
              <a:latin typeface="+mj-lt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52697" y="4341417"/>
            <a:ext cx="8456444" cy="918621"/>
          </a:xfrm>
          <a:prstGeom prst="rect">
            <a:avLst/>
          </a:prstGeom>
          <a:solidFill>
            <a:srgbClr val="FFCC99"/>
          </a:solidFill>
          <a:ln w="28575" cap="flat" cmpd="sng" algn="ctr">
            <a:noFill/>
            <a:prstDash val="solid"/>
            <a:miter lim="800000"/>
          </a:ln>
          <a:effectLst/>
        </p:spPr>
        <p:txBody>
          <a:bodyPr lIns="121725" tIns="60862" rIns="121725" bIns="60862" rtlCol="0" anchor="ctr"/>
          <a:lstStyle/>
          <a:p>
            <a:r>
              <a:rPr lang="en-US" sz="4000">
                <a:solidFill>
                  <a:schemeClr val="bg1">
                    <a:lumMod val="10000"/>
                  </a:schemeClr>
                </a:solidFill>
                <a:latin typeface="+mj-lt"/>
                <a:ea typeface="Arial-Rounded" panose="020B0500000000000000" pitchFamily="34" charset="0"/>
                <a:cs typeface="Arial-Rounded" panose="020B0500000000000000" pitchFamily="34" charset="0"/>
              </a:rPr>
              <a:t>B. Chim én</a:t>
            </a:r>
            <a:endParaRPr lang="en-US" sz="4000" dirty="0">
              <a:solidFill>
                <a:schemeClr val="bg1">
                  <a:lumMod val="10000"/>
                </a:schemeClr>
              </a:solidFill>
              <a:latin typeface="+mj-lt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1935" y="3072977"/>
            <a:ext cx="576229" cy="599237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9054" y="4455130"/>
            <a:ext cx="514444" cy="586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832051" y="5678916"/>
            <a:ext cx="8456444" cy="918621"/>
          </a:xfrm>
          <a:prstGeom prst="rect">
            <a:avLst/>
          </a:prstGeom>
          <a:solidFill>
            <a:srgbClr val="FFCC99"/>
          </a:solidFill>
          <a:ln w="28575" cap="flat" cmpd="sng" algn="ctr">
            <a:noFill/>
            <a:prstDash val="solid"/>
            <a:miter lim="800000"/>
          </a:ln>
          <a:effectLst/>
        </p:spPr>
        <p:txBody>
          <a:bodyPr lIns="121725" tIns="60862" rIns="121725" bIns="60862" rtlCol="0" anchor="ctr"/>
          <a:lstStyle/>
          <a:p>
            <a:r>
              <a:rPr lang="en-US" sz="4000">
                <a:solidFill>
                  <a:schemeClr val="bg1">
                    <a:lumMod val="10000"/>
                  </a:schemeClr>
                </a:solidFill>
                <a:latin typeface="+mj-lt"/>
                <a:ea typeface="Arial-Rounded" panose="020B0500000000000000" pitchFamily="34" charset="0"/>
                <a:cs typeface="Arial-Rounded" panose="020B0500000000000000" pitchFamily="34" charset="0"/>
              </a:rPr>
              <a:t>C. Sư tử</a:t>
            </a:r>
            <a:endParaRPr lang="en-US" sz="4000" dirty="0">
              <a:solidFill>
                <a:schemeClr val="bg1">
                  <a:lumMod val="10000"/>
                </a:schemeClr>
              </a:solidFill>
              <a:latin typeface="+mj-lt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8408" y="5858231"/>
            <a:ext cx="514444" cy="586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1" presetClass="emph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2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1" presetClass="emph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6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56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8" presetID="1" presetClass="emph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8"/>
          <p:cNvSpPr txBox="1"/>
          <p:nvPr/>
        </p:nvSpPr>
        <p:spPr>
          <a:xfrm>
            <a:off x="2240298" y="-14027"/>
            <a:ext cx="10264543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pPr algn="just"/>
            <a:r>
              <a:rPr lang="en-US" sz="3600" b="0">
                <a:solidFill>
                  <a:schemeClr val="bg1">
                    <a:lumMod val="10000"/>
                  </a:schemeClr>
                </a:solidFill>
                <a:latin typeface="+mj-lt"/>
              </a:rPr>
              <a:t>Trả lời câu hỏi và thực hiện yêu cầu.</a:t>
            </a:r>
          </a:p>
        </p:txBody>
      </p:sp>
      <p:sp>
        <p:nvSpPr>
          <p:cNvPr id="6" name="Rectangle 5"/>
          <p:cNvSpPr/>
          <p:nvPr/>
        </p:nvSpPr>
        <p:spPr>
          <a:xfrm>
            <a:off x="1102011" y="1259032"/>
            <a:ext cx="9957816" cy="1230908"/>
          </a:xfrm>
          <a:prstGeom prst="rect">
            <a:avLst/>
          </a:prstGeom>
          <a:solidFill>
            <a:srgbClr val="FFCC99"/>
          </a:solidFill>
        </p:spPr>
        <p:txBody>
          <a:bodyPr wrap="square" lIns="121725" tIns="60862" rIns="121725" bIns="60862">
            <a:spAutoFit/>
          </a:bodyPr>
          <a:lstStyle/>
          <a:p>
            <a:pPr algn="just"/>
            <a:r>
              <a:rPr lang="en-US" sz="3600"/>
              <a:t>d. Nhờ đâu chim én đến được nơi ở của nàng tiên mùa xuân, không bỏ về giữa chừng? </a:t>
            </a:r>
            <a:endParaRPr lang="en-US" sz="600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102011" y="2705659"/>
            <a:ext cx="9957816" cy="1230908"/>
          </a:xfrm>
          <a:prstGeom prst="rect">
            <a:avLst/>
          </a:prstGeom>
          <a:solidFill>
            <a:srgbClr val="FFCC99"/>
          </a:solidFill>
        </p:spPr>
        <p:txBody>
          <a:bodyPr wrap="square" lIns="121725" tIns="60862" rIns="121725" bIns="60862">
            <a:spAutoFit/>
          </a:bodyPr>
          <a:lstStyle/>
          <a:p>
            <a:pPr algn="just"/>
            <a:r>
              <a:rPr lang="en-US" sz="3600"/>
              <a:t>e. Khi nào nàng tiên mùa xuân mới hiện ra trước mắt chim én?</a:t>
            </a:r>
            <a:endParaRPr lang="en-US" sz="600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02011" y="4152286"/>
            <a:ext cx="9957816" cy="1230908"/>
          </a:xfrm>
          <a:prstGeom prst="rect">
            <a:avLst/>
          </a:prstGeom>
          <a:solidFill>
            <a:srgbClr val="FFCC99"/>
          </a:solidFill>
        </p:spPr>
        <p:txBody>
          <a:bodyPr wrap="square" lIns="121725" tIns="60862" rIns="121725" bIns="60862">
            <a:spAutoFit/>
          </a:bodyPr>
          <a:lstStyle/>
          <a:p>
            <a:pPr algn="just"/>
            <a:r>
              <a:rPr lang="en-US" sz="3600"/>
              <a:t>g. Vì sao chim én được chọn làm sức giả mùa xuân?</a:t>
            </a:r>
            <a:endParaRPr lang="en-US" sz="6000">
              <a:solidFill>
                <a:schemeClr val="bg1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22064" y="548640"/>
            <a:ext cx="9961295" cy="768000"/>
          </a:xfrm>
        </p:spPr>
        <p:txBody>
          <a:bodyPr/>
          <a:lstStyle/>
          <a:p>
            <a:r>
              <a:rPr lang="en-US" sz="4000"/>
              <a:t>B. VIẾT</a:t>
            </a:r>
          </a:p>
        </p:txBody>
      </p:sp>
      <p:sp>
        <p:nvSpPr>
          <p:cNvPr id="100" name="Title 8"/>
          <p:cNvSpPr txBox="1"/>
          <p:nvPr/>
        </p:nvSpPr>
        <p:spPr>
          <a:xfrm>
            <a:off x="822038" y="1316640"/>
            <a:ext cx="11016243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28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pPr algn="just"/>
            <a:r>
              <a:rPr lang="en-US" sz="4400" b="0">
                <a:latin typeface="+mj-lt"/>
              </a:rPr>
              <a:t>1. Nghe – viết: Cây bàng (3 khổ thơ đầu).</a:t>
            </a:r>
          </a:p>
        </p:txBody>
      </p:sp>
      <p:pic>
        <p:nvPicPr>
          <p:cNvPr id="1026" name="Picture 2" descr="Oxford Discover 1 - Final test | English - Quiziz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7380" y="2516543"/>
            <a:ext cx="4467078" cy="4341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rainstorming Mind Maps by Slidesgo">
  <a:themeElements>
    <a:clrScheme name="Simple Light">
      <a:dk1>
        <a:srgbClr val="29295F"/>
      </a:dk1>
      <a:lt1>
        <a:srgbClr val="FFF3D8"/>
      </a:lt1>
      <a:dk2>
        <a:srgbClr val="FFDBD7"/>
      </a:dk2>
      <a:lt2>
        <a:srgbClr val="FFB8B1"/>
      </a:lt2>
      <a:accent1>
        <a:srgbClr val="EAD6F2"/>
      </a:accent1>
      <a:accent2>
        <a:srgbClr val="CCABDA"/>
      </a:accent2>
      <a:accent3>
        <a:srgbClr val="FFDD95"/>
      </a:accent3>
      <a:accent4>
        <a:srgbClr val="D0E6A5"/>
      </a:accent4>
      <a:accent5>
        <a:srgbClr val="A7DED1"/>
      </a:accent5>
      <a:accent6>
        <a:srgbClr val="E0E8CF"/>
      </a:accent6>
      <a:hlink>
        <a:srgbClr val="29295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215</Words>
  <Application>Microsoft Office PowerPoint</Application>
  <PresentationFormat>Custom</PresentationFormat>
  <Paragraphs>29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Kanit</vt:lpstr>
      <vt:lpstr>Nunito</vt:lpstr>
      <vt:lpstr>Patrick Hand SC</vt:lpstr>
      <vt:lpstr>Roboto Condensed Light</vt:lpstr>
      <vt:lpstr>Brainstorming Mind Maps by Slidesgo</vt:lpstr>
      <vt:lpstr>PowerPoint Presentation</vt:lpstr>
      <vt:lpstr>A. ĐỌC</vt:lpstr>
      <vt:lpstr>PowerPoint Presentation</vt:lpstr>
      <vt:lpstr>PowerPoint Presentation</vt:lpstr>
      <vt:lpstr>PowerPoint Presentation</vt:lpstr>
      <vt:lpstr>B. VIẾT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BRAINSTORMING MIND MAPS</dc:title>
  <dc:creator>PC</dc:creator>
  <cp:lastModifiedBy>Administrator</cp:lastModifiedBy>
  <cp:revision>31</cp:revision>
  <dcterms:created xsi:type="dcterms:W3CDTF">2024-04-30T17:34:08Z</dcterms:created>
  <dcterms:modified xsi:type="dcterms:W3CDTF">2026-04-13T03:33:48Z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EDAA3D391C324746AC87DC4F8F0FA0A8_12</vt:lpwstr>
  </property>
  <property fmtid="{D5CDD505-2E9C-101B-9397-08002B2CF9AE}" pid="3" name="KSOProductBuildVer">
    <vt:lpwstr>1033-12.2.0.16731</vt:lpwstr>
  </property>
</Properties>
</file>