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64" r:id="rId4"/>
    <p:sldId id="262" r:id="rId5"/>
    <p:sldId id="263" r:id="rId6"/>
    <p:sldId id="30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31" autoAdjust="0"/>
    <p:restoredTop sz="94660"/>
  </p:normalViewPr>
  <p:slideViewPr>
    <p:cSldViewPr>
      <p:cViewPr varScale="1">
        <p:scale>
          <a:sx n="79" d="100"/>
          <a:sy n="79" d="100"/>
        </p:scale>
        <p:origin x="6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B46F-5F3C-4BAE-883C-3806350F335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78948-B0D8-434B-8A83-CAE367DC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5672-26BF-4330-862A-6277A86481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" y="1278147"/>
            <a:ext cx="9113085" cy="55626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38810"/>
            <a:ext cx="756680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" y="0"/>
            <a:ext cx="12573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57151" y="-14642"/>
            <a:ext cx="931545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57149" y="-14642"/>
            <a:ext cx="931544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350" y="983914"/>
            <a:ext cx="9258299" cy="1727867"/>
            <a:chOff x="1021645" y="2277584"/>
            <a:chExt cx="6674556" cy="1769018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441769"/>
              <a:ext cx="5121462" cy="1604833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86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BỜ TRE ĐÓN KHÁCH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</a:t>
              </a:r>
              <a:r>
                <a:rPr lang="en-US" sz="4800" b="1" dirty="0">
                  <a:solidFill>
                    <a:srgbClr val="0086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1)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040" y="995343"/>
            <a:ext cx="1526716" cy="1232025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9144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9744" y="2514600"/>
            <a:ext cx="432525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1870943"/>
            <a:ext cx="381000" cy="34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1067033"/>
            <a:ext cx="37592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4196948"/>
            <a:ext cx="381000" cy="382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4373245" y="4196948"/>
            <a:ext cx="397510" cy="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0" name="Cloud 9"/>
          <p:cNvSpPr/>
          <p:nvPr/>
        </p:nvSpPr>
        <p:spPr>
          <a:xfrm>
            <a:off x="6629400" y="6168828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89095" y="225488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93185" y="305943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6185" y="375793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24345" y="155003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014845" y="225488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416800" y="301688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35140" y="375793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66185" y="467169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02685" y="541845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697345" y="467169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62140" y="541845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que 16"/>
          <p:cNvSpPr/>
          <p:nvPr/>
        </p:nvSpPr>
        <p:spPr>
          <a:xfrm>
            <a:off x="3132667" y="115147"/>
            <a:ext cx="3266440" cy="67225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4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Giải nghĩa từ</a:t>
            </a:r>
          </a:p>
        </p:txBody>
      </p:sp>
      <p:sp>
        <p:nvSpPr>
          <p:cNvPr id="22" name="Pentagon 21"/>
          <p:cNvSpPr/>
          <p:nvPr/>
        </p:nvSpPr>
        <p:spPr>
          <a:xfrm>
            <a:off x="97367" y="1057487"/>
            <a:ext cx="1889760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Cò bạch</a:t>
            </a:r>
          </a:p>
        </p:txBody>
      </p:sp>
      <p:sp>
        <p:nvSpPr>
          <p:cNvPr id="23" name="Chevron 22"/>
          <p:cNvSpPr/>
          <p:nvPr/>
        </p:nvSpPr>
        <p:spPr>
          <a:xfrm>
            <a:off x="1453727" y="1057487"/>
            <a:ext cx="7615767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(cò trắng): là loài chim chân cao, cổ dài, mỏ nhọn, lông màu trắng.</a:t>
            </a:r>
          </a:p>
        </p:txBody>
      </p:sp>
      <p:sp>
        <p:nvSpPr>
          <p:cNvPr id="28" name="Pentagon 27"/>
          <p:cNvSpPr/>
          <p:nvPr/>
        </p:nvSpPr>
        <p:spPr>
          <a:xfrm>
            <a:off x="97368" y="1057487"/>
            <a:ext cx="2087033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Bồ nông </a:t>
            </a:r>
          </a:p>
        </p:txBody>
      </p:sp>
      <p:sp>
        <p:nvSpPr>
          <p:cNvPr id="29" name="Chevron 28"/>
          <p:cNvSpPr/>
          <p:nvPr/>
        </p:nvSpPr>
        <p:spPr>
          <a:xfrm>
            <a:off x="1633221" y="1057487"/>
            <a:ext cx="7436273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 chim mỏ to và dài, cổ có túi to đựng mồi.</a:t>
            </a:r>
          </a:p>
        </p:txBody>
      </p:sp>
      <p:sp>
        <p:nvSpPr>
          <p:cNvPr id="31" name="Pentagon 30"/>
          <p:cNvSpPr/>
          <p:nvPr/>
        </p:nvSpPr>
        <p:spPr>
          <a:xfrm>
            <a:off x="97368" y="1057487"/>
            <a:ext cx="2087033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Bói cá </a:t>
            </a:r>
          </a:p>
        </p:txBody>
      </p:sp>
      <p:sp>
        <p:nvSpPr>
          <p:cNvPr id="32" name="Chevron 31"/>
          <p:cNvSpPr/>
          <p:nvPr/>
        </p:nvSpPr>
        <p:spPr>
          <a:xfrm>
            <a:off x="1633221" y="1057487"/>
            <a:ext cx="7436273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 chim mỏ dài, hay nhào xuống nước để bắt cá.</a:t>
            </a:r>
          </a:p>
        </p:txBody>
      </p:sp>
      <p:sp>
        <p:nvSpPr>
          <p:cNvPr id="34" name="Pentagon 33"/>
          <p:cNvSpPr/>
          <p:nvPr/>
        </p:nvSpPr>
        <p:spPr>
          <a:xfrm>
            <a:off x="97367" y="1057487"/>
            <a:ext cx="2087880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Chim cu </a:t>
            </a:r>
          </a:p>
        </p:txBody>
      </p:sp>
      <p:sp>
        <p:nvSpPr>
          <p:cNvPr id="35" name="Chevron 34"/>
          <p:cNvSpPr/>
          <p:nvPr/>
        </p:nvSpPr>
        <p:spPr>
          <a:xfrm>
            <a:off x="1645921" y="1057487"/>
            <a:ext cx="7412567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chim thuộc họ bồ câu, đầu nhỏ, ngực nở, đuôi vót.</a:t>
            </a:r>
          </a:p>
        </p:txBody>
      </p:sp>
    </p:spTree>
    <p:extLst>
      <p:ext uri="{BB962C8B-B14F-4D97-AF65-F5344CB8AC3E}">
        <p14:creationId xmlns:p14="http://schemas.microsoft.com/office/powerpoint/2010/main" val="34606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8" grpId="0" bldLvl="0" animBg="1"/>
      <p:bldP spid="28" grpId="1" animBg="1"/>
      <p:bldP spid="29" grpId="0" bldLvl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B56E9-FA80-6E4E-7960-47F13B49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>
            <a:extLst>
              <a:ext uri="{FF2B5EF4-FFF2-40B4-BE49-F238E27FC236}">
                <a16:creationId xmlns:a16="http://schemas.microsoft.com/office/drawing/2014/main" id="{3D62EC8A-30D7-2FFB-169B-7089654F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6158C-C511-E7FA-E28F-C76169C03241}"/>
              </a:ext>
            </a:extLst>
          </p:cNvPr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EF8AF-4761-14A7-C27B-A37B53338BB0}"/>
              </a:ext>
            </a:extLst>
          </p:cNvPr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CD478-72DE-8FF6-91D1-DD82FD08C304}"/>
              </a:ext>
            </a:extLst>
          </p:cNvPr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39E0A-C444-D35E-C6B6-05C214C86E14}"/>
              </a:ext>
            </a:extLst>
          </p:cNvPr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2FC00-3A2B-6538-F463-039572E212C3}"/>
              </a:ext>
            </a:extLst>
          </p:cNvPr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F54DD-48E2-3C16-3E32-160628052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1870943"/>
            <a:ext cx="381000" cy="347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DC984C-74A8-DA91-7163-5C3D1FB1B3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1067033"/>
            <a:ext cx="375920" cy="37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EE67A-1609-576C-2ED9-128ECC1BD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4196948"/>
            <a:ext cx="381000" cy="382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D1EBB-2CEC-B676-88E7-9040ABB40C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4373245" y="4196948"/>
            <a:ext cx="397510" cy="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411</Words>
  <Application>Microsoft Office PowerPoint</Application>
  <PresentationFormat>On-screen Show (4:3)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Administrator</cp:lastModifiedBy>
  <cp:revision>19</cp:revision>
  <dcterms:created xsi:type="dcterms:W3CDTF">2023-02-27T06:54:34Z</dcterms:created>
  <dcterms:modified xsi:type="dcterms:W3CDTF">2026-04-13T13:05:22Z</dcterms:modified>
</cp:coreProperties>
</file>