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8"/>
  </p:notesMasterIdLst>
  <p:sldIdLst>
    <p:sldId id="520" r:id="rId3"/>
    <p:sldId id="521" r:id="rId4"/>
    <p:sldId id="538" r:id="rId5"/>
    <p:sldId id="539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D583BA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9755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25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83694" y="266407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ANH HÀ MÃ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931390" y="907448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33" y="2550193"/>
            <a:ext cx="6341534" cy="3218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0067" y="4159215"/>
            <a:ext cx="247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4B2F3-679D-DC42-BBEB-AFCB601A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85" y="5884300"/>
            <a:ext cx="66147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832" y="234899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ANH HÀ MÃ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906823" y="124816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66A429-F41A-20F8-431D-8B709235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724" y="3445442"/>
            <a:ext cx="66147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64" y="1267473"/>
            <a:ext cx="3893128" cy="224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4" y="1290061"/>
            <a:ext cx="3701454" cy="220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79" y="4078338"/>
            <a:ext cx="4063913" cy="216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75" y="4101011"/>
            <a:ext cx="3853853" cy="2161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0109" y="240466"/>
            <a:ext cx="12011891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spc="-80" dirty="0">
                <a:solidFill>
                  <a:srgbClr val="FF0000"/>
                </a:solidFill>
                <a:latin typeface="+mj-lt"/>
              </a:rPr>
              <a:t> vào tranh và câu hỏi g</a:t>
            </a:r>
            <a:r>
              <a:rPr lang="en-US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3600" spc="-80" dirty="0">
                <a:solidFill>
                  <a:srgbClr val="FF0000"/>
                </a:solidFill>
                <a:latin typeface="+mj-lt"/>
              </a:rPr>
              <a:t>i ý, nói về sự việc trong từng tranh</a:t>
            </a:r>
            <a:r>
              <a:rPr lang="vi-VN" spc="-80" dirty="0"/>
              <a:t>.</a:t>
            </a:r>
            <a:endParaRPr lang="en-US" spc="-80" dirty="0"/>
          </a:p>
        </p:txBody>
      </p:sp>
      <p:sp>
        <p:nvSpPr>
          <p:cNvPr id="8" name="Shape 744"/>
          <p:cNvSpPr txBox="1"/>
          <p:nvPr/>
        </p:nvSpPr>
        <p:spPr>
          <a:xfrm>
            <a:off x="1114756" y="3491593"/>
            <a:ext cx="5846619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Dê và cún gặp chuyện gì khi vào rừng?</a:t>
            </a:r>
            <a:endParaRPr lang="en-US" sz="2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hape 740"/>
          <p:cNvSpPr txBox="1"/>
          <p:nvPr/>
        </p:nvSpPr>
        <p:spPr>
          <a:xfrm>
            <a:off x="6911127" y="3570000"/>
            <a:ext cx="4196706" cy="39577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Dê đã nói gì khi gặp cô hươu?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0" name="Shape 748"/>
          <p:cNvSpPr txBox="1"/>
          <p:nvPr/>
        </p:nvSpPr>
        <p:spPr>
          <a:xfrm>
            <a:off x="1445562" y="6284365"/>
            <a:ext cx="4054745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Vì sao dê làm anh hà mã phật ý?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1" name="Shape 750"/>
          <p:cNvSpPr txBox="1"/>
          <p:nvPr/>
        </p:nvSpPr>
        <p:spPr>
          <a:xfrm>
            <a:off x="6186054" y="6282778"/>
            <a:ext cx="5888182" cy="47879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Cún đã làm gì khiến anh hà mã vui vẻ giúp đỡ?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62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64" y="1267473"/>
            <a:ext cx="3893128" cy="224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4" y="1290061"/>
            <a:ext cx="3701454" cy="220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79" y="4078338"/>
            <a:ext cx="4063913" cy="216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75" y="4101011"/>
            <a:ext cx="3853853" cy="2161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0109" y="240466"/>
            <a:ext cx="12011891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8" name="Shape 744"/>
          <p:cNvSpPr txBox="1"/>
          <p:nvPr/>
        </p:nvSpPr>
        <p:spPr>
          <a:xfrm>
            <a:off x="1114756" y="3491593"/>
            <a:ext cx="5846619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Dê và cún gặp chuyện gì khi vào rừng?</a:t>
            </a:r>
            <a:endParaRPr lang="en-US" sz="2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hape 740"/>
          <p:cNvSpPr txBox="1"/>
          <p:nvPr/>
        </p:nvSpPr>
        <p:spPr>
          <a:xfrm>
            <a:off x="6911127" y="3570000"/>
            <a:ext cx="4196706" cy="39577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Dê đã nói gì khi gặp cô hươu?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0" name="Shape 748"/>
          <p:cNvSpPr txBox="1"/>
          <p:nvPr/>
        </p:nvSpPr>
        <p:spPr>
          <a:xfrm>
            <a:off x="1445562" y="6284365"/>
            <a:ext cx="4054745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Vì sao dê làm anh hà mã phật ý?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1" name="Shape 750"/>
          <p:cNvSpPr txBox="1"/>
          <p:nvPr/>
        </p:nvSpPr>
        <p:spPr>
          <a:xfrm>
            <a:off x="6186054" y="6282778"/>
            <a:ext cx="5888182" cy="47879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Cún đã làm gì khiến anh hà mã vui vẻ giúp đỡ?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61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159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 Rounded MT Bold</vt:lpstr>
      <vt:lpstr>Calibri</vt:lpstr>
      <vt:lpstr>Calibri Light</vt:lpstr>
      <vt:lpstr>Just Another Hand</vt:lpstr>
      <vt:lpstr>Times New Roman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121</cp:revision>
  <dcterms:created xsi:type="dcterms:W3CDTF">2021-06-19T10:18:58Z</dcterms:created>
  <dcterms:modified xsi:type="dcterms:W3CDTF">2026-04-11T23:59:00Z</dcterms:modified>
</cp:coreProperties>
</file>